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258" r:id="rId3"/>
    <p:sldId id="262" r:id="rId4"/>
    <p:sldId id="261" r:id="rId5"/>
    <p:sldId id="257" r:id="rId6"/>
    <p:sldId id="289" r:id="rId7"/>
    <p:sldId id="290" r:id="rId8"/>
    <p:sldId id="291" r:id="rId9"/>
    <p:sldId id="292" r:id="rId10"/>
    <p:sldId id="259" r:id="rId11"/>
    <p:sldId id="287" r:id="rId12"/>
    <p:sldId id="260" r:id="rId13"/>
    <p:sldId id="265" r:id="rId14"/>
    <p:sldId id="267" r:id="rId15"/>
    <p:sldId id="268" r:id="rId16"/>
    <p:sldId id="266" r:id="rId17"/>
    <p:sldId id="288" r:id="rId18"/>
    <p:sldId id="294" r:id="rId19"/>
    <p:sldId id="270" r:id="rId20"/>
    <p:sldId id="295" r:id="rId21"/>
    <p:sldId id="296" r:id="rId22"/>
    <p:sldId id="271" r:id="rId23"/>
    <p:sldId id="272" r:id="rId24"/>
    <p:sldId id="273" r:id="rId25"/>
    <p:sldId id="274" r:id="rId26"/>
    <p:sldId id="275" r:id="rId27"/>
    <p:sldId id="277" r:id="rId28"/>
    <p:sldId id="276" r:id="rId29"/>
    <p:sldId id="297" r:id="rId30"/>
    <p:sldId id="298" r:id="rId31"/>
  </p:sldIdLst>
  <p:sldSz cx="9144000" cy="6858000" type="screen4x3"/>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Times and Times again" pitchFamily="2" charset="0"/>
      <p:regular r:id="rId3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4F0F"/>
    <a:srgbClr val="E6E6E6"/>
    <a:srgbClr val="C7C7C7"/>
    <a:srgbClr val="B8B8B8"/>
    <a:srgbClr val="A7A7A7"/>
    <a:srgbClr val="9B9B9B"/>
    <a:srgbClr val="949494"/>
    <a:srgbClr val="888888"/>
    <a:srgbClr val="7F7F7F"/>
    <a:srgbClr val="7575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DECA08-AC5C-4994-B8D5-590148408816}" v="1088" dt="2019-08-11T03:00:40.9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75" autoAdjust="0"/>
    <p:restoredTop sz="94660"/>
  </p:normalViewPr>
  <p:slideViewPr>
    <p:cSldViewPr snapToGrid="0" showGuides="1">
      <p:cViewPr varScale="1">
        <p:scale>
          <a:sx n="96" d="100"/>
          <a:sy n="96" d="100"/>
        </p:scale>
        <p:origin x="60" y="1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BFDECA08-AC5C-4994-B8D5-590148408816}"/>
    <pc:docChg chg="undo redo custSel addSld delSld modSld sldOrd">
      <pc:chgData name="Ken Merrihew" userId="bcb7a1e886d99f07" providerId="LiveId" clId="{BFDECA08-AC5C-4994-B8D5-590148408816}" dt="2019-08-11T03:00:40.937" v="1671" actId="207"/>
      <pc:docMkLst>
        <pc:docMk/>
      </pc:docMkLst>
      <pc:sldChg chg="modSp">
        <pc:chgData name="Ken Merrihew" userId="bcb7a1e886d99f07" providerId="LiveId" clId="{BFDECA08-AC5C-4994-B8D5-590148408816}" dt="2019-08-11T02:46:37.733" v="1641" actId="20577"/>
        <pc:sldMkLst>
          <pc:docMk/>
          <pc:sldMk cId="557253625" sldId="256"/>
        </pc:sldMkLst>
        <pc:spChg chg="mod">
          <ac:chgData name="Ken Merrihew" userId="bcb7a1e886d99f07" providerId="LiveId" clId="{BFDECA08-AC5C-4994-B8D5-590148408816}" dt="2019-08-11T02:46:37.733" v="1641" actId="20577"/>
          <ac:spMkLst>
            <pc:docMk/>
            <pc:sldMk cId="557253625" sldId="256"/>
            <ac:spMk id="5" creationId="{852FA73A-5146-4DBC-9BDB-23DF5E2AD698}"/>
          </ac:spMkLst>
        </pc:spChg>
      </pc:sldChg>
      <pc:sldChg chg="addSp delSp">
        <pc:chgData name="Ken Merrihew" userId="bcb7a1e886d99f07" providerId="LiveId" clId="{BFDECA08-AC5C-4994-B8D5-590148408816}" dt="2019-08-09T16:35:24.382" v="304"/>
        <pc:sldMkLst>
          <pc:docMk/>
          <pc:sldMk cId="3293684324" sldId="257"/>
        </pc:sldMkLst>
        <pc:spChg chg="del">
          <ac:chgData name="Ken Merrihew" userId="bcb7a1e886d99f07" providerId="LiveId" clId="{BFDECA08-AC5C-4994-B8D5-590148408816}" dt="2019-08-09T16:35:23.859" v="303" actId="478"/>
          <ac:spMkLst>
            <pc:docMk/>
            <pc:sldMk cId="3293684324" sldId="257"/>
            <ac:spMk id="2" creationId="{27B0C7F5-0376-4161-90B7-889E4E695A50}"/>
          </ac:spMkLst>
        </pc:spChg>
        <pc:spChg chg="add">
          <ac:chgData name="Ken Merrihew" userId="bcb7a1e886d99f07" providerId="LiveId" clId="{BFDECA08-AC5C-4994-B8D5-590148408816}" dt="2019-08-09T16:35:24.382" v="304"/>
          <ac:spMkLst>
            <pc:docMk/>
            <pc:sldMk cId="3293684324" sldId="257"/>
            <ac:spMk id="3" creationId="{B0BE31C2-97AE-4295-9775-B1CDA0E08A6A}"/>
          </ac:spMkLst>
        </pc:spChg>
      </pc:sldChg>
      <pc:sldChg chg="addSp delSp modSp ord delAnim modAnim">
        <pc:chgData name="Ken Merrihew" userId="bcb7a1e886d99f07" providerId="LiveId" clId="{BFDECA08-AC5C-4994-B8D5-590148408816}" dt="2019-08-11T02:47:24.347" v="1642"/>
        <pc:sldMkLst>
          <pc:docMk/>
          <pc:sldMk cId="704829784" sldId="258"/>
        </pc:sldMkLst>
        <pc:spChg chg="mod">
          <ac:chgData name="Ken Merrihew" userId="bcb7a1e886d99f07" providerId="LiveId" clId="{BFDECA08-AC5C-4994-B8D5-590148408816}" dt="2019-08-09T16:35:08.428" v="298" actId="20577"/>
          <ac:spMkLst>
            <pc:docMk/>
            <pc:sldMk cId="704829784" sldId="258"/>
            <ac:spMk id="2" creationId="{95F7A497-A0DD-422D-B0EB-E2B7C817C4DF}"/>
          </ac:spMkLst>
        </pc:spChg>
        <pc:spChg chg="add mod">
          <ac:chgData name="Ken Merrihew" userId="bcb7a1e886d99f07" providerId="LiveId" clId="{BFDECA08-AC5C-4994-B8D5-590148408816}" dt="2019-08-10T16:42:48.843" v="1469" actId="164"/>
          <ac:spMkLst>
            <pc:docMk/>
            <pc:sldMk cId="704829784" sldId="258"/>
            <ac:spMk id="3" creationId="{64739178-6345-4B52-AAE1-FEAE557331C5}"/>
          </ac:spMkLst>
        </pc:spChg>
        <pc:spChg chg="add del mod">
          <ac:chgData name="Ken Merrihew" userId="bcb7a1e886d99f07" providerId="LiveId" clId="{BFDECA08-AC5C-4994-B8D5-590148408816}" dt="2019-08-10T16:40:11.056" v="1434"/>
          <ac:spMkLst>
            <pc:docMk/>
            <pc:sldMk cId="704829784" sldId="258"/>
            <ac:spMk id="4" creationId="{21ECBA43-7997-4E66-ACCB-BF9AE220BF2B}"/>
          </ac:spMkLst>
        </pc:spChg>
        <pc:spChg chg="add del mod">
          <ac:chgData name="Ken Merrihew" userId="bcb7a1e886d99f07" providerId="LiveId" clId="{BFDECA08-AC5C-4994-B8D5-590148408816}" dt="2019-08-10T16:32:03.390" v="1349" actId="478"/>
          <ac:spMkLst>
            <pc:docMk/>
            <pc:sldMk cId="704829784" sldId="258"/>
            <ac:spMk id="5" creationId="{DD054E80-429C-4550-8664-CE79466B0D41}"/>
          </ac:spMkLst>
        </pc:spChg>
        <pc:spChg chg="add del mod">
          <ac:chgData name="Ken Merrihew" userId="bcb7a1e886d99f07" providerId="LiveId" clId="{BFDECA08-AC5C-4994-B8D5-590148408816}" dt="2019-08-10T16:40:11.056" v="1434"/>
          <ac:spMkLst>
            <pc:docMk/>
            <pc:sldMk cId="704829784" sldId="258"/>
            <ac:spMk id="6" creationId="{239B0FF1-3615-4B20-93ED-98643980717E}"/>
          </ac:spMkLst>
        </pc:spChg>
        <pc:spChg chg="add del mod">
          <ac:chgData name="Ken Merrihew" userId="bcb7a1e886d99f07" providerId="LiveId" clId="{BFDECA08-AC5C-4994-B8D5-590148408816}" dt="2019-08-10T16:34:08.803" v="1369"/>
          <ac:spMkLst>
            <pc:docMk/>
            <pc:sldMk cId="704829784" sldId="258"/>
            <ac:spMk id="7" creationId="{9E46E86A-59A0-49B2-9795-AAD57703FA44}"/>
          </ac:spMkLst>
        </pc:spChg>
        <pc:spChg chg="add del mod">
          <ac:chgData name="Ken Merrihew" userId="bcb7a1e886d99f07" providerId="LiveId" clId="{BFDECA08-AC5C-4994-B8D5-590148408816}" dt="2019-08-10T16:34:19.271" v="1370"/>
          <ac:spMkLst>
            <pc:docMk/>
            <pc:sldMk cId="704829784" sldId="258"/>
            <ac:spMk id="8" creationId="{DCC10A78-2E19-4006-BF4E-3CA1CC6A83AF}"/>
          </ac:spMkLst>
        </pc:spChg>
        <pc:spChg chg="add del mod">
          <ac:chgData name="Ken Merrihew" userId="bcb7a1e886d99f07" providerId="LiveId" clId="{BFDECA08-AC5C-4994-B8D5-590148408816}" dt="2019-08-10T16:39:34.278" v="1430"/>
          <ac:spMkLst>
            <pc:docMk/>
            <pc:sldMk cId="704829784" sldId="258"/>
            <ac:spMk id="9" creationId="{5647EC55-5D26-4DC3-A484-C9A26C198DE7}"/>
          </ac:spMkLst>
        </pc:spChg>
        <pc:spChg chg="add del mod">
          <ac:chgData name="Ken Merrihew" userId="bcb7a1e886d99f07" providerId="LiveId" clId="{BFDECA08-AC5C-4994-B8D5-590148408816}" dt="2019-08-10T16:39:34.278" v="1430"/>
          <ac:spMkLst>
            <pc:docMk/>
            <pc:sldMk cId="704829784" sldId="258"/>
            <ac:spMk id="10" creationId="{4A17EA6B-86D5-42A5-8CCC-A13B498EE331}"/>
          </ac:spMkLst>
        </pc:spChg>
        <pc:spChg chg="add mod">
          <ac:chgData name="Ken Merrihew" userId="bcb7a1e886d99f07" providerId="LiveId" clId="{BFDECA08-AC5C-4994-B8D5-590148408816}" dt="2019-08-10T16:42:48.843" v="1469" actId="164"/>
          <ac:spMkLst>
            <pc:docMk/>
            <pc:sldMk cId="704829784" sldId="258"/>
            <ac:spMk id="11" creationId="{39660113-0509-4E03-9CC0-C2704F452872}"/>
          </ac:spMkLst>
        </pc:spChg>
        <pc:spChg chg="add mod">
          <ac:chgData name="Ken Merrihew" userId="bcb7a1e886d99f07" providerId="LiveId" clId="{BFDECA08-AC5C-4994-B8D5-590148408816}" dt="2019-08-10T16:46:45.241" v="1517" actId="164"/>
          <ac:spMkLst>
            <pc:docMk/>
            <pc:sldMk cId="704829784" sldId="258"/>
            <ac:spMk id="13" creationId="{3D767114-4E5F-4341-8A0D-B32E7E58DF0C}"/>
          </ac:spMkLst>
        </pc:spChg>
        <pc:spChg chg="add del mod">
          <ac:chgData name="Ken Merrihew" userId="bcb7a1e886d99f07" providerId="LiveId" clId="{BFDECA08-AC5C-4994-B8D5-590148408816}" dt="2019-08-10T16:48:14.353" v="1579" actId="478"/>
          <ac:spMkLst>
            <pc:docMk/>
            <pc:sldMk cId="704829784" sldId="258"/>
            <ac:spMk id="16" creationId="{92B9C051-E7ED-49CE-80BA-5697025FD84F}"/>
          </ac:spMkLst>
        </pc:spChg>
        <pc:spChg chg="add del">
          <ac:chgData name="Ken Merrihew" userId="bcb7a1e886d99f07" providerId="LiveId" clId="{BFDECA08-AC5C-4994-B8D5-590148408816}" dt="2019-08-09T18:08:35.653" v="646"/>
          <ac:spMkLst>
            <pc:docMk/>
            <pc:sldMk cId="704829784" sldId="258"/>
            <ac:spMk id="17" creationId="{C0E5C2D8-4241-4D5E-8DB4-13E3AD63685D}"/>
          </ac:spMkLst>
        </pc:spChg>
        <pc:spChg chg="add del mod">
          <ac:chgData name="Ken Merrihew" userId="bcb7a1e886d99f07" providerId="LiveId" clId="{BFDECA08-AC5C-4994-B8D5-590148408816}" dt="2019-08-10T16:42:59.918" v="1472" actId="478"/>
          <ac:spMkLst>
            <pc:docMk/>
            <pc:sldMk cId="704829784" sldId="258"/>
            <ac:spMk id="18" creationId="{91DD9D66-27F6-4E79-AECB-24B8FA376124}"/>
          </ac:spMkLst>
        </pc:spChg>
        <pc:spChg chg="add del mod">
          <ac:chgData name="Ken Merrihew" userId="bcb7a1e886d99f07" providerId="LiveId" clId="{BFDECA08-AC5C-4994-B8D5-590148408816}" dt="2019-08-10T16:43:01.197" v="1473" actId="478"/>
          <ac:spMkLst>
            <pc:docMk/>
            <pc:sldMk cId="704829784" sldId="258"/>
            <ac:spMk id="19" creationId="{83B31C47-8634-4096-A71A-4E7A5B23B585}"/>
          </ac:spMkLst>
        </pc:spChg>
        <pc:spChg chg="add mod">
          <ac:chgData name="Ken Merrihew" userId="bcb7a1e886d99f07" providerId="LiveId" clId="{BFDECA08-AC5C-4994-B8D5-590148408816}" dt="2019-08-10T16:48:33.824" v="1583" actId="14100"/>
          <ac:spMkLst>
            <pc:docMk/>
            <pc:sldMk cId="704829784" sldId="258"/>
            <ac:spMk id="20" creationId="{51C3E127-DA4B-4FA6-AA05-E54E57A49423}"/>
          </ac:spMkLst>
        </pc:spChg>
        <pc:spChg chg="mod">
          <ac:chgData name="Ken Merrihew" userId="bcb7a1e886d99f07" providerId="LiveId" clId="{BFDECA08-AC5C-4994-B8D5-590148408816}" dt="2019-08-07T17:25:59.219" v="157" actId="14100"/>
          <ac:spMkLst>
            <pc:docMk/>
            <pc:sldMk cId="704829784" sldId="258"/>
            <ac:spMk id="22" creationId="{A06556B2-2717-42CF-9A92-7C232EB7418E}"/>
          </ac:spMkLst>
        </pc:spChg>
        <pc:spChg chg="mod">
          <ac:chgData name="Ken Merrihew" userId="bcb7a1e886d99f07" providerId="LiveId" clId="{BFDECA08-AC5C-4994-B8D5-590148408816}" dt="2019-08-06T16:05:39.805" v="1" actId="208"/>
          <ac:spMkLst>
            <pc:docMk/>
            <pc:sldMk cId="704829784" sldId="258"/>
            <ac:spMk id="26" creationId="{DB489519-36CF-4943-BF32-A2E230D14B5B}"/>
          </ac:spMkLst>
        </pc:spChg>
        <pc:spChg chg="mod">
          <ac:chgData name="Ken Merrihew" userId="bcb7a1e886d99f07" providerId="LiveId" clId="{BFDECA08-AC5C-4994-B8D5-590148408816}" dt="2019-08-06T16:05:36.771" v="0" actId="208"/>
          <ac:spMkLst>
            <pc:docMk/>
            <pc:sldMk cId="704829784" sldId="258"/>
            <ac:spMk id="27" creationId="{30978D6B-FE8D-4999-9566-DD21865BDAF9}"/>
          </ac:spMkLst>
        </pc:spChg>
        <pc:spChg chg="mod">
          <ac:chgData name="Ken Merrihew" userId="bcb7a1e886d99f07" providerId="LiveId" clId="{BFDECA08-AC5C-4994-B8D5-590148408816}" dt="2019-08-06T16:06:00.471" v="6" actId="208"/>
          <ac:spMkLst>
            <pc:docMk/>
            <pc:sldMk cId="704829784" sldId="258"/>
            <ac:spMk id="31" creationId="{0029BBFB-5ABE-4579-BF75-FC8C7CFEFE08}"/>
          </ac:spMkLst>
        </pc:spChg>
        <pc:spChg chg="mod">
          <ac:chgData name="Ken Merrihew" userId="bcb7a1e886d99f07" providerId="LiveId" clId="{BFDECA08-AC5C-4994-B8D5-590148408816}" dt="2019-08-06T16:05:57.611" v="5" actId="208"/>
          <ac:spMkLst>
            <pc:docMk/>
            <pc:sldMk cId="704829784" sldId="258"/>
            <ac:spMk id="32" creationId="{F5D7793F-2362-4912-9979-21DDCE334303}"/>
          </ac:spMkLst>
        </pc:spChg>
        <pc:spChg chg="mod">
          <ac:chgData name="Ken Merrihew" userId="bcb7a1e886d99f07" providerId="LiveId" clId="{BFDECA08-AC5C-4994-B8D5-590148408816}" dt="2019-08-06T16:06:04.859" v="8" actId="1076"/>
          <ac:spMkLst>
            <pc:docMk/>
            <pc:sldMk cId="704829784" sldId="258"/>
            <ac:spMk id="33" creationId="{D2E5827F-6BF9-4AFA-9715-AA6BE76A54E3}"/>
          </ac:spMkLst>
        </pc:spChg>
        <pc:spChg chg="add mod">
          <ac:chgData name="Ken Merrihew" userId="bcb7a1e886d99f07" providerId="LiveId" clId="{BFDECA08-AC5C-4994-B8D5-590148408816}" dt="2019-08-10T16:48:25.655" v="1581" actId="164"/>
          <ac:spMkLst>
            <pc:docMk/>
            <pc:sldMk cId="704829784" sldId="258"/>
            <ac:spMk id="34" creationId="{90C83E16-5FD4-4B2F-B06C-67910451DC48}"/>
          </ac:spMkLst>
        </pc:spChg>
        <pc:spChg chg="add del mod">
          <ac:chgData name="Ken Merrihew" userId="bcb7a1e886d99f07" providerId="LiveId" clId="{BFDECA08-AC5C-4994-B8D5-590148408816}" dt="2019-08-10T16:42:58.160" v="1471" actId="478"/>
          <ac:spMkLst>
            <pc:docMk/>
            <pc:sldMk cId="704829784" sldId="258"/>
            <ac:spMk id="35" creationId="{0E187204-4DCA-4D74-9C30-A8EEB99E95E2}"/>
          </ac:spMkLst>
        </pc:spChg>
        <pc:spChg chg="add del mod">
          <ac:chgData name="Ken Merrihew" userId="bcb7a1e886d99f07" providerId="LiveId" clId="{BFDECA08-AC5C-4994-B8D5-590148408816}" dt="2019-08-10T16:42:56.062" v="1470" actId="478"/>
          <ac:spMkLst>
            <pc:docMk/>
            <pc:sldMk cId="704829784" sldId="258"/>
            <ac:spMk id="36" creationId="{7E5B3650-F206-4585-9614-B465F1BED7B7}"/>
          </ac:spMkLst>
        </pc:spChg>
        <pc:spChg chg="add del mod">
          <ac:chgData name="Ken Merrihew" userId="bcb7a1e886d99f07" providerId="LiveId" clId="{BFDECA08-AC5C-4994-B8D5-590148408816}" dt="2019-08-10T16:40:11.056" v="1434"/>
          <ac:spMkLst>
            <pc:docMk/>
            <pc:sldMk cId="704829784" sldId="258"/>
            <ac:spMk id="37" creationId="{3401453D-12D7-459D-8271-63211022292A}"/>
          </ac:spMkLst>
        </pc:spChg>
        <pc:spChg chg="add del mod">
          <ac:chgData name="Ken Merrihew" userId="bcb7a1e886d99f07" providerId="LiveId" clId="{BFDECA08-AC5C-4994-B8D5-590148408816}" dt="2019-08-10T16:34:19.271" v="1370"/>
          <ac:spMkLst>
            <pc:docMk/>
            <pc:sldMk cId="704829784" sldId="258"/>
            <ac:spMk id="38" creationId="{40B80EAF-27D0-4AF4-AF7D-7B610999893A}"/>
          </ac:spMkLst>
        </pc:spChg>
        <pc:spChg chg="add del mod">
          <ac:chgData name="Ken Merrihew" userId="bcb7a1e886d99f07" providerId="LiveId" clId="{BFDECA08-AC5C-4994-B8D5-590148408816}" dt="2019-08-10T16:34:08.803" v="1369"/>
          <ac:spMkLst>
            <pc:docMk/>
            <pc:sldMk cId="704829784" sldId="258"/>
            <ac:spMk id="39" creationId="{17729B6A-0F5D-413B-9900-76281E6F1D6C}"/>
          </ac:spMkLst>
        </pc:spChg>
        <pc:spChg chg="mod ord">
          <ac:chgData name="Ken Merrihew" userId="bcb7a1e886d99f07" providerId="LiveId" clId="{BFDECA08-AC5C-4994-B8D5-590148408816}" dt="2019-08-10T16:47:04.325" v="1520" actId="164"/>
          <ac:spMkLst>
            <pc:docMk/>
            <pc:sldMk cId="704829784" sldId="258"/>
            <ac:spMk id="40" creationId="{088C1B61-2115-4042-AA6F-D72F19CCF289}"/>
          </ac:spMkLst>
        </pc:spChg>
        <pc:spChg chg="mod ord">
          <ac:chgData name="Ken Merrihew" userId="bcb7a1e886d99f07" providerId="LiveId" clId="{BFDECA08-AC5C-4994-B8D5-590148408816}" dt="2019-08-10T16:47:04.325" v="1520" actId="164"/>
          <ac:spMkLst>
            <pc:docMk/>
            <pc:sldMk cId="704829784" sldId="258"/>
            <ac:spMk id="41" creationId="{C5D635C1-5DD5-4518-B753-8C889D0D2CEC}"/>
          </ac:spMkLst>
        </pc:spChg>
        <pc:spChg chg="add del mod">
          <ac:chgData name="Ken Merrihew" userId="bcb7a1e886d99f07" providerId="LiveId" clId="{BFDECA08-AC5C-4994-B8D5-590148408816}" dt="2019-08-10T16:38:06.425" v="1416"/>
          <ac:spMkLst>
            <pc:docMk/>
            <pc:sldMk cId="704829784" sldId="258"/>
            <ac:spMk id="42" creationId="{1C78CE23-2877-4525-BB7C-CF3D6D79C572}"/>
          </ac:spMkLst>
        </pc:spChg>
        <pc:spChg chg="add del mod">
          <ac:chgData name="Ken Merrihew" userId="bcb7a1e886d99f07" providerId="LiveId" clId="{BFDECA08-AC5C-4994-B8D5-590148408816}" dt="2019-08-10T16:38:06.425" v="1416"/>
          <ac:spMkLst>
            <pc:docMk/>
            <pc:sldMk cId="704829784" sldId="258"/>
            <ac:spMk id="43" creationId="{DBB4C301-85DB-4ACD-9A1A-CDBBF0B4F9BE}"/>
          </ac:spMkLst>
        </pc:spChg>
        <pc:spChg chg="add del mod">
          <ac:chgData name="Ken Merrihew" userId="bcb7a1e886d99f07" providerId="LiveId" clId="{BFDECA08-AC5C-4994-B8D5-590148408816}" dt="2019-08-10T16:39:34.278" v="1430"/>
          <ac:spMkLst>
            <pc:docMk/>
            <pc:sldMk cId="704829784" sldId="258"/>
            <ac:spMk id="44" creationId="{F0810C2A-29D5-46B7-8356-405AEA155882}"/>
          </ac:spMkLst>
        </pc:spChg>
        <pc:spChg chg="add del mod">
          <ac:chgData name="Ken Merrihew" userId="bcb7a1e886d99f07" providerId="LiveId" clId="{BFDECA08-AC5C-4994-B8D5-590148408816}" dt="2019-08-10T16:38:06.425" v="1416"/>
          <ac:spMkLst>
            <pc:docMk/>
            <pc:sldMk cId="704829784" sldId="258"/>
            <ac:spMk id="45" creationId="{9D1B3A14-C80E-4F18-9676-F01895163FFE}"/>
          </ac:spMkLst>
        </pc:spChg>
        <pc:spChg chg="mod ord">
          <ac:chgData name="Ken Merrihew" userId="bcb7a1e886d99f07" providerId="LiveId" clId="{BFDECA08-AC5C-4994-B8D5-590148408816}" dt="2019-08-10T16:47:04.325" v="1520" actId="164"/>
          <ac:spMkLst>
            <pc:docMk/>
            <pc:sldMk cId="704829784" sldId="258"/>
            <ac:spMk id="46" creationId="{5C520927-E85F-44D8-82EF-49B97794E9E2}"/>
          </ac:spMkLst>
        </pc:spChg>
        <pc:spChg chg="mod">
          <ac:chgData name="Ken Merrihew" userId="bcb7a1e886d99f07" providerId="LiveId" clId="{BFDECA08-AC5C-4994-B8D5-590148408816}" dt="2019-08-10T16:47:04.325" v="1520" actId="164"/>
          <ac:spMkLst>
            <pc:docMk/>
            <pc:sldMk cId="704829784" sldId="258"/>
            <ac:spMk id="47" creationId="{6597A5BD-8D94-4215-AB75-C380A893F019}"/>
          </ac:spMkLst>
        </pc:spChg>
        <pc:spChg chg="mod">
          <ac:chgData name="Ken Merrihew" userId="bcb7a1e886d99f07" providerId="LiveId" clId="{BFDECA08-AC5C-4994-B8D5-590148408816}" dt="2019-08-10T16:47:04.325" v="1520" actId="164"/>
          <ac:spMkLst>
            <pc:docMk/>
            <pc:sldMk cId="704829784" sldId="258"/>
            <ac:spMk id="48" creationId="{37004A72-59A3-466A-BCCF-6142FE64C004}"/>
          </ac:spMkLst>
        </pc:spChg>
        <pc:grpChg chg="add mod">
          <ac:chgData name="Ken Merrihew" userId="bcb7a1e886d99f07" providerId="LiveId" clId="{BFDECA08-AC5C-4994-B8D5-590148408816}" dt="2019-08-10T16:46:45.241" v="1517" actId="164"/>
          <ac:grpSpMkLst>
            <pc:docMk/>
            <pc:sldMk cId="704829784" sldId="258"/>
            <ac:grpSpMk id="12" creationId="{0B9580CC-D021-48D0-906B-17C90AD71128}"/>
          </ac:grpSpMkLst>
        </pc:grpChg>
        <pc:grpChg chg="add mod">
          <ac:chgData name="Ken Merrihew" userId="bcb7a1e886d99f07" providerId="LiveId" clId="{BFDECA08-AC5C-4994-B8D5-590148408816}" dt="2019-08-10T16:47:04.325" v="1520" actId="164"/>
          <ac:grpSpMkLst>
            <pc:docMk/>
            <pc:sldMk cId="704829784" sldId="258"/>
            <ac:grpSpMk id="14" creationId="{E02DADA4-BE71-4604-A89E-BED7F23EC571}"/>
          </ac:grpSpMkLst>
        </pc:grpChg>
        <pc:grpChg chg="add mod">
          <ac:chgData name="Ken Merrihew" userId="bcb7a1e886d99f07" providerId="LiveId" clId="{BFDECA08-AC5C-4994-B8D5-590148408816}" dt="2019-08-10T16:49:40.505" v="1587" actId="1076"/>
          <ac:grpSpMkLst>
            <pc:docMk/>
            <pc:sldMk cId="704829784" sldId="258"/>
            <ac:grpSpMk id="15" creationId="{2B8970E3-D670-4709-BB05-9AF8E0D3C398}"/>
          </ac:grpSpMkLst>
        </pc:grpChg>
        <pc:grpChg chg="mod">
          <ac:chgData name="Ken Merrihew" userId="bcb7a1e886d99f07" providerId="LiveId" clId="{BFDECA08-AC5C-4994-B8D5-590148408816}" dt="2019-08-07T17:26:19.607" v="159" actId="1076"/>
          <ac:grpSpMkLst>
            <pc:docMk/>
            <pc:sldMk cId="704829784" sldId="258"/>
            <ac:grpSpMk id="28" creationId="{F75AD145-CE74-46D7-9322-0825B37608FE}"/>
          </ac:grpSpMkLst>
        </pc:grpChg>
        <pc:grpChg chg="add mod">
          <ac:chgData name="Ken Merrihew" userId="bcb7a1e886d99f07" providerId="LiveId" clId="{BFDECA08-AC5C-4994-B8D5-590148408816}" dt="2019-08-10T16:49:46.932" v="1588" actId="1076"/>
          <ac:grpSpMkLst>
            <pc:docMk/>
            <pc:sldMk cId="704829784" sldId="258"/>
            <ac:grpSpMk id="49" creationId="{E3209BE2-8D79-4E0C-A784-5C8D1B3580C9}"/>
          </ac:grpSpMkLst>
        </pc:grpChg>
      </pc:sldChg>
      <pc:sldChg chg="addSp delSp modSp">
        <pc:chgData name="Ken Merrihew" userId="bcb7a1e886d99f07" providerId="LiveId" clId="{BFDECA08-AC5C-4994-B8D5-590148408816}" dt="2019-08-11T02:52:33.405" v="1643" actId="478"/>
        <pc:sldMkLst>
          <pc:docMk/>
          <pc:sldMk cId="920675777" sldId="259"/>
        </pc:sldMkLst>
        <pc:spChg chg="del">
          <ac:chgData name="Ken Merrihew" userId="bcb7a1e886d99f07" providerId="LiveId" clId="{BFDECA08-AC5C-4994-B8D5-590148408816}" dt="2019-08-09T16:35:27.467" v="305" actId="478"/>
          <ac:spMkLst>
            <pc:docMk/>
            <pc:sldMk cId="920675777" sldId="259"/>
            <ac:spMk id="2" creationId="{95F7A497-A0DD-422D-B0EB-E2B7C817C4DF}"/>
          </ac:spMkLst>
        </pc:spChg>
        <pc:spChg chg="add del">
          <ac:chgData name="Ken Merrihew" userId="bcb7a1e886d99f07" providerId="LiveId" clId="{BFDECA08-AC5C-4994-B8D5-590148408816}" dt="2019-08-11T02:52:33.405" v="1643" actId="478"/>
          <ac:spMkLst>
            <pc:docMk/>
            <pc:sldMk cId="920675777" sldId="259"/>
            <ac:spMk id="4" creationId="{8E710009-4804-4A6D-B569-957A6EE21752}"/>
          </ac:spMkLst>
        </pc:spChg>
        <pc:spChg chg="mod">
          <ac:chgData name="Ken Merrihew" userId="bcb7a1e886d99f07" providerId="LiveId" clId="{BFDECA08-AC5C-4994-B8D5-590148408816}" dt="2019-08-06T16:07:09.278" v="14" actId="1038"/>
          <ac:spMkLst>
            <pc:docMk/>
            <pc:sldMk cId="920675777" sldId="259"/>
            <ac:spMk id="7" creationId="{7E662764-F9C2-4F84-81EC-1942AA7134DC}"/>
          </ac:spMkLst>
        </pc:spChg>
        <pc:spChg chg="add">
          <ac:chgData name="Ken Merrihew" userId="bcb7a1e886d99f07" providerId="LiveId" clId="{BFDECA08-AC5C-4994-B8D5-590148408816}" dt="2019-08-09T16:35:27.993" v="306"/>
          <ac:spMkLst>
            <pc:docMk/>
            <pc:sldMk cId="920675777" sldId="259"/>
            <ac:spMk id="15" creationId="{4F1CCA6A-E008-4EDA-AB54-FFCC99CFC68B}"/>
          </ac:spMkLst>
        </pc:spChg>
      </pc:sldChg>
      <pc:sldChg chg="addSp delSp">
        <pc:chgData name="Ken Merrihew" userId="bcb7a1e886d99f07" providerId="LiveId" clId="{BFDECA08-AC5C-4994-B8D5-590148408816}" dt="2019-08-09T16:35:37.229" v="310"/>
        <pc:sldMkLst>
          <pc:docMk/>
          <pc:sldMk cId="944756395" sldId="260"/>
        </pc:sldMkLst>
        <pc:spChg chg="del">
          <ac:chgData name="Ken Merrihew" userId="bcb7a1e886d99f07" providerId="LiveId" clId="{BFDECA08-AC5C-4994-B8D5-590148408816}" dt="2019-08-09T16:35:36.783" v="309" actId="478"/>
          <ac:spMkLst>
            <pc:docMk/>
            <pc:sldMk cId="944756395" sldId="260"/>
            <ac:spMk id="2" creationId="{27B0C7F5-0376-4161-90B7-889E4E695A50}"/>
          </ac:spMkLst>
        </pc:spChg>
        <pc:spChg chg="add">
          <ac:chgData name="Ken Merrihew" userId="bcb7a1e886d99f07" providerId="LiveId" clId="{BFDECA08-AC5C-4994-B8D5-590148408816}" dt="2019-08-09T16:35:37.229" v="310"/>
          <ac:spMkLst>
            <pc:docMk/>
            <pc:sldMk cId="944756395" sldId="260"/>
            <ac:spMk id="3" creationId="{363A1CD5-CF37-4047-BF47-A62F9A592326}"/>
          </ac:spMkLst>
        </pc:spChg>
      </pc:sldChg>
      <pc:sldChg chg="addSp delSp modSp delAnim modAnim">
        <pc:chgData name="Ken Merrihew" userId="bcb7a1e886d99f07" providerId="LiveId" clId="{BFDECA08-AC5C-4994-B8D5-590148408816}" dt="2019-08-10T17:57:44.088" v="1621" actId="478"/>
        <pc:sldMkLst>
          <pc:docMk/>
          <pc:sldMk cId="1638021246" sldId="261"/>
        </pc:sldMkLst>
        <pc:spChg chg="del">
          <ac:chgData name="Ken Merrihew" userId="bcb7a1e886d99f07" providerId="LiveId" clId="{BFDECA08-AC5C-4994-B8D5-590148408816}" dt="2019-08-09T16:35:20.706" v="301" actId="478"/>
          <ac:spMkLst>
            <pc:docMk/>
            <pc:sldMk cId="1638021246" sldId="261"/>
            <ac:spMk id="2" creationId="{95F7A497-A0DD-422D-B0EB-E2B7C817C4DF}"/>
          </ac:spMkLst>
        </pc:spChg>
        <pc:spChg chg="add del mod">
          <ac:chgData name="Ken Merrihew" userId="bcb7a1e886d99f07" providerId="LiveId" clId="{BFDECA08-AC5C-4994-B8D5-590148408816}" dt="2019-08-10T17:57:44.088" v="1621" actId="478"/>
          <ac:spMkLst>
            <pc:docMk/>
            <pc:sldMk cId="1638021246" sldId="261"/>
            <ac:spMk id="5" creationId="{A1476B4A-F9F9-4AF8-8D0C-3E5C21901B83}"/>
          </ac:spMkLst>
        </pc:spChg>
        <pc:spChg chg="add">
          <ac:chgData name="Ken Merrihew" userId="bcb7a1e886d99f07" providerId="LiveId" clId="{BFDECA08-AC5C-4994-B8D5-590148408816}" dt="2019-08-09T16:35:21.293" v="302"/>
          <ac:spMkLst>
            <pc:docMk/>
            <pc:sldMk cId="1638021246" sldId="261"/>
            <ac:spMk id="6" creationId="{78492B2C-9819-4027-887A-1C3A68B0515B}"/>
          </ac:spMkLst>
        </pc:spChg>
        <pc:picChg chg="add del mod ord modCrop">
          <ac:chgData name="Ken Merrihew" userId="bcb7a1e886d99f07" providerId="LiveId" clId="{BFDECA08-AC5C-4994-B8D5-590148408816}" dt="2019-08-10T17:57:40.750" v="1620" actId="478"/>
          <ac:picMkLst>
            <pc:docMk/>
            <pc:sldMk cId="1638021246" sldId="261"/>
            <ac:picMk id="4" creationId="{8E1B17D2-5364-4E8B-A7CA-AE9942080615}"/>
          </ac:picMkLst>
        </pc:picChg>
      </pc:sldChg>
      <pc:sldChg chg="addSp delSp ord">
        <pc:chgData name="Ken Merrihew" userId="bcb7a1e886d99f07" providerId="LiveId" clId="{BFDECA08-AC5C-4994-B8D5-590148408816}" dt="2019-08-09T18:08:07.139" v="640"/>
        <pc:sldMkLst>
          <pc:docMk/>
          <pc:sldMk cId="3933771121" sldId="262"/>
        </pc:sldMkLst>
        <pc:spChg chg="del">
          <ac:chgData name="Ken Merrihew" userId="bcb7a1e886d99f07" providerId="LiveId" clId="{BFDECA08-AC5C-4994-B8D5-590148408816}" dt="2019-08-09T16:35:14.812" v="299" actId="478"/>
          <ac:spMkLst>
            <pc:docMk/>
            <pc:sldMk cId="3933771121" sldId="262"/>
            <ac:spMk id="2" creationId="{27B0C7F5-0376-4161-90B7-889E4E695A50}"/>
          </ac:spMkLst>
        </pc:spChg>
        <pc:spChg chg="add">
          <ac:chgData name="Ken Merrihew" userId="bcb7a1e886d99f07" providerId="LiveId" clId="{BFDECA08-AC5C-4994-B8D5-590148408816}" dt="2019-08-09T16:35:15.373" v="300"/>
          <ac:spMkLst>
            <pc:docMk/>
            <pc:sldMk cId="3933771121" sldId="262"/>
            <ac:spMk id="3" creationId="{BCAAA2F1-689C-42FD-A5AF-591B59B4A309}"/>
          </ac:spMkLst>
        </pc:spChg>
      </pc:sldChg>
      <pc:sldChg chg="addSp delSp modSp modAnim">
        <pc:chgData name="Ken Merrihew" userId="bcb7a1e886d99f07" providerId="LiveId" clId="{BFDECA08-AC5C-4994-B8D5-590148408816}" dt="2019-08-10T17:08:14.765" v="1594"/>
        <pc:sldMkLst>
          <pc:docMk/>
          <pc:sldMk cId="1985561187" sldId="265"/>
        </pc:sldMkLst>
        <pc:spChg chg="del">
          <ac:chgData name="Ken Merrihew" userId="bcb7a1e886d99f07" providerId="LiveId" clId="{BFDECA08-AC5C-4994-B8D5-590148408816}" dt="2019-08-09T16:35:39.559" v="311" actId="478"/>
          <ac:spMkLst>
            <pc:docMk/>
            <pc:sldMk cId="1985561187" sldId="265"/>
            <ac:spMk id="2" creationId="{95F7A497-A0DD-422D-B0EB-E2B7C817C4DF}"/>
          </ac:spMkLst>
        </pc:spChg>
        <pc:spChg chg="add">
          <ac:chgData name="Ken Merrihew" userId="bcb7a1e886d99f07" providerId="LiveId" clId="{BFDECA08-AC5C-4994-B8D5-590148408816}" dt="2019-08-09T16:35:40.022" v="312"/>
          <ac:spMkLst>
            <pc:docMk/>
            <pc:sldMk cId="1985561187" sldId="265"/>
            <ac:spMk id="4" creationId="{D8D7CE28-CECB-40A4-A3E1-9C032487D186}"/>
          </ac:spMkLst>
        </pc:spChg>
        <pc:spChg chg="add mod">
          <ac:chgData name="Ken Merrihew" userId="bcb7a1e886d99f07" providerId="LiveId" clId="{BFDECA08-AC5C-4994-B8D5-590148408816}" dt="2019-08-09T19:08:23.915" v="813" actId="20577"/>
          <ac:spMkLst>
            <pc:docMk/>
            <pc:sldMk cId="1985561187" sldId="265"/>
            <ac:spMk id="5" creationId="{91841279-FC6D-446D-A66F-9DFF39009D56}"/>
          </ac:spMkLst>
        </pc:spChg>
        <pc:spChg chg="add mod ord">
          <ac:chgData name="Ken Merrihew" userId="bcb7a1e886d99f07" providerId="LiveId" clId="{BFDECA08-AC5C-4994-B8D5-590148408816}" dt="2019-08-09T19:08:33.929" v="818" actId="1038"/>
          <ac:spMkLst>
            <pc:docMk/>
            <pc:sldMk cId="1985561187" sldId="265"/>
            <ac:spMk id="6" creationId="{402E22C6-D416-4B25-8944-2CEA7E708B2A}"/>
          </ac:spMkLst>
        </pc:spChg>
      </pc:sldChg>
      <pc:sldChg chg="addSp delSp">
        <pc:chgData name="Ken Merrihew" userId="bcb7a1e886d99f07" providerId="LiveId" clId="{BFDECA08-AC5C-4994-B8D5-590148408816}" dt="2019-08-09T16:35:51.210" v="318"/>
        <pc:sldMkLst>
          <pc:docMk/>
          <pc:sldMk cId="643101355" sldId="266"/>
        </pc:sldMkLst>
        <pc:spChg chg="del">
          <ac:chgData name="Ken Merrihew" userId="bcb7a1e886d99f07" providerId="LiveId" clId="{BFDECA08-AC5C-4994-B8D5-590148408816}" dt="2019-08-09T16:35:50.767" v="317" actId="478"/>
          <ac:spMkLst>
            <pc:docMk/>
            <pc:sldMk cId="643101355" sldId="266"/>
            <ac:spMk id="2" creationId="{27B0C7F5-0376-4161-90B7-889E4E695A50}"/>
          </ac:spMkLst>
        </pc:spChg>
        <pc:spChg chg="add">
          <ac:chgData name="Ken Merrihew" userId="bcb7a1e886d99f07" providerId="LiveId" clId="{BFDECA08-AC5C-4994-B8D5-590148408816}" dt="2019-08-09T16:35:51.210" v="318"/>
          <ac:spMkLst>
            <pc:docMk/>
            <pc:sldMk cId="643101355" sldId="266"/>
            <ac:spMk id="3" creationId="{A60CD477-EA82-403F-8165-92CE50CD443E}"/>
          </ac:spMkLst>
        </pc:spChg>
      </pc:sldChg>
      <pc:sldChg chg="addSp delSp">
        <pc:chgData name="Ken Merrihew" userId="bcb7a1e886d99f07" providerId="LiveId" clId="{BFDECA08-AC5C-4994-B8D5-590148408816}" dt="2019-08-09T16:35:43.062" v="314"/>
        <pc:sldMkLst>
          <pc:docMk/>
          <pc:sldMk cId="2848545144" sldId="267"/>
        </pc:sldMkLst>
        <pc:spChg chg="del">
          <ac:chgData name="Ken Merrihew" userId="bcb7a1e886d99f07" providerId="LiveId" clId="{BFDECA08-AC5C-4994-B8D5-590148408816}" dt="2019-08-09T16:35:42.471" v="313" actId="478"/>
          <ac:spMkLst>
            <pc:docMk/>
            <pc:sldMk cId="2848545144" sldId="267"/>
            <ac:spMk id="2" creationId="{95F7A497-A0DD-422D-B0EB-E2B7C817C4DF}"/>
          </ac:spMkLst>
        </pc:spChg>
        <pc:spChg chg="add">
          <ac:chgData name="Ken Merrihew" userId="bcb7a1e886d99f07" providerId="LiveId" clId="{BFDECA08-AC5C-4994-B8D5-590148408816}" dt="2019-08-09T16:35:43.062" v="314"/>
          <ac:spMkLst>
            <pc:docMk/>
            <pc:sldMk cId="2848545144" sldId="267"/>
            <ac:spMk id="4" creationId="{6AAE62AF-A315-4999-B3CB-AF69321713EA}"/>
          </ac:spMkLst>
        </pc:spChg>
      </pc:sldChg>
      <pc:sldChg chg="addSp delSp">
        <pc:chgData name="Ken Merrihew" userId="bcb7a1e886d99f07" providerId="LiveId" clId="{BFDECA08-AC5C-4994-B8D5-590148408816}" dt="2019-08-09T16:35:48.070" v="316"/>
        <pc:sldMkLst>
          <pc:docMk/>
          <pc:sldMk cId="1438286340" sldId="268"/>
        </pc:sldMkLst>
        <pc:spChg chg="del">
          <ac:chgData name="Ken Merrihew" userId="bcb7a1e886d99f07" providerId="LiveId" clId="{BFDECA08-AC5C-4994-B8D5-590148408816}" dt="2019-08-09T16:35:47.632" v="315" actId="478"/>
          <ac:spMkLst>
            <pc:docMk/>
            <pc:sldMk cId="1438286340" sldId="268"/>
            <ac:spMk id="2" creationId="{95F7A497-A0DD-422D-B0EB-E2B7C817C4DF}"/>
          </ac:spMkLst>
        </pc:spChg>
        <pc:spChg chg="add">
          <ac:chgData name="Ken Merrihew" userId="bcb7a1e886d99f07" providerId="LiveId" clId="{BFDECA08-AC5C-4994-B8D5-590148408816}" dt="2019-08-09T16:35:48.070" v="316"/>
          <ac:spMkLst>
            <pc:docMk/>
            <pc:sldMk cId="1438286340" sldId="268"/>
            <ac:spMk id="4" creationId="{D8F2DBE1-C255-4A01-B45F-DBEF45D9D855}"/>
          </ac:spMkLst>
        </pc:spChg>
      </pc:sldChg>
      <pc:sldChg chg="addSp delSp">
        <pc:chgData name="Ken Merrihew" userId="bcb7a1e886d99f07" providerId="LiveId" clId="{BFDECA08-AC5C-4994-B8D5-590148408816}" dt="2019-08-09T16:36:02.208" v="324"/>
        <pc:sldMkLst>
          <pc:docMk/>
          <pc:sldMk cId="1622612177" sldId="270"/>
        </pc:sldMkLst>
        <pc:spChg chg="del">
          <ac:chgData name="Ken Merrihew" userId="bcb7a1e886d99f07" providerId="LiveId" clId="{BFDECA08-AC5C-4994-B8D5-590148408816}" dt="2019-08-09T16:36:01.726" v="323" actId="478"/>
          <ac:spMkLst>
            <pc:docMk/>
            <pc:sldMk cId="1622612177" sldId="270"/>
            <ac:spMk id="2" creationId="{27B0C7F5-0376-4161-90B7-889E4E695A50}"/>
          </ac:spMkLst>
        </pc:spChg>
        <pc:spChg chg="add">
          <ac:chgData name="Ken Merrihew" userId="bcb7a1e886d99f07" providerId="LiveId" clId="{BFDECA08-AC5C-4994-B8D5-590148408816}" dt="2019-08-09T16:36:02.208" v="324"/>
          <ac:spMkLst>
            <pc:docMk/>
            <pc:sldMk cId="1622612177" sldId="270"/>
            <ac:spMk id="3" creationId="{72D8737E-1C50-43BC-A6F4-A6E63FC5F3E7}"/>
          </ac:spMkLst>
        </pc:spChg>
      </pc:sldChg>
      <pc:sldChg chg="addSp delSp modSp">
        <pc:chgData name="Ken Merrihew" userId="bcb7a1e886d99f07" providerId="LiveId" clId="{BFDECA08-AC5C-4994-B8D5-590148408816}" dt="2019-08-11T03:00:40.937" v="1671" actId="207"/>
        <pc:sldMkLst>
          <pc:docMk/>
          <pc:sldMk cId="3819533773" sldId="271"/>
        </pc:sldMkLst>
        <pc:spChg chg="del">
          <ac:chgData name="Ken Merrihew" userId="bcb7a1e886d99f07" providerId="LiveId" clId="{BFDECA08-AC5C-4994-B8D5-590148408816}" dt="2019-08-09T16:36:04.720" v="325" actId="478"/>
          <ac:spMkLst>
            <pc:docMk/>
            <pc:sldMk cId="3819533773" sldId="271"/>
            <ac:spMk id="2" creationId="{95F7A497-A0DD-422D-B0EB-E2B7C817C4DF}"/>
          </ac:spMkLst>
        </pc:spChg>
        <pc:spChg chg="add">
          <ac:chgData name="Ken Merrihew" userId="bcb7a1e886d99f07" providerId="LiveId" clId="{BFDECA08-AC5C-4994-B8D5-590148408816}" dt="2019-08-09T16:36:05.215" v="326"/>
          <ac:spMkLst>
            <pc:docMk/>
            <pc:sldMk cId="3819533773" sldId="271"/>
            <ac:spMk id="5" creationId="{9CDE9974-0D28-4164-8429-9EA77DD5883A}"/>
          </ac:spMkLst>
        </pc:spChg>
        <pc:spChg chg="mod">
          <ac:chgData name="Ken Merrihew" userId="bcb7a1e886d99f07" providerId="LiveId" clId="{BFDECA08-AC5C-4994-B8D5-590148408816}" dt="2019-08-11T03:00:40.937" v="1671" actId="207"/>
          <ac:spMkLst>
            <pc:docMk/>
            <pc:sldMk cId="3819533773" sldId="271"/>
            <ac:spMk id="45" creationId="{AED38786-4FF7-4EFC-86E8-A0C48F16ED88}"/>
          </ac:spMkLst>
        </pc:spChg>
      </pc:sldChg>
      <pc:sldChg chg="addSp delSp">
        <pc:chgData name="Ken Merrihew" userId="bcb7a1e886d99f07" providerId="LiveId" clId="{BFDECA08-AC5C-4994-B8D5-590148408816}" dt="2019-08-09T16:36:09.429" v="328"/>
        <pc:sldMkLst>
          <pc:docMk/>
          <pc:sldMk cId="327118477" sldId="272"/>
        </pc:sldMkLst>
        <pc:spChg chg="del">
          <ac:chgData name="Ken Merrihew" userId="bcb7a1e886d99f07" providerId="LiveId" clId="{BFDECA08-AC5C-4994-B8D5-590148408816}" dt="2019-08-09T16:36:08.901" v="327" actId="478"/>
          <ac:spMkLst>
            <pc:docMk/>
            <pc:sldMk cId="327118477" sldId="272"/>
            <ac:spMk id="2" creationId="{27B0C7F5-0376-4161-90B7-889E4E695A50}"/>
          </ac:spMkLst>
        </pc:spChg>
        <pc:spChg chg="add">
          <ac:chgData name="Ken Merrihew" userId="bcb7a1e886d99f07" providerId="LiveId" clId="{BFDECA08-AC5C-4994-B8D5-590148408816}" dt="2019-08-09T16:36:09.429" v="328"/>
          <ac:spMkLst>
            <pc:docMk/>
            <pc:sldMk cId="327118477" sldId="272"/>
            <ac:spMk id="3" creationId="{CC46F511-34F0-4B44-AFA6-02F6EB52E8D6}"/>
          </ac:spMkLst>
        </pc:spChg>
      </pc:sldChg>
      <pc:sldChg chg="addSp delSp">
        <pc:chgData name="Ken Merrihew" userId="bcb7a1e886d99f07" providerId="LiveId" clId="{BFDECA08-AC5C-4994-B8D5-590148408816}" dt="2019-08-09T16:36:12.590" v="330"/>
        <pc:sldMkLst>
          <pc:docMk/>
          <pc:sldMk cId="1264048930" sldId="273"/>
        </pc:sldMkLst>
        <pc:spChg chg="del">
          <ac:chgData name="Ken Merrihew" userId="bcb7a1e886d99f07" providerId="LiveId" clId="{BFDECA08-AC5C-4994-B8D5-590148408816}" dt="2019-08-09T16:36:12.166" v="329" actId="478"/>
          <ac:spMkLst>
            <pc:docMk/>
            <pc:sldMk cId="1264048930" sldId="273"/>
            <ac:spMk id="2" creationId="{95F7A497-A0DD-422D-B0EB-E2B7C817C4DF}"/>
          </ac:spMkLst>
        </pc:spChg>
        <pc:spChg chg="add">
          <ac:chgData name="Ken Merrihew" userId="bcb7a1e886d99f07" providerId="LiveId" clId="{BFDECA08-AC5C-4994-B8D5-590148408816}" dt="2019-08-09T16:36:12.590" v="330"/>
          <ac:spMkLst>
            <pc:docMk/>
            <pc:sldMk cId="1264048930" sldId="273"/>
            <ac:spMk id="4" creationId="{2E5D20A5-61C4-4335-A556-A2F1373E3F8C}"/>
          </ac:spMkLst>
        </pc:spChg>
      </pc:sldChg>
      <pc:sldChg chg="addSp delSp">
        <pc:chgData name="Ken Merrihew" userId="bcb7a1e886d99f07" providerId="LiveId" clId="{BFDECA08-AC5C-4994-B8D5-590148408816}" dt="2019-08-09T16:36:15.756" v="332"/>
        <pc:sldMkLst>
          <pc:docMk/>
          <pc:sldMk cId="3971852997" sldId="274"/>
        </pc:sldMkLst>
        <pc:spChg chg="del">
          <ac:chgData name="Ken Merrihew" userId="bcb7a1e886d99f07" providerId="LiveId" clId="{BFDECA08-AC5C-4994-B8D5-590148408816}" dt="2019-08-09T16:36:14.964" v="331" actId="478"/>
          <ac:spMkLst>
            <pc:docMk/>
            <pc:sldMk cId="3971852997" sldId="274"/>
            <ac:spMk id="2" creationId="{27B0C7F5-0376-4161-90B7-889E4E695A50}"/>
          </ac:spMkLst>
        </pc:spChg>
        <pc:spChg chg="add">
          <ac:chgData name="Ken Merrihew" userId="bcb7a1e886d99f07" providerId="LiveId" clId="{BFDECA08-AC5C-4994-B8D5-590148408816}" dt="2019-08-09T16:36:15.756" v="332"/>
          <ac:spMkLst>
            <pc:docMk/>
            <pc:sldMk cId="3971852997" sldId="274"/>
            <ac:spMk id="3" creationId="{E5A4FB01-1662-4B25-B005-2BEF455365DD}"/>
          </ac:spMkLst>
        </pc:spChg>
      </pc:sldChg>
      <pc:sldChg chg="addSp delSp">
        <pc:chgData name="Ken Merrihew" userId="bcb7a1e886d99f07" providerId="LiveId" clId="{BFDECA08-AC5C-4994-B8D5-590148408816}" dt="2019-08-09T16:36:20.048" v="334"/>
        <pc:sldMkLst>
          <pc:docMk/>
          <pc:sldMk cId="1174343753" sldId="275"/>
        </pc:sldMkLst>
        <pc:spChg chg="del">
          <ac:chgData name="Ken Merrihew" userId="bcb7a1e886d99f07" providerId="LiveId" clId="{BFDECA08-AC5C-4994-B8D5-590148408816}" dt="2019-08-09T16:36:19.574" v="333" actId="478"/>
          <ac:spMkLst>
            <pc:docMk/>
            <pc:sldMk cId="1174343753" sldId="275"/>
            <ac:spMk id="2" creationId="{95F7A497-A0DD-422D-B0EB-E2B7C817C4DF}"/>
          </ac:spMkLst>
        </pc:spChg>
        <pc:spChg chg="add">
          <ac:chgData name="Ken Merrihew" userId="bcb7a1e886d99f07" providerId="LiveId" clId="{BFDECA08-AC5C-4994-B8D5-590148408816}" dt="2019-08-09T16:36:20.048" v="334"/>
          <ac:spMkLst>
            <pc:docMk/>
            <pc:sldMk cId="1174343753" sldId="275"/>
            <ac:spMk id="5" creationId="{67C33CA1-FD6F-4173-906C-63F44DEEB973}"/>
          </ac:spMkLst>
        </pc:spChg>
      </pc:sldChg>
      <pc:sldChg chg="addSp delSp">
        <pc:chgData name="Ken Merrihew" userId="bcb7a1e886d99f07" providerId="LiveId" clId="{BFDECA08-AC5C-4994-B8D5-590148408816}" dt="2019-08-09T16:36:26.768" v="338"/>
        <pc:sldMkLst>
          <pc:docMk/>
          <pc:sldMk cId="4002119418" sldId="276"/>
        </pc:sldMkLst>
        <pc:spChg chg="del">
          <ac:chgData name="Ken Merrihew" userId="bcb7a1e886d99f07" providerId="LiveId" clId="{BFDECA08-AC5C-4994-B8D5-590148408816}" dt="2019-08-09T16:36:26.314" v="337" actId="478"/>
          <ac:spMkLst>
            <pc:docMk/>
            <pc:sldMk cId="4002119418" sldId="276"/>
            <ac:spMk id="2" creationId="{27B0C7F5-0376-4161-90B7-889E4E695A50}"/>
          </ac:spMkLst>
        </pc:spChg>
        <pc:spChg chg="add">
          <ac:chgData name="Ken Merrihew" userId="bcb7a1e886d99f07" providerId="LiveId" clId="{BFDECA08-AC5C-4994-B8D5-590148408816}" dt="2019-08-09T16:36:26.768" v="338"/>
          <ac:spMkLst>
            <pc:docMk/>
            <pc:sldMk cId="4002119418" sldId="276"/>
            <ac:spMk id="3" creationId="{92E91C7E-F4C5-40A7-9485-72CD039B2EE4}"/>
          </ac:spMkLst>
        </pc:spChg>
      </pc:sldChg>
      <pc:sldChg chg="addSp delSp">
        <pc:chgData name="Ken Merrihew" userId="bcb7a1e886d99f07" providerId="LiveId" clId="{BFDECA08-AC5C-4994-B8D5-590148408816}" dt="2019-08-09T16:36:23.354" v="336"/>
        <pc:sldMkLst>
          <pc:docMk/>
          <pc:sldMk cId="3952229448" sldId="277"/>
        </pc:sldMkLst>
        <pc:spChg chg="del">
          <ac:chgData name="Ken Merrihew" userId="bcb7a1e886d99f07" providerId="LiveId" clId="{BFDECA08-AC5C-4994-B8D5-590148408816}" dt="2019-08-09T16:36:22.844" v="335" actId="478"/>
          <ac:spMkLst>
            <pc:docMk/>
            <pc:sldMk cId="3952229448" sldId="277"/>
            <ac:spMk id="2" creationId="{95F7A497-A0DD-422D-B0EB-E2B7C817C4DF}"/>
          </ac:spMkLst>
        </pc:spChg>
        <pc:spChg chg="add">
          <ac:chgData name="Ken Merrihew" userId="bcb7a1e886d99f07" providerId="LiveId" clId="{BFDECA08-AC5C-4994-B8D5-590148408816}" dt="2019-08-09T16:36:23.354" v="336"/>
          <ac:spMkLst>
            <pc:docMk/>
            <pc:sldMk cId="3952229448" sldId="277"/>
            <ac:spMk id="6" creationId="{07D312D0-0ED7-44D4-8A04-69AE18019D66}"/>
          </ac:spMkLst>
        </pc:spChg>
      </pc:sldChg>
      <pc:sldChg chg="addSp delSp modSp add delAnim modAnim">
        <pc:chgData name="Ken Merrihew" userId="bcb7a1e886d99f07" providerId="LiveId" clId="{BFDECA08-AC5C-4994-B8D5-590148408816}" dt="2019-08-09T16:35:33.219" v="308"/>
        <pc:sldMkLst>
          <pc:docMk/>
          <pc:sldMk cId="1641224225" sldId="287"/>
        </pc:sldMkLst>
        <pc:spChg chg="del">
          <ac:chgData name="Ken Merrihew" userId="bcb7a1e886d99f07" providerId="LiveId" clId="{BFDECA08-AC5C-4994-B8D5-590148408816}" dt="2019-08-09T16:35:32.613" v="307" actId="478"/>
          <ac:spMkLst>
            <pc:docMk/>
            <pc:sldMk cId="1641224225" sldId="287"/>
            <ac:spMk id="2" creationId="{95F7A497-A0DD-422D-B0EB-E2B7C817C4DF}"/>
          </ac:spMkLst>
        </pc:spChg>
        <pc:spChg chg="mod">
          <ac:chgData name="Ken Merrihew" userId="bcb7a1e886d99f07" providerId="LiveId" clId="{BFDECA08-AC5C-4994-B8D5-590148408816}" dt="2019-08-07T17:22:36.238" v="153" actId="20577"/>
          <ac:spMkLst>
            <pc:docMk/>
            <pc:sldMk cId="1641224225" sldId="287"/>
            <ac:spMk id="3" creationId="{E2263769-A21A-47C3-837A-2CF602A4A55D}"/>
          </ac:spMkLst>
        </pc:spChg>
        <pc:spChg chg="add">
          <ac:chgData name="Ken Merrihew" userId="bcb7a1e886d99f07" providerId="LiveId" clId="{BFDECA08-AC5C-4994-B8D5-590148408816}" dt="2019-08-09T16:35:33.219" v="308"/>
          <ac:spMkLst>
            <pc:docMk/>
            <pc:sldMk cId="1641224225" sldId="287"/>
            <ac:spMk id="5" creationId="{2C78765A-428B-41FC-AA74-AFD5BA957FFB}"/>
          </ac:spMkLst>
        </pc:spChg>
        <pc:spChg chg="del">
          <ac:chgData name="Ken Merrihew" userId="bcb7a1e886d99f07" providerId="LiveId" clId="{BFDECA08-AC5C-4994-B8D5-590148408816}" dt="2019-08-06T19:57:46.398" v="18" actId="478"/>
          <ac:spMkLst>
            <pc:docMk/>
            <pc:sldMk cId="1641224225" sldId="287"/>
            <ac:spMk id="6" creationId="{FB763895-0120-4BB5-82D5-4DB71DA85863}"/>
          </ac:spMkLst>
        </pc:spChg>
        <pc:spChg chg="del">
          <ac:chgData name="Ken Merrihew" userId="bcb7a1e886d99f07" providerId="LiveId" clId="{BFDECA08-AC5C-4994-B8D5-590148408816}" dt="2019-08-06T19:57:47.201" v="19" actId="478"/>
          <ac:spMkLst>
            <pc:docMk/>
            <pc:sldMk cId="1641224225" sldId="287"/>
            <ac:spMk id="7" creationId="{7E662764-F9C2-4F84-81EC-1942AA7134DC}"/>
          </ac:spMkLst>
        </pc:spChg>
        <pc:spChg chg="del">
          <ac:chgData name="Ken Merrihew" userId="bcb7a1e886d99f07" providerId="LiveId" clId="{BFDECA08-AC5C-4994-B8D5-590148408816}" dt="2019-08-06T19:57:45.440" v="17" actId="478"/>
          <ac:spMkLst>
            <pc:docMk/>
            <pc:sldMk cId="1641224225" sldId="287"/>
            <ac:spMk id="11" creationId="{B8E31347-ED74-494F-A792-98F5BF148015}"/>
          </ac:spMkLst>
        </pc:spChg>
        <pc:spChg chg="del">
          <ac:chgData name="Ken Merrihew" userId="bcb7a1e886d99f07" providerId="LiveId" clId="{BFDECA08-AC5C-4994-B8D5-590148408816}" dt="2019-08-06T19:57:48.661" v="21" actId="478"/>
          <ac:spMkLst>
            <pc:docMk/>
            <pc:sldMk cId="1641224225" sldId="287"/>
            <ac:spMk id="12" creationId="{AA73EAF0-4CF2-401A-AF5E-36BF70779C2D}"/>
          </ac:spMkLst>
        </pc:spChg>
        <pc:spChg chg="del">
          <ac:chgData name="Ken Merrihew" userId="bcb7a1e886d99f07" providerId="LiveId" clId="{BFDECA08-AC5C-4994-B8D5-590148408816}" dt="2019-08-06T19:57:47.874" v="20" actId="478"/>
          <ac:spMkLst>
            <pc:docMk/>
            <pc:sldMk cId="1641224225" sldId="287"/>
            <ac:spMk id="13" creationId="{869511D2-CC71-439A-A437-5F437EC88E51}"/>
          </ac:spMkLst>
        </pc:spChg>
        <pc:picChg chg="del">
          <ac:chgData name="Ken Merrihew" userId="bcb7a1e886d99f07" providerId="LiveId" clId="{BFDECA08-AC5C-4994-B8D5-590148408816}" dt="2019-08-06T19:57:44.298" v="16" actId="478"/>
          <ac:picMkLst>
            <pc:docMk/>
            <pc:sldMk cId="1641224225" sldId="287"/>
            <ac:picMk id="14" creationId="{595DC793-CAFC-4B83-B136-7F8BB1DE6D65}"/>
          </ac:picMkLst>
        </pc:picChg>
        <pc:picChg chg="add mod">
          <ac:chgData name="Ken Merrihew" userId="bcb7a1e886d99f07" providerId="LiveId" clId="{BFDECA08-AC5C-4994-B8D5-590148408816}" dt="2019-08-06T20:07:58.708" v="99" actId="1076"/>
          <ac:picMkLst>
            <pc:docMk/>
            <pc:sldMk cId="1641224225" sldId="287"/>
            <ac:picMk id="1026" creationId="{58351A88-D471-4C77-B1D6-D770A8051D7F}"/>
          </ac:picMkLst>
        </pc:picChg>
      </pc:sldChg>
      <pc:sldChg chg="addSp delSp modSp add ord delAnim modAnim">
        <pc:chgData name="Ken Merrihew" userId="bcb7a1e886d99f07" providerId="LiveId" clId="{BFDECA08-AC5C-4994-B8D5-590148408816}" dt="2019-08-09T17:43:57.228" v="639"/>
        <pc:sldMkLst>
          <pc:docMk/>
          <pc:sldMk cId="3370342331" sldId="288"/>
        </pc:sldMkLst>
        <pc:spChg chg="del">
          <ac:chgData name="Ken Merrihew" userId="bcb7a1e886d99f07" providerId="LiveId" clId="{BFDECA08-AC5C-4994-B8D5-590148408816}" dt="2019-08-09T16:35:54.579" v="319" actId="478"/>
          <ac:spMkLst>
            <pc:docMk/>
            <pc:sldMk cId="3370342331" sldId="288"/>
            <ac:spMk id="2" creationId="{95F7A497-A0DD-422D-B0EB-E2B7C817C4DF}"/>
          </ac:spMkLst>
        </pc:spChg>
        <pc:spChg chg="del">
          <ac:chgData name="Ken Merrihew" userId="bcb7a1e886d99f07" providerId="LiveId" clId="{BFDECA08-AC5C-4994-B8D5-590148408816}" dt="2019-08-09T14:15:28.404" v="241" actId="478"/>
          <ac:spMkLst>
            <pc:docMk/>
            <pc:sldMk cId="3370342331" sldId="288"/>
            <ac:spMk id="5" creationId="{7D68CFB0-344D-43D0-8455-D7987029F729}"/>
          </ac:spMkLst>
        </pc:spChg>
        <pc:spChg chg="del">
          <ac:chgData name="Ken Merrihew" userId="bcb7a1e886d99f07" providerId="LiveId" clId="{BFDECA08-AC5C-4994-B8D5-590148408816}" dt="2019-08-09T14:15:28.404" v="241" actId="478"/>
          <ac:spMkLst>
            <pc:docMk/>
            <pc:sldMk cId="3370342331" sldId="288"/>
            <ac:spMk id="6" creationId="{F6744C92-6368-456D-8143-2C628C576693}"/>
          </ac:spMkLst>
        </pc:spChg>
        <pc:spChg chg="del">
          <ac:chgData name="Ken Merrihew" userId="bcb7a1e886d99f07" providerId="LiveId" clId="{BFDECA08-AC5C-4994-B8D5-590148408816}" dt="2019-08-09T14:15:28.404" v="241" actId="478"/>
          <ac:spMkLst>
            <pc:docMk/>
            <pc:sldMk cId="3370342331" sldId="288"/>
            <ac:spMk id="7" creationId="{964F7606-80C0-4257-BC62-9211A4C33584}"/>
          </ac:spMkLst>
        </pc:spChg>
        <pc:spChg chg="del">
          <ac:chgData name="Ken Merrihew" userId="bcb7a1e886d99f07" providerId="LiveId" clId="{BFDECA08-AC5C-4994-B8D5-590148408816}" dt="2019-08-09T14:15:28.404" v="241" actId="478"/>
          <ac:spMkLst>
            <pc:docMk/>
            <pc:sldMk cId="3370342331" sldId="288"/>
            <ac:spMk id="8" creationId="{6C6CDC7D-431F-4539-B150-BDDEAF121C56}"/>
          </ac:spMkLst>
        </pc:spChg>
        <pc:spChg chg="add">
          <ac:chgData name="Ken Merrihew" userId="bcb7a1e886d99f07" providerId="LiveId" clId="{BFDECA08-AC5C-4994-B8D5-590148408816}" dt="2019-08-09T16:35:55.146" v="320"/>
          <ac:spMkLst>
            <pc:docMk/>
            <pc:sldMk cId="3370342331" sldId="288"/>
            <ac:spMk id="8" creationId="{80331052-78B1-456E-8619-FAE799B4A2ED}"/>
          </ac:spMkLst>
        </pc:spChg>
        <pc:spChg chg="del">
          <ac:chgData name="Ken Merrihew" userId="bcb7a1e886d99f07" providerId="LiveId" clId="{BFDECA08-AC5C-4994-B8D5-590148408816}" dt="2019-08-09T14:15:28.404" v="241" actId="478"/>
          <ac:spMkLst>
            <pc:docMk/>
            <pc:sldMk cId="3370342331" sldId="288"/>
            <ac:spMk id="9" creationId="{D1AAE551-8DCE-4FCC-8EB8-62095D2DBCF8}"/>
          </ac:spMkLst>
        </pc:spChg>
        <pc:spChg chg="del">
          <ac:chgData name="Ken Merrihew" userId="bcb7a1e886d99f07" providerId="LiveId" clId="{BFDECA08-AC5C-4994-B8D5-590148408816}" dt="2019-08-09T14:15:28.404" v="241" actId="478"/>
          <ac:spMkLst>
            <pc:docMk/>
            <pc:sldMk cId="3370342331" sldId="288"/>
            <ac:spMk id="10" creationId="{8A4DDD07-FB60-4ECB-8A13-84C7E0C62BE2}"/>
          </ac:spMkLst>
        </pc:spChg>
        <pc:spChg chg="del">
          <ac:chgData name="Ken Merrihew" userId="bcb7a1e886d99f07" providerId="LiveId" clId="{BFDECA08-AC5C-4994-B8D5-590148408816}" dt="2019-08-09T14:15:28.404" v="241" actId="478"/>
          <ac:spMkLst>
            <pc:docMk/>
            <pc:sldMk cId="3370342331" sldId="288"/>
            <ac:spMk id="11" creationId="{433B5104-9DFF-47E4-80EB-E4B6EB6D7280}"/>
          </ac:spMkLst>
        </pc:spChg>
        <pc:spChg chg="del">
          <ac:chgData name="Ken Merrihew" userId="bcb7a1e886d99f07" providerId="LiveId" clId="{BFDECA08-AC5C-4994-B8D5-590148408816}" dt="2019-08-09T14:15:28.404" v="241" actId="478"/>
          <ac:spMkLst>
            <pc:docMk/>
            <pc:sldMk cId="3370342331" sldId="288"/>
            <ac:spMk id="12" creationId="{4509F29F-8C21-4196-94B7-772D6F45AE6A}"/>
          </ac:spMkLst>
        </pc:spChg>
        <pc:spChg chg="del">
          <ac:chgData name="Ken Merrihew" userId="bcb7a1e886d99f07" providerId="LiveId" clId="{BFDECA08-AC5C-4994-B8D5-590148408816}" dt="2019-08-09T14:15:28.404" v="241" actId="478"/>
          <ac:spMkLst>
            <pc:docMk/>
            <pc:sldMk cId="3370342331" sldId="288"/>
            <ac:spMk id="13" creationId="{EBCCB3BB-E83E-432C-972E-B7D8FB2BC682}"/>
          </ac:spMkLst>
        </pc:spChg>
        <pc:spChg chg="del">
          <ac:chgData name="Ken Merrihew" userId="bcb7a1e886d99f07" providerId="LiveId" clId="{BFDECA08-AC5C-4994-B8D5-590148408816}" dt="2019-08-09T14:15:28.404" v="241" actId="478"/>
          <ac:spMkLst>
            <pc:docMk/>
            <pc:sldMk cId="3370342331" sldId="288"/>
            <ac:spMk id="14" creationId="{E6A00E84-35A1-4284-A5E5-6B46BA53F9EF}"/>
          </ac:spMkLst>
        </pc:spChg>
        <pc:spChg chg="del">
          <ac:chgData name="Ken Merrihew" userId="bcb7a1e886d99f07" providerId="LiveId" clId="{BFDECA08-AC5C-4994-B8D5-590148408816}" dt="2019-08-09T14:15:28.404" v="241" actId="478"/>
          <ac:spMkLst>
            <pc:docMk/>
            <pc:sldMk cId="3370342331" sldId="288"/>
            <ac:spMk id="15" creationId="{BFEF4246-F04C-45FF-AC83-DF687D34CAB8}"/>
          </ac:spMkLst>
        </pc:spChg>
        <pc:spChg chg="del">
          <ac:chgData name="Ken Merrihew" userId="bcb7a1e886d99f07" providerId="LiveId" clId="{BFDECA08-AC5C-4994-B8D5-590148408816}" dt="2019-08-09T14:15:28.404" v="241" actId="478"/>
          <ac:spMkLst>
            <pc:docMk/>
            <pc:sldMk cId="3370342331" sldId="288"/>
            <ac:spMk id="16" creationId="{517824EA-1BDE-4792-B2A8-5BA3C3581C04}"/>
          </ac:spMkLst>
        </pc:spChg>
        <pc:spChg chg="del">
          <ac:chgData name="Ken Merrihew" userId="bcb7a1e886d99f07" providerId="LiveId" clId="{BFDECA08-AC5C-4994-B8D5-590148408816}" dt="2019-08-09T14:15:28.404" v="241" actId="478"/>
          <ac:spMkLst>
            <pc:docMk/>
            <pc:sldMk cId="3370342331" sldId="288"/>
            <ac:spMk id="17" creationId="{E4096EAE-4544-4327-8B0A-6398651A69FF}"/>
          </ac:spMkLst>
        </pc:spChg>
        <pc:spChg chg="del">
          <ac:chgData name="Ken Merrihew" userId="bcb7a1e886d99f07" providerId="LiveId" clId="{BFDECA08-AC5C-4994-B8D5-590148408816}" dt="2019-08-09T14:15:28.404" v="241" actId="478"/>
          <ac:spMkLst>
            <pc:docMk/>
            <pc:sldMk cId="3370342331" sldId="288"/>
            <ac:spMk id="18" creationId="{A529E95F-825C-4BC4-8D4F-E45A3B86570C}"/>
          </ac:spMkLst>
        </pc:spChg>
        <pc:spChg chg="del">
          <ac:chgData name="Ken Merrihew" userId="bcb7a1e886d99f07" providerId="LiveId" clId="{BFDECA08-AC5C-4994-B8D5-590148408816}" dt="2019-08-09T14:15:28.404" v="241" actId="478"/>
          <ac:spMkLst>
            <pc:docMk/>
            <pc:sldMk cId="3370342331" sldId="288"/>
            <ac:spMk id="19" creationId="{ABCAE6C4-4F2A-4CDD-A08A-B5DABAA6AA49}"/>
          </ac:spMkLst>
        </pc:spChg>
        <pc:spChg chg="del">
          <ac:chgData name="Ken Merrihew" userId="bcb7a1e886d99f07" providerId="LiveId" clId="{BFDECA08-AC5C-4994-B8D5-590148408816}" dt="2019-08-09T14:15:28.404" v="241" actId="478"/>
          <ac:spMkLst>
            <pc:docMk/>
            <pc:sldMk cId="3370342331" sldId="288"/>
            <ac:spMk id="20" creationId="{7C099064-5129-4DA2-8A57-AD6C2117C69A}"/>
          </ac:spMkLst>
        </pc:spChg>
        <pc:spChg chg="del">
          <ac:chgData name="Ken Merrihew" userId="bcb7a1e886d99f07" providerId="LiveId" clId="{BFDECA08-AC5C-4994-B8D5-590148408816}" dt="2019-08-09T14:15:28.404" v="241" actId="478"/>
          <ac:spMkLst>
            <pc:docMk/>
            <pc:sldMk cId="3370342331" sldId="288"/>
            <ac:spMk id="21" creationId="{755B1386-0932-4C44-AD22-B3AB8C76D0DD}"/>
          </ac:spMkLst>
        </pc:spChg>
        <pc:spChg chg="del">
          <ac:chgData name="Ken Merrihew" userId="bcb7a1e886d99f07" providerId="LiveId" clId="{BFDECA08-AC5C-4994-B8D5-590148408816}" dt="2019-08-09T14:15:28.404" v="241" actId="478"/>
          <ac:spMkLst>
            <pc:docMk/>
            <pc:sldMk cId="3370342331" sldId="288"/>
            <ac:spMk id="22" creationId="{9175277C-5131-416E-9B28-3C77414790E6}"/>
          </ac:spMkLst>
        </pc:spChg>
        <pc:spChg chg="del">
          <ac:chgData name="Ken Merrihew" userId="bcb7a1e886d99f07" providerId="LiveId" clId="{BFDECA08-AC5C-4994-B8D5-590148408816}" dt="2019-08-09T14:15:28.404" v="241" actId="478"/>
          <ac:spMkLst>
            <pc:docMk/>
            <pc:sldMk cId="3370342331" sldId="288"/>
            <ac:spMk id="23" creationId="{1F5B7378-0801-411D-BA7D-E02158F4188A}"/>
          </ac:spMkLst>
        </pc:spChg>
        <pc:spChg chg="del">
          <ac:chgData name="Ken Merrihew" userId="bcb7a1e886d99f07" providerId="LiveId" clId="{BFDECA08-AC5C-4994-B8D5-590148408816}" dt="2019-08-09T14:15:28.404" v="241" actId="478"/>
          <ac:spMkLst>
            <pc:docMk/>
            <pc:sldMk cId="3370342331" sldId="288"/>
            <ac:spMk id="24" creationId="{95276103-F05C-46C5-9D0A-2D3DEFE34174}"/>
          </ac:spMkLst>
        </pc:spChg>
        <pc:spChg chg="add del mod">
          <ac:chgData name="Ken Merrihew" userId="bcb7a1e886d99f07" providerId="LiveId" clId="{BFDECA08-AC5C-4994-B8D5-590148408816}" dt="2019-08-09T17:43:23.336" v="631" actId="478"/>
          <ac:spMkLst>
            <pc:docMk/>
            <pc:sldMk cId="3370342331" sldId="288"/>
            <ac:spMk id="27" creationId="{4341C78E-A217-4765-9FF1-75154B8B1E4D}"/>
          </ac:spMkLst>
        </pc:spChg>
        <pc:spChg chg="del">
          <ac:chgData name="Ken Merrihew" userId="bcb7a1e886d99f07" providerId="LiveId" clId="{BFDECA08-AC5C-4994-B8D5-590148408816}" dt="2019-08-09T14:15:28.404" v="241" actId="478"/>
          <ac:spMkLst>
            <pc:docMk/>
            <pc:sldMk cId="3370342331" sldId="288"/>
            <ac:spMk id="28" creationId="{59F6FEA5-1482-4089-A036-FA933BF6A31C}"/>
          </ac:spMkLst>
        </pc:spChg>
        <pc:spChg chg="del">
          <ac:chgData name="Ken Merrihew" userId="bcb7a1e886d99f07" providerId="LiveId" clId="{BFDECA08-AC5C-4994-B8D5-590148408816}" dt="2019-08-09T14:15:28.404" v="241" actId="478"/>
          <ac:spMkLst>
            <pc:docMk/>
            <pc:sldMk cId="3370342331" sldId="288"/>
            <ac:spMk id="29" creationId="{637F3164-B2E9-41AF-AA8A-B522DC665085}"/>
          </ac:spMkLst>
        </pc:spChg>
        <pc:spChg chg="del">
          <ac:chgData name="Ken Merrihew" userId="bcb7a1e886d99f07" providerId="LiveId" clId="{BFDECA08-AC5C-4994-B8D5-590148408816}" dt="2019-08-09T14:15:28.404" v="241" actId="478"/>
          <ac:spMkLst>
            <pc:docMk/>
            <pc:sldMk cId="3370342331" sldId="288"/>
            <ac:spMk id="30" creationId="{6B5CC9C0-B8D0-4686-994F-BD772C245102}"/>
          </ac:spMkLst>
        </pc:spChg>
        <pc:spChg chg="del">
          <ac:chgData name="Ken Merrihew" userId="bcb7a1e886d99f07" providerId="LiveId" clId="{BFDECA08-AC5C-4994-B8D5-590148408816}" dt="2019-08-09T14:15:28.404" v="241" actId="478"/>
          <ac:spMkLst>
            <pc:docMk/>
            <pc:sldMk cId="3370342331" sldId="288"/>
            <ac:spMk id="31" creationId="{21EB6298-341B-463F-9E46-085DEB0B76DB}"/>
          </ac:spMkLst>
        </pc:spChg>
        <pc:spChg chg="del">
          <ac:chgData name="Ken Merrihew" userId="bcb7a1e886d99f07" providerId="LiveId" clId="{BFDECA08-AC5C-4994-B8D5-590148408816}" dt="2019-08-09T14:15:28.404" v="241" actId="478"/>
          <ac:spMkLst>
            <pc:docMk/>
            <pc:sldMk cId="3370342331" sldId="288"/>
            <ac:spMk id="32" creationId="{5EE5999B-73A8-41E9-8E86-172CBC8D7D62}"/>
          </ac:spMkLst>
        </pc:spChg>
        <pc:spChg chg="del">
          <ac:chgData name="Ken Merrihew" userId="bcb7a1e886d99f07" providerId="LiveId" clId="{BFDECA08-AC5C-4994-B8D5-590148408816}" dt="2019-08-09T14:15:28.404" v="241" actId="478"/>
          <ac:spMkLst>
            <pc:docMk/>
            <pc:sldMk cId="3370342331" sldId="288"/>
            <ac:spMk id="33" creationId="{14F610EF-CC7C-4D2C-9034-0433558C61FE}"/>
          </ac:spMkLst>
        </pc:spChg>
        <pc:spChg chg="del">
          <ac:chgData name="Ken Merrihew" userId="bcb7a1e886d99f07" providerId="LiveId" clId="{BFDECA08-AC5C-4994-B8D5-590148408816}" dt="2019-08-09T14:15:28.404" v="241" actId="478"/>
          <ac:spMkLst>
            <pc:docMk/>
            <pc:sldMk cId="3370342331" sldId="288"/>
            <ac:spMk id="34" creationId="{675EC251-5C17-47C6-A3EC-BC95A3DE0F50}"/>
          </ac:spMkLst>
        </pc:spChg>
        <pc:spChg chg="del">
          <ac:chgData name="Ken Merrihew" userId="bcb7a1e886d99f07" providerId="LiveId" clId="{BFDECA08-AC5C-4994-B8D5-590148408816}" dt="2019-08-09T14:15:28.404" v="241" actId="478"/>
          <ac:spMkLst>
            <pc:docMk/>
            <pc:sldMk cId="3370342331" sldId="288"/>
            <ac:spMk id="35" creationId="{F720AC54-9173-408A-973F-398FCB8C54E4}"/>
          </ac:spMkLst>
        </pc:spChg>
        <pc:spChg chg="del">
          <ac:chgData name="Ken Merrihew" userId="bcb7a1e886d99f07" providerId="LiveId" clId="{BFDECA08-AC5C-4994-B8D5-590148408816}" dt="2019-08-09T14:15:28.404" v="241" actId="478"/>
          <ac:spMkLst>
            <pc:docMk/>
            <pc:sldMk cId="3370342331" sldId="288"/>
            <ac:spMk id="36" creationId="{6E221684-F002-4CD6-96A8-4A762FC4CFB8}"/>
          </ac:spMkLst>
        </pc:spChg>
        <pc:spChg chg="del">
          <ac:chgData name="Ken Merrihew" userId="bcb7a1e886d99f07" providerId="LiveId" clId="{BFDECA08-AC5C-4994-B8D5-590148408816}" dt="2019-08-09T14:15:28.404" v="241" actId="478"/>
          <ac:spMkLst>
            <pc:docMk/>
            <pc:sldMk cId="3370342331" sldId="288"/>
            <ac:spMk id="37" creationId="{853118C0-2264-488E-A46E-8B2A8960AF71}"/>
          </ac:spMkLst>
        </pc:spChg>
        <pc:spChg chg="del">
          <ac:chgData name="Ken Merrihew" userId="bcb7a1e886d99f07" providerId="LiveId" clId="{BFDECA08-AC5C-4994-B8D5-590148408816}" dt="2019-08-09T14:15:28.404" v="241" actId="478"/>
          <ac:spMkLst>
            <pc:docMk/>
            <pc:sldMk cId="3370342331" sldId="288"/>
            <ac:spMk id="38" creationId="{4A2CCEE2-74D2-4082-8265-EE311A1DDDFE}"/>
          </ac:spMkLst>
        </pc:spChg>
        <pc:spChg chg="del">
          <ac:chgData name="Ken Merrihew" userId="bcb7a1e886d99f07" providerId="LiveId" clId="{BFDECA08-AC5C-4994-B8D5-590148408816}" dt="2019-08-09T14:15:28.404" v="241" actId="478"/>
          <ac:spMkLst>
            <pc:docMk/>
            <pc:sldMk cId="3370342331" sldId="288"/>
            <ac:spMk id="39" creationId="{5D0CE0CD-BABC-4395-BACF-EC4F8BC3999F}"/>
          </ac:spMkLst>
        </pc:spChg>
        <pc:spChg chg="del">
          <ac:chgData name="Ken Merrihew" userId="bcb7a1e886d99f07" providerId="LiveId" clId="{BFDECA08-AC5C-4994-B8D5-590148408816}" dt="2019-08-09T14:15:28.404" v="241" actId="478"/>
          <ac:spMkLst>
            <pc:docMk/>
            <pc:sldMk cId="3370342331" sldId="288"/>
            <ac:spMk id="40" creationId="{B31C80AF-42E8-49B6-BAF4-7BD63CDCE2D3}"/>
          </ac:spMkLst>
        </pc:spChg>
        <pc:spChg chg="del">
          <ac:chgData name="Ken Merrihew" userId="bcb7a1e886d99f07" providerId="LiveId" clId="{BFDECA08-AC5C-4994-B8D5-590148408816}" dt="2019-08-09T14:15:28.404" v="241" actId="478"/>
          <ac:spMkLst>
            <pc:docMk/>
            <pc:sldMk cId="3370342331" sldId="288"/>
            <ac:spMk id="41" creationId="{510B827E-5CF1-416D-865A-E45F9D9AF869}"/>
          </ac:spMkLst>
        </pc:spChg>
        <pc:spChg chg="del">
          <ac:chgData name="Ken Merrihew" userId="bcb7a1e886d99f07" providerId="LiveId" clId="{BFDECA08-AC5C-4994-B8D5-590148408816}" dt="2019-08-09T14:15:28.404" v="241" actId="478"/>
          <ac:spMkLst>
            <pc:docMk/>
            <pc:sldMk cId="3370342331" sldId="288"/>
            <ac:spMk id="42" creationId="{C0F49EC3-3FE7-4CA1-BF7B-08F04E3628CB}"/>
          </ac:spMkLst>
        </pc:spChg>
        <pc:spChg chg="del">
          <ac:chgData name="Ken Merrihew" userId="bcb7a1e886d99f07" providerId="LiveId" clId="{BFDECA08-AC5C-4994-B8D5-590148408816}" dt="2019-08-09T14:15:28.404" v="241" actId="478"/>
          <ac:spMkLst>
            <pc:docMk/>
            <pc:sldMk cId="3370342331" sldId="288"/>
            <ac:spMk id="43" creationId="{0D8C155C-AA3B-4E78-AC33-7B18747709A4}"/>
          </ac:spMkLst>
        </pc:spChg>
        <pc:spChg chg="del">
          <ac:chgData name="Ken Merrihew" userId="bcb7a1e886d99f07" providerId="LiveId" clId="{BFDECA08-AC5C-4994-B8D5-590148408816}" dt="2019-08-09T14:15:28.404" v="241" actId="478"/>
          <ac:spMkLst>
            <pc:docMk/>
            <pc:sldMk cId="3370342331" sldId="288"/>
            <ac:spMk id="44" creationId="{ACC25B1A-012E-46A8-A0B0-70A2E7308A34}"/>
          </ac:spMkLst>
        </pc:spChg>
        <pc:spChg chg="add del mod">
          <ac:chgData name="Ken Merrihew" userId="bcb7a1e886d99f07" providerId="LiveId" clId="{BFDECA08-AC5C-4994-B8D5-590148408816}" dt="2019-08-09T14:16:57.735" v="258" actId="478"/>
          <ac:spMkLst>
            <pc:docMk/>
            <pc:sldMk cId="3370342331" sldId="288"/>
            <ac:spMk id="47" creationId="{1C0248C3-1878-459B-89F0-D25BEDDA2FEA}"/>
          </ac:spMkLst>
        </pc:spChg>
        <pc:picChg chg="add mod">
          <ac:chgData name="Ken Merrihew" userId="bcb7a1e886d99f07" providerId="LiveId" clId="{BFDECA08-AC5C-4994-B8D5-590148408816}" dt="2019-08-09T17:43:49.012" v="637" actId="1076"/>
          <ac:picMkLst>
            <pc:docMk/>
            <pc:sldMk cId="3370342331" sldId="288"/>
            <ac:picMk id="5" creationId="{41AF03D7-E063-4985-A0C1-9B2F3BE1754D}"/>
          </ac:picMkLst>
        </pc:picChg>
        <pc:picChg chg="add del mod">
          <ac:chgData name="Ken Merrihew" userId="bcb7a1e886d99f07" providerId="LiveId" clId="{BFDECA08-AC5C-4994-B8D5-590148408816}" dt="2019-08-09T17:43:23.336" v="631" actId="478"/>
          <ac:picMkLst>
            <pc:docMk/>
            <pc:sldMk cId="3370342331" sldId="288"/>
            <ac:picMk id="26" creationId="{1E6FE4DA-4393-4FF2-BECC-F72F32E3E993}"/>
          </ac:picMkLst>
        </pc:picChg>
        <pc:picChg chg="add del mod">
          <ac:chgData name="Ken Merrihew" userId="bcb7a1e886d99f07" providerId="LiveId" clId="{BFDECA08-AC5C-4994-B8D5-590148408816}" dt="2019-08-09T14:16:57.735" v="258" actId="478"/>
          <ac:picMkLst>
            <pc:docMk/>
            <pc:sldMk cId="3370342331" sldId="288"/>
            <ac:picMk id="46" creationId="{7B367C2E-9402-4AC3-8FDD-6983B068715C}"/>
          </ac:picMkLst>
        </pc:picChg>
        <pc:picChg chg="add del mod">
          <ac:chgData name="Ken Merrihew" userId="bcb7a1e886d99f07" providerId="LiveId" clId="{BFDECA08-AC5C-4994-B8D5-590148408816}" dt="2019-08-09T14:16:52.997" v="256" actId="478"/>
          <ac:picMkLst>
            <pc:docMk/>
            <pc:sldMk cId="3370342331" sldId="288"/>
            <ac:picMk id="49" creationId="{D3419A40-93C1-4330-B9B9-78A1E6E9F255}"/>
          </ac:picMkLst>
        </pc:picChg>
        <pc:picChg chg="add mod">
          <ac:chgData name="Ken Merrihew" userId="bcb7a1e886d99f07" providerId="LiveId" clId="{BFDECA08-AC5C-4994-B8D5-590148408816}" dt="2019-08-09T14:18:43.011" v="287" actId="1076"/>
          <ac:picMkLst>
            <pc:docMk/>
            <pc:sldMk cId="3370342331" sldId="288"/>
            <ac:picMk id="1026" creationId="{E0DB4B75-B03B-483D-9E91-5598BC6D73EA}"/>
          </ac:picMkLst>
        </pc:picChg>
      </pc:sldChg>
      <pc:sldChg chg="addSp delSp modSp add delAnim modAnim">
        <pc:chgData name="Ken Merrihew" userId="bcb7a1e886d99f07" providerId="LiveId" clId="{BFDECA08-AC5C-4994-B8D5-590148408816}" dt="2019-08-10T16:59:10.689" v="1593" actId="14861"/>
        <pc:sldMkLst>
          <pc:docMk/>
          <pc:sldMk cId="2625761448" sldId="289"/>
        </pc:sldMkLst>
        <pc:spChg chg="add del mod topLvl">
          <ac:chgData name="Ken Merrihew" userId="bcb7a1e886d99f07" providerId="LiveId" clId="{BFDECA08-AC5C-4994-B8D5-590148408816}" dt="2019-08-09T17:09:20.490" v="466"/>
          <ac:spMkLst>
            <pc:docMk/>
            <pc:sldMk cId="2625761448" sldId="289"/>
            <ac:spMk id="2" creationId="{190105A5-417A-4A0F-8940-3F96D3D3AB79}"/>
          </ac:spMkLst>
        </pc:spChg>
        <pc:spChg chg="del">
          <ac:chgData name="Ken Merrihew" userId="bcb7a1e886d99f07" providerId="LiveId" clId="{BFDECA08-AC5C-4994-B8D5-590148408816}" dt="2019-08-09T16:58:27.328" v="353" actId="478"/>
          <ac:spMkLst>
            <pc:docMk/>
            <pc:sldMk cId="2625761448" sldId="289"/>
            <ac:spMk id="3" creationId="{E2263769-A21A-47C3-837A-2CF602A4A55D}"/>
          </ac:spMkLst>
        </pc:spChg>
        <pc:spChg chg="del">
          <ac:chgData name="Ken Merrihew" userId="bcb7a1e886d99f07" providerId="LiveId" clId="{BFDECA08-AC5C-4994-B8D5-590148408816}" dt="2019-08-09T16:58:27.328" v="353" actId="478"/>
          <ac:spMkLst>
            <pc:docMk/>
            <pc:sldMk cId="2625761448" sldId="289"/>
            <ac:spMk id="5" creationId="{A1476B4A-F9F9-4AF8-8D0C-3E5C21901B83}"/>
          </ac:spMkLst>
        </pc:spChg>
        <pc:spChg chg="add del mod">
          <ac:chgData name="Ken Merrihew" userId="bcb7a1e886d99f07" providerId="LiveId" clId="{BFDECA08-AC5C-4994-B8D5-590148408816}" dt="2019-08-09T17:11:16.486" v="489" actId="478"/>
          <ac:spMkLst>
            <pc:docMk/>
            <pc:sldMk cId="2625761448" sldId="289"/>
            <ac:spMk id="7" creationId="{A04F1480-407D-4F39-AF1D-ECA351357E38}"/>
          </ac:spMkLst>
        </pc:spChg>
        <pc:spChg chg="add del mod">
          <ac:chgData name="Ken Merrihew" userId="bcb7a1e886d99f07" providerId="LiveId" clId="{BFDECA08-AC5C-4994-B8D5-590148408816}" dt="2019-08-09T17:11:16.486" v="489" actId="478"/>
          <ac:spMkLst>
            <pc:docMk/>
            <pc:sldMk cId="2625761448" sldId="289"/>
            <ac:spMk id="8" creationId="{B788EB39-1FC4-4CC1-B6F5-E7692FA748F6}"/>
          </ac:spMkLst>
        </pc:spChg>
        <pc:spChg chg="add del mod">
          <ac:chgData name="Ken Merrihew" userId="bcb7a1e886d99f07" providerId="LiveId" clId="{BFDECA08-AC5C-4994-B8D5-590148408816}" dt="2019-08-09T17:11:16.486" v="489" actId="478"/>
          <ac:spMkLst>
            <pc:docMk/>
            <pc:sldMk cId="2625761448" sldId="289"/>
            <ac:spMk id="9" creationId="{0749A016-8033-4314-BAEA-6BBA5BA6AFB7}"/>
          </ac:spMkLst>
        </pc:spChg>
        <pc:spChg chg="add">
          <ac:chgData name="Ken Merrihew" userId="bcb7a1e886d99f07" providerId="LiveId" clId="{BFDECA08-AC5C-4994-B8D5-590148408816}" dt="2019-08-09T16:58:28.345" v="354"/>
          <ac:spMkLst>
            <pc:docMk/>
            <pc:sldMk cId="2625761448" sldId="289"/>
            <ac:spMk id="10" creationId="{089DC5CC-4DF2-4231-878B-93FE11D76B33}"/>
          </ac:spMkLst>
        </pc:spChg>
        <pc:spChg chg="add mod">
          <ac:chgData name="Ken Merrihew" userId="bcb7a1e886d99f07" providerId="LiveId" clId="{BFDECA08-AC5C-4994-B8D5-590148408816}" dt="2019-08-09T17:12:41.687" v="555" actId="1076"/>
          <ac:spMkLst>
            <pc:docMk/>
            <pc:sldMk cId="2625761448" sldId="289"/>
            <ac:spMk id="11" creationId="{1AED8A07-8BA3-4E0B-BAB6-4913F4787292}"/>
          </ac:spMkLst>
        </pc:spChg>
        <pc:spChg chg="add del mod topLvl">
          <ac:chgData name="Ken Merrihew" userId="bcb7a1e886d99f07" providerId="LiveId" clId="{BFDECA08-AC5C-4994-B8D5-590148408816}" dt="2019-08-09T17:09:20.490" v="466"/>
          <ac:spMkLst>
            <pc:docMk/>
            <pc:sldMk cId="2625761448" sldId="289"/>
            <ac:spMk id="12" creationId="{C4137BF8-F224-4FBA-8548-3CECF5C683E9}"/>
          </ac:spMkLst>
        </pc:spChg>
        <pc:spChg chg="add del mod ord">
          <ac:chgData name="Ken Merrihew" userId="bcb7a1e886d99f07" providerId="LiveId" clId="{BFDECA08-AC5C-4994-B8D5-590148408816}" dt="2019-08-09T17:09:29.031" v="467"/>
          <ac:spMkLst>
            <pc:docMk/>
            <pc:sldMk cId="2625761448" sldId="289"/>
            <ac:spMk id="13" creationId="{8626D054-4937-4832-ACC2-DD72CE5D55C1}"/>
          </ac:spMkLst>
        </pc:spChg>
        <pc:spChg chg="add del mod">
          <ac:chgData name="Ken Merrihew" userId="bcb7a1e886d99f07" providerId="LiveId" clId="{BFDECA08-AC5C-4994-B8D5-590148408816}" dt="2019-08-09T17:09:36.851" v="469"/>
          <ac:spMkLst>
            <pc:docMk/>
            <pc:sldMk cId="2625761448" sldId="289"/>
            <ac:spMk id="14" creationId="{27F42F0E-2C6B-4A87-A820-A74E517DF88E}"/>
          </ac:spMkLst>
        </pc:spChg>
        <pc:spChg chg="add del mod">
          <ac:chgData name="Ken Merrihew" userId="bcb7a1e886d99f07" providerId="LiveId" clId="{BFDECA08-AC5C-4994-B8D5-590148408816}" dt="2019-08-09T17:09:29.031" v="467"/>
          <ac:spMkLst>
            <pc:docMk/>
            <pc:sldMk cId="2625761448" sldId="289"/>
            <ac:spMk id="15" creationId="{AE9527B3-B29F-456B-B7BD-EB7D4ECFD76B}"/>
          </ac:spMkLst>
        </pc:spChg>
        <pc:spChg chg="add del mod">
          <ac:chgData name="Ken Merrihew" userId="bcb7a1e886d99f07" providerId="LiveId" clId="{BFDECA08-AC5C-4994-B8D5-590148408816}" dt="2019-08-09T17:09:36.851" v="469"/>
          <ac:spMkLst>
            <pc:docMk/>
            <pc:sldMk cId="2625761448" sldId="289"/>
            <ac:spMk id="16" creationId="{121D61DB-04FA-41A1-967E-9093F349BD35}"/>
          </ac:spMkLst>
        </pc:spChg>
        <pc:spChg chg="add del mod">
          <ac:chgData name="Ken Merrihew" userId="bcb7a1e886d99f07" providerId="LiveId" clId="{BFDECA08-AC5C-4994-B8D5-590148408816}" dt="2019-08-09T17:02:11.544" v="404" actId="478"/>
          <ac:spMkLst>
            <pc:docMk/>
            <pc:sldMk cId="2625761448" sldId="289"/>
            <ac:spMk id="17" creationId="{80B58EC1-E827-4693-BE1B-25EF0619A988}"/>
          </ac:spMkLst>
        </pc:spChg>
        <pc:spChg chg="add del mod">
          <ac:chgData name="Ken Merrihew" userId="bcb7a1e886d99f07" providerId="LiveId" clId="{BFDECA08-AC5C-4994-B8D5-590148408816}" dt="2019-08-09T17:09:29.031" v="467"/>
          <ac:spMkLst>
            <pc:docMk/>
            <pc:sldMk cId="2625761448" sldId="289"/>
            <ac:spMk id="18" creationId="{EF5A44D4-D474-4648-8A3C-B9E5196ED5C6}"/>
          </ac:spMkLst>
        </pc:spChg>
        <pc:spChg chg="add del mod topLvl">
          <ac:chgData name="Ken Merrihew" userId="bcb7a1e886d99f07" providerId="LiveId" clId="{BFDECA08-AC5C-4994-B8D5-590148408816}" dt="2019-08-09T17:10:40.939" v="483"/>
          <ac:spMkLst>
            <pc:docMk/>
            <pc:sldMk cId="2625761448" sldId="289"/>
            <ac:spMk id="19" creationId="{3D40AF61-5492-4C28-8F16-E47A9035BF9A}"/>
          </ac:spMkLst>
        </pc:spChg>
        <pc:spChg chg="add del mod">
          <ac:chgData name="Ken Merrihew" userId="bcb7a1e886d99f07" providerId="LiveId" clId="{BFDECA08-AC5C-4994-B8D5-590148408816}" dt="2019-08-09T17:09:20.490" v="466"/>
          <ac:spMkLst>
            <pc:docMk/>
            <pc:sldMk cId="2625761448" sldId="289"/>
            <ac:spMk id="20" creationId="{736E91EF-94F3-4586-9774-656411DFADD6}"/>
          </ac:spMkLst>
        </pc:spChg>
        <pc:spChg chg="add del mod topLvl">
          <ac:chgData name="Ken Merrihew" userId="bcb7a1e886d99f07" providerId="LiveId" clId="{BFDECA08-AC5C-4994-B8D5-590148408816}" dt="2019-08-09T17:10:40.939" v="483"/>
          <ac:spMkLst>
            <pc:docMk/>
            <pc:sldMk cId="2625761448" sldId="289"/>
            <ac:spMk id="21" creationId="{6472642A-EEC5-4F76-B642-F5D47091B8F4}"/>
          </ac:spMkLst>
        </pc:spChg>
        <pc:spChg chg="add del mod">
          <ac:chgData name="Ken Merrihew" userId="bcb7a1e886d99f07" providerId="LiveId" clId="{BFDECA08-AC5C-4994-B8D5-590148408816}" dt="2019-08-09T17:09:20.490" v="466"/>
          <ac:spMkLst>
            <pc:docMk/>
            <pc:sldMk cId="2625761448" sldId="289"/>
            <ac:spMk id="22" creationId="{06C512D3-1B78-4652-AA87-DE1AD7F6FA4B}"/>
          </ac:spMkLst>
        </pc:spChg>
        <pc:spChg chg="add del mod">
          <ac:chgData name="Ken Merrihew" userId="bcb7a1e886d99f07" providerId="LiveId" clId="{BFDECA08-AC5C-4994-B8D5-590148408816}" dt="2019-08-09T17:09:36.851" v="469"/>
          <ac:spMkLst>
            <pc:docMk/>
            <pc:sldMk cId="2625761448" sldId="289"/>
            <ac:spMk id="23" creationId="{1CFB3CD5-4FB7-4C45-9BF9-92B5DD55954F}"/>
          </ac:spMkLst>
        </pc:spChg>
        <pc:spChg chg="add del mod">
          <ac:chgData name="Ken Merrihew" userId="bcb7a1e886d99f07" providerId="LiveId" clId="{BFDECA08-AC5C-4994-B8D5-590148408816}" dt="2019-08-09T17:09:20.490" v="466"/>
          <ac:spMkLst>
            <pc:docMk/>
            <pc:sldMk cId="2625761448" sldId="289"/>
            <ac:spMk id="24" creationId="{79773A34-06DD-454E-BB6D-13E6B0B99AA3}"/>
          </ac:spMkLst>
        </pc:spChg>
        <pc:spChg chg="add del mod topLvl">
          <ac:chgData name="Ken Merrihew" userId="bcb7a1e886d99f07" providerId="LiveId" clId="{BFDECA08-AC5C-4994-B8D5-590148408816}" dt="2019-08-09T17:10:40.939" v="483"/>
          <ac:spMkLst>
            <pc:docMk/>
            <pc:sldMk cId="2625761448" sldId="289"/>
            <ac:spMk id="25" creationId="{9AAA3ADC-DEED-4829-AE9E-EB2C76DA65D8}"/>
          </ac:spMkLst>
        </pc:spChg>
        <pc:spChg chg="mod ord">
          <ac:chgData name="Ken Merrihew" userId="bcb7a1e886d99f07" providerId="LiveId" clId="{BFDECA08-AC5C-4994-B8D5-590148408816}" dt="2019-08-09T17:08:44.700" v="459"/>
          <ac:spMkLst>
            <pc:docMk/>
            <pc:sldMk cId="2625761448" sldId="289"/>
            <ac:spMk id="27" creationId="{D1AC7D84-62D1-459F-93D5-E98BCFC35739}"/>
          </ac:spMkLst>
        </pc:spChg>
        <pc:spChg chg="mod">
          <ac:chgData name="Ken Merrihew" userId="bcb7a1e886d99f07" providerId="LiveId" clId="{BFDECA08-AC5C-4994-B8D5-590148408816}" dt="2019-08-09T17:08:43.625" v="458"/>
          <ac:spMkLst>
            <pc:docMk/>
            <pc:sldMk cId="2625761448" sldId="289"/>
            <ac:spMk id="28" creationId="{97273299-4EC5-4248-A135-E7C45D3F57A1}"/>
          </ac:spMkLst>
        </pc:spChg>
        <pc:spChg chg="mod">
          <ac:chgData name="Ken Merrihew" userId="bcb7a1e886d99f07" providerId="LiveId" clId="{BFDECA08-AC5C-4994-B8D5-590148408816}" dt="2019-08-09T17:08:41.064" v="456"/>
          <ac:spMkLst>
            <pc:docMk/>
            <pc:sldMk cId="2625761448" sldId="289"/>
            <ac:spMk id="29" creationId="{5B1E9294-E11A-43E9-B452-3CFB13417265}"/>
          </ac:spMkLst>
        </pc:spChg>
        <pc:spChg chg="mod">
          <ac:chgData name="Ken Merrihew" userId="bcb7a1e886d99f07" providerId="LiveId" clId="{BFDECA08-AC5C-4994-B8D5-590148408816}" dt="2019-08-09T17:08:40.162" v="455"/>
          <ac:spMkLst>
            <pc:docMk/>
            <pc:sldMk cId="2625761448" sldId="289"/>
            <ac:spMk id="30" creationId="{AEE16ADC-8128-46D4-9A19-0E545AF2331E}"/>
          </ac:spMkLst>
        </pc:spChg>
        <pc:spChg chg="mod">
          <ac:chgData name="Ken Merrihew" userId="bcb7a1e886d99f07" providerId="LiveId" clId="{BFDECA08-AC5C-4994-B8D5-590148408816}" dt="2019-08-09T17:11:57.921" v="505" actId="207"/>
          <ac:spMkLst>
            <pc:docMk/>
            <pc:sldMk cId="2625761448" sldId="289"/>
            <ac:spMk id="31" creationId="{BDE747B7-100B-4801-89DA-BD5915DF2578}"/>
          </ac:spMkLst>
        </pc:spChg>
        <pc:spChg chg="mod">
          <ac:chgData name="Ken Merrihew" userId="bcb7a1e886d99f07" providerId="LiveId" clId="{BFDECA08-AC5C-4994-B8D5-590148408816}" dt="2019-08-09T17:12:05.309" v="506" actId="207"/>
          <ac:spMkLst>
            <pc:docMk/>
            <pc:sldMk cId="2625761448" sldId="289"/>
            <ac:spMk id="32" creationId="{4E1D0AE7-20DF-4E24-A473-9E0EDA2EC363}"/>
          </ac:spMkLst>
        </pc:spChg>
        <pc:spChg chg="mod">
          <ac:chgData name="Ken Merrihew" userId="bcb7a1e886d99f07" providerId="LiveId" clId="{BFDECA08-AC5C-4994-B8D5-590148408816}" dt="2019-08-09T17:11:57.921" v="505" actId="207"/>
          <ac:spMkLst>
            <pc:docMk/>
            <pc:sldMk cId="2625761448" sldId="289"/>
            <ac:spMk id="33" creationId="{ECDDFCD1-94A1-4D80-9071-B2964179D2D3}"/>
          </ac:spMkLst>
        </pc:spChg>
        <pc:spChg chg="mod ord">
          <ac:chgData name="Ken Merrihew" userId="bcb7a1e886d99f07" providerId="LiveId" clId="{BFDECA08-AC5C-4994-B8D5-590148408816}" dt="2019-08-09T17:12:05.309" v="506" actId="207"/>
          <ac:spMkLst>
            <pc:docMk/>
            <pc:sldMk cId="2625761448" sldId="289"/>
            <ac:spMk id="34" creationId="{88A84FD6-6B37-42CD-A7B1-8338206DA560}"/>
          </ac:spMkLst>
        </pc:spChg>
        <pc:spChg chg="add del mod">
          <ac:chgData name="Ken Merrihew" userId="bcb7a1e886d99f07" providerId="LiveId" clId="{BFDECA08-AC5C-4994-B8D5-590148408816}" dt="2019-08-09T17:15:10.804" v="573" actId="478"/>
          <ac:spMkLst>
            <pc:docMk/>
            <pc:sldMk cId="2625761448" sldId="289"/>
            <ac:spMk id="41" creationId="{C149D1B1-32B8-4CD7-94E2-1BADE2DB8EE5}"/>
          </ac:spMkLst>
        </pc:spChg>
        <pc:spChg chg="add del mod">
          <ac:chgData name="Ken Merrihew" userId="bcb7a1e886d99f07" providerId="LiveId" clId="{BFDECA08-AC5C-4994-B8D5-590148408816}" dt="2019-08-09T17:15:09.801" v="572" actId="478"/>
          <ac:spMkLst>
            <pc:docMk/>
            <pc:sldMk cId="2625761448" sldId="289"/>
            <ac:spMk id="44" creationId="{526FC580-A02F-4871-8B30-0980A434C537}"/>
          </ac:spMkLst>
        </pc:spChg>
        <pc:spChg chg="add del mod">
          <ac:chgData name="Ken Merrihew" userId="bcb7a1e886d99f07" providerId="LiveId" clId="{BFDECA08-AC5C-4994-B8D5-590148408816}" dt="2019-08-09T17:15:12.114" v="574" actId="478"/>
          <ac:spMkLst>
            <pc:docMk/>
            <pc:sldMk cId="2625761448" sldId="289"/>
            <ac:spMk id="47" creationId="{FD592559-793C-4051-AE61-96E8CE485954}"/>
          </ac:spMkLst>
        </pc:spChg>
        <pc:spChg chg="add del mod">
          <ac:chgData name="Ken Merrihew" userId="bcb7a1e886d99f07" providerId="LiveId" clId="{BFDECA08-AC5C-4994-B8D5-590148408816}" dt="2019-08-09T17:14:48.746" v="569" actId="478"/>
          <ac:spMkLst>
            <pc:docMk/>
            <pc:sldMk cId="2625761448" sldId="289"/>
            <ac:spMk id="50" creationId="{D1C151C8-B76B-4136-916A-26828279B8EF}"/>
          </ac:spMkLst>
        </pc:spChg>
        <pc:grpChg chg="add del mod">
          <ac:chgData name="Ken Merrihew" userId="bcb7a1e886d99f07" providerId="LiveId" clId="{BFDECA08-AC5C-4994-B8D5-590148408816}" dt="2019-08-09T17:09:03.683" v="465" actId="164"/>
          <ac:grpSpMkLst>
            <pc:docMk/>
            <pc:sldMk cId="2625761448" sldId="289"/>
            <ac:grpSpMk id="26" creationId="{C0019CC8-D3F8-4F63-B963-B2A91B8B81DB}"/>
          </ac:grpSpMkLst>
        </pc:grpChg>
        <pc:picChg chg="del">
          <ac:chgData name="Ken Merrihew" userId="bcb7a1e886d99f07" providerId="LiveId" clId="{BFDECA08-AC5C-4994-B8D5-590148408816}" dt="2019-08-09T16:58:45.758" v="355" actId="478"/>
          <ac:picMkLst>
            <pc:docMk/>
            <pc:sldMk cId="2625761448" sldId="289"/>
            <ac:picMk id="4" creationId="{8E1B17D2-5364-4E8B-A7CA-AE9942080615}"/>
          </ac:picMkLst>
        </pc:picChg>
        <pc:picChg chg="add del mod">
          <ac:chgData name="Ken Merrihew" userId="bcb7a1e886d99f07" providerId="LiveId" clId="{BFDECA08-AC5C-4994-B8D5-590148408816}" dt="2019-08-09T17:15:24.527" v="578" actId="478"/>
          <ac:picMkLst>
            <pc:docMk/>
            <pc:sldMk cId="2625761448" sldId="289"/>
            <ac:picMk id="36" creationId="{4C3A110D-5620-4ACF-AB00-8C72FBE49871}"/>
          </ac:picMkLst>
        </pc:picChg>
        <pc:picChg chg="add del mod">
          <ac:chgData name="Ken Merrihew" userId="bcb7a1e886d99f07" providerId="LiveId" clId="{BFDECA08-AC5C-4994-B8D5-590148408816}" dt="2019-08-09T17:15:25.523" v="579" actId="478"/>
          <ac:picMkLst>
            <pc:docMk/>
            <pc:sldMk cId="2625761448" sldId="289"/>
            <ac:picMk id="38" creationId="{77DCA5B8-BAF9-4F8B-8D94-B3039A11FCC3}"/>
          </ac:picMkLst>
        </pc:picChg>
        <pc:picChg chg="add del mod">
          <ac:chgData name="Ken Merrihew" userId="bcb7a1e886d99f07" providerId="LiveId" clId="{BFDECA08-AC5C-4994-B8D5-590148408816}" dt="2019-08-10T16:59:10.689" v="1593" actId="14861"/>
          <ac:picMkLst>
            <pc:docMk/>
            <pc:sldMk cId="2625761448" sldId="289"/>
            <ac:picMk id="40" creationId="{911EB62B-E94A-4379-B93D-D6CEDC1EB4C4}"/>
          </ac:picMkLst>
        </pc:picChg>
        <pc:picChg chg="add del mod">
          <ac:chgData name="Ken Merrihew" userId="bcb7a1e886d99f07" providerId="LiveId" clId="{BFDECA08-AC5C-4994-B8D5-590148408816}" dt="2019-08-09T17:17:32.391" v="612" actId="478"/>
          <ac:picMkLst>
            <pc:docMk/>
            <pc:sldMk cId="2625761448" sldId="289"/>
            <ac:picMk id="43" creationId="{B591B880-3BFF-4CE5-8E97-B199FC0AA386}"/>
          </ac:picMkLst>
        </pc:picChg>
        <pc:picChg chg="add del mod">
          <ac:chgData name="Ken Merrihew" userId="bcb7a1e886d99f07" providerId="LiveId" clId="{BFDECA08-AC5C-4994-B8D5-590148408816}" dt="2019-08-09T17:16:53.623" v="604" actId="478"/>
          <ac:picMkLst>
            <pc:docMk/>
            <pc:sldMk cId="2625761448" sldId="289"/>
            <ac:picMk id="46" creationId="{41E75B62-BE1C-4604-BC88-8C3CB556168A}"/>
          </ac:picMkLst>
        </pc:picChg>
        <pc:picChg chg="add del mod">
          <ac:chgData name="Ken Merrihew" userId="bcb7a1e886d99f07" providerId="LiveId" clId="{BFDECA08-AC5C-4994-B8D5-590148408816}" dt="2019-08-09T17:16:51.748" v="603" actId="478"/>
          <ac:picMkLst>
            <pc:docMk/>
            <pc:sldMk cId="2625761448" sldId="289"/>
            <ac:picMk id="49" creationId="{AAB19E88-9C60-4E19-B4DC-483751D4F8DB}"/>
          </ac:picMkLst>
        </pc:picChg>
      </pc:sldChg>
      <pc:sldChg chg="add">
        <pc:chgData name="Ken Merrihew" userId="bcb7a1e886d99f07" providerId="LiveId" clId="{BFDECA08-AC5C-4994-B8D5-590148408816}" dt="2019-08-09T16:58:23.220" v="352"/>
        <pc:sldMkLst>
          <pc:docMk/>
          <pc:sldMk cId="1499541946" sldId="290"/>
        </pc:sldMkLst>
      </pc:sldChg>
      <pc:sldChg chg="addSp delSp modSp add addAnim delAnim modAnim">
        <pc:chgData name="Ken Merrihew" userId="bcb7a1e886d99f07" providerId="LiveId" clId="{BFDECA08-AC5C-4994-B8D5-590148408816}" dt="2019-08-09T21:01:45.256" v="1334"/>
        <pc:sldMkLst>
          <pc:docMk/>
          <pc:sldMk cId="3596463563" sldId="291"/>
        </pc:sldMkLst>
        <pc:spChg chg="del">
          <ac:chgData name="Ken Merrihew" userId="bcb7a1e886d99f07" providerId="LiveId" clId="{BFDECA08-AC5C-4994-B8D5-590148408816}" dt="2019-08-09T18:49:02.314" v="708" actId="478"/>
          <ac:spMkLst>
            <pc:docMk/>
            <pc:sldMk cId="3596463563" sldId="291"/>
            <ac:spMk id="10" creationId="{089DC5CC-4DF2-4231-878B-93FE11D76B33}"/>
          </ac:spMkLst>
        </pc:spChg>
        <pc:spChg chg="del">
          <ac:chgData name="Ken Merrihew" userId="bcb7a1e886d99f07" providerId="LiveId" clId="{BFDECA08-AC5C-4994-B8D5-590148408816}" dt="2019-08-09T18:49:02.314" v="708" actId="478"/>
          <ac:spMkLst>
            <pc:docMk/>
            <pc:sldMk cId="3596463563" sldId="291"/>
            <ac:spMk id="11" creationId="{1AED8A07-8BA3-4E0B-BAB6-4913F4787292}"/>
          </ac:spMkLst>
        </pc:spChg>
        <pc:spChg chg="del">
          <ac:chgData name="Ken Merrihew" userId="bcb7a1e886d99f07" providerId="LiveId" clId="{BFDECA08-AC5C-4994-B8D5-590148408816}" dt="2019-08-09T18:48:53.227" v="705" actId="478"/>
          <ac:spMkLst>
            <pc:docMk/>
            <pc:sldMk cId="3596463563" sldId="291"/>
            <ac:spMk id="31" creationId="{BDE747B7-100B-4801-89DA-BD5915DF2578}"/>
          </ac:spMkLst>
        </pc:spChg>
        <pc:spChg chg="del">
          <ac:chgData name="Ken Merrihew" userId="bcb7a1e886d99f07" providerId="LiveId" clId="{BFDECA08-AC5C-4994-B8D5-590148408816}" dt="2019-08-09T18:48:57.977" v="706" actId="478"/>
          <ac:spMkLst>
            <pc:docMk/>
            <pc:sldMk cId="3596463563" sldId="291"/>
            <ac:spMk id="32" creationId="{4E1D0AE7-20DF-4E24-A473-9E0EDA2EC363}"/>
          </ac:spMkLst>
        </pc:spChg>
        <pc:spChg chg="del">
          <ac:chgData name="Ken Merrihew" userId="bcb7a1e886d99f07" providerId="LiveId" clId="{BFDECA08-AC5C-4994-B8D5-590148408816}" dt="2019-08-09T18:48:57.977" v="706" actId="478"/>
          <ac:spMkLst>
            <pc:docMk/>
            <pc:sldMk cId="3596463563" sldId="291"/>
            <ac:spMk id="33" creationId="{ECDDFCD1-94A1-4D80-9071-B2964179D2D3}"/>
          </ac:spMkLst>
        </pc:spChg>
        <pc:spChg chg="del">
          <ac:chgData name="Ken Merrihew" userId="bcb7a1e886d99f07" providerId="LiveId" clId="{BFDECA08-AC5C-4994-B8D5-590148408816}" dt="2019-08-09T18:48:57.977" v="706" actId="478"/>
          <ac:spMkLst>
            <pc:docMk/>
            <pc:sldMk cId="3596463563" sldId="291"/>
            <ac:spMk id="34" creationId="{88A84FD6-6B37-42CD-A7B1-8338206DA560}"/>
          </ac:spMkLst>
        </pc:spChg>
        <pc:picChg chg="add del mod">
          <ac:chgData name="Ken Merrihew" userId="bcb7a1e886d99f07" providerId="LiveId" clId="{BFDECA08-AC5C-4994-B8D5-590148408816}" dt="2019-08-09T20:41:19.419" v="1330" actId="688"/>
          <ac:picMkLst>
            <pc:docMk/>
            <pc:sldMk cId="3596463563" sldId="291"/>
            <ac:picMk id="2" creationId="{2CA4F9A8-481D-4342-AA14-99D5A351FA76}"/>
          </ac:picMkLst>
        </pc:picChg>
        <pc:picChg chg="add del mod">
          <ac:chgData name="Ken Merrihew" userId="bcb7a1e886d99f07" providerId="LiveId" clId="{BFDECA08-AC5C-4994-B8D5-590148408816}" dt="2019-08-09T19:03:31.512" v="728" actId="1076"/>
          <ac:picMkLst>
            <pc:docMk/>
            <pc:sldMk cId="3596463563" sldId="291"/>
            <ac:picMk id="3" creationId="{1F2CF6EE-B19F-44A3-9230-71102B00CDFD}"/>
          </ac:picMkLst>
        </pc:picChg>
        <pc:picChg chg="del">
          <ac:chgData name="Ken Merrihew" userId="bcb7a1e886d99f07" providerId="LiveId" clId="{BFDECA08-AC5C-4994-B8D5-590148408816}" dt="2019-08-09T18:48:59.533" v="707" actId="478"/>
          <ac:picMkLst>
            <pc:docMk/>
            <pc:sldMk cId="3596463563" sldId="291"/>
            <ac:picMk id="40" creationId="{911EB62B-E94A-4379-B93D-D6CEDC1EB4C4}"/>
          </ac:picMkLst>
        </pc:picChg>
      </pc:sldChg>
      <pc:sldChg chg="add">
        <pc:chgData name="Ken Merrihew" userId="bcb7a1e886d99f07" providerId="LiveId" clId="{BFDECA08-AC5C-4994-B8D5-590148408816}" dt="2019-08-09T18:48:51.287" v="704"/>
        <pc:sldMkLst>
          <pc:docMk/>
          <pc:sldMk cId="1658516386" sldId="292"/>
        </pc:sldMkLst>
      </pc:sldChg>
      <pc:sldChg chg="addSp modSp add modAnim">
        <pc:chgData name="Ken Merrihew" userId="bcb7a1e886d99f07" providerId="LiveId" clId="{BFDECA08-AC5C-4994-B8D5-590148408816}" dt="2019-08-09T20:01:07.624" v="1327"/>
        <pc:sldMkLst>
          <pc:docMk/>
          <pc:sldMk cId="634024292" sldId="294"/>
        </pc:sldMkLst>
        <pc:spChg chg="add mod">
          <ac:chgData name="Ken Merrihew" userId="bcb7a1e886d99f07" providerId="LiveId" clId="{BFDECA08-AC5C-4994-B8D5-590148408816}" dt="2019-08-09T19:56:29.952" v="1303" actId="14100"/>
          <ac:spMkLst>
            <pc:docMk/>
            <pc:sldMk cId="634024292" sldId="294"/>
            <ac:spMk id="2" creationId="{ABA4787C-06D0-4C4D-B2DE-C77361434165}"/>
          </ac:spMkLst>
        </pc:spChg>
        <pc:spChg chg="add mod">
          <ac:chgData name="Ken Merrihew" userId="bcb7a1e886d99f07" providerId="LiveId" clId="{BFDECA08-AC5C-4994-B8D5-590148408816}" dt="2019-08-09T19:57:13.035" v="1318" actId="1036"/>
          <ac:spMkLst>
            <pc:docMk/>
            <pc:sldMk cId="634024292" sldId="294"/>
            <ac:spMk id="46" creationId="{206A9C2E-205B-414E-935A-416D9FB8E35E}"/>
          </ac:spMkLst>
        </pc:spChg>
      </pc:sldChg>
      <pc:sldChg chg="addSp delSp modSp add delAnim modAnim">
        <pc:chgData name="Ken Merrihew" userId="bcb7a1e886d99f07" providerId="LiveId" clId="{BFDECA08-AC5C-4994-B8D5-590148408816}" dt="2019-08-10T17:57:28.478" v="1619"/>
        <pc:sldMkLst>
          <pc:docMk/>
          <pc:sldMk cId="1518131965" sldId="295"/>
        </pc:sldMkLst>
        <pc:spChg chg="del">
          <ac:chgData name="Ken Merrihew" userId="bcb7a1e886d99f07" providerId="LiveId" clId="{BFDECA08-AC5C-4994-B8D5-590148408816}" dt="2019-08-10T17:56:28.127" v="1596" actId="478"/>
          <ac:spMkLst>
            <pc:docMk/>
            <pc:sldMk cId="1518131965" sldId="295"/>
            <ac:spMk id="2" creationId="{ABA4787C-06D0-4C4D-B2DE-C77361434165}"/>
          </ac:spMkLst>
        </pc:spChg>
        <pc:spChg chg="add del">
          <ac:chgData name="Ken Merrihew" userId="bcb7a1e886d99f07" providerId="LiveId" clId="{BFDECA08-AC5C-4994-B8D5-590148408816}" dt="2019-08-10T17:56:32.968" v="1598"/>
          <ac:spMkLst>
            <pc:docMk/>
            <pc:sldMk cId="1518131965" sldId="295"/>
            <ac:spMk id="3" creationId="{BF49EACD-D930-46DF-B17A-BAC266C59AB9}"/>
          </ac:spMkLst>
        </pc:spChg>
        <pc:spChg chg="add mod">
          <ac:chgData name="Ken Merrihew" userId="bcb7a1e886d99f07" providerId="LiveId" clId="{BFDECA08-AC5C-4994-B8D5-590148408816}" dt="2019-08-10T17:57:12.719" v="1617" actId="1076"/>
          <ac:spMkLst>
            <pc:docMk/>
            <pc:sldMk cId="1518131965" sldId="295"/>
            <ac:spMk id="4" creationId="{A9FADA03-23AD-418E-92EB-321B235C816D}"/>
          </ac:spMkLst>
        </pc:spChg>
        <pc:spChg chg="del">
          <ac:chgData name="Ken Merrihew" userId="bcb7a1e886d99f07" providerId="LiveId" clId="{BFDECA08-AC5C-4994-B8D5-590148408816}" dt="2019-08-10T17:56:28.127" v="1596" actId="478"/>
          <ac:spMkLst>
            <pc:docMk/>
            <pc:sldMk cId="1518131965" sldId="295"/>
            <ac:spMk id="5" creationId="{7D68CFB0-344D-43D0-8455-D7987029F729}"/>
          </ac:spMkLst>
        </pc:spChg>
        <pc:spChg chg="del">
          <ac:chgData name="Ken Merrihew" userId="bcb7a1e886d99f07" providerId="LiveId" clId="{BFDECA08-AC5C-4994-B8D5-590148408816}" dt="2019-08-10T17:56:28.127" v="1596" actId="478"/>
          <ac:spMkLst>
            <pc:docMk/>
            <pc:sldMk cId="1518131965" sldId="295"/>
            <ac:spMk id="6" creationId="{F6744C92-6368-456D-8143-2C628C576693}"/>
          </ac:spMkLst>
        </pc:spChg>
        <pc:spChg chg="del">
          <ac:chgData name="Ken Merrihew" userId="bcb7a1e886d99f07" providerId="LiveId" clId="{BFDECA08-AC5C-4994-B8D5-590148408816}" dt="2019-08-10T17:56:28.127" v="1596" actId="478"/>
          <ac:spMkLst>
            <pc:docMk/>
            <pc:sldMk cId="1518131965" sldId="295"/>
            <ac:spMk id="7" creationId="{964F7606-80C0-4257-BC62-9211A4C33584}"/>
          </ac:spMkLst>
        </pc:spChg>
        <pc:spChg chg="del">
          <ac:chgData name="Ken Merrihew" userId="bcb7a1e886d99f07" providerId="LiveId" clId="{BFDECA08-AC5C-4994-B8D5-590148408816}" dt="2019-08-10T17:56:28.127" v="1596" actId="478"/>
          <ac:spMkLst>
            <pc:docMk/>
            <pc:sldMk cId="1518131965" sldId="295"/>
            <ac:spMk id="8" creationId="{6C6CDC7D-431F-4539-B150-BDDEAF121C56}"/>
          </ac:spMkLst>
        </pc:spChg>
        <pc:spChg chg="del">
          <ac:chgData name="Ken Merrihew" userId="bcb7a1e886d99f07" providerId="LiveId" clId="{BFDECA08-AC5C-4994-B8D5-590148408816}" dt="2019-08-10T17:56:28.127" v="1596" actId="478"/>
          <ac:spMkLst>
            <pc:docMk/>
            <pc:sldMk cId="1518131965" sldId="295"/>
            <ac:spMk id="9" creationId="{D1AAE551-8DCE-4FCC-8EB8-62095D2DBCF8}"/>
          </ac:spMkLst>
        </pc:spChg>
        <pc:spChg chg="del">
          <ac:chgData name="Ken Merrihew" userId="bcb7a1e886d99f07" providerId="LiveId" clId="{BFDECA08-AC5C-4994-B8D5-590148408816}" dt="2019-08-10T17:56:28.127" v="1596" actId="478"/>
          <ac:spMkLst>
            <pc:docMk/>
            <pc:sldMk cId="1518131965" sldId="295"/>
            <ac:spMk id="10" creationId="{8A4DDD07-FB60-4ECB-8A13-84C7E0C62BE2}"/>
          </ac:spMkLst>
        </pc:spChg>
        <pc:spChg chg="del">
          <ac:chgData name="Ken Merrihew" userId="bcb7a1e886d99f07" providerId="LiveId" clId="{BFDECA08-AC5C-4994-B8D5-590148408816}" dt="2019-08-10T17:56:28.127" v="1596" actId="478"/>
          <ac:spMkLst>
            <pc:docMk/>
            <pc:sldMk cId="1518131965" sldId="295"/>
            <ac:spMk id="11" creationId="{433B5104-9DFF-47E4-80EB-E4B6EB6D7280}"/>
          </ac:spMkLst>
        </pc:spChg>
        <pc:spChg chg="del">
          <ac:chgData name="Ken Merrihew" userId="bcb7a1e886d99f07" providerId="LiveId" clId="{BFDECA08-AC5C-4994-B8D5-590148408816}" dt="2019-08-10T17:56:28.127" v="1596" actId="478"/>
          <ac:spMkLst>
            <pc:docMk/>
            <pc:sldMk cId="1518131965" sldId="295"/>
            <ac:spMk id="12" creationId="{4509F29F-8C21-4196-94B7-772D6F45AE6A}"/>
          </ac:spMkLst>
        </pc:spChg>
        <pc:spChg chg="del">
          <ac:chgData name="Ken Merrihew" userId="bcb7a1e886d99f07" providerId="LiveId" clId="{BFDECA08-AC5C-4994-B8D5-590148408816}" dt="2019-08-10T17:56:28.127" v="1596" actId="478"/>
          <ac:spMkLst>
            <pc:docMk/>
            <pc:sldMk cId="1518131965" sldId="295"/>
            <ac:spMk id="13" creationId="{EBCCB3BB-E83E-432C-972E-B7D8FB2BC682}"/>
          </ac:spMkLst>
        </pc:spChg>
        <pc:spChg chg="del">
          <ac:chgData name="Ken Merrihew" userId="bcb7a1e886d99f07" providerId="LiveId" clId="{BFDECA08-AC5C-4994-B8D5-590148408816}" dt="2019-08-10T17:56:28.127" v="1596" actId="478"/>
          <ac:spMkLst>
            <pc:docMk/>
            <pc:sldMk cId="1518131965" sldId="295"/>
            <ac:spMk id="14" creationId="{E6A00E84-35A1-4284-A5E5-6B46BA53F9EF}"/>
          </ac:spMkLst>
        </pc:spChg>
        <pc:spChg chg="del">
          <ac:chgData name="Ken Merrihew" userId="bcb7a1e886d99f07" providerId="LiveId" clId="{BFDECA08-AC5C-4994-B8D5-590148408816}" dt="2019-08-10T17:56:28.127" v="1596" actId="478"/>
          <ac:spMkLst>
            <pc:docMk/>
            <pc:sldMk cId="1518131965" sldId="295"/>
            <ac:spMk id="15" creationId="{BFEF4246-F04C-45FF-AC83-DF687D34CAB8}"/>
          </ac:spMkLst>
        </pc:spChg>
        <pc:spChg chg="del">
          <ac:chgData name="Ken Merrihew" userId="bcb7a1e886d99f07" providerId="LiveId" clId="{BFDECA08-AC5C-4994-B8D5-590148408816}" dt="2019-08-10T17:56:28.127" v="1596" actId="478"/>
          <ac:spMkLst>
            <pc:docMk/>
            <pc:sldMk cId="1518131965" sldId="295"/>
            <ac:spMk id="16" creationId="{517824EA-1BDE-4792-B2A8-5BA3C3581C04}"/>
          </ac:spMkLst>
        </pc:spChg>
        <pc:spChg chg="del">
          <ac:chgData name="Ken Merrihew" userId="bcb7a1e886d99f07" providerId="LiveId" clId="{BFDECA08-AC5C-4994-B8D5-590148408816}" dt="2019-08-10T17:56:28.127" v="1596" actId="478"/>
          <ac:spMkLst>
            <pc:docMk/>
            <pc:sldMk cId="1518131965" sldId="295"/>
            <ac:spMk id="17" creationId="{E4096EAE-4544-4327-8B0A-6398651A69FF}"/>
          </ac:spMkLst>
        </pc:spChg>
        <pc:spChg chg="del">
          <ac:chgData name="Ken Merrihew" userId="bcb7a1e886d99f07" providerId="LiveId" clId="{BFDECA08-AC5C-4994-B8D5-590148408816}" dt="2019-08-10T17:56:28.127" v="1596" actId="478"/>
          <ac:spMkLst>
            <pc:docMk/>
            <pc:sldMk cId="1518131965" sldId="295"/>
            <ac:spMk id="18" creationId="{A529E95F-825C-4BC4-8D4F-E45A3B86570C}"/>
          </ac:spMkLst>
        </pc:spChg>
        <pc:spChg chg="del">
          <ac:chgData name="Ken Merrihew" userId="bcb7a1e886d99f07" providerId="LiveId" clId="{BFDECA08-AC5C-4994-B8D5-590148408816}" dt="2019-08-10T17:56:28.127" v="1596" actId="478"/>
          <ac:spMkLst>
            <pc:docMk/>
            <pc:sldMk cId="1518131965" sldId="295"/>
            <ac:spMk id="19" creationId="{ABCAE6C4-4F2A-4CDD-A08A-B5DABAA6AA49}"/>
          </ac:spMkLst>
        </pc:spChg>
        <pc:spChg chg="del">
          <ac:chgData name="Ken Merrihew" userId="bcb7a1e886d99f07" providerId="LiveId" clId="{BFDECA08-AC5C-4994-B8D5-590148408816}" dt="2019-08-10T17:56:28.127" v="1596" actId="478"/>
          <ac:spMkLst>
            <pc:docMk/>
            <pc:sldMk cId="1518131965" sldId="295"/>
            <ac:spMk id="20" creationId="{7C099064-5129-4DA2-8A57-AD6C2117C69A}"/>
          </ac:spMkLst>
        </pc:spChg>
        <pc:spChg chg="del">
          <ac:chgData name="Ken Merrihew" userId="bcb7a1e886d99f07" providerId="LiveId" clId="{BFDECA08-AC5C-4994-B8D5-590148408816}" dt="2019-08-10T17:56:28.127" v="1596" actId="478"/>
          <ac:spMkLst>
            <pc:docMk/>
            <pc:sldMk cId="1518131965" sldId="295"/>
            <ac:spMk id="21" creationId="{755B1386-0932-4C44-AD22-B3AB8C76D0DD}"/>
          </ac:spMkLst>
        </pc:spChg>
        <pc:spChg chg="del">
          <ac:chgData name="Ken Merrihew" userId="bcb7a1e886d99f07" providerId="LiveId" clId="{BFDECA08-AC5C-4994-B8D5-590148408816}" dt="2019-08-10T17:56:28.127" v="1596" actId="478"/>
          <ac:spMkLst>
            <pc:docMk/>
            <pc:sldMk cId="1518131965" sldId="295"/>
            <ac:spMk id="22" creationId="{9175277C-5131-416E-9B28-3C77414790E6}"/>
          </ac:spMkLst>
        </pc:spChg>
        <pc:spChg chg="del">
          <ac:chgData name="Ken Merrihew" userId="bcb7a1e886d99f07" providerId="LiveId" clId="{BFDECA08-AC5C-4994-B8D5-590148408816}" dt="2019-08-10T17:56:28.127" v="1596" actId="478"/>
          <ac:spMkLst>
            <pc:docMk/>
            <pc:sldMk cId="1518131965" sldId="295"/>
            <ac:spMk id="23" creationId="{1F5B7378-0801-411D-BA7D-E02158F4188A}"/>
          </ac:spMkLst>
        </pc:spChg>
        <pc:spChg chg="del">
          <ac:chgData name="Ken Merrihew" userId="bcb7a1e886d99f07" providerId="LiveId" clId="{BFDECA08-AC5C-4994-B8D5-590148408816}" dt="2019-08-10T17:56:28.127" v="1596" actId="478"/>
          <ac:spMkLst>
            <pc:docMk/>
            <pc:sldMk cId="1518131965" sldId="295"/>
            <ac:spMk id="24" creationId="{95276103-F05C-46C5-9D0A-2D3DEFE34174}"/>
          </ac:spMkLst>
        </pc:spChg>
        <pc:spChg chg="del">
          <ac:chgData name="Ken Merrihew" userId="bcb7a1e886d99f07" providerId="LiveId" clId="{BFDECA08-AC5C-4994-B8D5-590148408816}" dt="2019-08-10T17:56:28.127" v="1596" actId="478"/>
          <ac:spMkLst>
            <pc:docMk/>
            <pc:sldMk cId="1518131965" sldId="295"/>
            <ac:spMk id="28" creationId="{59F6FEA5-1482-4089-A036-FA933BF6A31C}"/>
          </ac:spMkLst>
        </pc:spChg>
        <pc:spChg chg="del">
          <ac:chgData name="Ken Merrihew" userId="bcb7a1e886d99f07" providerId="LiveId" clId="{BFDECA08-AC5C-4994-B8D5-590148408816}" dt="2019-08-10T17:56:28.127" v="1596" actId="478"/>
          <ac:spMkLst>
            <pc:docMk/>
            <pc:sldMk cId="1518131965" sldId="295"/>
            <ac:spMk id="29" creationId="{637F3164-B2E9-41AF-AA8A-B522DC665085}"/>
          </ac:spMkLst>
        </pc:spChg>
        <pc:spChg chg="del">
          <ac:chgData name="Ken Merrihew" userId="bcb7a1e886d99f07" providerId="LiveId" clId="{BFDECA08-AC5C-4994-B8D5-590148408816}" dt="2019-08-10T17:56:28.127" v="1596" actId="478"/>
          <ac:spMkLst>
            <pc:docMk/>
            <pc:sldMk cId="1518131965" sldId="295"/>
            <ac:spMk id="30" creationId="{6B5CC9C0-B8D0-4686-994F-BD772C245102}"/>
          </ac:spMkLst>
        </pc:spChg>
        <pc:spChg chg="del">
          <ac:chgData name="Ken Merrihew" userId="bcb7a1e886d99f07" providerId="LiveId" clId="{BFDECA08-AC5C-4994-B8D5-590148408816}" dt="2019-08-10T17:56:28.127" v="1596" actId="478"/>
          <ac:spMkLst>
            <pc:docMk/>
            <pc:sldMk cId="1518131965" sldId="295"/>
            <ac:spMk id="31" creationId="{21EB6298-341B-463F-9E46-085DEB0B76DB}"/>
          </ac:spMkLst>
        </pc:spChg>
        <pc:spChg chg="del">
          <ac:chgData name="Ken Merrihew" userId="bcb7a1e886d99f07" providerId="LiveId" clId="{BFDECA08-AC5C-4994-B8D5-590148408816}" dt="2019-08-10T17:56:28.127" v="1596" actId="478"/>
          <ac:spMkLst>
            <pc:docMk/>
            <pc:sldMk cId="1518131965" sldId="295"/>
            <ac:spMk id="32" creationId="{5EE5999B-73A8-41E9-8E86-172CBC8D7D62}"/>
          </ac:spMkLst>
        </pc:spChg>
        <pc:spChg chg="del">
          <ac:chgData name="Ken Merrihew" userId="bcb7a1e886d99f07" providerId="LiveId" clId="{BFDECA08-AC5C-4994-B8D5-590148408816}" dt="2019-08-10T17:56:28.127" v="1596" actId="478"/>
          <ac:spMkLst>
            <pc:docMk/>
            <pc:sldMk cId="1518131965" sldId="295"/>
            <ac:spMk id="33" creationId="{14F610EF-CC7C-4D2C-9034-0433558C61FE}"/>
          </ac:spMkLst>
        </pc:spChg>
        <pc:spChg chg="del">
          <ac:chgData name="Ken Merrihew" userId="bcb7a1e886d99f07" providerId="LiveId" clId="{BFDECA08-AC5C-4994-B8D5-590148408816}" dt="2019-08-10T17:56:28.127" v="1596" actId="478"/>
          <ac:spMkLst>
            <pc:docMk/>
            <pc:sldMk cId="1518131965" sldId="295"/>
            <ac:spMk id="34" creationId="{675EC251-5C17-47C6-A3EC-BC95A3DE0F50}"/>
          </ac:spMkLst>
        </pc:spChg>
        <pc:spChg chg="del">
          <ac:chgData name="Ken Merrihew" userId="bcb7a1e886d99f07" providerId="LiveId" clId="{BFDECA08-AC5C-4994-B8D5-590148408816}" dt="2019-08-10T17:56:28.127" v="1596" actId="478"/>
          <ac:spMkLst>
            <pc:docMk/>
            <pc:sldMk cId="1518131965" sldId="295"/>
            <ac:spMk id="35" creationId="{F720AC54-9173-408A-973F-398FCB8C54E4}"/>
          </ac:spMkLst>
        </pc:spChg>
        <pc:spChg chg="del">
          <ac:chgData name="Ken Merrihew" userId="bcb7a1e886d99f07" providerId="LiveId" clId="{BFDECA08-AC5C-4994-B8D5-590148408816}" dt="2019-08-10T17:56:28.127" v="1596" actId="478"/>
          <ac:spMkLst>
            <pc:docMk/>
            <pc:sldMk cId="1518131965" sldId="295"/>
            <ac:spMk id="36" creationId="{6E221684-F002-4CD6-96A8-4A762FC4CFB8}"/>
          </ac:spMkLst>
        </pc:spChg>
        <pc:spChg chg="del">
          <ac:chgData name="Ken Merrihew" userId="bcb7a1e886d99f07" providerId="LiveId" clId="{BFDECA08-AC5C-4994-B8D5-590148408816}" dt="2019-08-10T17:56:28.127" v="1596" actId="478"/>
          <ac:spMkLst>
            <pc:docMk/>
            <pc:sldMk cId="1518131965" sldId="295"/>
            <ac:spMk id="37" creationId="{853118C0-2264-488E-A46E-8B2A8960AF71}"/>
          </ac:spMkLst>
        </pc:spChg>
        <pc:spChg chg="del">
          <ac:chgData name="Ken Merrihew" userId="bcb7a1e886d99f07" providerId="LiveId" clId="{BFDECA08-AC5C-4994-B8D5-590148408816}" dt="2019-08-10T17:56:28.127" v="1596" actId="478"/>
          <ac:spMkLst>
            <pc:docMk/>
            <pc:sldMk cId="1518131965" sldId="295"/>
            <ac:spMk id="38" creationId="{4A2CCEE2-74D2-4082-8265-EE311A1DDDFE}"/>
          </ac:spMkLst>
        </pc:spChg>
        <pc:spChg chg="del">
          <ac:chgData name="Ken Merrihew" userId="bcb7a1e886d99f07" providerId="LiveId" clId="{BFDECA08-AC5C-4994-B8D5-590148408816}" dt="2019-08-10T17:56:28.127" v="1596" actId="478"/>
          <ac:spMkLst>
            <pc:docMk/>
            <pc:sldMk cId="1518131965" sldId="295"/>
            <ac:spMk id="39" creationId="{5D0CE0CD-BABC-4395-BACF-EC4F8BC3999F}"/>
          </ac:spMkLst>
        </pc:spChg>
        <pc:spChg chg="del">
          <ac:chgData name="Ken Merrihew" userId="bcb7a1e886d99f07" providerId="LiveId" clId="{BFDECA08-AC5C-4994-B8D5-590148408816}" dt="2019-08-10T17:56:28.127" v="1596" actId="478"/>
          <ac:spMkLst>
            <pc:docMk/>
            <pc:sldMk cId="1518131965" sldId="295"/>
            <ac:spMk id="40" creationId="{B31C80AF-42E8-49B6-BAF4-7BD63CDCE2D3}"/>
          </ac:spMkLst>
        </pc:spChg>
        <pc:spChg chg="del">
          <ac:chgData name="Ken Merrihew" userId="bcb7a1e886d99f07" providerId="LiveId" clId="{BFDECA08-AC5C-4994-B8D5-590148408816}" dt="2019-08-10T17:56:28.127" v="1596" actId="478"/>
          <ac:spMkLst>
            <pc:docMk/>
            <pc:sldMk cId="1518131965" sldId="295"/>
            <ac:spMk id="41" creationId="{510B827E-5CF1-416D-865A-E45F9D9AF869}"/>
          </ac:spMkLst>
        </pc:spChg>
        <pc:spChg chg="del">
          <ac:chgData name="Ken Merrihew" userId="bcb7a1e886d99f07" providerId="LiveId" clId="{BFDECA08-AC5C-4994-B8D5-590148408816}" dt="2019-08-10T17:56:28.127" v="1596" actId="478"/>
          <ac:spMkLst>
            <pc:docMk/>
            <pc:sldMk cId="1518131965" sldId="295"/>
            <ac:spMk id="42" creationId="{C0F49EC3-3FE7-4CA1-BF7B-08F04E3628CB}"/>
          </ac:spMkLst>
        </pc:spChg>
        <pc:spChg chg="del">
          <ac:chgData name="Ken Merrihew" userId="bcb7a1e886d99f07" providerId="LiveId" clId="{BFDECA08-AC5C-4994-B8D5-590148408816}" dt="2019-08-10T17:56:28.127" v="1596" actId="478"/>
          <ac:spMkLst>
            <pc:docMk/>
            <pc:sldMk cId="1518131965" sldId="295"/>
            <ac:spMk id="43" creationId="{0D8C155C-AA3B-4E78-AC33-7B18747709A4}"/>
          </ac:spMkLst>
        </pc:spChg>
        <pc:spChg chg="del">
          <ac:chgData name="Ken Merrihew" userId="bcb7a1e886d99f07" providerId="LiveId" clId="{BFDECA08-AC5C-4994-B8D5-590148408816}" dt="2019-08-10T17:56:28.127" v="1596" actId="478"/>
          <ac:spMkLst>
            <pc:docMk/>
            <pc:sldMk cId="1518131965" sldId="295"/>
            <ac:spMk id="44" creationId="{ACC25B1A-012E-46A8-A0B0-70A2E7308A34}"/>
          </ac:spMkLst>
        </pc:spChg>
        <pc:spChg chg="del">
          <ac:chgData name="Ken Merrihew" userId="bcb7a1e886d99f07" providerId="LiveId" clId="{BFDECA08-AC5C-4994-B8D5-590148408816}" dt="2019-08-10T17:56:28.127" v="1596" actId="478"/>
          <ac:spMkLst>
            <pc:docMk/>
            <pc:sldMk cId="1518131965" sldId="295"/>
            <ac:spMk id="46" creationId="{206A9C2E-205B-414E-935A-416D9FB8E35E}"/>
          </ac:spMkLst>
        </pc:spChg>
        <pc:spChg chg="add">
          <ac:chgData name="Ken Merrihew" userId="bcb7a1e886d99f07" providerId="LiveId" clId="{BFDECA08-AC5C-4994-B8D5-590148408816}" dt="2019-08-10T17:56:35.435" v="1599"/>
          <ac:spMkLst>
            <pc:docMk/>
            <pc:sldMk cId="1518131965" sldId="295"/>
            <ac:spMk id="48" creationId="{A6F52ADC-4470-4C73-B952-C73EF98173BA}"/>
          </ac:spMkLst>
        </pc:spChg>
        <pc:picChg chg="add">
          <ac:chgData name="Ken Merrihew" userId="bcb7a1e886d99f07" providerId="LiveId" clId="{BFDECA08-AC5C-4994-B8D5-590148408816}" dt="2019-08-10T17:56:35.435" v="1599"/>
          <ac:picMkLst>
            <pc:docMk/>
            <pc:sldMk cId="1518131965" sldId="295"/>
            <ac:picMk id="47" creationId="{46404044-B165-4EDC-B95F-33606380DDD5}"/>
          </ac:picMkLst>
        </pc:picChg>
      </pc:sldChg>
      <pc:sldChg chg="add">
        <pc:chgData name="Ken Merrihew" userId="bcb7a1e886d99f07" providerId="LiveId" clId="{BFDECA08-AC5C-4994-B8D5-590148408816}" dt="2019-08-10T17:56:19.742" v="1595"/>
        <pc:sldMkLst>
          <pc:docMk/>
          <pc:sldMk cId="1776558631" sldId="296"/>
        </pc:sldMkLst>
      </pc:sldChg>
      <pc:sldChg chg="delSp modSp add delAnim">
        <pc:chgData name="Ken Merrihew" userId="bcb7a1e886d99f07" providerId="LiveId" clId="{BFDECA08-AC5C-4994-B8D5-590148408816}" dt="2019-08-10T18:05:46.788" v="1638" actId="207"/>
        <pc:sldMkLst>
          <pc:docMk/>
          <pc:sldMk cId="1536494922" sldId="297"/>
        </pc:sldMkLst>
        <pc:spChg chg="mod">
          <ac:chgData name="Ken Merrihew" userId="bcb7a1e886d99f07" providerId="LiveId" clId="{BFDECA08-AC5C-4994-B8D5-590148408816}" dt="2019-08-10T18:05:46.788" v="1638" actId="207"/>
          <ac:spMkLst>
            <pc:docMk/>
            <pc:sldMk cId="1536494922" sldId="297"/>
            <ac:spMk id="3" creationId="{E2263769-A21A-47C3-837A-2CF602A4A55D}"/>
          </ac:spMkLst>
        </pc:spChg>
        <pc:picChg chg="del">
          <ac:chgData name="Ken Merrihew" userId="bcb7a1e886d99f07" providerId="LiveId" clId="{BFDECA08-AC5C-4994-B8D5-590148408816}" dt="2019-08-10T18:05:16.938" v="1623" actId="478"/>
          <ac:picMkLst>
            <pc:docMk/>
            <pc:sldMk cId="1536494922" sldId="297"/>
            <ac:picMk id="5" creationId="{D689BD74-3AC3-4A92-82BE-A5A6873AE2AC}"/>
          </ac:picMkLst>
        </pc:picChg>
      </pc:sldChg>
      <pc:sldChg chg="add">
        <pc:chgData name="Ken Merrihew" userId="bcb7a1e886d99f07" providerId="LiveId" clId="{BFDECA08-AC5C-4994-B8D5-590148408816}" dt="2019-08-10T18:05:14.275" v="1622"/>
        <pc:sldMkLst>
          <pc:docMk/>
          <pc:sldMk cId="3474626853" sldId="29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FE400D-63A0-49FE-B118-9C6870007F82}" type="datetimeFigureOut">
              <a:rPr lang="en-US" smtClean="0"/>
              <a:t>8/10/2019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266543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FE400D-63A0-49FE-B118-9C6870007F82}" type="datetimeFigureOut">
              <a:rPr lang="en-US" smtClean="0"/>
              <a:t>8/10/2019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14339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FE400D-63A0-49FE-B118-9C6870007F82}" type="datetimeFigureOut">
              <a:rPr lang="en-US" smtClean="0"/>
              <a:t>8/10/2019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156158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FE400D-63A0-49FE-B118-9C6870007F82}" type="datetimeFigureOut">
              <a:rPr lang="en-US" smtClean="0"/>
              <a:t>8/10/2019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42328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FE400D-63A0-49FE-B118-9C6870007F82}" type="datetimeFigureOut">
              <a:rPr lang="en-US" smtClean="0"/>
              <a:t>8/10/2019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64961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FE400D-63A0-49FE-B118-9C6870007F82}" type="datetimeFigureOut">
              <a:rPr lang="en-US" smtClean="0"/>
              <a:t>8/10/2019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95624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FE400D-63A0-49FE-B118-9C6870007F82}" type="datetimeFigureOut">
              <a:rPr lang="en-US" smtClean="0"/>
              <a:t>8/10/2019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10851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FE400D-63A0-49FE-B118-9C6870007F82}" type="datetimeFigureOut">
              <a:rPr lang="en-US" smtClean="0"/>
              <a:t>8/10/2019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93119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E400D-63A0-49FE-B118-9C6870007F82}" type="datetimeFigureOut">
              <a:rPr lang="en-US" smtClean="0"/>
              <a:t>8/10/2019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24314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FE400D-63A0-49FE-B118-9C6870007F82}" type="datetimeFigureOut">
              <a:rPr lang="en-US" smtClean="0"/>
              <a:t>8/10/2019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69386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FE400D-63A0-49FE-B118-9C6870007F82}" type="datetimeFigureOut">
              <a:rPr lang="en-US" smtClean="0"/>
              <a:t>8/10/2019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80362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FE400D-63A0-49FE-B118-9C6870007F82}" type="datetimeFigureOut">
              <a:rPr lang="en-US" smtClean="0"/>
              <a:t>8/10/2019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A9D739-BE63-443A-B536-A2FF783B289C}" type="slidenum">
              <a:rPr lang="en-US" smtClean="0"/>
              <a:t>‹#›</a:t>
            </a:fld>
            <a:endParaRPr lang="en-US"/>
          </a:p>
        </p:txBody>
      </p:sp>
    </p:spTree>
    <p:extLst>
      <p:ext uri="{BB962C8B-B14F-4D97-AF65-F5344CB8AC3E}">
        <p14:creationId xmlns:p14="http://schemas.microsoft.com/office/powerpoint/2010/main" val="172190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pixabay.com/en/bow-knot-ribbon-2024279/"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www.crookedbrains.net/2012/04/creative-cool-bathroom-scales-designs.html" TargetMode="Externa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www.chooseyourbeliefs.com/2008_09_01_archive.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christsunofrighteousness.wordpress.com/2012/01/24/thy-righteousness-is-in-heaven-john-bunyan/"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commons.wikimedia.org/wiki/File:Rotating_globe.gi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4a"/><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2FA73A-5146-4DBC-9BDB-23DF5E2AD698}"/>
              </a:ext>
            </a:extLst>
          </p:cNvPr>
          <p:cNvSpPr txBox="1"/>
          <p:nvPr/>
        </p:nvSpPr>
        <p:spPr>
          <a:xfrm>
            <a:off x="623889" y="2505670"/>
            <a:ext cx="4899242" cy="923330"/>
          </a:xfrm>
          <a:prstGeom prst="rect">
            <a:avLst/>
          </a:prstGeom>
          <a:noFill/>
        </p:spPr>
        <p:txBody>
          <a:bodyPr wrap="square" rtlCol="0">
            <a:spAutoFit/>
          </a:bodyPr>
          <a:lstStyle/>
          <a:p>
            <a:pPr algn="r"/>
            <a:r>
              <a:rPr lang="en-US" sz="5400" dirty="0">
                <a:solidFill>
                  <a:srgbClr val="660000"/>
                </a:solidFill>
                <a:latin typeface="Times and Times again" pitchFamily="2" charset="0"/>
                <a:ea typeface="Return To Sender" panose="02000000000000000000" pitchFamily="2" charset="0"/>
                <a:cs typeface="Times New Roman" panose="02020603050405020304" pitchFamily="18" charset="0"/>
              </a:rPr>
              <a:t>8</a:t>
            </a:r>
            <a:r>
              <a:rPr lang="en-US" sz="5400" dirty="0">
                <a:solidFill>
                  <a:srgbClr val="660000"/>
                </a:solidFill>
                <a:latin typeface="Times New Roman" panose="02020603050405020304" pitchFamily="18" charset="0"/>
                <a:ea typeface="Return To Sender" panose="02000000000000000000" pitchFamily="2" charset="0"/>
                <a:cs typeface="Times New Roman" panose="02020603050405020304" pitchFamily="18" charset="0"/>
              </a:rPr>
              <a:t>:</a:t>
            </a:r>
            <a:r>
              <a:rPr lang="en-US" sz="5400" dirty="0">
                <a:solidFill>
                  <a:srgbClr val="660000"/>
                </a:solidFill>
                <a:latin typeface="Times and Times again" pitchFamily="2" charset="0"/>
                <a:ea typeface="Return To Sender" panose="02000000000000000000" pitchFamily="2" charset="0"/>
                <a:cs typeface="Times New Roman" panose="02020603050405020304" pitchFamily="18" charset="0"/>
              </a:rPr>
              <a:t>26</a:t>
            </a:r>
            <a:r>
              <a:rPr lang="en-US" sz="5400" dirty="0">
                <a:solidFill>
                  <a:srgbClr val="660000"/>
                </a:solidFill>
                <a:latin typeface="Times New Roman" panose="02020603050405020304" pitchFamily="18" charset="0"/>
                <a:ea typeface="Return To Sender" panose="02000000000000000000" pitchFamily="2" charset="0"/>
                <a:cs typeface="Times New Roman" panose="02020603050405020304" pitchFamily="18" charset="0"/>
              </a:rPr>
              <a:t>-</a:t>
            </a:r>
            <a:r>
              <a:rPr lang="en-US" sz="5400" dirty="0">
                <a:solidFill>
                  <a:srgbClr val="660000"/>
                </a:solidFill>
                <a:latin typeface="Times and Times again" pitchFamily="2" charset="0"/>
                <a:ea typeface="Return To Sender" panose="02000000000000000000" pitchFamily="2" charset="0"/>
                <a:cs typeface="Times New Roman" panose="02020603050405020304" pitchFamily="18" charset="0"/>
              </a:rPr>
              <a:t>40</a:t>
            </a:r>
            <a:endParaRPr lang="en-US" sz="5400" dirty="0">
              <a:solidFill>
                <a:srgbClr val="660000"/>
              </a:solidFill>
              <a:latin typeface="Times and Times again" pitchFamily="2" charset="0"/>
              <a:ea typeface="Return To Sender" panose="02000000000000000000" pitchFamily="2" charset="0"/>
            </a:endParaRPr>
          </a:p>
        </p:txBody>
      </p:sp>
    </p:spTree>
    <p:extLst>
      <p:ext uri="{BB962C8B-B14F-4D97-AF65-F5344CB8AC3E}">
        <p14:creationId xmlns:p14="http://schemas.microsoft.com/office/powerpoint/2010/main" val="55725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662764-F9C2-4F84-81EC-1942AA7134DC}"/>
              </a:ext>
            </a:extLst>
          </p:cNvPr>
          <p:cNvSpPr/>
          <p:nvPr/>
        </p:nvSpPr>
        <p:spPr>
          <a:xfrm>
            <a:off x="1113204" y="2844129"/>
            <a:ext cx="2065436" cy="702860"/>
          </a:xfrm>
          <a:prstGeom prst="rect">
            <a:avLst/>
          </a:prstGeom>
          <a:solidFill>
            <a:schemeClr val="accent2">
              <a:lumMod val="60000"/>
              <a:lumOff val="4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1569660"/>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James 2:19 ~ </a:t>
            </a:r>
            <a:r>
              <a:rPr lang="en-US" sz="3200" dirty="0">
                <a:solidFill>
                  <a:srgbClr val="FF0000"/>
                </a:solidFill>
                <a:effectLst>
                  <a:outerShdw blurRad="38100" dist="38100" dir="2700000" algn="tl">
                    <a:srgbClr val="000000">
                      <a:alpha val="43137"/>
                    </a:srgbClr>
                  </a:outerShdw>
                </a:effectLst>
              </a:rPr>
              <a:t>You believe that there is one God. You do well. Even the demons believe — and tremble!</a:t>
            </a:r>
            <a:endParaRPr lang="en-US" sz="4800" dirty="0">
              <a:solidFill>
                <a:srgbClr val="FF0000"/>
              </a:solidFill>
              <a:effectLst>
                <a:outerShdw blurRad="38100" dist="38100" dir="2700000" algn="tl">
                  <a:srgbClr val="000000">
                    <a:alpha val="43137"/>
                  </a:srgbClr>
                </a:outerShdw>
              </a:effectLst>
            </a:endParaRPr>
          </a:p>
        </p:txBody>
      </p:sp>
      <p:sp>
        <p:nvSpPr>
          <p:cNvPr id="6" name="Rectangle 5">
            <a:extLst>
              <a:ext uri="{FF2B5EF4-FFF2-40B4-BE49-F238E27FC236}">
                <a16:creationId xmlns:a16="http://schemas.microsoft.com/office/drawing/2014/main" id="{FB763895-0120-4BB5-82D5-4DB71DA85863}"/>
              </a:ext>
            </a:extLst>
          </p:cNvPr>
          <p:cNvSpPr/>
          <p:nvPr/>
        </p:nvSpPr>
        <p:spPr>
          <a:xfrm>
            <a:off x="710552" y="3386983"/>
            <a:ext cx="7973335" cy="584775"/>
          </a:xfrm>
          <a:prstGeom prst="rect">
            <a:avLst/>
          </a:prstGeom>
        </p:spPr>
        <p:txBody>
          <a:bodyPr wrap="square">
            <a:spAutoFit/>
          </a:bodyPr>
          <a:lstStyle/>
          <a:p>
            <a:pPr marL="168275" indent="-168275">
              <a:buFont typeface="Arial" panose="020B0604020202020204" pitchFamily="34" charset="0"/>
              <a:buChar char="•"/>
            </a:pPr>
            <a:r>
              <a:rPr lang="en-US" sz="32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r>
              <a:rPr lang="en-US" sz="3200" dirty="0">
                <a:solidFill>
                  <a:srgbClr val="FF0000"/>
                </a:solidFill>
                <a:effectLst>
                  <a:outerShdw blurRad="38100" dist="38100" dir="2700000" algn="tl">
                    <a:srgbClr val="000000">
                      <a:alpha val="43137"/>
                    </a:srgbClr>
                  </a:outerShdw>
                </a:effectLst>
                <a:cs typeface="Times New Roman" panose="02020603050405020304" pitchFamily="18" charset="0"/>
              </a:rPr>
              <a:t>worshiped </a:t>
            </a:r>
            <a:r>
              <a:rPr lang="en-US" sz="3200" dirty="0">
                <a:solidFill>
                  <a:schemeClr val="tx1">
                    <a:lumMod val="95000"/>
                    <a:lumOff val="5000"/>
                  </a:schemeClr>
                </a:solidFill>
                <a:effectLst>
                  <a:outerShdw blurRad="38100" dist="38100" dir="2700000" algn="tl">
                    <a:srgbClr val="000000">
                      <a:alpha val="43137"/>
                    </a:srgbClr>
                  </a:outerShdw>
                </a:effectLst>
                <a:cs typeface="Times New Roman" panose="02020603050405020304" pitchFamily="18" charset="0"/>
              </a:rPr>
              <a:t>~</a:t>
            </a:r>
            <a:r>
              <a:rPr lang="en-US" sz="3200" dirty="0">
                <a:solidFill>
                  <a:srgbClr val="FF0000"/>
                </a:solidFill>
                <a:effectLst>
                  <a:outerShdw blurRad="38100" dist="38100" dir="2700000" algn="tl">
                    <a:srgbClr val="000000">
                      <a:alpha val="43137"/>
                    </a:srgbClr>
                  </a:outerShdw>
                </a:effectLst>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proskuneō</a:t>
            </a:r>
            <a:endParaRPr lang="en-US" sz="3200" dirty="0">
              <a:solidFill>
                <a:schemeClr val="tx1">
                  <a:lumMod val="95000"/>
                  <a:lumOff val="5000"/>
                </a:schemeClr>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B8E31347-ED74-494F-A792-98F5BF148015}"/>
              </a:ext>
            </a:extLst>
          </p:cNvPr>
          <p:cNvSpPr txBox="1"/>
          <p:nvPr/>
        </p:nvSpPr>
        <p:spPr>
          <a:xfrm>
            <a:off x="466983" y="2369838"/>
            <a:ext cx="8239297" cy="1077218"/>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Mark 5:6 ~ </a:t>
            </a:r>
            <a:r>
              <a:rPr lang="en-US" sz="3200" dirty="0">
                <a:solidFill>
                  <a:srgbClr val="FF0000"/>
                </a:solidFill>
                <a:effectLst>
                  <a:outerShdw blurRad="38100" dist="38100" dir="2700000" algn="tl">
                    <a:srgbClr val="000000">
                      <a:alpha val="43137"/>
                    </a:srgbClr>
                  </a:outerShdw>
                </a:effectLst>
              </a:rPr>
              <a:t>When he saw Jesus from afar, he ran and worshiped Him</a:t>
            </a:r>
            <a:endParaRPr lang="en-US" sz="7200" dirty="0">
              <a:solidFill>
                <a:srgbClr val="FF0000"/>
              </a:solidFill>
              <a:effectLst>
                <a:outerShdw blurRad="38100" dist="38100" dir="2700000" algn="tl">
                  <a:srgbClr val="000000">
                    <a:alpha val="43137"/>
                  </a:srgbClr>
                </a:outerShdw>
              </a:effectLst>
            </a:endParaRPr>
          </a:p>
        </p:txBody>
      </p:sp>
      <p:sp>
        <p:nvSpPr>
          <p:cNvPr id="12" name="Rectangle 11">
            <a:extLst>
              <a:ext uri="{FF2B5EF4-FFF2-40B4-BE49-F238E27FC236}">
                <a16:creationId xmlns:a16="http://schemas.microsoft.com/office/drawing/2014/main" id="{AA73EAF0-4CF2-401A-AF5E-36BF70779C2D}"/>
              </a:ext>
            </a:extLst>
          </p:cNvPr>
          <p:cNvSpPr/>
          <p:nvPr/>
        </p:nvSpPr>
        <p:spPr>
          <a:xfrm>
            <a:off x="1092644" y="4483273"/>
            <a:ext cx="7248486" cy="584775"/>
          </a:xfrm>
          <a:prstGeom prst="rect">
            <a:avLst/>
          </a:prstGeom>
        </p:spPr>
        <p:txBody>
          <a:bodyPr wrap="square">
            <a:spAutoFit/>
          </a:bodyPr>
          <a:lstStyle/>
          <a:p>
            <a:pPr marL="168275" indent="-168275">
              <a:buFont typeface="Arial" panose="020B0604020202020204" pitchFamily="34" charset="0"/>
              <a:buChar char="•"/>
            </a:pPr>
            <a:r>
              <a:rPr lang="en-US" sz="32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kuon</a:t>
            </a:r>
            <a:r>
              <a:rPr lang="en-US" sz="3200" dirty="0">
                <a:effectLst>
                  <a:outerShdw blurRad="38100" dist="38100" dir="2700000" algn="tl">
                    <a:srgbClr val="000000">
                      <a:alpha val="43137"/>
                    </a:srgbClr>
                  </a:outerShdw>
                </a:effectLst>
              </a:rPr>
              <a:t> ~ </a:t>
            </a:r>
            <a:r>
              <a:rPr lang="en-US" sz="3200" i="1" dirty="0">
                <a:effectLst>
                  <a:outerShdw blurRad="38100" dist="38100" dir="2700000" algn="tl">
                    <a:srgbClr val="000000">
                      <a:alpha val="43137"/>
                    </a:srgbClr>
                  </a:outerShdw>
                </a:effectLst>
              </a:rPr>
              <a:t>dog</a:t>
            </a:r>
            <a:endParaRPr lang="en-US" sz="3200" dirty="0">
              <a:solidFill>
                <a:schemeClr val="tx1">
                  <a:lumMod val="95000"/>
                  <a:lumOff val="5000"/>
                </a:schemeClr>
              </a:solidFill>
              <a:effectLst>
                <a:outerShdw blurRad="38100" dist="38100" dir="2700000" algn="tl">
                  <a:srgbClr val="000000">
                    <a:alpha val="43137"/>
                  </a:srgbClr>
                </a:outerShdw>
              </a:effectLst>
            </a:endParaRPr>
          </a:p>
        </p:txBody>
      </p:sp>
      <p:sp>
        <p:nvSpPr>
          <p:cNvPr id="13" name="Rectangle 12">
            <a:extLst>
              <a:ext uri="{FF2B5EF4-FFF2-40B4-BE49-F238E27FC236}">
                <a16:creationId xmlns:a16="http://schemas.microsoft.com/office/drawing/2014/main" id="{869511D2-CC71-439A-A437-5F437EC88E51}"/>
              </a:ext>
            </a:extLst>
          </p:cNvPr>
          <p:cNvSpPr/>
          <p:nvPr/>
        </p:nvSpPr>
        <p:spPr>
          <a:xfrm>
            <a:off x="1092643" y="3944963"/>
            <a:ext cx="7248486" cy="584775"/>
          </a:xfrm>
          <a:prstGeom prst="rect">
            <a:avLst/>
          </a:prstGeom>
        </p:spPr>
        <p:txBody>
          <a:bodyPr wrap="square">
            <a:spAutoFit/>
          </a:bodyPr>
          <a:lstStyle/>
          <a:p>
            <a:pPr marL="168275" indent="-168275">
              <a:buFont typeface="Arial" panose="020B0604020202020204" pitchFamily="34" charset="0"/>
              <a:buChar char="•"/>
            </a:pPr>
            <a:r>
              <a:rPr lang="en-US" sz="32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r>
              <a:rPr lang="en-US" sz="32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pros</a:t>
            </a:r>
            <a:r>
              <a:rPr lang="en-US" sz="3200" i="1" dirty="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 </a:t>
            </a:r>
            <a:r>
              <a:rPr lang="en-US" sz="3200" i="1" dirty="0">
                <a:effectLst>
                  <a:outerShdw blurRad="38100" dist="38100" dir="2700000" algn="tl">
                    <a:srgbClr val="000000">
                      <a:alpha val="43137"/>
                    </a:srgbClr>
                  </a:outerShdw>
                </a:effectLst>
              </a:rPr>
              <a:t>before,</a:t>
            </a:r>
            <a:r>
              <a:rPr lang="en-US" sz="3200" dirty="0">
                <a:effectLst>
                  <a:outerShdw blurRad="38100" dist="38100" dir="2700000" algn="tl">
                    <a:srgbClr val="000000">
                      <a:alpha val="43137"/>
                    </a:srgbClr>
                  </a:outerShdw>
                </a:effectLst>
              </a:rPr>
              <a:t> and </a:t>
            </a:r>
            <a:endParaRPr lang="en-US" sz="3200" dirty="0">
              <a:solidFill>
                <a:schemeClr val="tx1">
                  <a:lumMod val="95000"/>
                  <a:lumOff val="5000"/>
                </a:schemeClr>
              </a:solidFill>
              <a:effectLst>
                <a:outerShdw blurRad="38100" dist="38100" dir="2700000" algn="tl">
                  <a:srgbClr val="000000">
                    <a:alpha val="43137"/>
                  </a:srgbClr>
                </a:outerShdw>
              </a:effectLst>
            </a:endParaRPr>
          </a:p>
        </p:txBody>
      </p:sp>
      <p:pic>
        <p:nvPicPr>
          <p:cNvPr id="14" name="Picture 2" descr="http://spiritualsidekick.com/wp-content/uploads/2012/10/dog-licking-hand.jpg">
            <a:extLst>
              <a:ext uri="{FF2B5EF4-FFF2-40B4-BE49-F238E27FC236}">
                <a16:creationId xmlns:a16="http://schemas.microsoft.com/office/drawing/2014/main" id="{595DC793-CAFC-4B83-B136-7F8BB1DE6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7366">
            <a:off x="4887912" y="1621835"/>
            <a:ext cx="3075329" cy="3760687"/>
          </a:xfrm>
          <a:prstGeom prst="rect">
            <a:avLst/>
          </a:prstGeom>
          <a:noFill/>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F1CCA6A-E008-4EDA-AB54-FFCC99CFC68B}"/>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92067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3"/>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3" presetClass="emph" presetSubtype="2" fill="hold" grpId="1" nodeType="withEffect">
                                  <p:stCondLst>
                                    <p:cond delay="0"/>
                                  </p:stCondLst>
                                  <p:childTnLst>
                                    <p:animClr clrSpc="rgb" dir="cw">
                                      <p:cBhvr override="childStyle">
                                        <p:cTn id="35" dur="500" fill="hold"/>
                                        <p:tgtEl>
                                          <p:spTgt spid="13"/>
                                        </p:tgtEl>
                                        <p:attrNameLst>
                                          <p:attrName>style.color</p:attrName>
                                        </p:attrNameLst>
                                      </p:cBhvr>
                                      <p:to>
                                        <a:schemeClr val="accent2"/>
                                      </p:to>
                                    </p:animClr>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3" grpId="1"/>
      <p:bldP spid="6" grpId="0"/>
      <p:bldP spid="11" grpId="0"/>
      <p:bldP spid="12" grpId="0"/>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https://upload.wikimedia.org/wikipedia/commons/b/b7/HenryBarclaySwete.jpg">
            <a:extLst>
              <a:ext uri="{FF2B5EF4-FFF2-40B4-BE49-F238E27FC236}">
                <a16:creationId xmlns:a16="http://schemas.microsoft.com/office/drawing/2014/main" id="{58351A88-D471-4C77-B1D6-D770A8051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86459">
            <a:off x="5953496" y="1157762"/>
            <a:ext cx="2738399" cy="37779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2263769-A21A-47C3-837A-2CF602A4A55D}"/>
              </a:ext>
            </a:extLst>
          </p:cNvPr>
          <p:cNvSpPr txBox="1"/>
          <p:nvPr/>
        </p:nvSpPr>
        <p:spPr>
          <a:xfrm>
            <a:off x="462064" y="890081"/>
            <a:ext cx="5998697" cy="5016758"/>
          </a:xfrm>
          <a:prstGeom prst="rect">
            <a:avLst/>
          </a:prstGeom>
          <a:noFill/>
        </p:spPr>
        <p:txBody>
          <a:bodyPr wrap="square" rtlCol="0">
            <a:spAutoFit/>
          </a:bodyPr>
          <a:lstStyle/>
          <a:p>
            <a:r>
              <a:rPr lang="en-US" sz="3200" dirty="0">
                <a:solidFill>
                  <a:srgbClr val="FF0000"/>
                </a:solidFill>
                <a:effectLst>
                  <a:outerShdw blurRad="38100" dist="38100" dir="2700000" algn="tl">
                    <a:srgbClr val="000000">
                      <a:alpha val="43137"/>
                    </a:srgbClr>
                  </a:outerShdw>
                </a:effectLst>
              </a:rPr>
              <a:t>Henry Barclay </a:t>
            </a:r>
            <a:r>
              <a:rPr lang="en-US" sz="3200" dirty="0" err="1">
                <a:solidFill>
                  <a:srgbClr val="FF0000"/>
                </a:solidFill>
                <a:effectLst>
                  <a:outerShdw blurRad="38100" dist="38100" dir="2700000" algn="tl">
                    <a:srgbClr val="000000">
                      <a:alpha val="43137"/>
                    </a:srgbClr>
                  </a:outerShdw>
                </a:effectLst>
              </a:rPr>
              <a:t>Swete</a:t>
            </a:r>
            <a:r>
              <a:rPr lang="en-US" sz="3200" dirty="0">
                <a:solidFill>
                  <a:srgbClr val="FF0000"/>
                </a:solidFill>
                <a:effectLst>
                  <a:outerShdw blurRad="38100" dist="38100" dir="2700000" algn="tl">
                    <a:srgbClr val="000000">
                      <a:alpha val="43137"/>
                    </a:srgbClr>
                  </a:outerShdw>
                </a:effectLst>
              </a:rPr>
              <a:t> (1835-1917) ~ </a:t>
            </a:r>
            <a:r>
              <a:rPr lang="en-US" sz="3200" dirty="0">
                <a:effectLst>
                  <a:outerShdw blurRad="38100" dist="38100" dir="2700000" algn="tl">
                    <a:srgbClr val="000000">
                      <a:alpha val="43137"/>
                    </a:srgbClr>
                  </a:outerShdw>
                </a:effectLst>
              </a:rPr>
              <a:t>“At first perhaps with hostile intentions, the onrush of the naked, yelling maniac must have tried the newly recovered confidence of the Twelve. We can imagine their surprise when, on approaching, he threw himself on his knees” </a:t>
            </a:r>
            <a:r>
              <a:rPr lang="en-US" sz="3200" dirty="0">
                <a:solidFill>
                  <a:srgbClr val="FF0000"/>
                </a:solidFill>
                <a:effectLst>
                  <a:outerShdw blurRad="38100" dist="38100" dir="2700000" algn="tl">
                    <a:srgbClr val="000000">
                      <a:alpha val="43137"/>
                    </a:srgbClr>
                  </a:outerShdw>
                </a:effectLst>
              </a:rPr>
              <a:t>(cited by A. T. Robertson)</a:t>
            </a:r>
            <a:endParaRPr lang="en-US" sz="4800" dirty="0">
              <a:solidFill>
                <a:srgbClr val="FF00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2C78765A-428B-41FC-AA74-AFD5BA957FFB}"/>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164122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3A1CD5-CF37-4047-BF47-A62F9A592326}"/>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94475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2E22C6-D416-4B25-8944-2CEA7E708B2A}"/>
              </a:ext>
            </a:extLst>
          </p:cNvPr>
          <p:cNvSpPr/>
          <p:nvPr/>
        </p:nvSpPr>
        <p:spPr>
          <a:xfrm>
            <a:off x="2806318" y="2360383"/>
            <a:ext cx="1134450" cy="702860"/>
          </a:xfrm>
          <a:prstGeom prst="rect">
            <a:avLst/>
          </a:prstGeom>
          <a:solidFill>
            <a:schemeClr val="accent2">
              <a:lumMod val="60000"/>
              <a:lumOff val="4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1077218"/>
          </a:xfrm>
          <a:prstGeom prst="rect">
            <a:avLst/>
          </a:prstGeom>
          <a:noFill/>
        </p:spPr>
        <p:txBody>
          <a:bodyPr wrap="square" rtlCol="0">
            <a:spAutoFit/>
          </a:bodyPr>
          <a:lstStyle/>
          <a:p>
            <a:r>
              <a:rPr lang="en-US" sz="3200" dirty="0">
                <a:solidFill>
                  <a:srgbClr val="FF0000"/>
                </a:solidFill>
                <a:effectLst>
                  <a:outerShdw blurRad="38100" dist="38100" dir="2700000" algn="tl">
                    <a:srgbClr val="000000">
                      <a:alpha val="43137"/>
                    </a:srgbClr>
                  </a:outerShdw>
                </a:effectLst>
              </a:rPr>
              <a:t>abyss</a:t>
            </a:r>
            <a:r>
              <a:rPr lang="en-US" sz="3200" dirty="0">
                <a:effectLst>
                  <a:outerShdw blurRad="38100" dist="38100" dir="2700000" algn="tl">
                    <a:srgbClr val="000000">
                      <a:alpha val="43137"/>
                    </a:srgbClr>
                  </a:outerShdw>
                </a:effectLst>
              </a:rPr>
              <a:t> ~ </a:t>
            </a:r>
            <a:r>
              <a:rPr lang="en-US" sz="3200"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abussos</a:t>
            </a:r>
            <a:r>
              <a:rPr lang="en-US" sz="3200" dirty="0">
                <a:effectLst>
                  <a:outerShdw blurRad="38100" dist="38100" dir="2700000" algn="tl">
                    <a:srgbClr val="000000">
                      <a:alpha val="43137"/>
                    </a:srgbClr>
                  </a:outerShdw>
                </a:effectLst>
              </a:rPr>
              <a:t> – </a:t>
            </a:r>
            <a:r>
              <a:rPr lang="en-US" sz="32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r>
              <a:rPr lang="en-US" sz="3200" dirty="0">
                <a:effectLst>
                  <a:outerShdw blurRad="38100" dist="38100" dir="2700000" algn="tl">
                    <a:srgbClr val="000000">
                      <a:alpha val="43137"/>
                    </a:srgbClr>
                  </a:outerShdw>
                </a:effectLst>
              </a:rPr>
              <a:t> = negative particle + </a:t>
            </a:r>
            <a:r>
              <a:rPr lang="en-US" sz="3200"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buthos</a:t>
            </a:r>
            <a:r>
              <a:rPr lang="en-US" sz="3200" dirty="0">
                <a:effectLst>
                  <a:outerShdw blurRad="38100" dist="38100" dir="2700000" algn="tl">
                    <a:srgbClr val="000000">
                      <a:alpha val="43137"/>
                    </a:srgbClr>
                  </a:outerShdw>
                </a:effectLst>
              </a:rPr>
              <a:t> = </a:t>
            </a:r>
            <a:r>
              <a:rPr lang="en-US" sz="3200" i="1" dirty="0">
                <a:effectLst>
                  <a:outerShdw blurRad="38100" dist="38100" dir="2700000" algn="tl">
                    <a:srgbClr val="000000">
                      <a:alpha val="43137"/>
                    </a:srgbClr>
                  </a:outerShdw>
                </a:effectLst>
              </a:rPr>
              <a:t>the deep</a:t>
            </a:r>
            <a:r>
              <a:rPr lang="en-US" sz="3200" dirty="0">
                <a:effectLst>
                  <a:outerShdw blurRad="38100" dist="38100" dir="2700000" algn="tl">
                    <a:srgbClr val="000000">
                      <a:alpha val="43137"/>
                    </a:srgbClr>
                  </a:outerShdw>
                </a:effectLst>
              </a:rPr>
              <a:t> </a:t>
            </a:r>
            <a:endParaRPr lang="en-US" sz="7200" dirty="0">
              <a:solidFill>
                <a:srgbClr val="FF0000"/>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D8D7CE28-CECB-40A4-A3E1-9C032487D186}"/>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
        <p:nvSpPr>
          <p:cNvPr id="5" name="Rectangle 4">
            <a:extLst>
              <a:ext uri="{FF2B5EF4-FFF2-40B4-BE49-F238E27FC236}">
                <a16:creationId xmlns:a16="http://schemas.microsoft.com/office/drawing/2014/main" id="{91841279-FC6D-446D-A66F-9DFF39009D56}"/>
              </a:ext>
            </a:extLst>
          </p:cNvPr>
          <p:cNvSpPr/>
          <p:nvPr/>
        </p:nvSpPr>
        <p:spPr>
          <a:xfrm>
            <a:off x="710552" y="1894449"/>
            <a:ext cx="7973335" cy="1077218"/>
          </a:xfrm>
          <a:prstGeom prst="rect">
            <a:avLst/>
          </a:prstGeom>
        </p:spPr>
        <p:txBody>
          <a:bodyPr wrap="square">
            <a:spAutoFit/>
          </a:bodyPr>
          <a:lstStyle/>
          <a:p>
            <a:pPr marL="168275" indent="-168275">
              <a:buFont typeface="Arial" panose="020B0604020202020204" pitchFamily="34" charset="0"/>
              <a:buChar char="•"/>
            </a:pPr>
            <a:r>
              <a:rPr lang="en-US" sz="3200" dirty="0">
                <a:solidFill>
                  <a:schemeClr val="tx1">
                    <a:lumMod val="95000"/>
                    <a:lumOff val="5000"/>
                  </a:schemeClr>
                </a:solidFill>
                <a:effectLst>
                  <a:outerShdw blurRad="38100" dist="38100" dir="2700000" algn="tl">
                    <a:srgbClr val="000000">
                      <a:alpha val="43137"/>
                    </a:srgbClr>
                  </a:outerShdw>
                </a:effectLst>
                <a:ea typeface="Times New Roman" panose="02020603050405020304" pitchFamily="18" charset="0"/>
              </a:rPr>
              <a:t> </a:t>
            </a:r>
            <a:r>
              <a:rPr lang="en-US" sz="3200" dirty="0">
                <a:effectLst>
                  <a:outerShdw blurRad="38100" dist="38100" dir="2700000" algn="tl">
                    <a:srgbClr val="000000">
                      <a:alpha val="43137"/>
                    </a:srgbClr>
                  </a:outerShdw>
                </a:effectLst>
              </a:rPr>
              <a:t>2 Cor. 11:25 ~ </a:t>
            </a:r>
            <a:r>
              <a:rPr lang="en-US" sz="3200" dirty="0">
                <a:solidFill>
                  <a:srgbClr val="FF0000"/>
                </a:solidFill>
                <a:effectLst>
                  <a:outerShdw blurRad="38100" dist="38100" dir="2700000" algn="tl">
                    <a:srgbClr val="000000">
                      <a:alpha val="43137"/>
                    </a:srgbClr>
                  </a:outerShdw>
                </a:effectLst>
              </a:rPr>
              <a:t>… a night and a day I have been in the deep;</a:t>
            </a:r>
          </a:p>
        </p:txBody>
      </p:sp>
    </p:spTree>
    <p:extLst>
      <p:ext uri="{BB962C8B-B14F-4D97-AF65-F5344CB8AC3E}">
        <p14:creationId xmlns:p14="http://schemas.microsoft.com/office/powerpoint/2010/main" val="198556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5016758"/>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Rev. 9:1-5 ~ </a:t>
            </a:r>
            <a:r>
              <a:rPr lang="en-US" sz="3200" baseline="30000" dirty="0">
                <a:effectLst>
                  <a:outerShdw blurRad="38100" dist="38100" dir="2700000" algn="tl">
                    <a:srgbClr val="000000">
                      <a:alpha val="43137"/>
                    </a:srgbClr>
                  </a:outerShdw>
                </a:effectLst>
              </a:rPr>
              <a:t>1</a:t>
            </a:r>
            <a:r>
              <a:rPr lang="en-US" sz="3200" dirty="0">
                <a:effectLst>
                  <a:outerShdw blurRad="38100" dist="38100" dir="2700000" algn="tl">
                    <a:srgbClr val="000000">
                      <a:alpha val="43137"/>
                    </a:srgbClr>
                  </a:outerShdw>
                </a:effectLst>
              </a:rPr>
              <a:t> </a:t>
            </a:r>
            <a:r>
              <a:rPr lang="en-US" sz="3200" dirty="0">
                <a:solidFill>
                  <a:srgbClr val="FF0000"/>
                </a:solidFill>
                <a:effectLst>
                  <a:outerShdw blurRad="38100" dist="38100" dir="2700000" algn="tl">
                    <a:srgbClr val="000000">
                      <a:alpha val="43137"/>
                    </a:srgbClr>
                  </a:outerShdw>
                </a:effectLst>
              </a:rPr>
              <a:t>Then the fifth angel sounded: And I saw a star fallen from heaven to the earth. To him was given the key to the bottomless pit. </a:t>
            </a:r>
            <a:r>
              <a:rPr lang="en-US" sz="3200" baseline="30000" dirty="0">
                <a:effectLst>
                  <a:outerShdw blurRad="38100" dist="38100" dir="2700000" algn="tl">
                    <a:srgbClr val="000000">
                      <a:alpha val="43137"/>
                    </a:srgbClr>
                  </a:outerShdw>
                </a:effectLst>
              </a:rPr>
              <a:t>2</a:t>
            </a:r>
            <a:r>
              <a:rPr lang="en-US" sz="3200" dirty="0">
                <a:effectLst>
                  <a:outerShdw blurRad="38100" dist="38100" dir="2700000" algn="tl">
                    <a:srgbClr val="000000">
                      <a:alpha val="43137"/>
                    </a:srgbClr>
                  </a:outerShdw>
                </a:effectLst>
              </a:rPr>
              <a:t> </a:t>
            </a:r>
            <a:r>
              <a:rPr lang="en-US" sz="3200" dirty="0">
                <a:solidFill>
                  <a:srgbClr val="FF0000"/>
                </a:solidFill>
                <a:effectLst>
                  <a:outerShdw blurRad="38100" dist="38100" dir="2700000" algn="tl">
                    <a:srgbClr val="000000">
                      <a:alpha val="43137"/>
                    </a:srgbClr>
                  </a:outerShdw>
                </a:effectLst>
              </a:rPr>
              <a:t>And he opened the bottomless pit, and smoke arose out of the pit like the smoke of a great furnace. So the sun and the air were darkened because of the smoke of the pit.</a:t>
            </a:r>
            <a:r>
              <a:rPr lang="en-US" sz="3200" dirty="0">
                <a:effectLst>
                  <a:outerShdw blurRad="38100" dist="38100" dir="2700000" algn="tl">
                    <a:srgbClr val="000000">
                      <a:alpha val="43137"/>
                    </a:srgbClr>
                  </a:outerShdw>
                </a:effectLst>
              </a:rPr>
              <a:t> </a:t>
            </a:r>
            <a:r>
              <a:rPr lang="en-US" sz="3200" baseline="30000" dirty="0">
                <a:effectLst>
                  <a:outerShdw blurRad="38100" dist="38100" dir="2700000" algn="tl">
                    <a:srgbClr val="000000">
                      <a:alpha val="43137"/>
                    </a:srgbClr>
                  </a:outerShdw>
                </a:effectLst>
              </a:rPr>
              <a:t>3</a:t>
            </a:r>
            <a:r>
              <a:rPr lang="en-US" sz="3200" dirty="0">
                <a:effectLst>
                  <a:outerShdw blurRad="38100" dist="38100" dir="2700000" algn="tl">
                    <a:srgbClr val="000000">
                      <a:alpha val="43137"/>
                    </a:srgbClr>
                  </a:outerShdw>
                </a:effectLst>
              </a:rPr>
              <a:t> </a:t>
            </a:r>
            <a:r>
              <a:rPr lang="en-US" sz="3200" dirty="0">
                <a:solidFill>
                  <a:srgbClr val="FF0000"/>
                </a:solidFill>
                <a:effectLst>
                  <a:outerShdw blurRad="38100" dist="38100" dir="2700000" algn="tl">
                    <a:srgbClr val="000000">
                      <a:alpha val="43137"/>
                    </a:srgbClr>
                  </a:outerShdw>
                </a:effectLst>
              </a:rPr>
              <a:t>Then out of the smoke locusts came upon the earth. And to them was given power, as the scorpions of the earth have power.</a:t>
            </a:r>
            <a:r>
              <a:rPr lang="en-US" sz="3200" dirty="0">
                <a:effectLst>
                  <a:outerShdw blurRad="38100" dist="38100" dir="2700000" algn="tl">
                    <a:srgbClr val="000000">
                      <a:alpha val="43137"/>
                    </a:srgbClr>
                  </a:outerShdw>
                </a:effectLst>
              </a:rPr>
              <a:t> </a:t>
            </a:r>
            <a:endParaRPr lang="en-US" sz="3200" dirty="0">
              <a:solidFill>
                <a:srgbClr val="FF0000"/>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6AAE62AF-A315-4999-B3CB-AF69321713EA}"/>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284854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4031873"/>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Rev. 9:1-5 ~ </a:t>
            </a:r>
            <a:r>
              <a:rPr lang="en-US" sz="3200" baseline="30000" dirty="0">
                <a:effectLst>
                  <a:outerShdw blurRad="38100" dist="38100" dir="2700000" algn="tl">
                    <a:srgbClr val="000000">
                      <a:alpha val="43137"/>
                    </a:srgbClr>
                  </a:outerShdw>
                </a:effectLst>
              </a:rPr>
              <a:t>4</a:t>
            </a:r>
            <a:r>
              <a:rPr lang="en-US" sz="3200" dirty="0">
                <a:effectLst>
                  <a:outerShdw blurRad="38100" dist="38100" dir="2700000" algn="tl">
                    <a:srgbClr val="000000">
                      <a:alpha val="43137"/>
                    </a:srgbClr>
                  </a:outerShdw>
                </a:effectLst>
              </a:rPr>
              <a:t> </a:t>
            </a:r>
            <a:r>
              <a:rPr lang="en-US" sz="3200" dirty="0">
                <a:solidFill>
                  <a:srgbClr val="FF0000"/>
                </a:solidFill>
                <a:effectLst>
                  <a:outerShdw blurRad="38100" dist="38100" dir="2700000" algn="tl">
                    <a:srgbClr val="000000">
                      <a:alpha val="43137"/>
                    </a:srgbClr>
                  </a:outerShdw>
                </a:effectLst>
              </a:rPr>
              <a:t>They were commanded not to harm the grass of the earth, or any green thing, or any tree, but only those men who do not have the seal of God on their foreheads. </a:t>
            </a:r>
            <a:r>
              <a:rPr lang="en-US" sz="3200" baseline="30000" dirty="0">
                <a:effectLst>
                  <a:outerShdw blurRad="38100" dist="38100" dir="2700000" algn="tl">
                    <a:srgbClr val="000000">
                      <a:alpha val="43137"/>
                    </a:srgbClr>
                  </a:outerShdw>
                </a:effectLst>
              </a:rPr>
              <a:t>5</a:t>
            </a:r>
            <a:r>
              <a:rPr lang="en-US" sz="3200" dirty="0">
                <a:effectLst>
                  <a:outerShdw blurRad="38100" dist="38100" dir="2700000" algn="tl">
                    <a:srgbClr val="000000">
                      <a:alpha val="43137"/>
                    </a:srgbClr>
                  </a:outerShdw>
                </a:effectLst>
              </a:rPr>
              <a:t> </a:t>
            </a:r>
            <a:r>
              <a:rPr lang="en-US" sz="3200" dirty="0">
                <a:solidFill>
                  <a:srgbClr val="FF0000"/>
                </a:solidFill>
                <a:effectLst>
                  <a:outerShdw blurRad="38100" dist="38100" dir="2700000" algn="tl">
                    <a:srgbClr val="000000">
                      <a:alpha val="43137"/>
                    </a:srgbClr>
                  </a:outerShdw>
                </a:effectLst>
              </a:rPr>
              <a:t>And they were not given </a:t>
            </a:r>
            <a:r>
              <a:rPr lang="en-US" sz="3200" i="1" dirty="0">
                <a:solidFill>
                  <a:srgbClr val="FF0000"/>
                </a:solidFill>
                <a:effectLst>
                  <a:outerShdw blurRad="38100" dist="38100" dir="2700000" algn="tl">
                    <a:srgbClr val="000000">
                      <a:alpha val="43137"/>
                    </a:srgbClr>
                  </a:outerShdw>
                </a:effectLst>
              </a:rPr>
              <a:t>authority</a:t>
            </a:r>
            <a:r>
              <a:rPr lang="en-US" sz="3200" dirty="0">
                <a:solidFill>
                  <a:srgbClr val="FF0000"/>
                </a:solidFill>
                <a:effectLst>
                  <a:outerShdw blurRad="38100" dist="38100" dir="2700000" algn="tl">
                    <a:srgbClr val="000000">
                      <a:alpha val="43137"/>
                    </a:srgbClr>
                  </a:outerShdw>
                </a:effectLst>
              </a:rPr>
              <a:t> to kill them, but to torment them </a:t>
            </a:r>
            <a:r>
              <a:rPr lang="en-US" sz="3200" i="1" dirty="0">
                <a:solidFill>
                  <a:srgbClr val="FF0000"/>
                </a:solidFill>
                <a:effectLst>
                  <a:outerShdw blurRad="38100" dist="38100" dir="2700000" algn="tl">
                    <a:srgbClr val="000000">
                      <a:alpha val="43137"/>
                    </a:srgbClr>
                  </a:outerShdw>
                </a:effectLst>
              </a:rPr>
              <a:t>for</a:t>
            </a:r>
            <a:r>
              <a:rPr lang="en-US" sz="3200" dirty="0">
                <a:solidFill>
                  <a:srgbClr val="FF0000"/>
                </a:solidFill>
                <a:effectLst>
                  <a:outerShdw blurRad="38100" dist="38100" dir="2700000" algn="tl">
                    <a:srgbClr val="000000">
                      <a:alpha val="43137"/>
                    </a:srgbClr>
                  </a:outerShdw>
                </a:effectLst>
              </a:rPr>
              <a:t> five months. Their torment </a:t>
            </a:r>
            <a:r>
              <a:rPr lang="en-US" sz="3200" i="1" dirty="0">
                <a:solidFill>
                  <a:srgbClr val="FF0000"/>
                </a:solidFill>
                <a:effectLst>
                  <a:outerShdw blurRad="38100" dist="38100" dir="2700000" algn="tl">
                    <a:srgbClr val="000000">
                      <a:alpha val="43137"/>
                    </a:srgbClr>
                  </a:outerShdw>
                </a:effectLst>
              </a:rPr>
              <a:t>was</a:t>
            </a:r>
            <a:r>
              <a:rPr lang="en-US" sz="3200" dirty="0">
                <a:solidFill>
                  <a:srgbClr val="FF0000"/>
                </a:solidFill>
                <a:effectLst>
                  <a:outerShdw blurRad="38100" dist="38100" dir="2700000" algn="tl">
                    <a:srgbClr val="000000">
                      <a:alpha val="43137"/>
                    </a:srgbClr>
                  </a:outerShdw>
                </a:effectLst>
              </a:rPr>
              <a:t> like the torment of a scorpion when it strikes a man. </a:t>
            </a:r>
          </a:p>
        </p:txBody>
      </p:sp>
      <p:sp>
        <p:nvSpPr>
          <p:cNvPr id="4" name="TextBox 3">
            <a:extLst>
              <a:ext uri="{FF2B5EF4-FFF2-40B4-BE49-F238E27FC236}">
                <a16:creationId xmlns:a16="http://schemas.microsoft.com/office/drawing/2014/main" id="{D8F2DBE1-C255-4A01-B45F-DBEF45D9D855}"/>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143828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0CD477-EA82-403F-8165-92CE50CD443E}"/>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64310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1077218"/>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John 10:10 ~ </a:t>
            </a:r>
            <a:r>
              <a:rPr lang="en-US" sz="3200" dirty="0">
                <a:solidFill>
                  <a:srgbClr val="FF0000"/>
                </a:solidFill>
                <a:effectLst>
                  <a:outerShdw blurRad="38100" dist="38100" dir="2700000" algn="tl">
                    <a:srgbClr val="000000">
                      <a:alpha val="43137"/>
                    </a:srgbClr>
                  </a:outerShdw>
                </a:effectLst>
              </a:rPr>
              <a:t>The thief does not come except to steal, and to kill, and to destroy.</a:t>
            </a:r>
            <a:endParaRPr lang="en-US" sz="4800" dirty="0">
              <a:solidFill>
                <a:srgbClr val="FF0000"/>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D0A14EC8-51DC-414D-AA5B-B6A0597571AA}"/>
              </a:ext>
            </a:extLst>
          </p:cNvPr>
          <p:cNvSpPr txBox="1"/>
          <p:nvPr/>
        </p:nvSpPr>
        <p:spPr>
          <a:xfrm>
            <a:off x="471583" y="1385377"/>
            <a:ext cx="8239297" cy="1569660"/>
          </a:xfrm>
          <a:prstGeom prst="rect">
            <a:avLst/>
          </a:prstGeom>
          <a:noFill/>
        </p:spPr>
        <p:txBody>
          <a:bodyPr wrap="square" rtlCol="0">
            <a:spAutoFit/>
          </a:bodyPr>
          <a:lstStyle/>
          <a:p>
            <a:r>
              <a:rPr lang="en-US" sz="3200" dirty="0">
                <a:solidFill>
                  <a:srgbClr val="FF0000"/>
                </a:solidFill>
                <a:effectLst>
                  <a:outerShdw blurRad="38100" dist="38100" dir="2700000" algn="tl">
                    <a:srgbClr val="000000">
                      <a:alpha val="43137"/>
                    </a:srgbClr>
                  </a:outerShdw>
                </a:effectLst>
              </a:rPr>
              <a:t>                                                           I have come that they may have life, and that they may have </a:t>
            </a:r>
            <a:r>
              <a:rPr lang="en-US" sz="3200" i="1" dirty="0">
                <a:solidFill>
                  <a:srgbClr val="FF0000"/>
                </a:solidFill>
                <a:effectLst>
                  <a:outerShdw blurRad="38100" dist="38100" dir="2700000" algn="tl">
                    <a:srgbClr val="000000">
                      <a:alpha val="43137"/>
                    </a:srgbClr>
                  </a:outerShdw>
                </a:effectLst>
              </a:rPr>
              <a:t>it</a:t>
            </a:r>
            <a:r>
              <a:rPr lang="en-US" sz="3200" dirty="0">
                <a:solidFill>
                  <a:srgbClr val="FF0000"/>
                </a:solidFill>
                <a:effectLst>
                  <a:outerShdw blurRad="38100" dist="38100" dir="2700000" algn="tl">
                    <a:srgbClr val="000000">
                      <a:alpha val="43137"/>
                    </a:srgbClr>
                  </a:outerShdw>
                </a:effectLst>
              </a:rPr>
              <a:t> more abundantly.</a:t>
            </a:r>
          </a:p>
        </p:txBody>
      </p:sp>
      <p:pic>
        <p:nvPicPr>
          <p:cNvPr id="1026" name="Picture 2" descr="Image result for satanism">
            <a:extLst>
              <a:ext uri="{FF2B5EF4-FFF2-40B4-BE49-F238E27FC236}">
                <a16:creationId xmlns:a16="http://schemas.microsoft.com/office/drawing/2014/main" id="{E0DB4B75-B03B-483D-9E91-5598BC6D7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52081">
            <a:off x="776067" y="2701641"/>
            <a:ext cx="3981141" cy="27337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0331052-78B1-456E-8619-FAE799B4A2ED}"/>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pic>
        <p:nvPicPr>
          <p:cNvPr id="5" name="Picture 2" descr="Image result for gq models suits">
            <a:extLst>
              <a:ext uri="{FF2B5EF4-FFF2-40B4-BE49-F238E27FC236}">
                <a16:creationId xmlns:a16="http://schemas.microsoft.com/office/drawing/2014/main" id="{41AF03D7-E063-4985-A0C1-9B2F3BE175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272" t="987" r="609" b="7412"/>
          <a:stretch/>
        </p:blipFill>
        <p:spPr bwMode="auto">
          <a:xfrm rot="21393445">
            <a:off x="4800670" y="1218418"/>
            <a:ext cx="2692567" cy="4421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34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Arrow: Up 5">
            <a:extLst>
              <a:ext uri="{FF2B5EF4-FFF2-40B4-BE49-F238E27FC236}">
                <a16:creationId xmlns:a16="http://schemas.microsoft.com/office/drawing/2014/main" id="{F6744C92-6368-456D-8143-2C628C576693}"/>
              </a:ext>
            </a:extLst>
          </p:cNvPr>
          <p:cNvSpPr/>
          <p:nvPr/>
        </p:nvSpPr>
        <p:spPr>
          <a:xfrm>
            <a:off x="3965714" y="936217"/>
            <a:ext cx="457200" cy="2518266"/>
          </a:xfrm>
          <a:prstGeom prst="upArrow">
            <a:avLst/>
          </a:prstGeom>
          <a:solidFill>
            <a:schemeClr val="bg1"/>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Up 6">
            <a:extLst>
              <a:ext uri="{FF2B5EF4-FFF2-40B4-BE49-F238E27FC236}">
                <a16:creationId xmlns:a16="http://schemas.microsoft.com/office/drawing/2014/main" id="{964F7606-80C0-4257-BC62-9211A4C33584}"/>
              </a:ext>
            </a:extLst>
          </p:cNvPr>
          <p:cNvSpPr/>
          <p:nvPr/>
        </p:nvSpPr>
        <p:spPr>
          <a:xfrm rot="600000">
            <a:off x="4177782" y="949939"/>
            <a:ext cx="457200" cy="2518266"/>
          </a:xfrm>
          <a:prstGeom prst="upArrow">
            <a:avLst/>
          </a:prstGeom>
          <a:solidFill>
            <a:srgbClr val="E6E6E6"/>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8" name="Arrow: Up 7">
            <a:extLst>
              <a:ext uri="{FF2B5EF4-FFF2-40B4-BE49-F238E27FC236}">
                <a16:creationId xmlns:a16="http://schemas.microsoft.com/office/drawing/2014/main" id="{6C6CDC7D-431F-4539-B150-BDDEAF121C56}"/>
              </a:ext>
            </a:extLst>
          </p:cNvPr>
          <p:cNvSpPr/>
          <p:nvPr/>
        </p:nvSpPr>
        <p:spPr>
          <a:xfrm rot="1200000">
            <a:off x="4391972" y="1003098"/>
            <a:ext cx="457200" cy="2518266"/>
          </a:xfrm>
          <a:prstGeom prst="upArrow">
            <a:avLst/>
          </a:prstGeom>
          <a:solidFill>
            <a:srgbClr val="C7C7C7"/>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9" name="Arrow: Up 8">
            <a:extLst>
              <a:ext uri="{FF2B5EF4-FFF2-40B4-BE49-F238E27FC236}">
                <a16:creationId xmlns:a16="http://schemas.microsoft.com/office/drawing/2014/main" id="{D1AAE551-8DCE-4FCC-8EB8-62095D2DBCF8}"/>
              </a:ext>
            </a:extLst>
          </p:cNvPr>
          <p:cNvSpPr/>
          <p:nvPr/>
        </p:nvSpPr>
        <p:spPr>
          <a:xfrm rot="1800000">
            <a:off x="4593601" y="1106175"/>
            <a:ext cx="457200" cy="2518266"/>
          </a:xfrm>
          <a:prstGeom prst="upArrow">
            <a:avLst/>
          </a:prstGeom>
          <a:solidFill>
            <a:srgbClr val="B8B8B8"/>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0" name="Arrow: Up 9">
            <a:extLst>
              <a:ext uri="{FF2B5EF4-FFF2-40B4-BE49-F238E27FC236}">
                <a16:creationId xmlns:a16="http://schemas.microsoft.com/office/drawing/2014/main" id="{8A4DDD07-FB60-4ECB-8A13-84C7E0C62BE2}"/>
              </a:ext>
            </a:extLst>
          </p:cNvPr>
          <p:cNvSpPr/>
          <p:nvPr/>
        </p:nvSpPr>
        <p:spPr>
          <a:xfrm rot="2400000">
            <a:off x="4770334" y="1226541"/>
            <a:ext cx="457200" cy="2518266"/>
          </a:xfrm>
          <a:prstGeom prst="upArrow">
            <a:avLst/>
          </a:prstGeom>
          <a:solidFill>
            <a:srgbClr val="A7A7A7"/>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1" name="Arrow: Up 10">
            <a:extLst>
              <a:ext uri="{FF2B5EF4-FFF2-40B4-BE49-F238E27FC236}">
                <a16:creationId xmlns:a16="http://schemas.microsoft.com/office/drawing/2014/main" id="{433B5104-9DFF-47E4-80EB-E4B6EB6D7280}"/>
              </a:ext>
            </a:extLst>
          </p:cNvPr>
          <p:cNvSpPr/>
          <p:nvPr/>
        </p:nvSpPr>
        <p:spPr>
          <a:xfrm rot="3000000">
            <a:off x="4929565" y="1393219"/>
            <a:ext cx="457200" cy="2518266"/>
          </a:xfrm>
          <a:prstGeom prst="upArrow">
            <a:avLst/>
          </a:prstGeom>
          <a:solidFill>
            <a:srgbClr val="9B9B9B"/>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2" name="Arrow: Up 11">
            <a:extLst>
              <a:ext uri="{FF2B5EF4-FFF2-40B4-BE49-F238E27FC236}">
                <a16:creationId xmlns:a16="http://schemas.microsoft.com/office/drawing/2014/main" id="{4509F29F-8C21-4196-94B7-772D6F45AE6A}"/>
              </a:ext>
            </a:extLst>
          </p:cNvPr>
          <p:cNvSpPr/>
          <p:nvPr/>
        </p:nvSpPr>
        <p:spPr>
          <a:xfrm rot="3600000">
            <a:off x="5062014" y="1559845"/>
            <a:ext cx="457200" cy="2518266"/>
          </a:xfrm>
          <a:prstGeom prst="upArrow">
            <a:avLst/>
          </a:prstGeom>
          <a:solidFill>
            <a:srgbClr val="949494"/>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3" name="Arrow: Up 12">
            <a:extLst>
              <a:ext uri="{FF2B5EF4-FFF2-40B4-BE49-F238E27FC236}">
                <a16:creationId xmlns:a16="http://schemas.microsoft.com/office/drawing/2014/main" id="{EBCCB3BB-E83E-432C-972E-B7D8FB2BC682}"/>
              </a:ext>
            </a:extLst>
          </p:cNvPr>
          <p:cNvSpPr/>
          <p:nvPr/>
        </p:nvSpPr>
        <p:spPr>
          <a:xfrm rot="4200000">
            <a:off x="5144592" y="1746299"/>
            <a:ext cx="457200" cy="2518266"/>
          </a:xfrm>
          <a:prstGeom prst="upArrow">
            <a:avLst/>
          </a:prstGeom>
          <a:solidFill>
            <a:srgbClr val="888888"/>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4" name="Arrow: Up 13">
            <a:extLst>
              <a:ext uri="{FF2B5EF4-FFF2-40B4-BE49-F238E27FC236}">
                <a16:creationId xmlns:a16="http://schemas.microsoft.com/office/drawing/2014/main" id="{E6A00E84-35A1-4284-A5E5-6B46BA53F9EF}"/>
              </a:ext>
            </a:extLst>
          </p:cNvPr>
          <p:cNvSpPr/>
          <p:nvPr/>
        </p:nvSpPr>
        <p:spPr>
          <a:xfrm rot="4800000">
            <a:off x="5199057" y="1970046"/>
            <a:ext cx="457200" cy="2518266"/>
          </a:xfrm>
          <a:prstGeom prst="upArrow">
            <a:avLst/>
          </a:prstGeom>
          <a:solidFill>
            <a:srgbClr val="7F7F7F"/>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5" name="Arrow: Up 14">
            <a:extLst>
              <a:ext uri="{FF2B5EF4-FFF2-40B4-BE49-F238E27FC236}">
                <a16:creationId xmlns:a16="http://schemas.microsoft.com/office/drawing/2014/main" id="{BFEF4246-F04C-45FF-AC83-DF687D34CAB8}"/>
              </a:ext>
            </a:extLst>
          </p:cNvPr>
          <p:cNvSpPr/>
          <p:nvPr/>
        </p:nvSpPr>
        <p:spPr>
          <a:xfrm rot="5400000">
            <a:off x="5209503" y="2187092"/>
            <a:ext cx="457200" cy="2518266"/>
          </a:xfrm>
          <a:prstGeom prst="upArrow">
            <a:avLst/>
          </a:prstGeom>
          <a:solidFill>
            <a:srgbClr val="757575"/>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6" name="Arrow: Up 15">
            <a:extLst>
              <a:ext uri="{FF2B5EF4-FFF2-40B4-BE49-F238E27FC236}">
                <a16:creationId xmlns:a16="http://schemas.microsoft.com/office/drawing/2014/main" id="{517824EA-1BDE-4792-B2A8-5BA3C3581C04}"/>
              </a:ext>
            </a:extLst>
          </p:cNvPr>
          <p:cNvSpPr/>
          <p:nvPr/>
        </p:nvSpPr>
        <p:spPr>
          <a:xfrm rot="6000000">
            <a:off x="5209554" y="2406135"/>
            <a:ext cx="457200" cy="2518266"/>
          </a:xfrm>
          <a:prstGeom prst="upArrow">
            <a:avLst/>
          </a:prstGeom>
          <a:solidFill>
            <a:srgbClr val="6B6B6B"/>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7" name="Arrow: Up 16">
            <a:extLst>
              <a:ext uri="{FF2B5EF4-FFF2-40B4-BE49-F238E27FC236}">
                <a16:creationId xmlns:a16="http://schemas.microsoft.com/office/drawing/2014/main" id="{E4096EAE-4544-4327-8B0A-6398651A69FF}"/>
              </a:ext>
            </a:extLst>
          </p:cNvPr>
          <p:cNvSpPr/>
          <p:nvPr/>
        </p:nvSpPr>
        <p:spPr>
          <a:xfrm rot="6600000">
            <a:off x="5150119" y="2627189"/>
            <a:ext cx="457200" cy="2518266"/>
          </a:xfrm>
          <a:prstGeom prst="upArrow">
            <a:avLst/>
          </a:prstGeom>
          <a:solidFill>
            <a:srgbClr val="606060"/>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8" name="Arrow: Up 17">
            <a:extLst>
              <a:ext uri="{FF2B5EF4-FFF2-40B4-BE49-F238E27FC236}">
                <a16:creationId xmlns:a16="http://schemas.microsoft.com/office/drawing/2014/main" id="{A529E95F-825C-4BC4-8D4F-E45A3B86570C}"/>
              </a:ext>
            </a:extLst>
          </p:cNvPr>
          <p:cNvSpPr/>
          <p:nvPr/>
        </p:nvSpPr>
        <p:spPr>
          <a:xfrm rot="7200000">
            <a:off x="5057637" y="2829070"/>
            <a:ext cx="457200" cy="2518266"/>
          </a:xfrm>
          <a:prstGeom prst="upArrow">
            <a:avLst/>
          </a:prstGeom>
          <a:solidFill>
            <a:srgbClr val="585858"/>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9" name="Arrow: Up 18">
            <a:extLst>
              <a:ext uri="{FF2B5EF4-FFF2-40B4-BE49-F238E27FC236}">
                <a16:creationId xmlns:a16="http://schemas.microsoft.com/office/drawing/2014/main" id="{ABCAE6C4-4F2A-4CDD-A08A-B5DABAA6AA49}"/>
              </a:ext>
            </a:extLst>
          </p:cNvPr>
          <p:cNvSpPr/>
          <p:nvPr/>
        </p:nvSpPr>
        <p:spPr>
          <a:xfrm rot="7800000">
            <a:off x="4932578" y="3006135"/>
            <a:ext cx="457200" cy="2518266"/>
          </a:xfrm>
          <a:prstGeom prst="upArrow">
            <a:avLst/>
          </a:prstGeom>
          <a:solidFill>
            <a:srgbClr val="4D4D4D"/>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20" name="Arrow: Up 19">
            <a:extLst>
              <a:ext uri="{FF2B5EF4-FFF2-40B4-BE49-F238E27FC236}">
                <a16:creationId xmlns:a16="http://schemas.microsoft.com/office/drawing/2014/main" id="{7C099064-5129-4DA2-8A57-AD6C2117C69A}"/>
              </a:ext>
            </a:extLst>
          </p:cNvPr>
          <p:cNvSpPr/>
          <p:nvPr/>
        </p:nvSpPr>
        <p:spPr>
          <a:xfrm rot="8400000">
            <a:off x="4777919" y="3157474"/>
            <a:ext cx="457200" cy="2518266"/>
          </a:xfrm>
          <a:prstGeom prst="upArrow">
            <a:avLst/>
          </a:prstGeom>
          <a:solidFill>
            <a:srgbClr val="3F3F3F"/>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21" name="Arrow: Up 20">
            <a:extLst>
              <a:ext uri="{FF2B5EF4-FFF2-40B4-BE49-F238E27FC236}">
                <a16:creationId xmlns:a16="http://schemas.microsoft.com/office/drawing/2014/main" id="{755B1386-0932-4C44-AD22-B3AB8C76D0DD}"/>
              </a:ext>
            </a:extLst>
          </p:cNvPr>
          <p:cNvSpPr/>
          <p:nvPr/>
        </p:nvSpPr>
        <p:spPr>
          <a:xfrm rot="9000000">
            <a:off x="4597269" y="3285126"/>
            <a:ext cx="457200" cy="2518266"/>
          </a:xfrm>
          <a:prstGeom prst="upArrow">
            <a:avLst/>
          </a:prstGeom>
          <a:solidFill>
            <a:srgbClr val="323232"/>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22" name="Arrow: Up 21">
            <a:extLst>
              <a:ext uri="{FF2B5EF4-FFF2-40B4-BE49-F238E27FC236}">
                <a16:creationId xmlns:a16="http://schemas.microsoft.com/office/drawing/2014/main" id="{9175277C-5131-416E-9B28-3C77414790E6}"/>
              </a:ext>
            </a:extLst>
          </p:cNvPr>
          <p:cNvSpPr/>
          <p:nvPr/>
        </p:nvSpPr>
        <p:spPr>
          <a:xfrm rot="9600000">
            <a:off x="4399771" y="3378321"/>
            <a:ext cx="457200" cy="2518266"/>
          </a:xfrm>
          <a:prstGeom prst="upArrow">
            <a:avLst/>
          </a:prstGeom>
          <a:solidFill>
            <a:srgbClr val="232323"/>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23" name="Arrow: Up 22">
            <a:extLst>
              <a:ext uri="{FF2B5EF4-FFF2-40B4-BE49-F238E27FC236}">
                <a16:creationId xmlns:a16="http://schemas.microsoft.com/office/drawing/2014/main" id="{1F5B7378-0801-411D-BA7D-E02158F4188A}"/>
              </a:ext>
            </a:extLst>
          </p:cNvPr>
          <p:cNvSpPr/>
          <p:nvPr/>
        </p:nvSpPr>
        <p:spPr>
          <a:xfrm rot="10200000">
            <a:off x="4186119" y="3441365"/>
            <a:ext cx="457200" cy="2518266"/>
          </a:xfrm>
          <a:prstGeom prst="upArrow">
            <a:avLst/>
          </a:prstGeom>
          <a:solidFill>
            <a:srgbClr val="1B1B1B"/>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24" name="Arrow: Up 23">
            <a:extLst>
              <a:ext uri="{FF2B5EF4-FFF2-40B4-BE49-F238E27FC236}">
                <a16:creationId xmlns:a16="http://schemas.microsoft.com/office/drawing/2014/main" id="{95276103-F05C-46C5-9D0A-2D3DEFE34174}"/>
              </a:ext>
            </a:extLst>
          </p:cNvPr>
          <p:cNvSpPr/>
          <p:nvPr/>
        </p:nvSpPr>
        <p:spPr>
          <a:xfrm rot="10800000">
            <a:off x="3968145" y="3452948"/>
            <a:ext cx="457200" cy="2518266"/>
          </a:xfrm>
          <a:prstGeom prst="upArrow">
            <a:avLst/>
          </a:prstGeom>
          <a:solidFill>
            <a:schemeClr val="tx1">
              <a:lumMod val="95000"/>
              <a:lumOff val="5000"/>
            </a:schemeClr>
          </a:solidFill>
          <a:ln>
            <a:noFill/>
          </a:ln>
          <a:scene3d>
            <a:camera prst="orthographicFront"/>
            <a:lightRig rig="threePt" dir="t"/>
          </a:scene3d>
          <a:sp3d contourW="12700">
            <a:bevelT w="82550" h="146050"/>
            <a:contourClr>
              <a:schemeClr val="bg2">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p:txBody>
      </p:sp>
      <p:sp>
        <p:nvSpPr>
          <p:cNvPr id="28" name="Arrow: Up 27">
            <a:extLst>
              <a:ext uri="{FF2B5EF4-FFF2-40B4-BE49-F238E27FC236}">
                <a16:creationId xmlns:a16="http://schemas.microsoft.com/office/drawing/2014/main" id="{59F6FEA5-1482-4089-A036-FA933BF6A31C}"/>
              </a:ext>
            </a:extLst>
          </p:cNvPr>
          <p:cNvSpPr/>
          <p:nvPr/>
        </p:nvSpPr>
        <p:spPr>
          <a:xfrm rot="11400000">
            <a:off x="3748684" y="3433283"/>
            <a:ext cx="457200" cy="2518266"/>
          </a:xfrm>
          <a:prstGeom prst="upArrow">
            <a:avLst/>
          </a:prstGeom>
          <a:solidFill>
            <a:srgbClr val="1B1B1B"/>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p:txBody>
      </p:sp>
      <p:sp>
        <p:nvSpPr>
          <p:cNvPr id="29" name="Arrow: Up 28">
            <a:extLst>
              <a:ext uri="{FF2B5EF4-FFF2-40B4-BE49-F238E27FC236}">
                <a16:creationId xmlns:a16="http://schemas.microsoft.com/office/drawing/2014/main" id="{637F3164-B2E9-41AF-AA8A-B522DC665085}"/>
              </a:ext>
            </a:extLst>
          </p:cNvPr>
          <p:cNvSpPr/>
          <p:nvPr/>
        </p:nvSpPr>
        <p:spPr>
          <a:xfrm rot="12000000">
            <a:off x="3535736" y="3378966"/>
            <a:ext cx="457200" cy="2518266"/>
          </a:xfrm>
          <a:prstGeom prst="upArrow">
            <a:avLst/>
          </a:prstGeom>
          <a:solidFill>
            <a:srgbClr val="232323"/>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30" name="Arrow: Up 29">
            <a:extLst>
              <a:ext uri="{FF2B5EF4-FFF2-40B4-BE49-F238E27FC236}">
                <a16:creationId xmlns:a16="http://schemas.microsoft.com/office/drawing/2014/main" id="{6B5CC9C0-B8D0-4686-994F-BD772C245102}"/>
              </a:ext>
            </a:extLst>
          </p:cNvPr>
          <p:cNvSpPr/>
          <p:nvPr/>
        </p:nvSpPr>
        <p:spPr>
          <a:xfrm rot="12600000">
            <a:off x="3340782" y="3285755"/>
            <a:ext cx="457200" cy="2518266"/>
          </a:xfrm>
          <a:prstGeom prst="upArrow">
            <a:avLst/>
          </a:prstGeom>
          <a:solidFill>
            <a:srgbClr val="323232"/>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31" name="Arrow: Up 30">
            <a:extLst>
              <a:ext uri="{FF2B5EF4-FFF2-40B4-BE49-F238E27FC236}">
                <a16:creationId xmlns:a16="http://schemas.microsoft.com/office/drawing/2014/main" id="{21EB6298-341B-463F-9E46-085DEB0B76DB}"/>
              </a:ext>
            </a:extLst>
          </p:cNvPr>
          <p:cNvSpPr/>
          <p:nvPr/>
        </p:nvSpPr>
        <p:spPr>
          <a:xfrm rot="13200000">
            <a:off x="3154086" y="3166297"/>
            <a:ext cx="457200" cy="2518266"/>
          </a:xfrm>
          <a:prstGeom prst="upArrow">
            <a:avLst/>
          </a:prstGeom>
          <a:solidFill>
            <a:srgbClr val="3F3F3F"/>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Up 31">
            <a:extLst>
              <a:ext uri="{FF2B5EF4-FFF2-40B4-BE49-F238E27FC236}">
                <a16:creationId xmlns:a16="http://schemas.microsoft.com/office/drawing/2014/main" id="{5EE5999B-73A8-41E9-8E86-172CBC8D7D62}"/>
              </a:ext>
            </a:extLst>
          </p:cNvPr>
          <p:cNvSpPr/>
          <p:nvPr/>
        </p:nvSpPr>
        <p:spPr>
          <a:xfrm rot="13800000">
            <a:off x="3001910" y="3008914"/>
            <a:ext cx="457200" cy="2518266"/>
          </a:xfrm>
          <a:prstGeom prst="upArrow">
            <a:avLst/>
          </a:prstGeom>
          <a:solidFill>
            <a:srgbClr val="4D4D4D"/>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33" name="Arrow: Up 32">
            <a:extLst>
              <a:ext uri="{FF2B5EF4-FFF2-40B4-BE49-F238E27FC236}">
                <a16:creationId xmlns:a16="http://schemas.microsoft.com/office/drawing/2014/main" id="{14F610EF-CC7C-4D2C-9034-0433558C61FE}"/>
              </a:ext>
            </a:extLst>
          </p:cNvPr>
          <p:cNvSpPr/>
          <p:nvPr/>
        </p:nvSpPr>
        <p:spPr>
          <a:xfrm rot="14400000">
            <a:off x="2876902" y="2830656"/>
            <a:ext cx="457200" cy="2518266"/>
          </a:xfrm>
          <a:prstGeom prst="upArrow">
            <a:avLst/>
          </a:prstGeom>
          <a:solidFill>
            <a:srgbClr val="585858"/>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p:txBody>
      </p:sp>
      <p:sp>
        <p:nvSpPr>
          <p:cNvPr id="34" name="Arrow: Up 33">
            <a:extLst>
              <a:ext uri="{FF2B5EF4-FFF2-40B4-BE49-F238E27FC236}">
                <a16:creationId xmlns:a16="http://schemas.microsoft.com/office/drawing/2014/main" id="{675EC251-5C17-47C6-A3EC-BC95A3DE0F50}"/>
              </a:ext>
            </a:extLst>
          </p:cNvPr>
          <p:cNvSpPr/>
          <p:nvPr/>
        </p:nvSpPr>
        <p:spPr>
          <a:xfrm rot="15000000">
            <a:off x="2781781" y="2630516"/>
            <a:ext cx="457200" cy="2518266"/>
          </a:xfrm>
          <a:prstGeom prst="upArrow">
            <a:avLst/>
          </a:prstGeom>
          <a:solidFill>
            <a:srgbClr val="606060"/>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35" name="Arrow: Up 34">
            <a:extLst>
              <a:ext uri="{FF2B5EF4-FFF2-40B4-BE49-F238E27FC236}">
                <a16:creationId xmlns:a16="http://schemas.microsoft.com/office/drawing/2014/main" id="{F720AC54-9173-408A-973F-398FCB8C54E4}"/>
              </a:ext>
            </a:extLst>
          </p:cNvPr>
          <p:cNvSpPr/>
          <p:nvPr/>
        </p:nvSpPr>
        <p:spPr>
          <a:xfrm rot="15600000">
            <a:off x="2719636" y="2419595"/>
            <a:ext cx="457200" cy="2518266"/>
          </a:xfrm>
          <a:prstGeom prst="upArrow">
            <a:avLst/>
          </a:prstGeom>
          <a:solidFill>
            <a:srgbClr val="6B6B6B"/>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36" name="Arrow: Up 35">
            <a:extLst>
              <a:ext uri="{FF2B5EF4-FFF2-40B4-BE49-F238E27FC236}">
                <a16:creationId xmlns:a16="http://schemas.microsoft.com/office/drawing/2014/main" id="{6E221684-F002-4CD6-96A8-4A762FC4CFB8}"/>
              </a:ext>
            </a:extLst>
          </p:cNvPr>
          <p:cNvSpPr/>
          <p:nvPr/>
        </p:nvSpPr>
        <p:spPr>
          <a:xfrm rot="16200000">
            <a:off x="2704328" y="2205612"/>
            <a:ext cx="457200" cy="2518266"/>
          </a:xfrm>
          <a:prstGeom prst="upArrow">
            <a:avLst/>
          </a:prstGeom>
          <a:solidFill>
            <a:srgbClr val="757575"/>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37" name="Arrow: Up 36">
            <a:extLst>
              <a:ext uri="{FF2B5EF4-FFF2-40B4-BE49-F238E27FC236}">
                <a16:creationId xmlns:a16="http://schemas.microsoft.com/office/drawing/2014/main" id="{853118C0-2264-488E-A46E-8B2A8960AF71}"/>
              </a:ext>
            </a:extLst>
          </p:cNvPr>
          <p:cNvSpPr/>
          <p:nvPr/>
        </p:nvSpPr>
        <p:spPr>
          <a:xfrm rot="16800000">
            <a:off x="2727259" y="1975163"/>
            <a:ext cx="457200" cy="2518266"/>
          </a:xfrm>
          <a:prstGeom prst="upArrow">
            <a:avLst/>
          </a:prstGeom>
          <a:solidFill>
            <a:srgbClr val="7F7F7F"/>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38" name="Arrow: Up 37">
            <a:extLst>
              <a:ext uri="{FF2B5EF4-FFF2-40B4-BE49-F238E27FC236}">
                <a16:creationId xmlns:a16="http://schemas.microsoft.com/office/drawing/2014/main" id="{4A2CCEE2-74D2-4082-8265-EE311A1DDDFE}"/>
              </a:ext>
            </a:extLst>
          </p:cNvPr>
          <p:cNvSpPr/>
          <p:nvPr/>
        </p:nvSpPr>
        <p:spPr>
          <a:xfrm rot="17400000">
            <a:off x="2778446" y="1768363"/>
            <a:ext cx="457200" cy="2518266"/>
          </a:xfrm>
          <a:prstGeom prst="upArrow">
            <a:avLst/>
          </a:prstGeom>
          <a:solidFill>
            <a:srgbClr val="888888"/>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39" name="Arrow: Up 38">
            <a:extLst>
              <a:ext uri="{FF2B5EF4-FFF2-40B4-BE49-F238E27FC236}">
                <a16:creationId xmlns:a16="http://schemas.microsoft.com/office/drawing/2014/main" id="{5D0CE0CD-BABC-4395-BACF-EC4F8BC3999F}"/>
              </a:ext>
            </a:extLst>
          </p:cNvPr>
          <p:cNvSpPr/>
          <p:nvPr/>
        </p:nvSpPr>
        <p:spPr>
          <a:xfrm rot="18000000">
            <a:off x="2870928" y="1564052"/>
            <a:ext cx="457200" cy="2518266"/>
          </a:xfrm>
          <a:prstGeom prst="upArrow">
            <a:avLst/>
          </a:prstGeom>
          <a:solidFill>
            <a:srgbClr val="949494"/>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40" name="Arrow: Up 39">
            <a:extLst>
              <a:ext uri="{FF2B5EF4-FFF2-40B4-BE49-F238E27FC236}">
                <a16:creationId xmlns:a16="http://schemas.microsoft.com/office/drawing/2014/main" id="{B31C80AF-42E8-49B6-BAF4-7BD63CDCE2D3}"/>
              </a:ext>
            </a:extLst>
          </p:cNvPr>
          <p:cNvSpPr/>
          <p:nvPr/>
        </p:nvSpPr>
        <p:spPr>
          <a:xfrm rot="18600000">
            <a:off x="3000854" y="1384557"/>
            <a:ext cx="457200" cy="2518266"/>
          </a:xfrm>
          <a:prstGeom prst="upArrow">
            <a:avLst/>
          </a:prstGeom>
          <a:solidFill>
            <a:srgbClr val="9B9B9B"/>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41" name="Arrow: Up 40">
            <a:extLst>
              <a:ext uri="{FF2B5EF4-FFF2-40B4-BE49-F238E27FC236}">
                <a16:creationId xmlns:a16="http://schemas.microsoft.com/office/drawing/2014/main" id="{510B827E-5CF1-416D-865A-E45F9D9AF869}"/>
              </a:ext>
            </a:extLst>
          </p:cNvPr>
          <p:cNvSpPr/>
          <p:nvPr/>
        </p:nvSpPr>
        <p:spPr>
          <a:xfrm rot="19200000">
            <a:off x="3157942" y="1228352"/>
            <a:ext cx="457200" cy="2518266"/>
          </a:xfrm>
          <a:prstGeom prst="upArrow">
            <a:avLst/>
          </a:prstGeom>
          <a:solidFill>
            <a:srgbClr val="A7A7A7"/>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42" name="Arrow: Up 41">
            <a:extLst>
              <a:ext uri="{FF2B5EF4-FFF2-40B4-BE49-F238E27FC236}">
                <a16:creationId xmlns:a16="http://schemas.microsoft.com/office/drawing/2014/main" id="{C0F49EC3-3FE7-4CA1-BF7B-08F04E3628CB}"/>
              </a:ext>
            </a:extLst>
          </p:cNvPr>
          <p:cNvSpPr/>
          <p:nvPr/>
        </p:nvSpPr>
        <p:spPr>
          <a:xfrm rot="19800000">
            <a:off x="3336161" y="1100699"/>
            <a:ext cx="457200" cy="2518266"/>
          </a:xfrm>
          <a:prstGeom prst="upArrow">
            <a:avLst/>
          </a:prstGeom>
          <a:solidFill>
            <a:srgbClr val="B8B8B8"/>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43" name="Arrow: Up 42">
            <a:extLst>
              <a:ext uri="{FF2B5EF4-FFF2-40B4-BE49-F238E27FC236}">
                <a16:creationId xmlns:a16="http://schemas.microsoft.com/office/drawing/2014/main" id="{0D8C155C-AA3B-4E78-AC33-7B18747709A4}"/>
              </a:ext>
            </a:extLst>
          </p:cNvPr>
          <p:cNvSpPr/>
          <p:nvPr/>
        </p:nvSpPr>
        <p:spPr>
          <a:xfrm rot="20400000">
            <a:off x="3536091" y="1014801"/>
            <a:ext cx="457200" cy="2518266"/>
          </a:xfrm>
          <a:prstGeom prst="upArrow">
            <a:avLst/>
          </a:prstGeom>
          <a:solidFill>
            <a:srgbClr val="C7C7C7"/>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44" name="Arrow: Up 43">
            <a:extLst>
              <a:ext uri="{FF2B5EF4-FFF2-40B4-BE49-F238E27FC236}">
                <a16:creationId xmlns:a16="http://schemas.microsoft.com/office/drawing/2014/main" id="{ACC25B1A-012E-46A8-A0B0-70A2E7308A34}"/>
              </a:ext>
            </a:extLst>
          </p:cNvPr>
          <p:cNvSpPr/>
          <p:nvPr/>
        </p:nvSpPr>
        <p:spPr>
          <a:xfrm rot="21000000">
            <a:off x="3747311" y="954190"/>
            <a:ext cx="457200" cy="2518266"/>
          </a:xfrm>
          <a:prstGeom prst="upArrow">
            <a:avLst/>
          </a:prstGeom>
          <a:solidFill>
            <a:srgbClr val="E6E6E6"/>
          </a:solidFill>
          <a:ln>
            <a:noFill/>
          </a:ln>
          <a:scene3d>
            <a:camera prst="orthographicFront"/>
            <a:lightRig rig="threePt" dir="t"/>
          </a:scene3d>
          <a:sp3d contourW="12700">
            <a:bevelT w="15240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5" name="Oval 4">
            <a:extLst>
              <a:ext uri="{FF2B5EF4-FFF2-40B4-BE49-F238E27FC236}">
                <a16:creationId xmlns:a16="http://schemas.microsoft.com/office/drawing/2014/main" id="{7D68CFB0-344D-43D0-8455-D7987029F729}"/>
              </a:ext>
            </a:extLst>
          </p:cNvPr>
          <p:cNvSpPr/>
          <p:nvPr/>
        </p:nvSpPr>
        <p:spPr>
          <a:xfrm>
            <a:off x="3999048" y="3252920"/>
            <a:ext cx="409575" cy="409575"/>
          </a:xfrm>
          <a:prstGeom prst="ellipse">
            <a:avLst/>
          </a:prstGeom>
          <a:gradFill flip="none" rotWithShape="1">
            <a:gsLst>
              <a:gs pos="0">
                <a:schemeClr val="tx1">
                  <a:lumMod val="94000"/>
                  <a:lumOff val="6000"/>
                </a:schemeClr>
              </a:gs>
              <a:gs pos="38000">
                <a:schemeClr val="bg2">
                  <a:lumMod val="75000"/>
                </a:schemeClr>
              </a:gs>
              <a:gs pos="64000">
                <a:schemeClr val="bg1"/>
              </a:gs>
            </a:gsLst>
            <a:lin ang="16800000" scaled="0"/>
            <a:tileRect/>
          </a:gradFill>
          <a:ln>
            <a:noFill/>
          </a:ln>
          <a:scene3d>
            <a:camera prst="orthographicFront"/>
            <a:lightRig rig="threePt" dir="t"/>
          </a:scene3d>
          <a:sp3d contourW="12700">
            <a:bevelT h="254000"/>
            <a:contourClr>
              <a:schemeClr val="tx1">
                <a:lumMod val="95000"/>
                <a:lumOff val="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64C58E19-62CD-465E-A619-EE48C16BDA75}"/>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
        <p:nvSpPr>
          <p:cNvPr id="2" name="TextBox 1">
            <a:extLst>
              <a:ext uri="{FF2B5EF4-FFF2-40B4-BE49-F238E27FC236}">
                <a16:creationId xmlns:a16="http://schemas.microsoft.com/office/drawing/2014/main" id="{ABA4787C-06D0-4C4D-B2DE-C77361434165}"/>
              </a:ext>
            </a:extLst>
          </p:cNvPr>
          <p:cNvSpPr txBox="1"/>
          <p:nvPr/>
        </p:nvSpPr>
        <p:spPr>
          <a:xfrm rot="16200000">
            <a:off x="3847543" y="1554479"/>
            <a:ext cx="663606" cy="369332"/>
          </a:xfrm>
          <a:prstGeom prst="rect">
            <a:avLst/>
          </a:prstGeom>
          <a:noFill/>
        </p:spPr>
        <p:txBody>
          <a:bodyPr wrap="square" rtlCol="0">
            <a:noAutofit/>
          </a:bodyPr>
          <a:lstStyle/>
          <a:p>
            <a:pPr algn="ctr"/>
            <a:r>
              <a:rPr lang="en-US" b="1" dirty="0"/>
              <a:t>GOD</a:t>
            </a:r>
          </a:p>
        </p:txBody>
      </p:sp>
      <p:sp>
        <p:nvSpPr>
          <p:cNvPr id="46" name="TextBox 45">
            <a:extLst>
              <a:ext uri="{FF2B5EF4-FFF2-40B4-BE49-F238E27FC236}">
                <a16:creationId xmlns:a16="http://schemas.microsoft.com/office/drawing/2014/main" id="{206A9C2E-205B-414E-935A-416D9FB8E35E}"/>
              </a:ext>
            </a:extLst>
          </p:cNvPr>
          <p:cNvSpPr txBox="1"/>
          <p:nvPr/>
        </p:nvSpPr>
        <p:spPr>
          <a:xfrm rot="5400000">
            <a:off x="3759231" y="4814047"/>
            <a:ext cx="883260" cy="369332"/>
          </a:xfrm>
          <a:prstGeom prst="rect">
            <a:avLst/>
          </a:prstGeom>
          <a:noFill/>
        </p:spPr>
        <p:txBody>
          <a:bodyPr wrap="square" rtlCol="0">
            <a:noAutofit/>
          </a:bodyPr>
          <a:lstStyle/>
          <a:p>
            <a:pPr algn="ctr"/>
            <a:r>
              <a:rPr lang="en-US" b="1" dirty="0">
                <a:solidFill>
                  <a:schemeClr val="bg1"/>
                </a:solidFill>
              </a:rPr>
              <a:t>SATAN</a:t>
            </a:r>
          </a:p>
        </p:txBody>
      </p:sp>
    </p:spTree>
    <p:extLst>
      <p:ext uri="{BB962C8B-B14F-4D97-AF65-F5344CB8AC3E}">
        <p14:creationId xmlns:p14="http://schemas.microsoft.com/office/powerpoint/2010/main" val="63402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up)">
                                      <p:cBhvr>
                                        <p:cTn id="29" dur="500"/>
                                        <p:tgtEl>
                                          <p:spTgt spid="2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par>
                                <p:cTn id="36" presetID="22" presetClass="entr" presetSubtype="1" fill="hold" grpId="0" nodeType="withEffect">
                                  <p:stCondLst>
                                    <p:cond delay="100"/>
                                  </p:stCondLst>
                                  <p:childTnLst>
                                    <p:set>
                                      <p:cBhvr>
                                        <p:cTn id="37" dur="1" fill="hold">
                                          <p:stCondLst>
                                            <p:cond delay="0"/>
                                          </p:stCondLst>
                                        </p:cTn>
                                        <p:tgtEl>
                                          <p:spTgt spid="29"/>
                                        </p:tgtEl>
                                        <p:attrNameLst>
                                          <p:attrName>style.visibility</p:attrName>
                                        </p:attrNameLst>
                                      </p:cBhvr>
                                      <p:to>
                                        <p:strVal val="visible"/>
                                      </p:to>
                                    </p:set>
                                    <p:animEffect transition="in" filter="wipe(up)">
                                      <p:cBhvr>
                                        <p:cTn id="38" dur="500"/>
                                        <p:tgtEl>
                                          <p:spTgt spid="29"/>
                                        </p:tgtEl>
                                      </p:cBhvr>
                                    </p:animEffect>
                                  </p:childTnLst>
                                </p:cTn>
                              </p:par>
                              <p:par>
                                <p:cTn id="39" presetID="22" presetClass="entr" presetSubtype="1" fill="hold" grpId="0" nodeType="withEffect">
                                  <p:stCondLst>
                                    <p:cond delay="200"/>
                                  </p:stCondLst>
                                  <p:childTnLst>
                                    <p:set>
                                      <p:cBhvr>
                                        <p:cTn id="40" dur="1" fill="hold">
                                          <p:stCondLst>
                                            <p:cond delay="0"/>
                                          </p:stCondLst>
                                        </p:cTn>
                                        <p:tgtEl>
                                          <p:spTgt spid="21"/>
                                        </p:tgtEl>
                                        <p:attrNameLst>
                                          <p:attrName>style.visibility</p:attrName>
                                        </p:attrNameLst>
                                      </p:cBhvr>
                                      <p:to>
                                        <p:strVal val="visible"/>
                                      </p:to>
                                    </p:set>
                                    <p:animEffect transition="in" filter="wipe(up)">
                                      <p:cBhvr>
                                        <p:cTn id="41" dur="500"/>
                                        <p:tgtEl>
                                          <p:spTgt spid="21"/>
                                        </p:tgtEl>
                                      </p:cBhvr>
                                    </p:animEffect>
                                  </p:childTnLst>
                                </p:cTn>
                              </p:par>
                              <p:par>
                                <p:cTn id="42" presetID="22" presetClass="entr" presetSubtype="1" fill="hold" grpId="0" nodeType="withEffect">
                                  <p:stCondLst>
                                    <p:cond delay="200"/>
                                  </p:stCondLst>
                                  <p:childTnLst>
                                    <p:set>
                                      <p:cBhvr>
                                        <p:cTn id="43" dur="1" fill="hold">
                                          <p:stCondLst>
                                            <p:cond delay="0"/>
                                          </p:stCondLst>
                                        </p:cTn>
                                        <p:tgtEl>
                                          <p:spTgt spid="30"/>
                                        </p:tgtEl>
                                        <p:attrNameLst>
                                          <p:attrName>style.visibility</p:attrName>
                                        </p:attrNameLst>
                                      </p:cBhvr>
                                      <p:to>
                                        <p:strVal val="visible"/>
                                      </p:to>
                                    </p:set>
                                    <p:animEffect transition="in" filter="wipe(up)">
                                      <p:cBhvr>
                                        <p:cTn id="44" dur="500"/>
                                        <p:tgtEl>
                                          <p:spTgt spid="30"/>
                                        </p:tgtEl>
                                      </p:cBhvr>
                                    </p:animEffect>
                                  </p:childTnLst>
                                </p:cTn>
                              </p:par>
                              <p:par>
                                <p:cTn id="45" presetID="22" presetClass="entr" presetSubtype="1" fill="hold" grpId="0" nodeType="withEffect">
                                  <p:stCondLst>
                                    <p:cond delay="30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par>
                                <p:cTn id="48" presetID="22" presetClass="entr" presetSubtype="1" fill="hold" grpId="0" nodeType="withEffect">
                                  <p:stCondLst>
                                    <p:cond delay="300"/>
                                  </p:stCondLst>
                                  <p:childTnLst>
                                    <p:set>
                                      <p:cBhvr>
                                        <p:cTn id="49" dur="1" fill="hold">
                                          <p:stCondLst>
                                            <p:cond delay="0"/>
                                          </p:stCondLst>
                                        </p:cTn>
                                        <p:tgtEl>
                                          <p:spTgt spid="31"/>
                                        </p:tgtEl>
                                        <p:attrNameLst>
                                          <p:attrName>style.visibility</p:attrName>
                                        </p:attrNameLst>
                                      </p:cBhvr>
                                      <p:to>
                                        <p:strVal val="visible"/>
                                      </p:to>
                                    </p:set>
                                    <p:animEffect transition="in" filter="wipe(up)">
                                      <p:cBhvr>
                                        <p:cTn id="50" dur="500"/>
                                        <p:tgtEl>
                                          <p:spTgt spid="31"/>
                                        </p:tgtEl>
                                      </p:cBhvr>
                                    </p:animEffect>
                                  </p:childTnLst>
                                </p:cTn>
                              </p:par>
                              <p:par>
                                <p:cTn id="51" presetID="22" presetClass="entr" presetSubtype="8" fill="hold" grpId="0" nodeType="withEffect">
                                  <p:stCondLst>
                                    <p:cond delay="40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par>
                                <p:cTn id="54" presetID="22" presetClass="entr" presetSubtype="1" fill="hold" grpId="0" nodeType="withEffect">
                                  <p:stCondLst>
                                    <p:cond delay="400"/>
                                  </p:stCondLst>
                                  <p:childTnLst>
                                    <p:set>
                                      <p:cBhvr>
                                        <p:cTn id="55" dur="1" fill="hold">
                                          <p:stCondLst>
                                            <p:cond delay="0"/>
                                          </p:stCondLst>
                                        </p:cTn>
                                        <p:tgtEl>
                                          <p:spTgt spid="32"/>
                                        </p:tgtEl>
                                        <p:attrNameLst>
                                          <p:attrName>style.visibility</p:attrName>
                                        </p:attrNameLst>
                                      </p:cBhvr>
                                      <p:to>
                                        <p:strVal val="visible"/>
                                      </p:to>
                                    </p:set>
                                    <p:animEffect transition="in" filter="wipe(up)">
                                      <p:cBhvr>
                                        <p:cTn id="56" dur="500"/>
                                        <p:tgtEl>
                                          <p:spTgt spid="32"/>
                                        </p:tgtEl>
                                      </p:cBhvr>
                                    </p:animEffect>
                                  </p:childTnLst>
                                </p:cTn>
                              </p:par>
                              <p:par>
                                <p:cTn id="57" presetID="22" presetClass="entr" presetSubtype="8" fill="hold" grpId="0" nodeType="withEffect">
                                  <p:stCondLst>
                                    <p:cond delay="50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par>
                                <p:cTn id="60" presetID="22" presetClass="entr" presetSubtype="2" fill="hold" grpId="0" nodeType="withEffect">
                                  <p:stCondLst>
                                    <p:cond delay="500"/>
                                  </p:stCondLst>
                                  <p:childTnLst>
                                    <p:set>
                                      <p:cBhvr>
                                        <p:cTn id="61" dur="1" fill="hold">
                                          <p:stCondLst>
                                            <p:cond delay="0"/>
                                          </p:stCondLst>
                                        </p:cTn>
                                        <p:tgtEl>
                                          <p:spTgt spid="33"/>
                                        </p:tgtEl>
                                        <p:attrNameLst>
                                          <p:attrName>style.visibility</p:attrName>
                                        </p:attrNameLst>
                                      </p:cBhvr>
                                      <p:to>
                                        <p:strVal val="visible"/>
                                      </p:to>
                                    </p:set>
                                    <p:animEffect transition="in" filter="wipe(right)">
                                      <p:cBhvr>
                                        <p:cTn id="62" dur="500"/>
                                        <p:tgtEl>
                                          <p:spTgt spid="33"/>
                                        </p:tgtEl>
                                      </p:cBhvr>
                                    </p:animEffect>
                                  </p:childTnLst>
                                </p:cTn>
                              </p:par>
                              <p:par>
                                <p:cTn id="63" presetID="22" presetClass="entr" presetSubtype="8" fill="hold" grpId="0" nodeType="withEffect">
                                  <p:stCondLst>
                                    <p:cond delay="600"/>
                                  </p:stCondLst>
                                  <p:childTnLst>
                                    <p:set>
                                      <p:cBhvr>
                                        <p:cTn id="64" dur="1" fill="hold">
                                          <p:stCondLst>
                                            <p:cond delay="0"/>
                                          </p:stCondLst>
                                        </p:cTn>
                                        <p:tgtEl>
                                          <p:spTgt spid="17"/>
                                        </p:tgtEl>
                                        <p:attrNameLst>
                                          <p:attrName>style.visibility</p:attrName>
                                        </p:attrNameLst>
                                      </p:cBhvr>
                                      <p:to>
                                        <p:strVal val="visible"/>
                                      </p:to>
                                    </p:set>
                                    <p:animEffect transition="in" filter="wipe(left)">
                                      <p:cBhvr>
                                        <p:cTn id="65" dur="500"/>
                                        <p:tgtEl>
                                          <p:spTgt spid="17"/>
                                        </p:tgtEl>
                                      </p:cBhvr>
                                    </p:animEffect>
                                  </p:childTnLst>
                                </p:cTn>
                              </p:par>
                              <p:par>
                                <p:cTn id="66" presetID="22" presetClass="entr" presetSubtype="2" fill="hold" grpId="0" nodeType="withEffect">
                                  <p:stCondLst>
                                    <p:cond delay="600"/>
                                  </p:stCondLst>
                                  <p:childTnLst>
                                    <p:set>
                                      <p:cBhvr>
                                        <p:cTn id="67" dur="1" fill="hold">
                                          <p:stCondLst>
                                            <p:cond delay="0"/>
                                          </p:stCondLst>
                                        </p:cTn>
                                        <p:tgtEl>
                                          <p:spTgt spid="34"/>
                                        </p:tgtEl>
                                        <p:attrNameLst>
                                          <p:attrName>style.visibility</p:attrName>
                                        </p:attrNameLst>
                                      </p:cBhvr>
                                      <p:to>
                                        <p:strVal val="visible"/>
                                      </p:to>
                                    </p:set>
                                    <p:animEffect transition="in" filter="wipe(right)">
                                      <p:cBhvr>
                                        <p:cTn id="68" dur="500"/>
                                        <p:tgtEl>
                                          <p:spTgt spid="34"/>
                                        </p:tgtEl>
                                      </p:cBhvr>
                                    </p:animEffect>
                                  </p:childTnLst>
                                </p:cTn>
                              </p:par>
                              <p:par>
                                <p:cTn id="69" presetID="22" presetClass="entr" presetSubtype="8" fill="hold" grpId="0" nodeType="withEffect">
                                  <p:stCondLst>
                                    <p:cond delay="70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500"/>
                                        <p:tgtEl>
                                          <p:spTgt spid="16"/>
                                        </p:tgtEl>
                                      </p:cBhvr>
                                    </p:animEffect>
                                  </p:childTnLst>
                                </p:cTn>
                              </p:par>
                              <p:par>
                                <p:cTn id="72" presetID="22" presetClass="entr" presetSubtype="2" fill="hold" grpId="0" nodeType="withEffect">
                                  <p:stCondLst>
                                    <p:cond delay="700"/>
                                  </p:stCondLst>
                                  <p:childTnLst>
                                    <p:set>
                                      <p:cBhvr>
                                        <p:cTn id="73" dur="1" fill="hold">
                                          <p:stCondLst>
                                            <p:cond delay="0"/>
                                          </p:stCondLst>
                                        </p:cTn>
                                        <p:tgtEl>
                                          <p:spTgt spid="35"/>
                                        </p:tgtEl>
                                        <p:attrNameLst>
                                          <p:attrName>style.visibility</p:attrName>
                                        </p:attrNameLst>
                                      </p:cBhvr>
                                      <p:to>
                                        <p:strVal val="visible"/>
                                      </p:to>
                                    </p:set>
                                    <p:animEffect transition="in" filter="wipe(right)">
                                      <p:cBhvr>
                                        <p:cTn id="74" dur="500"/>
                                        <p:tgtEl>
                                          <p:spTgt spid="35"/>
                                        </p:tgtEl>
                                      </p:cBhvr>
                                    </p:animEffect>
                                  </p:childTnLst>
                                </p:cTn>
                              </p:par>
                              <p:par>
                                <p:cTn id="75" presetID="22" presetClass="entr" presetSubtype="8" fill="hold" grpId="0" nodeType="withEffect">
                                  <p:stCondLst>
                                    <p:cond delay="80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par>
                                <p:cTn id="78" presetID="22" presetClass="entr" presetSubtype="2" fill="hold" grpId="0" nodeType="withEffect">
                                  <p:stCondLst>
                                    <p:cond delay="800"/>
                                  </p:stCondLst>
                                  <p:childTnLst>
                                    <p:set>
                                      <p:cBhvr>
                                        <p:cTn id="79" dur="1" fill="hold">
                                          <p:stCondLst>
                                            <p:cond delay="0"/>
                                          </p:stCondLst>
                                        </p:cTn>
                                        <p:tgtEl>
                                          <p:spTgt spid="36"/>
                                        </p:tgtEl>
                                        <p:attrNameLst>
                                          <p:attrName>style.visibility</p:attrName>
                                        </p:attrNameLst>
                                      </p:cBhvr>
                                      <p:to>
                                        <p:strVal val="visible"/>
                                      </p:to>
                                    </p:set>
                                    <p:animEffect transition="in" filter="wipe(right)">
                                      <p:cBhvr>
                                        <p:cTn id="80" dur="500"/>
                                        <p:tgtEl>
                                          <p:spTgt spid="36"/>
                                        </p:tgtEl>
                                      </p:cBhvr>
                                    </p:animEffect>
                                  </p:childTnLst>
                                </p:cTn>
                              </p:par>
                              <p:par>
                                <p:cTn id="81" presetID="22" presetClass="entr" presetSubtype="8" fill="hold" grpId="0" nodeType="withEffect">
                                  <p:stCondLst>
                                    <p:cond delay="900"/>
                                  </p:stCondLst>
                                  <p:childTnLst>
                                    <p:set>
                                      <p:cBhvr>
                                        <p:cTn id="82" dur="1" fill="hold">
                                          <p:stCondLst>
                                            <p:cond delay="0"/>
                                          </p:stCondLst>
                                        </p:cTn>
                                        <p:tgtEl>
                                          <p:spTgt spid="14"/>
                                        </p:tgtEl>
                                        <p:attrNameLst>
                                          <p:attrName>style.visibility</p:attrName>
                                        </p:attrNameLst>
                                      </p:cBhvr>
                                      <p:to>
                                        <p:strVal val="visible"/>
                                      </p:to>
                                    </p:set>
                                    <p:animEffect transition="in" filter="wipe(left)">
                                      <p:cBhvr>
                                        <p:cTn id="83" dur="500"/>
                                        <p:tgtEl>
                                          <p:spTgt spid="14"/>
                                        </p:tgtEl>
                                      </p:cBhvr>
                                    </p:animEffect>
                                  </p:childTnLst>
                                </p:cTn>
                              </p:par>
                              <p:par>
                                <p:cTn id="84" presetID="22" presetClass="entr" presetSubtype="2" fill="hold" grpId="0" nodeType="withEffect">
                                  <p:stCondLst>
                                    <p:cond delay="900"/>
                                  </p:stCondLst>
                                  <p:childTnLst>
                                    <p:set>
                                      <p:cBhvr>
                                        <p:cTn id="85" dur="1" fill="hold">
                                          <p:stCondLst>
                                            <p:cond delay="0"/>
                                          </p:stCondLst>
                                        </p:cTn>
                                        <p:tgtEl>
                                          <p:spTgt spid="37"/>
                                        </p:tgtEl>
                                        <p:attrNameLst>
                                          <p:attrName>style.visibility</p:attrName>
                                        </p:attrNameLst>
                                      </p:cBhvr>
                                      <p:to>
                                        <p:strVal val="visible"/>
                                      </p:to>
                                    </p:set>
                                    <p:animEffect transition="in" filter="wipe(right)">
                                      <p:cBhvr>
                                        <p:cTn id="86" dur="500"/>
                                        <p:tgtEl>
                                          <p:spTgt spid="37"/>
                                        </p:tgtEl>
                                      </p:cBhvr>
                                    </p:animEffect>
                                  </p:childTnLst>
                                </p:cTn>
                              </p:par>
                              <p:par>
                                <p:cTn id="87" presetID="22" presetClass="entr" presetSubtype="8" fill="hold" grpId="0" nodeType="withEffect">
                                  <p:stCondLst>
                                    <p:cond delay="1000"/>
                                  </p:stCondLst>
                                  <p:childTnLst>
                                    <p:set>
                                      <p:cBhvr>
                                        <p:cTn id="88" dur="1" fill="hold">
                                          <p:stCondLst>
                                            <p:cond delay="0"/>
                                          </p:stCondLst>
                                        </p:cTn>
                                        <p:tgtEl>
                                          <p:spTgt spid="13"/>
                                        </p:tgtEl>
                                        <p:attrNameLst>
                                          <p:attrName>style.visibility</p:attrName>
                                        </p:attrNameLst>
                                      </p:cBhvr>
                                      <p:to>
                                        <p:strVal val="visible"/>
                                      </p:to>
                                    </p:set>
                                    <p:animEffect transition="in" filter="wipe(left)">
                                      <p:cBhvr>
                                        <p:cTn id="89" dur="500"/>
                                        <p:tgtEl>
                                          <p:spTgt spid="13"/>
                                        </p:tgtEl>
                                      </p:cBhvr>
                                    </p:animEffect>
                                  </p:childTnLst>
                                </p:cTn>
                              </p:par>
                              <p:par>
                                <p:cTn id="90" presetID="22" presetClass="entr" presetSubtype="2" fill="hold" grpId="0" nodeType="withEffect">
                                  <p:stCondLst>
                                    <p:cond delay="1000"/>
                                  </p:stCondLst>
                                  <p:childTnLst>
                                    <p:set>
                                      <p:cBhvr>
                                        <p:cTn id="91" dur="1" fill="hold">
                                          <p:stCondLst>
                                            <p:cond delay="0"/>
                                          </p:stCondLst>
                                        </p:cTn>
                                        <p:tgtEl>
                                          <p:spTgt spid="38"/>
                                        </p:tgtEl>
                                        <p:attrNameLst>
                                          <p:attrName>style.visibility</p:attrName>
                                        </p:attrNameLst>
                                      </p:cBhvr>
                                      <p:to>
                                        <p:strVal val="visible"/>
                                      </p:to>
                                    </p:set>
                                    <p:animEffect transition="in" filter="wipe(right)">
                                      <p:cBhvr>
                                        <p:cTn id="92" dur="500"/>
                                        <p:tgtEl>
                                          <p:spTgt spid="38"/>
                                        </p:tgtEl>
                                      </p:cBhvr>
                                    </p:animEffect>
                                  </p:childTnLst>
                                </p:cTn>
                              </p:par>
                              <p:par>
                                <p:cTn id="93" presetID="22" presetClass="entr" presetSubtype="8" fill="hold" grpId="0" nodeType="withEffect">
                                  <p:stCondLst>
                                    <p:cond delay="1100"/>
                                  </p:stCondLst>
                                  <p:childTnLst>
                                    <p:set>
                                      <p:cBhvr>
                                        <p:cTn id="94" dur="1" fill="hold">
                                          <p:stCondLst>
                                            <p:cond delay="0"/>
                                          </p:stCondLst>
                                        </p:cTn>
                                        <p:tgtEl>
                                          <p:spTgt spid="12"/>
                                        </p:tgtEl>
                                        <p:attrNameLst>
                                          <p:attrName>style.visibility</p:attrName>
                                        </p:attrNameLst>
                                      </p:cBhvr>
                                      <p:to>
                                        <p:strVal val="visible"/>
                                      </p:to>
                                    </p:set>
                                    <p:animEffect transition="in" filter="wipe(left)">
                                      <p:cBhvr>
                                        <p:cTn id="95" dur="500"/>
                                        <p:tgtEl>
                                          <p:spTgt spid="12"/>
                                        </p:tgtEl>
                                      </p:cBhvr>
                                    </p:animEffect>
                                  </p:childTnLst>
                                </p:cTn>
                              </p:par>
                              <p:par>
                                <p:cTn id="96" presetID="22" presetClass="entr" presetSubtype="2" fill="hold" grpId="0" nodeType="withEffect">
                                  <p:stCondLst>
                                    <p:cond delay="1100"/>
                                  </p:stCondLst>
                                  <p:childTnLst>
                                    <p:set>
                                      <p:cBhvr>
                                        <p:cTn id="97" dur="1" fill="hold">
                                          <p:stCondLst>
                                            <p:cond delay="0"/>
                                          </p:stCondLst>
                                        </p:cTn>
                                        <p:tgtEl>
                                          <p:spTgt spid="39"/>
                                        </p:tgtEl>
                                        <p:attrNameLst>
                                          <p:attrName>style.visibility</p:attrName>
                                        </p:attrNameLst>
                                      </p:cBhvr>
                                      <p:to>
                                        <p:strVal val="visible"/>
                                      </p:to>
                                    </p:set>
                                    <p:animEffect transition="in" filter="wipe(right)">
                                      <p:cBhvr>
                                        <p:cTn id="98" dur="500"/>
                                        <p:tgtEl>
                                          <p:spTgt spid="39"/>
                                        </p:tgtEl>
                                      </p:cBhvr>
                                    </p:animEffect>
                                  </p:childTnLst>
                                </p:cTn>
                              </p:par>
                              <p:par>
                                <p:cTn id="99" presetID="22" presetClass="entr" presetSubtype="4" fill="hold" grpId="0" nodeType="withEffect">
                                  <p:stCondLst>
                                    <p:cond delay="1200"/>
                                  </p:stCondLst>
                                  <p:childTnLst>
                                    <p:set>
                                      <p:cBhvr>
                                        <p:cTn id="100" dur="1" fill="hold">
                                          <p:stCondLst>
                                            <p:cond delay="0"/>
                                          </p:stCondLst>
                                        </p:cTn>
                                        <p:tgtEl>
                                          <p:spTgt spid="11"/>
                                        </p:tgtEl>
                                        <p:attrNameLst>
                                          <p:attrName>style.visibility</p:attrName>
                                        </p:attrNameLst>
                                      </p:cBhvr>
                                      <p:to>
                                        <p:strVal val="visible"/>
                                      </p:to>
                                    </p:set>
                                    <p:animEffect transition="in" filter="wipe(down)">
                                      <p:cBhvr>
                                        <p:cTn id="101" dur="500"/>
                                        <p:tgtEl>
                                          <p:spTgt spid="11"/>
                                        </p:tgtEl>
                                      </p:cBhvr>
                                    </p:animEffect>
                                  </p:childTnLst>
                                </p:cTn>
                              </p:par>
                              <p:par>
                                <p:cTn id="102" presetID="22" presetClass="entr" presetSubtype="2" fill="hold" grpId="0" nodeType="withEffect">
                                  <p:stCondLst>
                                    <p:cond delay="1200"/>
                                  </p:stCondLst>
                                  <p:childTnLst>
                                    <p:set>
                                      <p:cBhvr>
                                        <p:cTn id="103" dur="1" fill="hold">
                                          <p:stCondLst>
                                            <p:cond delay="0"/>
                                          </p:stCondLst>
                                        </p:cTn>
                                        <p:tgtEl>
                                          <p:spTgt spid="40"/>
                                        </p:tgtEl>
                                        <p:attrNameLst>
                                          <p:attrName>style.visibility</p:attrName>
                                        </p:attrNameLst>
                                      </p:cBhvr>
                                      <p:to>
                                        <p:strVal val="visible"/>
                                      </p:to>
                                    </p:set>
                                    <p:animEffect transition="in" filter="wipe(right)">
                                      <p:cBhvr>
                                        <p:cTn id="104" dur="500"/>
                                        <p:tgtEl>
                                          <p:spTgt spid="40"/>
                                        </p:tgtEl>
                                      </p:cBhvr>
                                    </p:animEffect>
                                  </p:childTnLst>
                                </p:cTn>
                              </p:par>
                              <p:par>
                                <p:cTn id="105" presetID="22" presetClass="entr" presetSubtype="4" fill="hold" grpId="0" nodeType="withEffect">
                                  <p:stCondLst>
                                    <p:cond delay="1300"/>
                                  </p:stCondLst>
                                  <p:childTnLst>
                                    <p:set>
                                      <p:cBhvr>
                                        <p:cTn id="106" dur="1" fill="hold">
                                          <p:stCondLst>
                                            <p:cond delay="0"/>
                                          </p:stCondLst>
                                        </p:cTn>
                                        <p:tgtEl>
                                          <p:spTgt spid="10"/>
                                        </p:tgtEl>
                                        <p:attrNameLst>
                                          <p:attrName>style.visibility</p:attrName>
                                        </p:attrNameLst>
                                      </p:cBhvr>
                                      <p:to>
                                        <p:strVal val="visible"/>
                                      </p:to>
                                    </p:set>
                                    <p:animEffect transition="in" filter="wipe(down)">
                                      <p:cBhvr>
                                        <p:cTn id="107" dur="500"/>
                                        <p:tgtEl>
                                          <p:spTgt spid="10"/>
                                        </p:tgtEl>
                                      </p:cBhvr>
                                    </p:animEffect>
                                  </p:childTnLst>
                                </p:cTn>
                              </p:par>
                              <p:par>
                                <p:cTn id="108" presetID="22" presetClass="entr" presetSubtype="4" fill="hold" grpId="0" nodeType="withEffect">
                                  <p:stCondLst>
                                    <p:cond delay="1300"/>
                                  </p:stCondLst>
                                  <p:childTnLst>
                                    <p:set>
                                      <p:cBhvr>
                                        <p:cTn id="109" dur="1" fill="hold">
                                          <p:stCondLst>
                                            <p:cond delay="0"/>
                                          </p:stCondLst>
                                        </p:cTn>
                                        <p:tgtEl>
                                          <p:spTgt spid="41"/>
                                        </p:tgtEl>
                                        <p:attrNameLst>
                                          <p:attrName>style.visibility</p:attrName>
                                        </p:attrNameLst>
                                      </p:cBhvr>
                                      <p:to>
                                        <p:strVal val="visible"/>
                                      </p:to>
                                    </p:set>
                                    <p:animEffect transition="in" filter="wipe(down)">
                                      <p:cBhvr>
                                        <p:cTn id="110" dur="500"/>
                                        <p:tgtEl>
                                          <p:spTgt spid="41"/>
                                        </p:tgtEl>
                                      </p:cBhvr>
                                    </p:animEffect>
                                  </p:childTnLst>
                                </p:cTn>
                              </p:par>
                              <p:par>
                                <p:cTn id="111" presetID="22" presetClass="entr" presetSubtype="4" fill="hold" grpId="0" nodeType="withEffect">
                                  <p:stCondLst>
                                    <p:cond delay="1400"/>
                                  </p:stCondLst>
                                  <p:childTnLst>
                                    <p:set>
                                      <p:cBhvr>
                                        <p:cTn id="112" dur="1" fill="hold">
                                          <p:stCondLst>
                                            <p:cond delay="0"/>
                                          </p:stCondLst>
                                        </p:cTn>
                                        <p:tgtEl>
                                          <p:spTgt spid="9"/>
                                        </p:tgtEl>
                                        <p:attrNameLst>
                                          <p:attrName>style.visibility</p:attrName>
                                        </p:attrNameLst>
                                      </p:cBhvr>
                                      <p:to>
                                        <p:strVal val="visible"/>
                                      </p:to>
                                    </p:set>
                                    <p:animEffect transition="in" filter="wipe(down)">
                                      <p:cBhvr>
                                        <p:cTn id="113" dur="500"/>
                                        <p:tgtEl>
                                          <p:spTgt spid="9"/>
                                        </p:tgtEl>
                                      </p:cBhvr>
                                    </p:animEffect>
                                  </p:childTnLst>
                                </p:cTn>
                              </p:par>
                              <p:par>
                                <p:cTn id="114" presetID="22" presetClass="entr" presetSubtype="4" fill="hold" grpId="0" nodeType="withEffect">
                                  <p:stCondLst>
                                    <p:cond delay="1400"/>
                                  </p:stCondLst>
                                  <p:childTnLst>
                                    <p:set>
                                      <p:cBhvr>
                                        <p:cTn id="115" dur="1" fill="hold">
                                          <p:stCondLst>
                                            <p:cond delay="0"/>
                                          </p:stCondLst>
                                        </p:cTn>
                                        <p:tgtEl>
                                          <p:spTgt spid="42"/>
                                        </p:tgtEl>
                                        <p:attrNameLst>
                                          <p:attrName>style.visibility</p:attrName>
                                        </p:attrNameLst>
                                      </p:cBhvr>
                                      <p:to>
                                        <p:strVal val="visible"/>
                                      </p:to>
                                    </p:set>
                                    <p:animEffect transition="in" filter="wipe(down)">
                                      <p:cBhvr>
                                        <p:cTn id="116" dur="500"/>
                                        <p:tgtEl>
                                          <p:spTgt spid="42"/>
                                        </p:tgtEl>
                                      </p:cBhvr>
                                    </p:animEffect>
                                  </p:childTnLst>
                                </p:cTn>
                              </p:par>
                              <p:par>
                                <p:cTn id="117" presetID="22" presetClass="entr" presetSubtype="4" fill="hold" grpId="0" nodeType="withEffect">
                                  <p:stCondLst>
                                    <p:cond delay="1500"/>
                                  </p:stCondLst>
                                  <p:childTnLst>
                                    <p:set>
                                      <p:cBhvr>
                                        <p:cTn id="118" dur="1" fill="hold">
                                          <p:stCondLst>
                                            <p:cond delay="0"/>
                                          </p:stCondLst>
                                        </p:cTn>
                                        <p:tgtEl>
                                          <p:spTgt spid="8"/>
                                        </p:tgtEl>
                                        <p:attrNameLst>
                                          <p:attrName>style.visibility</p:attrName>
                                        </p:attrNameLst>
                                      </p:cBhvr>
                                      <p:to>
                                        <p:strVal val="visible"/>
                                      </p:to>
                                    </p:set>
                                    <p:animEffect transition="in" filter="wipe(down)">
                                      <p:cBhvr>
                                        <p:cTn id="119" dur="500"/>
                                        <p:tgtEl>
                                          <p:spTgt spid="8"/>
                                        </p:tgtEl>
                                      </p:cBhvr>
                                    </p:animEffect>
                                  </p:childTnLst>
                                </p:cTn>
                              </p:par>
                              <p:par>
                                <p:cTn id="120" presetID="22" presetClass="entr" presetSubtype="4" fill="hold" grpId="0" nodeType="withEffect">
                                  <p:stCondLst>
                                    <p:cond delay="1500"/>
                                  </p:stCondLst>
                                  <p:childTnLst>
                                    <p:set>
                                      <p:cBhvr>
                                        <p:cTn id="121" dur="1" fill="hold">
                                          <p:stCondLst>
                                            <p:cond delay="0"/>
                                          </p:stCondLst>
                                        </p:cTn>
                                        <p:tgtEl>
                                          <p:spTgt spid="43"/>
                                        </p:tgtEl>
                                        <p:attrNameLst>
                                          <p:attrName>style.visibility</p:attrName>
                                        </p:attrNameLst>
                                      </p:cBhvr>
                                      <p:to>
                                        <p:strVal val="visible"/>
                                      </p:to>
                                    </p:set>
                                    <p:animEffect transition="in" filter="wipe(down)">
                                      <p:cBhvr>
                                        <p:cTn id="122" dur="500"/>
                                        <p:tgtEl>
                                          <p:spTgt spid="43"/>
                                        </p:tgtEl>
                                      </p:cBhvr>
                                    </p:animEffect>
                                  </p:childTnLst>
                                </p:cTn>
                              </p:par>
                              <p:par>
                                <p:cTn id="123" presetID="22" presetClass="entr" presetSubtype="4" fill="hold" grpId="0" nodeType="withEffect">
                                  <p:stCondLst>
                                    <p:cond delay="1600"/>
                                  </p:stCondLst>
                                  <p:childTnLst>
                                    <p:set>
                                      <p:cBhvr>
                                        <p:cTn id="124" dur="1" fill="hold">
                                          <p:stCondLst>
                                            <p:cond delay="0"/>
                                          </p:stCondLst>
                                        </p:cTn>
                                        <p:tgtEl>
                                          <p:spTgt spid="7"/>
                                        </p:tgtEl>
                                        <p:attrNameLst>
                                          <p:attrName>style.visibility</p:attrName>
                                        </p:attrNameLst>
                                      </p:cBhvr>
                                      <p:to>
                                        <p:strVal val="visible"/>
                                      </p:to>
                                    </p:set>
                                    <p:animEffect transition="in" filter="wipe(down)">
                                      <p:cBhvr>
                                        <p:cTn id="125" dur="500"/>
                                        <p:tgtEl>
                                          <p:spTgt spid="7"/>
                                        </p:tgtEl>
                                      </p:cBhvr>
                                    </p:animEffect>
                                  </p:childTnLst>
                                </p:cTn>
                              </p:par>
                              <p:par>
                                <p:cTn id="126" presetID="22" presetClass="entr" presetSubtype="4" fill="hold" grpId="0" nodeType="withEffect">
                                  <p:stCondLst>
                                    <p:cond delay="1600"/>
                                  </p:stCondLst>
                                  <p:childTnLst>
                                    <p:set>
                                      <p:cBhvr>
                                        <p:cTn id="127" dur="1" fill="hold">
                                          <p:stCondLst>
                                            <p:cond delay="0"/>
                                          </p:stCondLst>
                                        </p:cTn>
                                        <p:tgtEl>
                                          <p:spTgt spid="44"/>
                                        </p:tgtEl>
                                        <p:attrNameLst>
                                          <p:attrName>style.visibility</p:attrName>
                                        </p:attrNameLst>
                                      </p:cBhvr>
                                      <p:to>
                                        <p:strVal val="visible"/>
                                      </p:to>
                                    </p:set>
                                    <p:animEffect transition="in" filter="wipe(down)">
                                      <p:cBhvr>
                                        <p:cTn id="128" dur="500"/>
                                        <p:tgtEl>
                                          <p:spTgt spid="44"/>
                                        </p:tgtEl>
                                      </p:cBhvr>
                                    </p:animEffect>
                                  </p:childTnLst>
                                </p:cTn>
                              </p:par>
                            </p:childTnLst>
                          </p:cTn>
                        </p:par>
                      </p:childTnLst>
                    </p:cTn>
                  </p:par>
                  <p:par>
                    <p:cTn id="129" fill="hold">
                      <p:stCondLst>
                        <p:cond delay="indefinite"/>
                      </p:stCondLst>
                      <p:childTnLst>
                        <p:par>
                          <p:cTn id="130" fill="hold">
                            <p:stCondLst>
                              <p:cond delay="0"/>
                            </p:stCondLst>
                            <p:childTnLst>
                              <p:par>
                                <p:cTn id="131" presetID="1" presetClass="emph" presetSubtype="2" decel="100000" fill="hold" nodeType="clickEffect">
                                  <p:stCondLst>
                                    <p:cond delay="0"/>
                                  </p:stCondLst>
                                  <p:childTnLst>
                                    <p:animClr clrSpc="rgb" dir="cw">
                                      <p:cBhvr>
                                        <p:cTn id="132" dur="2000" fill="hold"/>
                                        <p:tgtEl>
                                          <p:spTgt spid="5"/>
                                        </p:tgtEl>
                                        <p:attrNameLst>
                                          <p:attrName>fillcolor</p:attrName>
                                        </p:attrNameLst>
                                      </p:cBhvr>
                                      <p:to>
                                        <a:schemeClr val="tx1"/>
                                      </p:to>
                                    </p:animClr>
                                    <p:set>
                                      <p:cBhvr>
                                        <p:cTn id="133" dur="2000" fill="hold"/>
                                        <p:tgtEl>
                                          <p:spTgt spid="5"/>
                                        </p:tgtEl>
                                        <p:attrNameLst>
                                          <p:attrName>fill.type</p:attrName>
                                        </p:attrNameLst>
                                      </p:cBhvr>
                                      <p:to>
                                        <p:strVal val="solid"/>
                                      </p:to>
                                    </p:set>
                                    <p:set>
                                      <p:cBhvr>
                                        <p:cTn id="134" dur="2000" fill="hold"/>
                                        <p:tgtEl>
                                          <p:spTgt spid="5"/>
                                        </p:tgtEl>
                                        <p:attrNameLst>
                                          <p:attrName>fill.on</p:attrName>
                                        </p:attrNameLst>
                                      </p:cBhvr>
                                      <p:to>
                                        <p:strVal val="true"/>
                                      </p:to>
                                    </p:set>
                                  </p:childTnLst>
                                </p:cTn>
                              </p:par>
                              <p:par>
                                <p:cTn id="135" presetID="1" presetClass="emph" presetSubtype="2" decel="100000" fill="hold" nodeType="withEffect">
                                  <p:stCondLst>
                                    <p:cond delay="0"/>
                                  </p:stCondLst>
                                  <p:childTnLst>
                                    <p:animClr clrSpc="rgb" dir="cw">
                                      <p:cBhvr>
                                        <p:cTn id="136" dur="2000" fill="hold"/>
                                        <p:tgtEl>
                                          <p:spTgt spid="28"/>
                                        </p:tgtEl>
                                        <p:attrNameLst>
                                          <p:attrName>fillcolor</p:attrName>
                                        </p:attrNameLst>
                                      </p:cBhvr>
                                      <p:to>
                                        <a:schemeClr val="tx1"/>
                                      </p:to>
                                    </p:animClr>
                                    <p:set>
                                      <p:cBhvr>
                                        <p:cTn id="137" dur="2000" fill="hold"/>
                                        <p:tgtEl>
                                          <p:spTgt spid="28"/>
                                        </p:tgtEl>
                                        <p:attrNameLst>
                                          <p:attrName>fill.type</p:attrName>
                                        </p:attrNameLst>
                                      </p:cBhvr>
                                      <p:to>
                                        <p:strVal val="solid"/>
                                      </p:to>
                                    </p:set>
                                    <p:set>
                                      <p:cBhvr>
                                        <p:cTn id="138" dur="2000" fill="hold"/>
                                        <p:tgtEl>
                                          <p:spTgt spid="28"/>
                                        </p:tgtEl>
                                        <p:attrNameLst>
                                          <p:attrName>fill.on</p:attrName>
                                        </p:attrNameLst>
                                      </p:cBhvr>
                                      <p:to>
                                        <p:strVal val="true"/>
                                      </p:to>
                                    </p:set>
                                  </p:childTnLst>
                                </p:cTn>
                              </p:par>
                              <p:par>
                                <p:cTn id="139" presetID="1" presetClass="emph" presetSubtype="2" decel="100000" fill="hold" nodeType="withEffect">
                                  <p:stCondLst>
                                    <p:cond delay="0"/>
                                  </p:stCondLst>
                                  <p:childTnLst>
                                    <p:animClr clrSpc="rgb" dir="cw">
                                      <p:cBhvr>
                                        <p:cTn id="140" dur="2000" fill="hold"/>
                                        <p:tgtEl>
                                          <p:spTgt spid="22"/>
                                        </p:tgtEl>
                                        <p:attrNameLst>
                                          <p:attrName>fillcolor</p:attrName>
                                        </p:attrNameLst>
                                      </p:cBhvr>
                                      <p:to>
                                        <a:schemeClr val="tx1"/>
                                      </p:to>
                                    </p:animClr>
                                    <p:set>
                                      <p:cBhvr>
                                        <p:cTn id="141" dur="2000" fill="hold"/>
                                        <p:tgtEl>
                                          <p:spTgt spid="22"/>
                                        </p:tgtEl>
                                        <p:attrNameLst>
                                          <p:attrName>fill.type</p:attrName>
                                        </p:attrNameLst>
                                      </p:cBhvr>
                                      <p:to>
                                        <p:strVal val="solid"/>
                                      </p:to>
                                    </p:set>
                                    <p:set>
                                      <p:cBhvr>
                                        <p:cTn id="142" dur="2000" fill="hold"/>
                                        <p:tgtEl>
                                          <p:spTgt spid="22"/>
                                        </p:tgtEl>
                                        <p:attrNameLst>
                                          <p:attrName>fill.on</p:attrName>
                                        </p:attrNameLst>
                                      </p:cBhvr>
                                      <p:to>
                                        <p:strVal val="true"/>
                                      </p:to>
                                    </p:set>
                                  </p:childTnLst>
                                </p:cTn>
                              </p:par>
                              <p:par>
                                <p:cTn id="143" presetID="1" presetClass="emph" presetSubtype="2" decel="100000" fill="hold" nodeType="withEffect">
                                  <p:stCondLst>
                                    <p:cond delay="0"/>
                                  </p:stCondLst>
                                  <p:childTnLst>
                                    <p:animClr clrSpc="rgb" dir="cw">
                                      <p:cBhvr>
                                        <p:cTn id="144" dur="2000" fill="hold"/>
                                        <p:tgtEl>
                                          <p:spTgt spid="29"/>
                                        </p:tgtEl>
                                        <p:attrNameLst>
                                          <p:attrName>fillcolor</p:attrName>
                                        </p:attrNameLst>
                                      </p:cBhvr>
                                      <p:to>
                                        <a:schemeClr val="tx1"/>
                                      </p:to>
                                    </p:animClr>
                                    <p:set>
                                      <p:cBhvr>
                                        <p:cTn id="145" dur="2000" fill="hold"/>
                                        <p:tgtEl>
                                          <p:spTgt spid="29"/>
                                        </p:tgtEl>
                                        <p:attrNameLst>
                                          <p:attrName>fill.type</p:attrName>
                                        </p:attrNameLst>
                                      </p:cBhvr>
                                      <p:to>
                                        <p:strVal val="solid"/>
                                      </p:to>
                                    </p:set>
                                    <p:set>
                                      <p:cBhvr>
                                        <p:cTn id="146" dur="2000" fill="hold"/>
                                        <p:tgtEl>
                                          <p:spTgt spid="29"/>
                                        </p:tgtEl>
                                        <p:attrNameLst>
                                          <p:attrName>fill.on</p:attrName>
                                        </p:attrNameLst>
                                      </p:cBhvr>
                                      <p:to>
                                        <p:strVal val="true"/>
                                      </p:to>
                                    </p:set>
                                  </p:childTnLst>
                                </p:cTn>
                              </p:par>
                              <p:par>
                                <p:cTn id="147" presetID="1" presetClass="emph" presetSubtype="2" decel="100000" fill="hold" nodeType="withEffect">
                                  <p:stCondLst>
                                    <p:cond delay="0"/>
                                  </p:stCondLst>
                                  <p:childTnLst>
                                    <p:animClr clrSpc="rgb" dir="cw">
                                      <p:cBhvr>
                                        <p:cTn id="148" dur="2000" fill="hold"/>
                                        <p:tgtEl>
                                          <p:spTgt spid="21"/>
                                        </p:tgtEl>
                                        <p:attrNameLst>
                                          <p:attrName>fillcolor</p:attrName>
                                        </p:attrNameLst>
                                      </p:cBhvr>
                                      <p:to>
                                        <a:schemeClr val="tx1"/>
                                      </p:to>
                                    </p:animClr>
                                    <p:set>
                                      <p:cBhvr>
                                        <p:cTn id="149" dur="2000" fill="hold"/>
                                        <p:tgtEl>
                                          <p:spTgt spid="21"/>
                                        </p:tgtEl>
                                        <p:attrNameLst>
                                          <p:attrName>fill.type</p:attrName>
                                        </p:attrNameLst>
                                      </p:cBhvr>
                                      <p:to>
                                        <p:strVal val="solid"/>
                                      </p:to>
                                    </p:set>
                                    <p:set>
                                      <p:cBhvr>
                                        <p:cTn id="150" dur="2000" fill="hold"/>
                                        <p:tgtEl>
                                          <p:spTgt spid="21"/>
                                        </p:tgtEl>
                                        <p:attrNameLst>
                                          <p:attrName>fill.on</p:attrName>
                                        </p:attrNameLst>
                                      </p:cBhvr>
                                      <p:to>
                                        <p:strVal val="true"/>
                                      </p:to>
                                    </p:set>
                                  </p:childTnLst>
                                </p:cTn>
                              </p:par>
                              <p:par>
                                <p:cTn id="151" presetID="1" presetClass="emph" presetSubtype="2" decel="100000" fill="hold" nodeType="withEffect">
                                  <p:stCondLst>
                                    <p:cond delay="0"/>
                                  </p:stCondLst>
                                  <p:childTnLst>
                                    <p:animClr clrSpc="rgb" dir="cw">
                                      <p:cBhvr>
                                        <p:cTn id="152" dur="2000" fill="hold"/>
                                        <p:tgtEl>
                                          <p:spTgt spid="30"/>
                                        </p:tgtEl>
                                        <p:attrNameLst>
                                          <p:attrName>fillcolor</p:attrName>
                                        </p:attrNameLst>
                                      </p:cBhvr>
                                      <p:to>
                                        <a:schemeClr val="tx1"/>
                                      </p:to>
                                    </p:animClr>
                                    <p:set>
                                      <p:cBhvr>
                                        <p:cTn id="153" dur="2000" fill="hold"/>
                                        <p:tgtEl>
                                          <p:spTgt spid="30"/>
                                        </p:tgtEl>
                                        <p:attrNameLst>
                                          <p:attrName>fill.type</p:attrName>
                                        </p:attrNameLst>
                                      </p:cBhvr>
                                      <p:to>
                                        <p:strVal val="solid"/>
                                      </p:to>
                                    </p:set>
                                    <p:set>
                                      <p:cBhvr>
                                        <p:cTn id="154" dur="2000" fill="hold"/>
                                        <p:tgtEl>
                                          <p:spTgt spid="30"/>
                                        </p:tgtEl>
                                        <p:attrNameLst>
                                          <p:attrName>fill.on</p:attrName>
                                        </p:attrNameLst>
                                      </p:cBhvr>
                                      <p:to>
                                        <p:strVal val="true"/>
                                      </p:to>
                                    </p:set>
                                  </p:childTnLst>
                                </p:cTn>
                              </p:par>
                              <p:par>
                                <p:cTn id="155" presetID="1" presetClass="emph" presetSubtype="2" decel="100000" fill="hold" nodeType="withEffect">
                                  <p:stCondLst>
                                    <p:cond delay="0"/>
                                  </p:stCondLst>
                                  <p:childTnLst>
                                    <p:animClr clrSpc="rgb" dir="cw">
                                      <p:cBhvr>
                                        <p:cTn id="156" dur="2000" fill="hold"/>
                                        <p:tgtEl>
                                          <p:spTgt spid="20"/>
                                        </p:tgtEl>
                                        <p:attrNameLst>
                                          <p:attrName>fillcolor</p:attrName>
                                        </p:attrNameLst>
                                      </p:cBhvr>
                                      <p:to>
                                        <a:schemeClr val="tx1"/>
                                      </p:to>
                                    </p:animClr>
                                    <p:set>
                                      <p:cBhvr>
                                        <p:cTn id="157" dur="2000" fill="hold"/>
                                        <p:tgtEl>
                                          <p:spTgt spid="20"/>
                                        </p:tgtEl>
                                        <p:attrNameLst>
                                          <p:attrName>fill.type</p:attrName>
                                        </p:attrNameLst>
                                      </p:cBhvr>
                                      <p:to>
                                        <p:strVal val="solid"/>
                                      </p:to>
                                    </p:set>
                                    <p:set>
                                      <p:cBhvr>
                                        <p:cTn id="158" dur="2000" fill="hold"/>
                                        <p:tgtEl>
                                          <p:spTgt spid="20"/>
                                        </p:tgtEl>
                                        <p:attrNameLst>
                                          <p:attrName>fill.on</p:attrName>
                                        </p:attrNameLst>
                                      </p:cBhvr>
                                      <p:to>
                                        <p:strVal val="true"/>
                                      </p:to>
                                    </p:set>
                                  </p:childTnLst>
                                </p:cTn>
                              </p:par>
                              <p:par>
                                <p:cTn id="159" presetID="1" presetClass="emph" presetSubtype="2" decel="100000" fill="hold" nodeType="withEffect">
                                  <p:stCondLst>
                                    <p:cond delay="0"/>
                                  </p:stCondLst>
                                  <p:childTnLst>
                                    <p:animClr clrSpc="rgb" dir="cw">
                                      <p:cBhvr>
                                        <p:cTn id="160" dur="2000" fill="hold"/>
                                        <p:tgtEl>
                                          <p:spTgt spid="31"/>
                                        </p:tgtEl>
                                        <p:attrNameLst>
                                          <p:attrName>fillcolor</p:attrName>
                                        </p:attrNameLst>
                                      </p:cBhvr>
                                      <p:to>
                                        <a:schemeClr val="tx1"/>
                                      </p:to>
                                    </p:animClr>
                                    <p:set>
                                      <p:cBhvr>
                                        <p:cTn id="161" dur="2000" fill="hold"/>
                                        <p:tgtEl>
                                          <p:spTgt spid="31"/>
                                        </p:tgtEl>
                                        <p:attrNameLst>
                                          <p:attrName>fill.type</p:attrName>
                                        </p:attrNameLst>
                                      </p:cBhvr>
                                      <p:to>
                                        <p:strVal val="solid"/>
                                      </p:to>
                                    </p:set>
                                    <p:set>
                                      <p:cBhvr>
                                        <p:cTn id="162" dur="2000" fill="hold"/>
                                        <p:tgtEl>
                                          <p:spTgt spid="31"/>
                                        </p:tgtEl>
                                        <p:attrNameLst>
                                          <p:attrName>fill.on</p:attrName>
                                        </p:attrNameLst>
                                      </p:cBhvr>
                                      <p:to>
                                        <p:strVal val="true"/>
                                      </p:to>
                                    </p:set>
                                  </p:childTnLst>
                                </p:cTn>
                              </p:par>
                              <p:par>
                                <p:cTn id="163" presetID="1" presetClass="emph" presetSubtype="2" decel="100000" fill="hold" nodeType="withEffect">
                                  <p:stCondLst>
                                    <p:cond delay="0"/>
                                  </p:stCondLst>
                                  <p:childTnLst>
                                    <p:animClr clrSpc="rgb" dir="cw">
                                      <p:cBhvr>
                                        <p:cTn id="164" dur="2000" fill="hold"/>
                                        <p:tgtEl>
                                          <p:spTgt spid="19"/>
                                        </p:tgtEl>
                                        <p:attrNameLst>
                                          <p:attrName>fillcolor</p:attrName>
                                        </p:attrNameLst>
                                      </p:cBhvr>
                                      <p:to>
                                        <a:schemeClr val="tx1"/>
                                      </p:to>
                                    </p:animClr>
                                    <p:set>
                                      <p:cBhvr>
                                        <p:cTn id="165" dur="2000" fill="hold"/>
                                        <p:tgtEl>
                                          <p:spTgt spid="19"/>
                                        </p:tgtEl>
                                        <p:attrNameLst>
                                          <p:attrName>fill.type</p:attrName>
                                        </p:attrNameLst>
                                      </p:cBhvr>
                                      <p:to>
                                        <p:strVal val="solid"/>
                                      </p:to>
                                    </p:set>
                                    <p:set>
                                      <p:cBhvr>
                                        <p:cTn id="166" dur="2000" fill="hold"/>
                                        <p:tgtEl>
                                          <p:spTgt spid="19"/>
                                        </p:tgtEl>
                                        <p:attrNameLst>
                                          <p:attrName>fill.on</p:attrName>
                                        </p:attrNameLst>
                                      </p:cBhvr>
                                      <p:to>
                                        <p:strVal val="true"/>
                                      </p:to>
                                    </p:set>
                                  </p:childTnLst>
                                </p:cTn>
                              </p:par>
                              <p:par>
                                <p:cTn id="167" presetID="1" presetClass="emph" presetSubtype="2" decel="100000" fill="hold" nodeType="withEffect">
                                  <p:stCondLst>
                                    <p:cond delay="0"/>
                                  </p:stCondLst>
                                  <p:childTnLst>
                                    <p:animClr clrSpc="rgb" dir="cw">
                                      <p:cBhvr>
                                        <p:cTn id="168" dur="2000" fill="hold"/>
                                        <p:tgtEl>
                                          <p:spTgt spid="32"/>
                                        </p:tgtEl>
                                        <p:attrNameLst>
                                          <p:attrName>fillcolor</p:attrName>
                                        </p:attrNameLst>
                                      </p:cBhvr>
                                      <p:to>
                                        <a:schemeClr val="tx1"/>
                                      </p:to>
                                    </p:animClr>
                                    <p:set>
                                      <p:cBhvr>
                                        <p:cTn id="169" dur="2000" fill="hold"/>
                                        <p:tgtEl>
                                          <p:spTgt spid="32"/>
                                        </p:tgtEl>
                                        <p:attrNameLst>
                                          <p:attrName>fill.type</p:attrName>
                                        </p:attrNameLst>
                                      </p:cBhvr>
                                      <p:to>
                                        <p:strVal val="solid"/>
                                      </p:to>
                                    </p:set>
                                    <p:set>
                                      <p:cBhvr>
                                        <p:cTn id="170" dur="2000" fill="hold"/>
                                        <p:tgtEl>
                                          <p:spTgt spid="32"/>
                                        </p:tgtEl>
                                        <p:attrNameLst>
                                          <p:attrName>fill.on</p:attrName>
                                        </p:attrNameLst>
                                      </p:cBhvr>
                                      <p:to>
                                        <p:strVal val="true"/>
                                      </p:to>
                                    </p:set>
                                  </p:childTnLst>
                                </p:cTn>
                              </p:par>
                              <p:par>
                                <p:cTn id="171" presetID="1" presetClass="emph" presetSubtype="2" decel="100000" fill="hold" nodeType="withEffect">
                                  <p:stCondLst>
                                    <p:cond delay="0"/>
                                  </p:stCondLst>
                                  <p:childTnLst>
                                    <p:animClr clrSpc="rgb" dir="cw">
                                      <p:cBhvr>
                                        <p:cTn id="172" dur="2000" fill="hold"/>
                                        <p:tgtEl>
                                          <p:spTgt spid="18"/>
                                        </p:tgtEl>
                                        <p:attrNameLst>
                                          <p:attrName>fillcolor</p:attrName>
                                        </p:attrNameLst>
                                      </p:cBhvr>
                                      <p:to>
                                        <a:schemeClr val="tx1"/>
                                      </p:to>
                                    </p:animClr>
                                    <p:set>
                                      <p:cBhvr>
                                        <p:cTn id="173" dur="2000" fill="hold"/>
                                        <p:tgtEl>
                                          <p:spTgt spid="18"/>
                                        </p:tgtEl>
                                        <p:attrNameLst>
                                          <p:attrName>fill.type</p:attrName>
                                        </p:attrNameLst>
                                      </p:cBhvr>
                                      <p:to>
                                        <p:strVal val="solid"/>
                                      </p:to>
                                    </p:set>
                                    <p:set>
                                      <p:cBhvr>
                                        <p:cTn id="174" dur="2000" fill="hold"/>
                                        <p:tgtEl>
                                          <p:spTgt spid="18"/>
                                        </p:tgtEl>
                                        <p:attrNameLst>
                                          <p:attrName>fill.on</p:attrName>
                                        </p:attrNameLst>
                                      </p:cBhvr>
                                      <p:to>
                                        <p:strVal val="true"/>
                                      </p:to>
                                    </p:set>
                                  </p:childTnLst>
                                </p:cTn>
                              </p:par>
                              <p:par>
                                <p:cTn id="175" presetID="1" presetClass="emph" presetSubtype="2" decel="100000" fill="hold" nodeType="withEffect">
                                  <p:stCondLst>
                                    <p:cond delay="0"/>
                                  </p:stCondLst>
                                  <p:childTnLst>
                                    <p:animClr clrSpc="rgb" dir="cw">
                                      <p:cBhvr>
                                        <p:cTn id="176" dur="2000" fill="hold"/>
                                        <p:tgtEl>
                                          <p:spTgt spid="33"/>
                                        </p:tgtEl>
                                        <p:attrNameLst>
                                          <p:attrName>fillcolor</p:attrName>
                                        </p:attrNameLst>
                                      </p:cBhvr>
                                      <p:to>
                                        <a:schemeClr val="tx1"/>
                                      </p:to>
                                    </p:animClr>
                                    <p:set>
                                      <p:cBhvr>
                                        <p:cTn id="177" dur="2000" fill="hold"/>
                                        <p:tgtEl>
                                          <p:spTgt spid="33"/>
                                        </p:tgtEl>
                                        <p:attrNameLst>
                                          <p:attrName>fill.type</p:attrName>
                                        </p:attrNameLst>
                                      </p:cBhvr>
                                      <p:to>
                                        <p:strVal val="solid"/>
                                      </p:to>
                                    </p:set>
                                    <p:set>
                                      <p:cBhvr>
                                        <p:cTn id="178" dur="2000" fill="hold"/>
                                        <p:tgtEl>
                                          <p:spTgt spid="33"/>
                                        </p:tgtEl>
                                        <p:attrNameLst>
                                          <p:attrName>fill.on</p:attrName>
                                        </p:attrNameLst>
                                      </p:cBhvr>
                                      <p:to>
                                        <p:strVal val="true"/>
                                      </p:to>
                                    </p:set>
                                  </p:childTnLst>
                                </p:cTn>
                              </p:par>
                              <p:par>
                                <p:cTn id="179" presetID="1" presetClass="emph" presetSubtype="2" decel="100000" fill="hold" nodeType="withEffect">
                                  <p:stCondLst>
                                    <p:cond delay="0"/>
                                  </p:stCondLst>
                                  <p:childTnLst>
                                    <p:animClr clrSpc="rgb" dir="cw">
                                      <p:cBhvr>
                                        <p:cTn id="180" dur="2000" fill="hold"/>
                                        <p:tgtEl>
                                          <p:spTgt spid="17"/>
                                        </p:tgtEl>
                                        <p:attrNameLst>
                                          <p:attrName>fillcolor</p:attrName>
                                        </p:attrNameLst>
                                      </p:cBhvr>
                                      <p:to>
                                        <a:schemeClr val="tx1"/>
                                      </p:to>
                                    </p:animClr>
                                    <p:set>
                                      <p:cBhvr>
                                        <p:cTn id="181" dur="2000" fill="hold"/>
                                        <p:tgtEl>
                                          <p:spTgt spid="17"/>
                                        </p:tgtEl>
                                        <p:attrNameLst>
                                          <p:attrName>fill.type</p:attrName>
                                        </p:attrNameLst>
                                      </p:cBhvr>
                                      <p:to>
                                        <p:strVal val="solid"/>
                                      </p:to>
                                    </p:set>
                                    <p:set>
                                      <p:cBhvr>
                                        <p:cTn id="182" dur="2000" fill="hold"/>
                                        <p:tgtEl>
                                          <p:spTgt spid="17"/>
                                        </p:tgtEl>
                                        <p:attrNameLst>
                                          <p:attrName>fill.on</p:attrName>
                                        </p:attrNameLst>
                                      </p:cBhvr>
                                      <p:to>
                                        <p:strVal val="true"/>
                                      </p:to>
                                    </p:set>
                                  </p:childTnLst>
                                </p:cTn>
                              </p:par>
                              <p:par>
                                <p:cTn id="183" presetID="1" presetClass="emph" presetSubtype="2" decel="100000" fill="hold" nodeType="withEffect">
                                  <p:stCondLst>
                                    <p:cond delay="0"/>
                                  </p:stCondLst>
                                  <p:childTnLst>
                                    <p:animClr clrSpc="rgb" dir="cw">
                                      <p:cBhvr>
                                        <p:cTn id="184" dur="2000" fill="hold"/>
                                        <p:tgtEl>
                                          <p:spTgt spid="34"/>
                                        </p:tgtEl>
                                        <p:attrNameLst>
                                          <p:attrName>fillcolor</p:attrName>
                                        </p:attrNameLst>
                                      </p:cBhvr>
                                      <p:to>
                                        <a:schemeClr val="tx1"/>
                                      </p:to>
                                    </p:animClr>
                                    <p:set>
                                      <p:cBhvr>
                                        <p:cTn id="185" dur="2000" fill="hold"/>
                                        <p:tgtEl>
                                          <p:spTgt spid="34"/>
                                        </p:tgtEl>
                                        <p:attrNameLst>
                                          <p:attrName>fill.type</p:attrName>
                                        </p:attrNameLst>
                                      </p:cBhvr>
                                      <p:to>
                                        <p:strVal val="solid"/>
                                      </p:to>
                                    </p:set>
                                    <p:set>
                                      <p:cBhvr>
                                        <p:cTn id="186" dur="2000" fill="hold"/>
                                        <p:tgtEl>
                                          <p:spTgt spid="34"/>
                                        </p:tgtEl>
                                        <p:attrNameLst>
                                          <p:attrName>fill.on</p:attrName>
                                        </p:attrNameLst>
                                      </p:cBhvr>
                                      <p:to>
                                        <p:strVal val="true"/>
                                      </p:to>
                                    </p:set>
                                  </p:childTnLst>
                                </p:cTn>
                              </p:par>
                              <p:par>
                                <p:cTn id="187" presetID="1" presetClass="emph" presetSubtype="2" decel="100000" fill="hold" nodeType="withEffect">
                                  <p:stCondLst>
                                    <p:cond delay="0"/>
                                  </p:stCondLst>
                                  <p:childTnLst>
                                    <p:animClr clrSpc="rgb" dir="cw">
                                      <p:cBhvr>
                                        <p:cTn id="188" dur="2000" fill="hold"/>
                                        <p:tgtEl>
                                          <p:spTgt spid="16"/>
                                        </p:tgtEl>
                                        <p:attrNameLst>
                                          <p:attrName>fillcolor</p:attrName>
                                        </p:attrNameLst>
                                      </p:cBhvr>
                                      <p:to>
                                        <a:schemeClr val="tx1"/>
                                      </p:to>
                                    </p:animClr>
                                    <p:set>
                                      <p:cBhvr>
                                        <p:cTn id="189" dur="2000" fill="hold"/>
                                        <p:tgtEl>
                                          <p:spTgt spid="16"/>
                                        </p:tgtEl>
                                        <p:attrNameLst>
                                          <p:attrName>fill.type</p:attrName>
                                        </p:attrNameLst>
                                      </p:cBhvr>
                                      <p:to>
                                        <p:strVal val="solid"/>
                                      </p:to>
                                    </p:set>
                                    <p:set>
                                      <p:cBhvr>
                                        <p:cTn id="190" dur="2000" fill="hold"/>
                                        <p:tgtEl>
                                          <p:spTgt spid="16"/>
                                        </p:tgtEl>
                                        <p:attrNameLst>
                                          <p:attrName>fill.on</p:attrName>
                                        </p:attrNameLst>
                                      </p:cBhvr>
                                      <p:to>
                                        <p:strVal val="true"/>
                                      </p:to>
                                    </p:set>
                                  </p:childTnLst>
                                </p:cTn>
                              </p:par>
                              <p:par>
                                <p:cTn id="191" presetID="1" presetClass="emph" presetSubtype="2" decel="100000" fill="hold" nodeType="withEffect">
                                  <p:stCondLst>
                                    <p:cond delay="0"/>
                                  </p:stCondLst>
                                  <p:childTnLst>
                                    <p:animClr clrSpc="rgb" dir="cw">
                                      <p:cBhvr>
                                        <p:cTn id="192" dur="2000" fill="hold"/>
                                        <p:tgtEl>
                                          <p:spTgt spid="35"/>
                                        </p:tgtEl>
                                        <p:attrNameLst>
                                          <p:attrName>fillcolor</p:attrName>
                                        </p:attrNameLst>
                                      </p:cBhvr>
                                      <p:to>
                                        <a:schemeClr val="tx1"/>
                                      </p:to>
                                    </p:animClr>
                                    <p:set>
                                      <p:cBhvr>
                                        <p:cTn id="193" dur="2000" fill="hold"/>
                                        <p:tgtEl>
                                          <p:spTgt spid="35"/>
                                        </p:tgtEl>
                                        <p:attrNameLst>
                                          <p:attrName>fill.type</p:attrName>
                                        </p:attrNameLst>
                                      </p:cBhvr>
                                      <p:to>
                                        <p:strVal val="solid"/>
                                      </p:to>
                                    </p:set>
                                    <p:set>
                                      <p:cBhvr>
                                        <p:cTn id="194" dur="2000" fill="hold"/>
                                        <p:tgtEl>
                                          <p:spTgt spid="35"/>
                                        </p:tgtEl>
                                        <p:attrNameLst>
                                          <p:attrName>fill.on</p:attrName>
                                        </p:attrNameLst>
                                      </p:cBhvr>
                                      <p:to>
                                        <p:strVal val="true"/>
                                      </p:to>
                                    </p:set>
                                  </p:childTnLst>
                                </p:cTn>
                              </p:par>
                              <p:par>
                                <p:cTn id="195" presetID="1" presetClass="emph" presetSubtype="2" decel="100000" fill="hold" nodeType="withEffect">
                                  <p:stCondLst>
                                    <p:cond delay="0"/>
                                  </p:stCondLst>
                                  <p:childTnLst>
                                    <p:animClr clrSpc="rgb" dir="cw">
                                      <p:cBhvr>
                                        <p:cTn id="196" dur="2000" fill="hold"/>
                                        <p:tgtEl>
                                          <p:spTgt spid="15"/>
                                        </p:tgtEl>
                                        <p:attrNameLst>
                                          <p:attrName>fillcolor</p:attrName>
                                        </p:attrNameLst>
                                      </p:cBhvr>
                                      <p:to>
                                        <a:schemeClr val="tx1"/>
                                      </p:to>
                                    </p:animClr>
                                    <p:set>
                                      <p:cBhvr>
                                        <p:cTn id="197" dur="2000" fill="hold"/>
                                        <p:tgtEl>
                                          <p:spTgt spid="15"/>
                                        </p:tgtEl>
                                        <p:attrNameLst>
                                          <p:attrName>fill.type</p:attrName>
                                        </p:attrNameLst>
                                      </p:cBhvr>
                                      <p:to>
                                        <p:strVal val="solid"/>
                                      </p:to>
                                    </p:set>
                                    <p:set>
                                      <p:cBhvr>
                                        <p:cTn id="198" dur="2000" fill="hold"/>
                                        <p:tgtEl>
                                          <p:spTgt spid="15"/>
                                        </p:tgtEl>
                                        <p:attrNameLst>
                                          <p:attrName>fill.on</p:attrName>
                                        </p:attrNameLst>
                                      </p:cBhvr>
                                      <p:to>
                                        <p:strVal val="true"/>
                                      </p:to>
                                    </p:set>
                                  </p:childTnLst>
                                </p:cTn>
                              </p:par>
                              <p:par>
                                <p:cTn id="199" presetID="1" presetClass="emph" presetSubtype="2" decel="100000" fill="hold" nodeType="withEffect">
                                  <p:stCondLst>
                                    <p:cond delay="0"/>
                                  </p:stCondLst>
                                  <p:childTnLst>
                                    <p:animClr clrSpc="rgb" dir="cw">
                                      <p:cBhvr>
                                        <p:cTn id="200" dur="2000" fill="hold"/>
                                        <p:tgtEl>
                                          <p:spTgt spid="36"/>
                                        </p:tgtEl>
                                        <p:attrNameLst>
                                          <p:attrName>fillcolor</p:attrName>
                                        </p:attrNameLst>
                                      </p:cBhvr>
                                      <p:to>
                                        <a:schemeClr val="tx1"/>
                                      </p:to>
                                    </p:animClr>
                                    <p:set>
                                      <p:cBhvr>
                                        <p:cTn id="201" dur="2000" fill="hold"/>
                                        <p:tgtEl>
                                          <p:spTgt spid="36"/>
                                        </p:tgtEl>
                                        <p:attrNameLst>
                                          <p:attrName>fill.type</p:attrName>
                                        </p:attrNameLst>
                                      </p:cBhvr>
                                      <p:to>
                                        <p:strVal val="solid"/>
                                      </p:to>
                                    </p:set>
                                    <p:set>
                                      <p:cBhvr>
                                        <p:cTn id="202" dur="2000" fill="hold"/>
                                        <p:tgtEl>
                                          <p:spTgt spid="36"/>
                                        </p:tgtEl>
                                        <p:attrNameLst>
                                          <p:attrName>fill.on</p:attrName>
                                        </p:attrNameLst>
                                      </p:cBhvr>
                                      <p:to>
                                        <p:strVal val="true"/>
                                      </p:to>
                                    </p:set>
                                  </p:childTnLst>
                                </p:cTn>
                              </p:par>
                              <p:par>
                                <p:cTn id="203" presetID="1" presetClass="emph" presetSubtype="2" decel="100000" fill="hold" nodeType="withEffect">
                                  <p:stCondLst>
                                    <p:cond delay="0"/>
                                  </p:stCondLst>
                                  <p:childTnLst>
                                    <p:animClr clrSpc="rgb" dir="cw">
                                      <p:cBhvr>
                                        <p:cTn id="204" dur="2000" fill="hold"/>
                                        <p:tgtEl>
                                          <p:spTgt spid="14"/>
                                        </p:tgtEl>
                                        <p:attrNameLst>
                                          <p:attrName>fillcolor</p:attrName>
                                        </p:attrNameLst>
                                      </p:cBhvr>
                                      <p:to>
                                        <a:schemeClr val="tx1"/>
                                      </p:to>
                                    </p:animClr>
                                    <p:set>
                                      <p:cBhvr>
                                        <p:cTn id="205" dur="2000" fill="hold"/>
                                        <p:tgtEl>
                                          <p:spTgt spid="14"/>
                                        </p:tgtEl>
                                        <p:attrNameLst>
                                          <p:attrName>fill.type</p:attrName>
                                        </p:attrNameLst>
                                      </p:cBhvr>
                                      <p:to>
                                        <p:strVal val="solid"/>
                                      </p:to>
                                    </p:set>
                                    <p:set>
                                      <p:cBhvr>
                                        <p:cTn id="206" dur="2000" fill="hold"/>
                                        <p:tgtEl>
                                          <p:spTgt spid="14"/>
                                        </p:tgtEl>
                                        <p:attrNameLst>
                                          <p:attrName>fill.on</p:attrName>
                                        </p:attrNameLst>
                                      </p:cBhvr>
                                      <p:to>
                                        <p:strVal val="true"/>
                                      </p:to>
                                    </p:set>
                                  </p:childTnLst>
                                </p:cTn>
                              </p:par>
                              <p:par>
                                <p:cTn id="207" presetID="1" presetClass="emph" presetSubtype="2" decel="100000" fill="hold" nodeType="withEffect">
                                  <p:stCondLst>
                                    <p:cond delay="0"/>
                                  </p:stCondLst>
                                  <p:childTnLst>
                                    <p:animClr clrSpc="rgb" dir="cw">
                                      <p:cBhvr>
                                        <p:cTn id="208" dur="2000" fill="hold"/>
                                        <p:tgtEl>
                                          <p:spTgt spid="37"/>
                                        </p:tgtEl>
                                        <p:attrNameLst>
                                          <p:attrName>fillcolor</p:attrName>
                                        </p:attrNameLst>
                                      </p:cBhvr>
                                      <p:to>
                                        <a:schemeClr val="tx1"/>
                                      </p:to>
                                    </p:animClr>
                                    <p:set>
                                      <p:cBhvr>
                                        <p:cTn id="209" dur="2000" fill="hold"/>
                                        <p:tgtEl>
                                          <p:spTgt spid="37"/>
                                        </p:tgtEl>
                                        <p:attrNameLst>
                                          <p:attrName>fill.type</p:attrName>
                                        </p:attrNameLst>
                                      </p:cBhvr>
                                      <p:to>
                                        <p:strVal val="solid"/>
                                      </p:to>
                                    </p:set>
                                    <p:set>
                                      <p:cBhvr>
                                        <p:cTn id="210" dur="2000" fill="hold"/>
                                        <p:tgtEl>
                                          <p:spTgt spid="37"/>
                                        </p:tgtEl>
                                        <p:attrNameLst>
                                          <p:attrName>fill.on</p:attrName>
                                        </p:attrNameLst>
                                      </p:cBhvr>
                                      <p:to>
                                        <p:strVal val="true"/>
                                      </p:to>
                                    </p:set>
                                  </p:childTnLst>
                                </p:cTn>
                              </p:par>
                              <p:par>
                                <p:cTn id="211" presetID="1" presetClass="emph" presetSubtype="2" decel="100000" fill="hold" nodeType="withEffect">
                                  <p:stCondLst>
                                    <p:cond delay="0"/>
                                  </p:stCondLst>
                                  <p:childTnLst>
                                    <p:animClr clrSpc="rgb" dir="cw">
                                      <p:cBhvr>
                                        <p:cTn id="212" dur="2000" fill="hold"/>
                                        <p:tgtEl>
                                          <p:spTgt spid="13"/>
                                        </p:tgtEl>
                                        <p:attrNameLst>
                                          <p:attrName>fillcolor</p:attrName>
                                        </p:attrNameLst>
                                      </p:cBhvr>
                                      <p:to>
                                        <a:schemeClr val="tx1"/>
                                      </p:to>
                                    </p:animClr>
                                    <p:set>
                                      <p:cBhvr>
                                        <p:cTn id="213" dur="2000" fill="hold"/>
                                        <p:tgtEl>
                                          <p:spTgt spid="13"/>
                                        </p:tgtEl>
                                        <p:attrNameLst>
                                          <p:attrName>fill.type</p:attrName>
                                        </p:attrNameLst>
                                      </p:cBhvr>
                                      <p:to>
                                        <p:strVal val="solid"/>
                                      </p:to>
                                    </p:set>
                                    <p:set>
                                      <p:cBhvr>
                                        <p:cTn id="214" dur="2000" fill="hold"/>
                                        <p:tgtEl>
                                          <p:spTgt spid="13"/>
                                        </p:tgtEl>
                                        <p:attrNameLst>
                                          <p:attrName>fill.on</p:attrName>
                                        </p:attrNameLst>
                                      </p:cBhvr>
                                      <p:to>
                                        <p:strVal val="true"/>
                                      </p:to>
                                    </p:set>
                                  </p:childTnLst>
                                </p:cTn>
                              </p:par>
                              <p:par>
                                <p:cTn id="215" presetID="1" presetClass="emph" presetSubtype="2" decel="100000" fill="hold" nodeType="withEffect">
                                  <p:stCondLst>
                                    <p:cond delay="0"/>
                                  </p:stCondLst>
                                  <p:childTnLst>
                                    <p:animClr clrSpc="rgb" dir="cw">
                                      <p:cBhvr>
                                        <p:cTn id="216" dur="2000" fill="hold"/>
                                        <p:tgtEl>
                                          <p:spTgt spid="38"/>
                                        </p:tgtEl>
                                        <p:attrNameLst>
                                          <p:attrName>fillcolor</p:attrName>
                                        </p:attrNameLst>
                                      </p:cBhvr>
                                      <p:to>
                                        <a:schemeClr val="tx1"/>
                                      </p:to>
                                    </p:animClr>
                                    <p:set>
                                      <p:cBhvr>
                                        <p:cTn id="217" dur="2000" fill="hold"/>
                                        <p:tgtEl>
                                          <p:spTgt spid="38"/>
                                        </p:tgtEl>
                                        <p:attrNameLst>
                                          <p:attrName>fill.type</p:attrName>
                                        </p:attrNameLst>
                                      </p:cBhvr>
                                      <p:to>
                                        <p:strVal val="solid"/>
                                      </p:to>
                                    </p:set>
                                    <p:set>
                                      <p:cBhvr>
                                        <p:cTn id="218" dur="2000" fill="hold"/>
                                        <p:tgtEl>
                                          <p:spTgt spid="38"/>
                                        </p:tgtEl>
                                        <p:attrNameLst>
                                          <p:attrName>fill.on</p:attrName>
                                        </p:attrNameLst>
                                      </p:cBhvr>
                                      <p:to>
                                        <p:strVal val="true"/>
                                      </p:to>
                                    </p:set>
                                  </p:childTnLst>
                                </p:cTn>
                              </p:par>
                              <p:par>
                                <p:cTn id="219" presetID="1" presetClass="emph" presetSubtype="2" decel="100000" fill="hold" nodeType="withEffect">
                                  <p:stCondLst>
                                    <p:cond delay="0"/>
                                  </p:stCondLst>
                                  <p:childTnLst>
                                    <p:animClr clrSpc="rgb" dir="cw">
                                      <p:cBhvr>
                                        <p:cTn id="220" dur="2000" fill="hold"/>
                                        <p:tgtEl>
                                          <p:spTgt spid="12"/>
                                        </p:tgtEl>
                                        <p:attrNameLst>
                                          <p:attrName>fillcolor</p:attrName>
                                        </p:attrNameLst>
                                      </p:cBhvr>
                                      <p:to>
                                        <a:schemeClr val="tx1"/>
                                      </p:to>
                                    </p:animClr>
                                    <p:set>
                                      <p:cBhvr>
                                        <p:cTn id="221" dur="2000" fill="hold"/>
                                        <p:tgtEl>
                                          <p:spTgt spid="12"/>
                                        </p:tgtEl>
                                        <p:attrNameLst>
                                          <p:attrName>fill.type</p:attrName>
                                        </p:attrNameLst>
                                      </p:cBhvr>
                                      <p:to>
                                        <p:strVal val="solid"/>
                                      </p:to>
                                    </p:set>
                                    <p:set>
                                      <p:cBhvr>
                                        <p:cTn id="222" dur="2000" fill="hold"/>
                                        <p:tgtEl>
                                          <p:spTgt spid="12"/>
                                        </p:tgtEl>
                                        <p:attrNameLst>
                                          <p:attrName>fill.on</p:attrName>
                                        </p:attrNameLst>
                                      </p:cBhvr>
                                      <p:to>
                                        <p:strVal val="true"/>
                                      </p:to>
                                    </p:set>
                                  </p:childTnLst>
                                </p:cTn>
                              </p:par>
                              <p:par>
                                <p:cTn id="223" presetID="1" presetClass="emph" presetSubtype="2" decel="100000" fill="hold" nodeType="withEffect">
                                  <p:stCondLst>
                                    <p:cond delay="0"/>
                                  </p:stCondLst>
                                  <p:childTnLst>
                                    <p:animClr clrSpc="rgb" dir="cw">
                                      <p:cBhvr>
                                        <p:cTn id="224" dur="2000" fill="hold"/>
                                        <p:tgtEl>
                                          <p:spTgt spid="39"/>
                                        </p:tgtEl>
                                        <p:attrNameLst>
                                          <p:attrName>fillcolor</p:attrName>
                                        </p:attrNameLst>
                                      </p:cBhvr>
                                      <p:to>
                                        <a:schemeClr val="tx1"/>
                                      </p:to>
                                    </p:animClr>
                                    <p:set>
                                      <p:cBhvr>
                                        <p:cTn id="225" dur="2000" fill="hold"/>
                                        <p:tgtEl>
                                          <p:spTgt spid="39"/>
                                        </p:tgtEl>
                                        <p:attrNameLst>
                                          <p:attrName>fill.type</p:attrName>
                                        </p:attrNameLst>
                                      </p:cBhvr>
                                      <p:to>
                                        <p:strVal val="solid"/>
                                      </p:to>
                                    </p:set>
                                    <p:set>
                                      <p:cBhvr>
                                        <p:cTn id="226" dur="2000" fill="hold"/>
                                        <p:tgtEl>
                                          <p:spTgt spid="39"/>
                                        </p:tgtEl>
                                        <p:attrNameLst>
                                          <p:attrName>fill.on</p:attrName>
                                        </p:attrNameLst>
                                      </p:cBhvr>
                                      <p:to>
                                        <p:strVal val="true"/>
                                      </p:to>
                                    </p:set>
                                  </p:childTnLst>
                                </p:cTn>
                              </p:par>
                              <p:par>
                                <p:cTn id="227" presetID="1" presetClass="emph" presetSubtype="2" decel="100000" fill="hold" nodeType="withEffect">
                                  <p:stCondLst>
                                    <p:cond delay="0"/>
                                  </p:stCondLst>
                                  <p:childTnLst>
                                    <p:animClr clrSpc="rgb" dir="cw">
                                      <p:cBhvr>
                                        <p:cTn id="228" dur="2000" fill="hold"/>
                                        <p:tgtEl>
                                          <p:spTgt spid="11"/>
                                        </p:tgtEl>
                                        <p:attrNameLst>
                                          <p:attrName>fillcolor</p:attrName>
                                        </p:attrNameLst>
                                      </p:cBhvr>
                                      <p:to>
                                        <a:schemeClr val="tx1"/>
                                      </p:to>
                                    </p:animClr>
                                    <p:set>
                                      <p:cBhvr>
                                        <p:cTn id="229" dur="2000" fill="hold"/>
                                        <p:tgtEl>
                                          <p:spTgt spid="11"/>
                                        </p:tgtEl>
                                        <p:attrNameLst>
                                          <p:attrName>fill.type</p:attrName>
                                        </p:attrNameLst>
                                      </p:cBhvr>
                                      <p:to>
                                        <p:strVal val="solid"/>
                                      </p:to>
                                    </p:set>
                                    <p:set>
                                      <p:cBhvr>
                                        <p:cTn id="230" dur="2000" fill="hold"/>
                                        <p:tgtEl>
                                          <p:spTgt spid="11"/>
                                        </p:tgtEl>
                                        <p:attrNameLst>
                                          <p:attrName>fill.on</p:attrName>
                                        </p:attrNameLst>
                                      </p:cBhvr>
                                      <p:to>
                                        <p:strVal val="true"/>
                                      </p:to>
                                    </p:set>
                                  </p:childTnLst>
                                </p:cTn>
                              </p:par>
                              <p:par>
                                <p:cTn id="231" presetID="1" presetClass="emph" presetSubtype="2" decel="100000" fill="hold" nodeType="withEffect">
                                  <p:stCondLst>
                                    <p:cond delay="0"/>
                                  </p:stCondLst>
                                  <p:childTnLst>
                                    <p:animClr clrSpc="rgb" dir="cw">
                                      <p:cBhvr>
                                        <p:cTn id="232" dur="2000" fill="hold"/>
                                        <p:tgtEl>
                                          <p:spTgt spid="40"/>
                                        </p:tgtEl>
                                        <p:attrNameLst>
                                          <p:attrName>fillcolor</p:attrName>
                                        </p:attrNameLst>
                                      </p:cBhvr>
                                      <p:to>
                                        <a:schemeClr val="tx1"/>
                                      </p:to>
                                    </p:animClr>
                                    <p:set>
                                      <p:cBhvr>
                                        <p:cTn id="233" dur="2000" fill="hold"/>
                                        <p:tgtEl>
                                          <p:spTgt spid="40"/>
                                        </p:tgtEl>
                                        <p:attrNameLst>
                                          <p:attrName>fill.type</p:attrName>
                                        </p:attrNameLst>
                                      </p:cBhvr>
                                      <p:to>
                                        <p:strVal val="solid"/>
                                      </p:to>
                                    </p:set>
                                    <p:set>
                                      <p:cBhvr>
                                        <p:cTn id="234" dur="2000" fill="hold"/>
                                        <p:tgtEl>
                                          <p:spTgt spid="40"/>
                                        </p:tgtEl>
                                        <p:attrNameLst>
                                          <p:attrName>fill.on</p:attrName>
                                        </p:attrNameLst>
                                      </p:cBhvr>
                                      <p:to>
                                        <p:strVal val="true"/>
                                      </p:to>
                                    </p:set>
                                  </p:childTnLst>
                                </p:cTn>
                              </p:par>
                              <p:par>
                                <p:cTn id="235" presetID="1" presetClass="emph" presetSubtype="2" decel="100000" fill="hold" nodeType="withEffect">
                                  <p:stCondLst>
                                    <p:cond delay="0"/>
                                  </p:stCondLst>
                                  <p:childTnLst>
                                    <p:animClr clrSpc="rgb" dir="cw">
                                      <p:cBhvr>
                                        <p:cTn id="236" dur="2000" fill="hold"/>
                                        <p:tgtEl>
                                          <p:spTgt spid="10"/>
                                        </p:tgtEl>
                                        <p:attrNameLst>
                                          <p:attrName>fillcolor</p:attrName>
                                        </p:attrNameLst>
                                      </p:cBhvr>
                                      <p:to>
                                        <a:schemeClr val="tx1"/>
                                      </p:to>
                                    </p:animClr>
                                    <p:set>
                                      <p:cBhvr>
                                        <p:cTn id="237" dur="2000" fill="hold"/>
                                        <p:tgtEl>
                                          <p:spTgt spid="10"/>
                                        </p:tgtEl>
                                        <p:attrNameLst>
                                          <p:attrName>fill.type</p:attrName>
                                        </p:attrNameLst>
                                      </p:cBhvr>
                                      <p:to>
                                        <p:strVal val="solid"/>
                                      </p:to>
                                    </p:set>
                                    <p:set>
                                      <p:cBhvr>
                                        <p:cTn id="238" dur="2000" fill="hold"/>
                                        <p:tgtEl>
                                          <p:spTgt spid="10"/>
                                        </p:tgtEl>
                                        <p:attrNameLst>
                                          <p:attrName>fill.on</p:attrName>
                                        </p:attrNameLst>
                                      </p:cBhvr>
                                      <p:to>
                                        <p:strVal val="true"/>
                                      </p:to>
                                    </p:set>
                                  </p:childTnLst>
                                </p:cTn>
                              </p:par>
                              <p:par>
                                <p:cTn id="239" presetID="1" presetClass="emph" presetSubtype="2" decel="100000" fill="hold" nodeType="withEffect">
                                  <p:stCondLst>
                                    <p:cond delay="0"/>
                                  </p:stCondLst>
                                  <p:childTnLst>
                                    <p:animClr clrSpc="rgb" dir="cw">
                                      <p:cBhvr>
                                        <p:cTn id="240" dur="2000" fill="hold"/>
                                        <p:tgtEl>
                                          <p:spTgt spid="41"/>
                                        </p:tgtEl>
                                        <p:attrNameLst>
                                          <p:attrName>fillcolor</p:attrName>
                                        </p:attrNameLst>
                                      </p:cBhvr>
                                      <p:to>
                                        <a:schemeClr val="tx1"/>
                                      </p:to>
                                    </p:animClr>
                                    <p:set>
                                      <p:cBhvr>
                                        <p:cTn id="241" dur="2000" fill="hold"/>
                                        <p:tgtEl>
                                          <p:spTgt spid="41"/>
                                        </p:tgtEl>
                                        <p:attrNameLst>
                                          <p:attrName>fill.type</p:attrName>
                                        </p:attrNameLst>
                                      </p:cBhvr>
                                      <p:to>
                                        <p:strVal val="solid"/>
                                      </p:to>
                                    </p:set>
                                    <p:set>
                                      <p:cBhvr>
                                        <p:cTn id="242" dur="2000" fill="hold"/>
                                        <p:tgtEl>
                                          <p:spTgt spid="41"/>
                                        </p:tgtEl>
                                        <p:attrNameLst>
                                          <p:attrName>fill.on</p:attrName>
                                        </p:attrNameLst>
                                      </p:cBhvr>
                                      <p:to>
                                        <p:strVal val="true"/>
                                      </p:to>
                                    </p:set>
                                  </p:childTnLst>
                                </p:cTn>
                              </p:par>
                              <p:par>
                                <p:cTn id="243" presetID="1" presetClass="emph" presetSubtype="2" decel="100000" fill="hold" nodeType="withEffect">
                                  <p:stCondLst>
                                    <p:cond delay="0"/>
                                  </p:stCondLst>
                                  <p:childTnLst>
                                    <p:animClr clrSpc="rgb" dir="cw">
                                      <p:cBhvr>
                                        <p:cTn id="244" dur="2000" fill="hold"/>
                                        <p:tgtEl>
                                          <p:spTgt spid="9"/>
                                        </p:tgtEl>
                                        <p:attrNameLst>
                                          <p:attrName>fillcolor</p:attrName>
                                        </p:attrNameLst>
                                      </p:cBhvr>
                                      <p:to>
                                        <a:schemeClr val="tx1"/>
                                      </p:to>
                                    </p:animClr>
                                    <p:set>
                                      <p:cBhvr>
                                        <p:cTn id="245" dur="2000" fill="hold"/>
                                        <p:tgtEl>
                                          <p:spTgt spid="9"/>
                                        </p:tgtEl>
                                        <p:attrNameLst>
                                          <p:attrName>fill.type</p:attrName>
                                        </p:attrNameLst>
                                      </p:cBhvr>
                                      <p:to>
                                        <p:strVal val="solid"/>
                                      </p:to>
                                    </p:set>
                                    <p:set>
                                      <p:cBhvr>
                                        <p:cTn id="246" dur="2000" fill="hold"/>
                                        <p:tgtEl>
                                          <p:spTgt spid="9"/>
                                        </p:tgtEl>
                                        <p:attrNameLst>
                                          <p:attrName>fill.on</p:attrName>
                                        </p:attrNameLst>
                                      </p:cBhvr>
                                      <p:to>
                                        <p:strVal val="true"/>
                                      </p:to>
                                    </p:set>
                                  </p:childTnLst>
                                </p:cTn>
                              </p:par>
                              <p:par>
                                <p:cTn id="247" presetID="1" presetClass="emph" presetSubtype="2" decel="100000" fill="hold" nodeType="withEffect">
                                  <p:stCondLst>
                                    <p:cond delay="0"/>
                                  </p:stCondLst>
                                  <p:childTnLst>
                                    <p:animClr clrSpc="rgb" dir="cw">
                                      <p:cBhvr>
                                        <p:cTn id="248" dur="2000" fill="hold"/>
                                        <p:tgtEl>
                                          <p:spTgt spid="42"/>
                                        </p:tgtEl>
                                        <p:attrNameLst>
                                          <p:attrName>fillcolor</p:attrName>
                                        </p:attrNameLst>
                                      </p:cBhvr>
                                      <p:to>
                                        <a:schemeClr val="tx1"/>
                                      </p:to>
                                    </p:animClr>
                                    <p:set>
                                      <p:cBhvr>
                                        <p:cTn id="249" dur="2000" fill="hold"/>
                                        <p:tgtEl>
                                          <p:spTgt spid="42"/>
                                        </p:tgtEl>
                                        <p:attrNameLst>
                                          <p:attrName>fill.type</p:attrName>
                                        </p:attrNameLst>
                                      </p:cBhvr>
                                      <p:to>
                                        <p:strVal val="solid"/>
                                      </p:to>
                                    </p:set>
                                    <p:set>
                                      <p:cBhvr>
                                        <p:cTn id="250" dur="2000" fill="hold"/>
                                        <p:tgtEl>
                                          <p:spTgt spid="42"/>
                                        </p:tgtEl>
                                        <p:attrNameLst>
                                          <p:attrName>fill.on</p:attrName>
                                        </p:attrNameLst>
                                      </p:cBhvr>
                                      <p:to>
                                        <p:strVal val="true"/>
                                      </p:to>
                                    </p:set>
                                  </p:childTnLst>
                                </p:cTn>
                              </p:par>
                              <p:par>
                                <p:cTn id="251" presetID="1" presetClass="emph" presetSubtype="2" decel="100000" fill="hold" nodeType="withEffect">
                                  <p:stCondLst>
                                    <p:cond delay="0"/>
                                  </p:stCondLst>
                                  <p:childTnLst>
                                    <p:animClr clrSpc="rgb" dir="cw">
                                      <p:cBhvr>
                                        <p:cTn id="252" dur="2000" fill="hold"/>
                                        <p:tgtEl>
                                          <p:spTgt spid="8"/>
                                        </p:tgtEl>
                                        <p:attrNameLst>
                                          <p:attrName>fillcolor</p:attrName>
                                        </p:attrNameLst>
                                      </p:cBhvr>
                                      <p:to>
                                        <a:schemeClr val="tx1"/>
                                      </p:to>
                                    </p:animClr>
                                    <p:set>
                                      <p:cBhvr>
                                        <p:cTn id="253" dur="2000" fill="hold"/>
                                        <p:tgtEl>
                                          <p:spTgt spid="8"/>
                                        </p:tgtEl>
                                        <p:attrNameLst>
                                          <p:attrName>fill.type</p:attrName>
                                        </p:attrNameLst>
                                      </p:cBhvr>
                                      <p:to>
                                        <p:strVal val="solid"/>
                                      </p:to>
                                    </p:set>
                                    <p:set>
                                      <p:cBhvr>
                                        <p:cTn id="254" dur="2000" fill="hold"/>
                                        <p:tgtEl>
                                          <p:spTgt spid="8"/>
                                        </p:tgtEl>
                                        <p:attrNameLst>
                                          <p:attrName>fill.on</p:attrName>
                                        </p:attrNameLst>
                                      </p:cBhvr>
                                      <p:to>
                                        <p:strVal val="true"/>
                                      </p:to>
                                    </p:set>
                                  </p:childTnLst>
                                </p:cTn>
                              </p:par>
                              <p:par>
                                <p:cTn id="255" presetID="1" presetClass="emph" presetSubtype="2" decel="100000" fill="hold" nodeType="withEffect">
                                  <p:stCondLst>
                                    <p:cond delay="0"/>
                                  </p:stCondLst>
                                  <p:childTnLst>
                                    <p:animClr clrSpc="rgb" dir="cw">
                                      <p:cBhvr>
                                        <p:cTn id="256" dur="2000" fill="hold"/>
                                        <p:tgtEl>
                                          <p:spTgt spid="43"/>
                                        </p:tgtEl>
                                        <p:attrNameLst>
                                          <p:attrName>fillcolor</p:attrName>
                                        </p:attrNameLst>
                                      </p:cBhvr>
                                      <p:to>
                                        <a:schemeClr val="tx1"/>
                                      </p:to>
                                    </p:animClr>
                                    <p:set>
                                      <p:cBhvr>
                                        <p:cTn id="257" dur="2000" fill="hold"/>
                                        <p:tgtEl>
                                          <p:spTgt spid="43"/>
                                        </p:tgtEl>
                                        <p:attrNameLst>
                                          <p:attrName>fill.type</p:attrName>
                                        </p:attrNameLst>
                                      </p:cBhvr>
                                      <p:to>
                                        <p:strVal val="solid"/>
                                      </p:to>
                                    </p:set>
                                    <p:set>
                                      <p:cBhvr>
                                        <p:cTn id="258" dur="2000" fill="hold"/>
                                        <p:tgtEl>
                                          <p:spTgt spid="43"/>
                                        </p:tgtEl>
                                        <p:attrNameLst>
                                          <p:attrName>fill.on</p:attrName>
                                        </p:attrNameLst>
                                      </p:cBhvr>
                                      <p:to>
                                        <p:strVal val="true"/>
                                      </p:to>
                                    </p:set>
                                  </p:childTnLst>
                                </p:cTn>
                              </p:par>
                              <p:par>
                                <p:cTn id="259" presetID="1" presetClass="emph" presetSubtype="2" decel="100000" fill="hold" nodeType="withEffect">
                                  <p:stCondLst>
                                    <p:cond delay="0"/>
                                  </p:stCondLst>
                                  <p:childTnLst>
                                    <p:animClr clrSpc="rgb" dir="cw">
                                      <p:cBhvr>
                                        <p:cTn id="260" dur="2000" fill="hold"/>
                                        <p:tgtEl>
                                          <p:spTgt spid="7"/>
                                        </p:tgtEl>
                                        <p:attrNameLst>
                                          <p:attrName>fillcolor</p:attrName>
                                        </p:attrNameLst>
                                      </p:cBhvr>
                                      <p:to>
                                        <a:schemeClr val="tx1"/>
                                      </p:to>
                                    </p:animClr>
                                    <p:set>
                                      <p:cBhvr>
                                        <p:cTn id="261" dur="2000" fill="hold"/>
                                        <p:tgtEl>
                                          <p:spTgt spid="7"/>
                                        </p:tgtEl>
                                        <p:attrNameLst>
                                          <p:attrName>fill.type</p:attrName>
                                        </p:attrNameLst>
                                      </p:cBhvr>
                                      <p:to>
                                        <p:strVal val="solid"/>
                                      </p:to>
                                    </p:set>
                                    <p:set>
                                      <p:cBhvr>
                                        <p:cTn id="262" dur="2000" fill="hold"/>
                                        <p:tgtEl>
                                          <p:spTgt spid="7"/>
                                        </p:tgtEl>
                                        <p:attrNameLst>
                                          <p:attrName>fill.on</p:attrName>
                                        </p:attrNameLst>
                                      </p:cBhvr>
                                      <p:to>
                                        <p:strVal val="true"/>
                                      </p:to>
                                    </p:set>
                                  </p:childTnLst>
                                </p:cTn>
                              </p:par>
                              <p:par>
                                <p:cTn id="263" presetID="1" presetClass="emph" presetSubtype="2" decel="100000" fill="hold" nodeType="withEffect">
                                  <p:stCondLst>
                                    <p:cond delay="0"/>
                                  </p:stCondLst>
                                  <p:childTnLst>
                                    <p:animClr clrSpc="rgb" dir="cw">
                                      <p:cBhvr>
                                        <p:cTn id="264" dur="2000" fill="hold"/>
                                        <p:tgtEl>
                                          <p:spTgt spid="44"/>
                                        </p:tgtEl>
                                        <p:attrNameLst>
                                          <p:attrName>fillcolor</p:attrName>
                                        </p:attrNameLst>
                                      </p:cBhvr>
                                      <p:to>
                                        <a:schemeClr val="tx1"/>
                                      </p:to>
                                    </p:animClr>
                                    <p:set>
                                      <p:cBhvr>
                                        <p:cTn id="265" dur="2000" fill="hold"/>
                                        <p:tgtEl>
                                          <p:spTgt spid="44"/>
                                        </p:tgtEl>
                                        <p:attrNameLst>
                                          <p:attrName>fill.type</p:attrName>
                                        </p:attrNameLst>
                                      </p:cBhvr>
                                      <p:to>
                                        <p:strVal val="solid"/>
                                      </p:to>
                                    </p:set>
                                    <p:set>
                                      <p:cBhvr>
                                        <p:cTn id="266" dur="2000" fill="hold"/>
                                        <p:tgtEl>
                                          <p:spTgt spid="4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5" grpId="0" animBg="1"/>
      <p:bldP spid="2" grpId="0"/>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D8737E-1C50-43BC-A6F4-A6E63FC5F3E7}"/>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162261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grpSp>
        <p:nvGrpSpPr>
          <p:cNvPr id="21" name="Group 20">
            <a:extLst>
              <a:ext uri="{FF2B5EF4-FFF2-40B4-BE49-F238E27FC236}">
                <a16:creationId xmlns:a16="http://schemas.microsoft.com/office/drawing/2014/main" id="{5BC78FA2-C0FF-4478-8B92-4796D9EC16AF}"/>
              </a:ext>
            </a:extLst>
          </p:cNvPr>
          <p:cNvGrpSpPr/>
          <p:nvPr/>
        </p:nvGrpSpPr>
        <p:grpSpPr>
          <a:xfrm>
            <a:off x="414935" y="2495551"/>
            <a:ext cx="4421496" cy="1638992"/>
            <a:chOff x="2852305" y="2645961"/>
            <a:chExt cx="3566614" cy="1354539"/>
          </a:xfrm>
        </p:grpSpPr>
        <p:sp>
          <p:nvSpPr>
            <p:cNvPr id="22" name="Freeform: Shape 21">
              <a:extLst>
                <a:ext uri="{FF2B5EF4-FFF2-40B4-BE49-F238E27FC236}">
                  <a16:creationId xmlns:a16="http://schemas.microsoft.com/office/drawing/2014/main" id="{A06556B2-2717-42CF-9A92-7C232EB7418E}"/>
                </a:ext>
              </a:extLst>
            </p:cNvPr>
            <p:cNvSpPr/>
            <p:nvPr/>
          </p:nvSpPr>
          <p:spPr>
            <a:xfrm>
              <a:off x="4873335" y="2645961"/>
              <a:ext cx="1545584" cy="1157112"/>
            </a:xfrm>
            <a:custGeom>
              <a:avLst/>
              <a:gdLst>
                <a:gd name="connsiteX0" fmla="*/ 0 w 1563832"/>
                <a:gd name="connsiteY0" fmla="*/ 0 h 1148195"/>
                <a:gd name="connsiteX1" fmla="*/ 1563832 w 1563832"/>
                <a:gd name="connsiteY1" fmla="*/ 820882 h 1148195"/>
                <a:gd name="connsiteX2" fmla="*/ 25978 w 1563832"/>
                <a:gd name="connsiteY2" fmla="*/ 1148195 h 1148195"/>
                <a:gd name="connsiteX3" fmla="*/ 0 w 1563832"/>
                <a:gd name="connsiteY3" fmla="*/ 0 h 1148195"/>
                <a:gd name="connsiteX0" fmla="*/ 0 w 1563832"/>
                <a:gd name="connsiteY0" fmla="*/ 0 h 1148195"/>
                <a:gd name="connsiteX1" fmla="*/ 1563832 w 1563832"/>
                <a:gd name="connsiteY1" fmla="*/ 820882 h 1148195"/>
                <a:gd name="connsiteX2" fmla="*/ 46760 w 1563832"/>
                <a:gd name="connsiteY2" fmla="*/ 1148195 h 1148195"/>
                <a:gd name="connsiteX3" fmla="*/ 0 w 1563832"/>
                <a:gd name="connsiteY3" fmla="*/ 0 h 1148195"/>
                <a:gd name="connsiteX0" fmla="*/ 0 w 1563832"/>
                <a:gd name="connsiteY0" fmla="*/ 0 h 1143000"/>
                <a:gd name="connsiteX1" fmla="*/ 1563832 w 1563832"/>
                <a:gd name="connsiteY1" fmla="*/ 820882 h 1143000"/>
                <a:gd name="connsiteX2" fmla="*/ 103910 w 1563832"/>
                <a:gd name="connsiteY2" fmla="*/ 1143000 h 1143000"/>
                <a:gd name="connsiteX3" fmla="*/ 0 w 1563832"/>
                <a:gd name="connsiteY3" fmla="*/ 0 h 1143000"/>
                <a:gd name="connsiteX0" fmla="*/ 0 w 1563832"/>
                <a:gd name="connsiteY0" fmla="*/ 0 h 1163782"/>
                <a:gd name="connsiteX1" fmla="*/ 1563832 w 1563832"/>
                <a:gd name="connsiteY1" fmla="*/ 820882 h 1163782"/>
                <a:gd name="connsiteX2" fmla="*/ 31174 w 1563832"/>
                <a:gd name="connsiteY2" fmla="*/ 1163782 h 1163782"/>
                <a:gd name="connsiteX3" fmla="*/ 0 w 1563832"/>
                <a:gd name="connsiteY3" fmla="*/ 0 h 1163782"/>
                <a:gd name="connsiteX0" fmla="*/ 0 w 1550386"/>
                <a:gd name="connsiteY0" fmla="*/ 0 h 1163782"/>
                <a:gd name="connsiteX1" fmla="*/ 1550386 w 1550386"/>
                <a:gd name="connsiteY1" fmla="*/ 813994 h 1163782"/>
                <a:gd name="connsiteX2" fmla="*/ 31174 w 1550386"/>
                <a:gd name="connsiteY2" fmla="*/ 1163782 h 1163782"/>
                <a:gd name="connsiteX3" fmla="*/ 0 w 1550386"/>
                <a:gd name="connsiteY3" fmla="*/ 0 h 1163782"/>
                <a:gd name="connsiteX0" fmla="*/ 0 w 1550386"/>
                <a:gd name="connsiteY0" fmla="*/ 0 h 1163782"/>
                <a:gd name="connsiteX1" fmla="*/ 1550386 w 1550386"/>
                <a:gd name="connsiteY1" fmla="*/ 813010 h 1163782"/>
                <a:gd name="connsiteX2" fmla="*/ 31174 w 1550386"/>
                <a:gd name="connsiteY2" fmla="*/ 1163782 h 1163782"/>
                <a:gd name="connsiteX3" fmla="*/ 0 w 1550386"/>
                <a:gd name="connsiteY3" fmla="*/ 0 h 1163782"/>
                <a:gd name="connsiteX0" fmla="*/ 0 w 1545584"/>
                <a:gd name="connsiteY0" fmla="*/ 0 h 1163782"/>
                <a:gd name="connsiteX1" fmla="*/ 1545584 w 1545584"/>
                <a:gd name="connsiteY1" fmla="*/ 811042 h 1163782"/>
                <a:gd name="connsiteX2" fmla="*/ 31174 w 1545584"/>
                <a:gd name="connsiteY2" fmla="*/ 1163782 h 1163782"/>
                <a:gd name="connsiteX3" fmla="*/ 0 w 1545584"/>
                <a:gd name="connsiteY3" fmla="*/ 0 h 1163782"/>
              </a:gdLst>
              <a:ahLst/>
              <a:cxnLst>
                <a:cxn ang="0">
                  <a:pos x="connsiteX0" y="connsiteY0"/>
                </a:cxn>
                <a:cxn ang="0">
                  <a:pos x="connsiteX1" y="connsiteY1"/>
                </a:cxn>
                <a:cxn ang="0">
                  <a:pos x="connsiteX2" y="connsiteY2"/>
                </a:cxn>
                <a:cxn ang="0">
                  <a:pos x="connsiteX3" y="connsiteY3"/>
                </a:cxn>
              </a:cxnLst>
              <a:rect l="l" t="t" r="r" b="b"/>
              <a:pathLst>
                <a:path w="1545584" h="1163782">
                  <a:moveTo>
                    <a:pt x="0" y="0"/>
                  </a:moveTo>
                  <a:lnTo>
                    <a:pt x="1545584" y="811042"/>
                  </a:lnTo>
                  <a:lnTo>
                    <a:pt x="31174" y="1163782"/>
                  </a:lnTo>
                  <a:lnTo>
                    <a:pt x="0"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48CA81AD-F36C-46BB-8FD9-E2396E9A9327}"/>
                </a:ext>
              </a:extLst>
            </p:cNvPr>
            <p:cNvSpPr/>
            <p:nvPr/>
          </p:nvSpPr>
          <p:spPr>
            <a:xfrm>
              <a:off x="2852305" y="2649682"/>
              <a:ext cx="2078182" cy="1350818"/>
            </a:xfrm>
            <a:custGeom>
              <a:avLst/>
              <a:gdLst>
                <a:gd name="connsiteX0" fmla="*/ 0 w 3579668"/>
                <a:gd name="connsiteY0" fmla="*/ 654627 h 1579418"/>
                <a:gd name="connsiteX1" fmla="*/ 2150918 w 3579668"/>
                <a:gd name="connsiteY1" fmla="*/ 0 h 1579418"/>
                <a:gd name="connsiteX2" fmla="*/ 3579668 w 3579668"/>
                <a:gd name="connsiteY2" fmla="*/ 1049482 h 1579418"/>
                <a:gd name="connsiteX3" fmla="*/ 1002722 w 3579668"/>
                <a:gd name="connsiteY3" fmla="*/ 1579418 h 1579418"/>
                <a:gd name="connsiteX4" fmla="*/ 0 w 3579668"/>
                <a:gd name="connsiteY4" fmla="*/ 654627 h 1579418"/>
                <a:gd name="connsiteX0" fmla="*/ 0 w 3579668"/>
                <a:gd name="connsiteY0" fmla="*/ 426027 h 1350818"/>
                <a:gd name="connsiteX1" fmla="*/ 2026227 w 3579668"/>
                <a:gd name="connsiteY1" fmla="*/ 0 h 1350818"/>
                <a:gd name="connsiteX2" fmla="*/ 3579668 w 3579668"/>
                <a:gd name="connsiteY2" fmla="*/ 820882 h 1350818"/>
                <a:gd name="connsiteX3" fmla="*/ 1002722 w 3579668"/>
                <a:gd name="connsiteY3" fmla="*/ 1350818 h 1350818"/>
                <a:gd name="connsiteX4" fmla="*/ 0 w 3579668"/>
                <a:gd name="connsiteY4" fmla="*/ 426027 h 1350818"/>
                <a:gd name="connsiteX0" fmla="*/ 0 w 2078182"/>
                <a:gd name="connsiteY0" fmla="*/ 426027 h 1350818"/>
                <a:gd name="connsiteX1" fmla="*/ 2026227 w 2078182"/>
                <a:gd name="connsiteY1" fmla="*/ 0 h 1350818"/>
                <a:gd name="connsiteX2" fmla="*/ 2078182 w 2078182"/>
                <a:gd name="connsiteY2" fmla="*/ 1163782 h 1350818"/>
                <a:gd name="connsiteX3" fmla="*/ 1002722 w 2078182"/>
                <a:gd name="connsiteY3" fmla="*/ 1350818 h 1350818"/>
                <a:gd name="connsiteX4" fmla="*/ 0 w 2078182"/>
                <a:gd name="connsiteY4" fmla="*/ 426027 h 1350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8182" h="1350818">
                  <a:moveTo>
                    <a:pt x="0" y="426027"/>
                  </a:moveTo>
                  <a:lnTo>
                    <a:pt x="2026227" y="0"/>
                  </a:lnTo>
                  <a:lnTo>
                    <a:pt x="2078182" y="1163782"/>
                  </a:lnTo>
                  <a:lnTo>
                    <a:pt x="1002722" y="1350818"/>
                  </a:lnTo>
                  <a:lnTo>
                    <a:pt x="0" y="426027"/>
                  </a:lnTo>
                  <a:close/>
                </a:path>
              </a:pathLst>
            </a:cu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descr="A close up of a device&#10;&#10;Description automatically generated">
            <a:extLst>
              <a:ext uri="{FF2B5EF4-FFF2-40B4-BE49-F238E27FC236}">
                <a16:creationId xmlns:a16="http://schemas.microsoft.com/office/drawing/2014/main" id="{5F34C432-9394-4A5C-B740-1ABC121D53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22" b="93213" l="4628" r="96953">
                        <a14:foregroundMark x1="12528" y1="46154" x2="43792" y2="10709"/>
                        <a14:foregroundMark x1="43792" y1="10709" x2="43792" y2="10709"/>
                        <a14:foregroundMark x1="43228" y1="4223" x2="43228" y2="4223"/>
                        <a14:foregroundMark x1="4628" y1="47662" x2="4628" y2="49925"/>
                        <a14:foregroundMark x1="56321" y1="93514" x2="56321" y2="93514"/>
                        <a14:foregroundMark x1="92889" y1="40724" x2="92889" y2="40724"/>
                        <a14:foregroundMark x1="96953" y1="42986" x2="96953" y2="4298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11661" y="3323141"/>
            <a:ext cx="3594403" cy="2689717"/>
          </a:xfrm>
          <a:prstGeom prst="rect">
            <a:avLst/>
          </a:prstGeom>
        </p:spPr>
      </p:pic>
      <p:grpSp>
        <p:nvGrpSpPr>
          <p:cNvPr id="25" name="Group 24">
            <a:extLst>
              <a:ext uri="{FF2B5EF4-FFF2-40B4-BE49-F238E27FC236}">
                <a16:creationId xmlns:a16="http://schemas.microsoft.com/office/drawing/2014/main" id="{988AF385-AE9C-4C1E-AB2B-EEC5D06196B3}"/>
              </a:ext>
            </a:extLst>
          </p:cNvPr>
          <p:cNvGrpSpPr/>
          <p:nvPr/>
        </p:nvGrpSpPr>
        <p:grpSpPr>
          <a:xfrm>
            <a:off x="437104" y="3045079"/>
            <a:ext cx="4406247" cy="3388485"/>
            <a:chOff x="3477342" y="3490100"/>
            <a:chExt cx="3568569" cy="2800401"/>
          </a:xfrm>
        </p:grpSpPr>
        <p:sp>
          <p:nvSpPr>
            <p:cNvPr id="26" name="Freeform: Shape 25">
              <a:extLst>
                <a:ext uri="{FF2B5EF4-FFF2-40B4-BE49-F238E27FC236}">
                  <a16:creationId xmlns:a16="http://schemas.microsoft.com/office/drawing/2014/main" id="{DB489519-36CF-4943-BF32-A2E230D14B5B}"/>
                </a:ext>
              </a:extLst>
            </p:cNvPr>
            <p:cNvSpPr/>
            <p:nvPr/>
          </p:nvSpPr>
          <p:spPr>
            <a:xfrm>
              <a:off x="3477342" y="3490100"/>
              <a:ext cx="1037624" cy="2800401"/>
            </a:xfrm>
            <a:custGeom>
              <a:avLst/>
              <a:gdLst>
                <a:gd name="connsiteX0" fmla="*/ 0 w 1028700"/>
                <a:gd name="connsiteY0" fmla="*/ 0 h 2763982"/>
                <a:gd name="connsiteX1" fmla="*/ 955964 w 1028700"/>
                <a:gd name="connsiteY1" fmla="*/ 872836 h 2763982"/>
                <a:gd name="connsiteX2" fmla="*/ 1028700 w 1028700"/>
                <a:gd name="connsiteY2" fmla="*/ 2763982 h 2763982"/>
                <a:gd name="connsiteX3" fmla="*/ 98714 w 1028700"/>
                <a:gd name="connsiteY3" fmla="*/ 1595005 h 2763982"/>
                <a:gd name="connsiteX4" fmla="*/ 0 w 1028700"/>
                <a:gd name="connsiteY4" fmla="*/ 0 h 2763982"/>
                <a:gd name="connsiteX0" fmla="*/ 0 w 1037623"/>
                <a:gd name="connsiteY0" fmla="*/ 0 h 2800401"/>
                <a:gd name="connsiteX1" fmla="*/ 955964 w 1037623"/>
                <a:gd name="connsiteY1" fmla="*/ 872836 h 2800401"/>
                <a:gd name="connsiteX2" fmla="*/ 1037623 w 1037623"/>
                <a:gd name="connsiteY2" fmla="*/ 2800401 h 2800401"/>
                <a:gd name="connsiteX3" fmla="*/ 98714 w 1037623"/>
                <a:gd name="connsiteY3" fmla="*/ 1595005 h 2800401"/>
                <a:gd name="connsiteX4" fmla="*/ 0 w 1037623"/>
                <a:gd name="connsiteY4" fmla="*/ 0 h 2800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623" h="2800401">
                  <a:moveTo>
                    <a:pt x="0" y="0"/>
                  </a:moveTo>
                  <a:lnTo>
                    <a:pt x="955964" y="872836"/>
                  </a:lnTo>
                  <a:lnTo>
                    <a:pt x="1037623" y="2800401"/>
                  </a:lnTo>
                  <a:lnTo>
                    <a:pt x="98714" y="1595005"/>
                  </a:lnTo>
                  <a:lnTo>
                    <a:pt x="0" y="0"/>
                  </a:lnTo>
                  <a:close/>
                </a:path>
              </a:pathLst>
            </a:cu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30978D6B-FE8D-4999-9566-DD21865BDAF9}"/>
                </a:ext>
              </a:extLst>
            </p:cNvPr>
            <p:cNvSpPr/>
            <p:nvPr/>
          </p:nvSpPr>
          <p:spPr>
            <a:xfrm>
              <a:off x="4442988" y="3842160"/>
              <a:ext cx="2602923" cy="2447059"/>
            </a:xfrm>
            <a:custGeom>
              <a:avLst/>
              <a:gdLst>
                <a:gd name="connsiteX0" fmla="*/ 0 w 2602923"/>
                <a:gd name="connsiteY0" fmla="*/ 545523 h 2447059"/>
                <a:gd name="connsiteX1" fmla="*/ 2602923 w 2602923"/>
                <a:gd name="connsiteY1" fmla="*/ 0 h 2447059"/>
                <a:gd name="connsiteX2" fmla="*/ 2473037 w 2602923"/>
                <a:gd name="connsiteY2" fmla="*/ 1730086 h 2447059"/>
                <a:gd name="connsiteX3" fmla="*/ 67541 w 2602923"/>
                <a:gd name="connsiteY3" fmla="*/ 2447059 h 2447059"/>
                <a:gd name="connsiteX4" fmla="*/ 0 w 2602923"/>
                <a:gd name="connsiteY4" fmla="*/ 545523 h 2447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2923" h="2447059">
                  <a:moveTo>
                    <a:pt x="0" y="545523"/>
                  </a:moveTo>
                  <a:lnTo>
                    <a:pt x="2602923" y="0"/>
                  </a:lnTo>
                  <a:lnTo>
                    <a:pt x="2473037" y="1730086"/>
                  </a:lnTo>
                  <a:lnTo>
                    <a:pt x="67541" y="2447059"/>
                  </a:lnTo>
                  <a:lnTo>
                    <a:pt x="0" y="545523"/>
                  </a:lnTo>
                  <a:close/>
                </a:path>
              </a:pathLst>
            </a:cu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F75AD145-CE74-46D7-9322-0825B37608FE}"/>
              </a:ext>
            </a:extLst>
          </p:cNvPr>
          <p:cNvGrpSpPr/>
          <p:nvPr/>
        </p:nvGrpSpPr>
        <p:grpSpPr>
          <a:xfrm>
            <a:off x="394205" y="2383494"/>
            <a:ext cx="4469702" cy="1942530"/>
            <a:chOff x="2831521" y="2571751"/>
            <a:chExt cx="3693968" cy="1605396"/>
          </a:xfrm>
        </p:grpSpPr>
        <p:grpSp>
          <p:nvGrpSpPr>
            <p:cNvPr id="29" name="Group 28">
              <a:extLst>
                <a:ext uri="{FF2B5EF4-FFF2-40B4-BE49-F238E27FC236}">
                  <a16:creationId xmlns:a16="http://schemas.microsoft.com/office/drawing/2014/main" id="{15B5CDA7-A398-44C1-97E5-AF808C1388E5}"/>
                </a:ext>
              </a:extLst>
            </p:cNvPr>
            <p:cNvGrpSpPr/>
            <p:nvPr/>
          </p:nvGrpSpPr>
          <p:grpSpPr>
            <a:xfrm>
              <a:off x="2831521" y="2571751"/>
              <a:ext cx="3693968" cy="1605396"/>
              <a:chOff x="2826327" y="2410691"/>
              <a:chExt cx="3693968" cy="1605396"/>
            </a:xfrm>
          </p:grpSpPr>
          <p:sp>
            <p:nvSpPr>
              <p:cNvPr id="31" name="Freeform: Shape 30">
                <a:extLst>
                  <a:ext uri="{FF2B5EF4-FFF2-40B4-BE49-F238E27FC236}">
                    <a16:creationId xmlns:a16="http://schemas.microsoft.com/office/drawing/2014/main" id="{0029BBFB-5ABE-4579-BF75-FC8C7CFEFE08}"/>
                  </a:ext>
                </a:extLst>
              </p:cNvPr>
              <p:cNvSpPr/>
              <p:nvPr/>
            </p:nvSpPr>
            <p:spPr>
              <a:xfrm>
                <a:off x="2826327" y="2734450"/>
                <a:ext cx="1018309" cy="1276439"/>
              </a:xfrm>
              <a:custGeom>
                <a:avLst/>
                <a:gdLst>
                  <a:gd name="connsiteX0" fmla="*/ 118184 w 1277269"/>
                  <a:gd name="connsiteY0" fmla="*/ 31256 h 1336032"/>
                  <a:gd name="connsiteX1" fmla="*/ 1141689 w 1277269"/>
                  <a:gd name="connsiteY1" fmla="*/ 966438 h 1336032"/>
                  <a:gd name="connsiteX2" fmla="*/ 1157275 w 1277269"/>
                  <a:gd name="connsiteY2" fmla="*/ 1309338 h 1336032"/>
                  <a:gd name="connsiteX3" fmla="*/ 138966 w 1277269"/>
                  <a:gd name="connsiteY3" fmla="*/ 322202 h 1336032"/>
                  <a:gd name="connsiteX4" fmla="*/ 118184 w 1277269"/>
                  <a:gd name="connsiteY4" fmla="*/ 31256 h 1336032"/>
                  <a:gd name="connsiteX0" fmla="*/ 118184 w 1157275"/>
                  <a:gd name="connsiteY0" fmla="*/ 31256 h 1309338"/>
                  <a:gd name="connsiteX1" fmla="*/ 1141689 w 1157275"/>
                  <a:gd name="connsiteY1" fmla="*/ 966438 h 1309338"/>
                  <a:gd name="connsiteX2" fmla="*/ 1157275 w 1157275"/>
                  <a:gd name="connsiteY2" fmla="*/ 1309338 h 1309338"/>
                  <a:gd name="connsiteX3" fmla="*/ 138966 w 1157275"/>
                  <a:gd name="connsiteY3" fmla="*/ 322202 h 1309338"/>
                  <a:gd name="connsiteX4" fmla="*/ 118184 w 1157275"/>
                  <a:gd name="connsiteY4" fmla="*/ 31256 h 1309338"/>
                  <a:gd name="connsiteX0" fmla="*/ 0 w 1039091"/>
                  <a:gd name="connsiteY0" fmla="*/ 0 h 1278082"/>
                  <a:gd name="connsiteX1" fmla="*/ 1023505 w 1039091"/>
                  <a:gd name="connsiteY1" fmla="*/ 935182 h 1278082"/>
                  <a:gd name="connsiteX2" fmla="*/ 1039091 w 1039091"/>
                  <a:gd name="connsiteY2" fmla="*/ 1278082 h 1278082"/>
                  <a:gd name="connsiteX3" fmla="*/ 20782 w 1039091"/>
                  <a:gd name="connsiteY3" fmla="*/ 290946 h 1278082"/>
                  <a:gd name="connsiteX4" fmla="*/ 0 w 1039091"/>
                  <a:gd name="connsiteY4" fmla="*/ 0 h 1278082"/>
                  <a:gd name="connsiteX0" fmla="*/ 80748 w 1154238"/>
                  <a:gd name="connsiteY0" fmla="*/ 0 h 1276440"/>
                  <a:gd name="connsiteX1" fmla="*/ 1076325 w 1154238"/>
                  <a:gd name="connsiteY1" fmla="*/ 933540 h 1276440"/>
                  <a:gd name="connsiteX2" fmla="*/ 1091911 w 1154238"/>
                  <a:gd name="connsiteY2" fmla="*/ 1276440 h 1276440"/>
                  <a:gd name="connsiteX3" fmla="*/ 73602 w 1154238"/>
                  <a:gd name="connsiteY3" fmla="*/ 289304 h 1276440"/>
                  <a:gd name="connsiteX4" fmla="*/ 80748 w 1154238"/>
                  <a:gd name="connsiteY4" fmla="*/ 0 h 1276440"/>
                  <a:gd name="connsiteX0" fmla="*/ 7146 w 1080636"/>
                  <a:gd name="connsiteY0" fmla="*/ 0 h 1276440"/>
                  <a:gd name="connsiteX1" fmla="*/ 1002723 w 1080636"/>
                  <a:gd name="connsiteY1" fmla="*/ 933540 h 1276440"/>
                  <a:gd name="connsiteX2" fmla="*/ 1018309 w 1080636"/>
                  <a:gd name="connsiteY2" fmla="*/ 1276440 h 1276440"/>
                  <a:gd name="connsiteX3" fmla="*/ 0 w 1080636"/>
                  <a:gd name="connsiteY3" fmla="*/ 289304 h 1276440"/>
                  <a:gd name="connsiteX4" fmla="*/ 7146 w 1080636"/>
                  <a:gd name="connsiteY4" fmla="*/ 0 h 1276440"/>
                  <a:gd name="connsiteX0" fmla="*/ 75990 w 1153046"/>
                  <a:gd name="connsiteY0" fmla="*/ 22078 h 1298518"/>
                  <a:gd name="connsiteX1" fmla="*/ 1076495 w 1153046"/>
                  <a:gd name="connsiteY1" fmla="*/ 940832 h 1298518"/>
                  <a:gd name="connsiteX2" fmla="*/ 1087153 w 1153046"/>
                  <a:gd name="connsiteY2" fmla="*/ 1298518 h 1298518"/>
                  <a:gd name="connsiteX3" fmla="*/ 68844 w 1153046"/>
                  <a:gd name="connsiteY3" fmla="*/ 311382 h 1298518"/>
                  <a:gd name="connsiteX4" fmla="*/ 75990 w 1153046"/>
                  <a:gd name="connsiteY4" fmla="*/ 22078 h 1298518"/>
                  <a:gd name="connsiteX0" fmla="*/ 75990 w 1087153"/>
                  <a:gd name="connsiteY0" fmla="*/ 22078 h 1298518"/>
                  <a:gd name="connsiteX1" fmla="*/ 1076495 w 1087153"/>
                  <a:gd name="connsiteY1" fmla="*/ 940832 h 1298518"/>
                  <a:gd name="connsiteX2" fmla="*/ 1087153 w 1087153"/>
                  <a:gd name="connsiteY2" fmla="*/ 1298518 h 1298518"/>
                  <a:gd name="connsiteX3" fmla="*/ 68844 w 1087153"/>
                  <a:gd name="connsiteY3" fmla="*/ 311382 h 1298518"/>
                  <a:gd name="connsiteX4" fmla="*/ 75990 w 1087153"/>
                  <a:gd name="connsiteY4" fmla="*/ 22078 h 1298518"/>
                  <a:gd name="connsiteX0" fmla="*/ 7146 w 1018309"/>
                  <a:gd name="connsiteY0" fmla="*/ 0 h 1276440"/>
                  <a:gd name="connsiteX1" fmla="*/ 1007651 w 1018309"/>
                  <a:gd name="connsiteY1" fmla="*/ 918754 h 1276440"/>
                  <a:gd name="connsiteX2" fmla="*/ 1018309 w 1018309"/>
                  <a:gd name="connsiteY2" fmla="*/ 1276440 h 1276440"/>
                  <a:gd name="connsiteX3" fmla="*/ 0 w 1018309"/>
                  <a:gd name="connsiteY3" fmla="*/ 289304 h 1276440"/>
                  <a:gd name="connsiteX4" fmla="*/ 7146 w 1018309"/>
                  <a:gd name="connsiteY4" fmla="*/ 0 h 1276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309" h="1276440">
                    <a:moveTo>
                      <a:pt x="7146" y="0"/>
                    </a:moveTo>
                    <a:cubicBezTo>
                      <a:pt x="175088" y="104908"/>
                      <a:pt x="839124" y="706014"/>
                      <a:pt x="1007651" y="918754"/>
                    </a:cubicBezTo>
                    <a:lnTo>
                      <a:pt x="1018309" y="1276440"/>
                    </a:lnTo>
                    <a:cubicBezTo>
                      <a:pt x="851188" y="1169067"/>
                      <a:pt x="168527" y="502044"/>
                      <a:pt x="0" y="289304"/>
                    </a:cubicBezTo>
                    <a:lnTo>
                      <a:pt x="7146" y="0"/>
                    </a:lnTo>
                    <a:close/>
                  </a:path>
                </a:pathLst>
              </a:custGeom>
              <a:solidFill>
                <a:srgbClr val="C5C3C3"/>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F5D7793F-2362-4912-9979-21DDCE334303}"/>
                  </a:ext>
                </a:extLst>
              </p:cNvPr>
              <p:cNvSpPr/>
              <p:nvPr/>
            </p:nvSpPr>
            <p:spPr>
              <a:xfrm>
                <a:off x="3834245" y="3162322"/>
                <a:ext cx="2686050" cy="853765"/>
              </a:xfrm>
              <a:custGeom>
                <a:avLst/>
                <a:gdLst>
                  <a:gd name="connsiteX0" fmla="*/ 0 w 2686050"/>
                  <a:gd name="connsiteY0" fmla="*/ 498763 h 878031"/>
                  <a:gd name="connsiteX1" fmla="*/ 2680855 w 2686050"/>
                  <a:gd name="connsiteY1" fmla="*/ 0 h 878031"/>
                  <a:gd name="connsiteX2" fmla="*/ 2686050 w 2686050"/>
                  <a:gd name="connsiteY2" fmla="*/ 327313 h 878031"/>
                  <a:gd name="connsiteX3" fmla="*/ 5196 w 2686050"/>
                  <a:gd name="connsiteY3" fmla="*/ 878031 h 878031"/>
                  <a:gd name="connsiteX4" fmla="*/ 0 w 2686050"/>
                  <a:gd name="connsiteY4" fmla="*/ 498763 h 878031"/>
                  <a:gd name="connsiteX0" fmla="*/ 0 w 2686050"/>
                  <a:gd name="connsiteY0" fmla="*/ 481430 h 860698"/>
                  <a:gd name="connsiteX1" fmla="*/ 2680855 w 2686050"/>
                  <a:gd name="connsiteY1" fmla="*/ 0 h 860698"/>
                  <a:gd name="connsiteX2" fmla="*/ 2686050 w 2686050"/>
                  <a:gd name="connsiteY2" fmla="*/ 309980 h 860698"/>
                  <a:gd name="connsiteX3" fmla="*/ 5196 w 2686050"/>
                  <a:gd name="connsiteY3" fmla="*/ 860698 h 860698"/>
                  <a:gd name="connsiteX4" fmla="*/ 0 w 2686050"/>
                  <a:gd name="connsiteY4" fmla="*/ 481430 h 860698"/>
                  <a:gd name="connsiteX0" fmla="*/ 0 w 2686050"/>
                  <a:gd name="connsiteY0" fmla="*/ 474497 h 853765"/>
                  <a:gd name="connsiteX1" fmla="*/ 2679700 w 2686050"/>
                  <a:gd name="connsiteY1" fmla="*/ 0 h 853765"/>
                  <a:gd name="connsiteX2" fmla="*/ 2686050 w 2686050"/>
                  <a:gd name="connsiteY2" fmla="*/ 303047 h 853765"/>
                  <a:gd name="connsiteX3" fmla="*/ 5196 w 2686050"/>
                  <a:gd name="connsiteY3" fmla="*/ 853765 h 853765"/>
                  <a:gd name="connsiteX4" fmla="*/ 0 w 2686050"/>
                  <a:gd name="connsiteY4" fmla="*/ 474497 h 853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050" h="853765">
                    <a:moveTo>
                      <a:pt x="0" y="474497"/>
                    </a:moveTo>
                    <a:lnTo>
                      <a:pt x="2679700" y="0"/>
                    </a:lnTo>
                    <a:cubicBezTo>
                      <a:pt x="2681432" y="109104"/>
                      <a:pt x="2684318" y="193943"/>
                      <a:pt x="2686050" y="303047"/>
                    </a:cubicBezTo>
                    <a:lnTo>
                      <a:pt x="5196" y="853765"/>
                    </a:lnTo>
                    <a:lnTo>
                      <a:pt x="0" y="474497"/>
                    </a:lnTo>
                    <a:close/>
                  </a:path>
                </a:pathLst>
              </a:custGeom>
              <a:solidFill>
                <a:srgbClr val="E8E8E8"/>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D2E5827F-6BF9-4AFA-9715-AA6BE76A54E3}"/>
                  </a:ext>
                </a:extLst>
              </p:cNvPr>
              <p:cNvSpPr/>
              <p:nvPr/>
            </p:nvSpPr>
            <p:spPr>
              <a:xfrm>
                <a:off x="2831523" y="2410691"/>
                <a:ext cx="3681334" cy="1236518"/>
              </a:xfrm>
              <a:custGeom>
                <a:avLst/>
                <a:gdLst>
                  <a:gd name="connsiteX0" fmla="*/ 0 w 3678382"/>
                  <a:gd name="connsiteY0" fmla="*/ 316923 h 1236518"/>
                  <a:gd name="connsiteX1" fmla="*/ 2337954 w 3678382"/>
                  <a:gd name="connsiteY1" fmla="*/ 0 h 1236518"/>
                  <a:gd name="connsiteX2" fmla="*/ 3678382 w 3678382"/>
                  <a:gd name="connsiteY2" fmla="*/ 753341 h 1236518"/>
                  <a:gd name="connsiteX3" fmla="*/ 1002722 w 3678382"/>
                  <a:gd name="connsiteY3" fmla="*/ 1236518 h 1236518"/>
                  <a:gd name="connsiteX4" fmla="*/ 0 w 3678382"/>
                  <a:gd name="connsiteY4" fmla="*/ 316923 h 1236518"/>
                  <a:gd name="connsiteX0" fmla="*/ 0 w 3681334"/>
                  <a:gd name="connsiteY0" fmla="*/ 316923 h 1236518"/>
                  <a:gd name="connsiteX1" fmla="*/ 2337954 w 3681334"/>
                  <a:gd name="connsiteY1" fmla="*/ 0 h 1236518"/>
                  <a:gd name="connsiteX2" fmla="*/ 3681334 w 3681334"/>
                  <a:gd name="connsiteY2" fmla="*/ 750389 h 1236518"/>
                  <a:gd name="connsiteX3" fmla="*/ 1002722 w 3681334"/>
                  <a:gd name="connsiteY3" fmla="*/ 1236518 h 1236518"/>
                  <a:gd name="connsiteX4" fmla="*/ 0 w 3681334"/>
                  <a:gd name="connsiteY4" fmla="*/ 316923 h 123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1334" h="1236518">
                    <a:moveTo>
                      <a:pt x="0" y="316923"/>
                    </a:moveTo>
                    <a:lnTo>
                      <a:pt x="2337954" y="0"/>
                    </a:lnTo>
                    <a:lnTo>
                      <a:pt x="3681334" y="750389"/>
                    </a:lnTo>
                    <a:lnTo>
                      <a:pt x="1002722" y="1236518"/>
                    </a:lnTo>
                    <a:lnTo>
                      <a:pt x="0" y="316923"/>
                    </a:lnTo>
                    <a:close/>
                  </a:path>
                </a:pathLst>
              </a:cu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 name="Picture 29">
              <a:extLst>
                <a:ext uri="{FF2B5EF4-FFF2-40B4-BE49-F238E27FC236}">
                  <a16:creationId xmlns:a16="http://schemas.microsoft.com/office/drawing/2014/main" id="{E1AA4B56-27CB-44DE-8B12-3AE28EAD206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1064582">
              <a:off x="3691298" y="2627490"/>
              <a:ext cx="1990001" cy="995001"/>
            </a:xfrm>
            <a:prstGeom prst="rect">
              <a:avLst/>
            </a:prstGeom>
          </p:spPr>
        </p:pic>
      </p:grpSp>
      <p:grpSp>
        <p:nvGrpSpPr>
          <p:cNvPr id="49" name="Group 48">
            <a:extLst>
              <a:ext uri="{FF2B5EF4-FFF2-40B4-BE49-F238E27FC236}">
                <a16:creationId xmlns:a16="http://schemas.microsoft.com/office/drawing/2014/main" id="{E3209BE2-8D79-4E0C-A784-5C8D1B3580C9}"/>
              </a:ext>
            </a:extLst>
          </p:cNvPr>
          <p:cNvGrpSpPr/>
          <p:nvPr/>
        </p:nvGrpSpPr>
        <p:grpSpPr>
          <a:xfrm>
            <a:off x="5625967" y="827773"/>
            <a:ext cx="2609362" cy="1395340"/>
            <a:chOff x="4422809" y="1121343"/>
            <a:chExt cx="2609362" cy="1395340"/>
          </a:xfrm>
        </p:grpSpPr>
        <p:sp>
          <p:nvSpPr>
            <p:cNvPr id="20" name="Speech Bubble: Oval 19">
              <a:extLst>
                <a:ext uri="{FF2B5EF4-FFF2-40B4-BE49-F238E27FC236}">
                  <a16:creationId xmlns:a16="http://schemas.microsoft.com/office/drawing/2014/main" id="{51C3E127-DA4B-4FA6-AA05-E54E57A49423}"/>
                </a:ext>
              </a:extLst>
            </p:cNvPr>
            <p:cNvSpPr/>
            <p:nvPr/>
          </p:nvSpPr>
          <p:spPr>
            <a:xfrm>
              <a:off x="4422809" y="1121343"/>
              <a:ext cx="2609362" cy="1395340"/>
            </a:xfrm>
            <a:prstGeom prst="wedgeEllipseCallout">
              <a:avLst>
                <a:gd name="adj1" fmla="val 7447"/>
                <a:gd name="adj2" fmla="val 89217"/>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90C83E16-5FD4-4B2F-B06C-67910451DC48}"/>
                </a:ext>
              </a:extLst>
            </p:cNvPr>
            <p:cNvSpPr txBox="1"/>
            <p:nvPr/>
          </p:nvSpPr>
          <p:spPr>
            <a:xfrm>
              <a:off x="4490186" y="1259066"/>
              <a:ext cx="2488131" cy="1200329"/>
            </a:xfrm>
            <a:prstGeom prst="rect">
              <a:avLst/>
            </a:prstGeom>
            <a:noFill/>
          </p:spPr>
          <p:txBody>
            <a:bodyPr wrap="square" rtlCol="0">
              <a:spAutoFit/>
            </a:bodyPr>
            <a:lstStyle/>
            <a:p>
              <a:pPr algn="ctr"/>
              <a:r>
                <a:rPr lang="en-US" sz="2400" b="1" dirty="0"/>
                <a:t>It had better go from 0-200 in 6 seconds!!!</a:t>
              </a:r>
            </a:p>
          </p:txBody>
        </p:sp>
      </p:grpSp>
      <p:grpSp>
        <p:nvGrpSpPr>
          <p:cNvPr id="15" name="Group 14">
            <a:extLst>
              <a:ext uri="{FF2B5EF4-FFF2-40B4-BE49-F238E27FC236}">
                <a16:creationId xmlns:a16="http://schemas.microsoft.com/office/drawing/2014/main" id="{2B8970E3-D670-4709-BB05-9AF8E0D3C398}"/>
              </a:ext>
            </a:extLst>
          </p:cNvPr>
          <p:cNvGrpSpPr/>
          <p:nvPr/>
        </p:nvGrpSpPr>
        <p:grpSpPr>
          <a:xfrm>
            <a:off x="6558023" y="2974866"/>
            <a:ext cx="927851" cy="2459636"/>
            <a:chOff x="5489619" y="2945990"/>
            <a:chExt cx="927851" cy="2459636"/>
          </a:xfrm>
        </p:grpSpPr>
        <p:sp>
          <p:nvSpPr>
            <p:cNvPr id="40" name="Freeform: Shape 39">
              <a:extLst>
                <a:ext uri="{FF2B5EF4-FFF2-40B4-BE49-F238E27FC236}">
                  <a16:creationId xmlns:a16="http://schemas.microsoft.com/office/drawing/2014/main" id="{088C1B61-2115-4042-AA6F-D72F19CCF289}"/>
                </a:ext>
              </a:extLst>
            </p:cNvPr>
            <p:cNvSpPr/>
            <p:nvPr/>
          </p:nvSpPr>
          <p:spPr>
            <a:xfrm>
              <a:off x="5720357" y="4800792"/>
              <a:ext cx="323448" cy="581416"/>
            </a:xfrm>
            <a:custGeom>
              <a:avLst/>
              <a:gdLst>
                <a:gd name="connsiteX0" fmla="*/ 173021 w 294044"/>
                <a:gd name="connsiteY0" fmla="*/ 0 h 480509"/>
                <a:gd name="connsiteX1" fmla="*/ 269839 w 294044"/>
                <a:gd name="connsiteY1" fmla="*/ 0 h 480509"/>
                <a:gd name="connsiteX2" fmla="*/ 294044 w 294044"/>
                <a:gd name="connsiteY2" fmla="*/ 24205 h 480509"/>
                <a:gd name="connsiteX3" fmla="*/ 294044 w 294044"/>
                <a:gd name="connsiteY3" fmla="*/ 406101 h 480509"/>
                <a:gd name="connsiteX4" fmla="*/ 286955 w 294044"/>
                <a:gd name="connsiteY4" fmla="*/ 423217 h 480509"/>
                <a:gd name="connsiteX5" fmla="*/ 276548 w 294044"/>
                <a:gd name="connsiteY5" fmla="*/ 427527 h 480509"/>
                <a:gd name="connsiteX6" fmla="*/ 273877 w 294044"/>
                <a:gd name="connsiteY6" fmla="*/ 434517 h 480509"/>
                <a:gd name="connsiteX7" fmla="*/ 142539 w 294044"/>
                <a:gd name="connsiteY7" fmla="*/ 480509 h 480509"/>
                <a:gd name="connsiteX8" fmla="*/ 0 w 294044"/>
                <a:gd name="connsiteY8" fmla="*/ 405205 h 480509"/>
                <a:gd name="connsiteX9" fmla="*/ 142539 w 294044"/>
                <a:gd name="connsiteY9" fmla="*/ 329901 h 480509"/>
                <a:gd name="connsiteX10" fmla="*/ 148816 w 294044"/>
                <a:gd name="connsiteY10" fmla="*/ 330571 h 480509"/>
                <a:gd name="connsiteX11" fmla="*/ 148816 w 294044"/>
                <a:gd name="connsiteY11" fmla="*/ 24205 h 480509"/>
                <a:gd name="connsiteX12" fmla="*/ 173021 w 294044"/>
                <a:gd name="connsiteY12" fmla="*/ 0 h 48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4044" h="480509">
                  <a:moveTo>
                    <a:pt x="173021" y="0"/>
                  </a:moveTo>
                  <a:lnTo>
                    <a:pt x="269839" y="0"/>
                  </a:lnTo>
                  <a:cubicBezTo>
                    <a:pt x="283207" y="0"/>
                    <a:pt x="294044" y="10837"/>
                    <a:pt x="294044" y="24205"/>
                  </a:cubicBezTo>
                  <a:lnTo>
                    <a:pt x="294044" y="406101"/>
                  </a:lnTo>
                  <a:cubicBezTo>
                    <a:pt x="294044" y="412785"/>
                    <a:pt x="291335" y="418836"/>
                    <a:pt x="286955" y="423217"/>
                  </a:cubicBezTo>
                  <a:lnTo>
                    <a:pt x="276548" y="427527"/>
                  </a:lnTo>
                  <a:lnTo>
                    <a:pt x="273877" y="434517"/>
                  </a:lnTo>
                  <a:cubicBezTo>
                    <a:pt x="252238" y="461545"/>
                    <a:pt x="201581" y="480509"/>
                    <a:pt x="142539" y="480509"/>
                  </a:cubicBezTo>
                  <a:cubicBezTo>
                    <a:pt x="63817" y="480509"/>
                    <a:pt x="0" y="446794"/>
                    <a:pt x="0" y="405205"/>
                  </a:cubicBezTo>
                  <a:cubicBezTo>
                    <a:pt x="0" y="363616"/>
                    <a:pt x="63817" y="329901"/>
                    <a:pt x="142539" y="329901"/>
                  </a:cubicBezTo>
                  <a:lnTo>
                    <a:pt x="148816" y="330571"/>
                  </a:lnTo>
                  <a:lnTo>
                    <a:pt x="148816" y="24205"/>
                  </a:lnTo>
                  <a:cubicBezTo>
                    <a:pt x="148816" y="10837"/>
                    <a:pt x="159653" y="0"/>
                    <a:pt x="173021" y="0"/>
                  </a:cubicBezTo>
                  <a:close/>
                </a:path>
              </a:pathLst>
            </a:custGeom>
            <a:solidFill>
              <a:srgbClr val="AD4F0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C5D635C1-5DD5-4518-B753-8C889D0D2CEC}"/>
                </a:ext>
              </a:extLst>
            </p:cNvPr>
            <p:cNvSpPr/>
            <p:nvPr/>
          </p:nvSpPr>
          <p:spPr>
            <a:xfrm rot="20911597">
              <a:off x="5936549" y="4809023"/>
              <a:ext cx="315558" cy="596603"/>
            </a:xfrm>
            <a:custGeom>
              <a:avLst/>
              <a:gdLst>
                <a:gd name="connsiteX0" fmla="*/ 165848 w 286871"/>
                <a:gd name="connsiteY0" fmla="*/ 0 h 493060"/>
                <a:gd name="connsiteX1" fmla="*/ 262666 w 286871"/>
                <a:gd name="connsiteY1" fmla="*/ 0 h 493060"/>
                <a:gd name="connsiteX2" fmla="*/ 286871 w 286871"/>
                <a:gd name="connsiteY2" fmla="*/ 24205 h 493060"/>
                <a:gd name="connsiteX3" fmla="*/ 286871 w 286871"/>
                <a:gd name="connsiteY3" fmla="*/ 406101 h 493060"/>
                <a:gd name="connsiteX4" fmla="*/ 283622 w 286871"/>
                <a:gd name="connsiteY4" fmla="*/ 413946 h 493060"/>
                <a:gd name="connsiteX5" fmla="*/ 285078 w 286871"/>
                <a:gd name="connsiteY5" fmla="*/ 417756 h 493060"/>
                <a:gd name="connsiteX6" fmla="*/ 142539 w 286871"/>
                <a:gd name="connsiteY6" fmla="*/ 493060 h 493060"/>
                <a:gd name="connsiteX7" fmla="*/ 0 w 286871"/>
                <a:gd name="connsiteY7" fmla="*/ 417756 h 493060"/>
                <a:gd name="connsiteX8" fmla="*/ 87056 w 286871"/>
                <a:gd name="connsiteY8" fmla="*/ 348370 h 493060"/>
                <a:gd name="connsiteX9" fmla="*/ 141643 w 286871"/>
                <a:gd name="connsiteY9" fmla="*/ 342548 h 493060"/>
                <a:gd name="connsiteX10" fmla="*/ 141643 w 286871"/>
                <a:gd name="connsiteY10" fmla="*/ 24205 h 493060"/>
                <a:gd name="connsiteX11" fmla="*/ 165848 w 286871"/>
                <a:gd name="connsiteY11" fmla="*/ 0 h 4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6871" h="493060">
                  <a:moveTo>
                    <a:pt x="165848" y="0"/>
                  </a:moveTo>
                  <a:lnTo>
                    <a:pt x="262666" y="0"/>
                  </a:lnTo>
                  <a:cubicBezTo>
                    <a:pt x="276034" y="0"/>
                    <a:pt x="286871" y="10837"/>
                    <a:pt x="286871" y="24205"/>
                  </a:cubicBezTo>
                  <a:lnTo>
                    <a:pt x="286871" y="406101"/>
                  </a:lnTo>
                  <a:lnTo>
                    <a:pt x="283622" y="413946"/>
                  </a:lnTo>
                  <a:lnTo>
                    <a:pt x="285078" y="417756"/>
                  </a:lnTo>
                  <a:cubicBezTo>
                    <a:pt x="285078" y="459345"/>
                    <a:pt x="221261" y="493060"/>
                    <a:pt x="142539" y="493060"/>
                  </a:cubicBezTo>
                  <a:cubicBezTo>
                    <a:pt x="63817" y="493060"/>
                    <a:pt x="0" y="459345"/>
                    <a:pt x="0" y="417756"/>
                  </a:cubicBezTo>
                  <a:cubicBezTo>
                    <a:pt x="0" y="386565"/>
                    <a:pt x="35897" y="359802"/>
                    <a:pt x="87056" y="348370"/>
                  </a:cubicBezTo>
                  <a:lnTo>
                    <a:pt x="141643" y="342548"/>
                  </a:lnTo>
                  <a:lnTo>
                    <a:pt x="141643" y="24205"/>
                  </a:lnTo>
                  <a:cubicBezTo>
                    <a:pt x="141643" y="10837"/>
                    <a:pt x="152480" y="0"/>
                    <a:pt x="165848" y="0"/>
                  </a:cubicBezTo>
                  <a:close/>
                </a:path>
              </a:pathLst>
            </a:custGeom>
            <a:solidFill>
              <a:schemeClr val="accent2">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5C520927-E85F-44D8-82EF-49B97794E9E2}"/>
                </a:ext>
              </a:extLst>
            </p:cNvPr>
            <p:cNvSpPr/>
            <p:nvPr/>
          </p:nvSpPr>
          <p:spPr>
            <a:xfrm rot="2708056">
              <a:off x="5272067" y="3409980"/>
              <a:ext cx="867906" cy="432802"/>
            </a:xfrm>
            <a:custGeom>
              <a:avLst/>
              <a:gdLst>
                <a:gd name="connsiteX0" fmla="*/ 19897 w 789005"/>
                <a:gd name="connsiteY0" fmla="*/ 28109 h 357687"/>
                <a:gd name="connsiteX1" fmla="*/ 67933 w 789005"/>
                <a:gd name="connsiteY1" fmla="*/ 0 h 357687"/>
                <a:gd name="connsiteX2" fmla="*/ 130527 w 789005"/>
                <a:gd name="connsiteY2" fmla="*/ 58614 h 357687"/>
                <a:gd name="connsiteX3" fmla="*/ 135683 w 789005"/>
                <a:gd name="connsiteY3" fmla="*/ 94689 h 357687"/>
                <a:gd name="connsiteX4" fmla="*/ 150649 w 789005"/>
                <a:gd name="connsiteY4" fmla="*/ 96327 h 357687"/>
                <a:gd name="connsiteX5" fmla="*/ 374630 w 789005"/>
                <a:gd name="connsiteY5" fmla="*/ 219166 h 357687"/>
                <a:gd name="connsiteX6" fmla="*/ 395320 w 789005"/>
                <a:gd name="connsiteY6" fmla="*/ 204818 h 357687"/>
                <a:gd name="connsiteX7" fmla="*/ 712257 w 789005"/>
                <a:gd name="connsiteY7" fmla="*/ 136065 h 357687"/>
                <a:gd name="connsiteX8" fmla="*/ 778624 w 789005"/>
                <a:gd name="connsiteY8" fmla="*/ 178770 h 357687"/>
                <a:gd name="connsiteX9" fmla="*/ 787725 w 789005"/>
                <a:gd name="connsiteY9" fmla="*/ 220723 h 357687"/>
                <a:gd name="connsiteX10" fmla="*/ 745019 w 789005"/>
                <a:gd name="connsiteY10" fmla="*/ 287090 h 357687"/>
                <a:gd name="connsiteX11" fmla="*/ 428083 w 789005"/>
                <a:gd name="connsiteY11" fmla="*/ 355844 h 357687"/>
                <a:gd name="connsiteX12" fmla="*/ 405925 w 789005"/>
                <a:gd name="connsiteY12" fmla="*/ 356163 h 357687"/>
                <a:gd name="connsiteX13" fmla="*/ 394878 w 789005"/>
                <a:gd name="connsiteY13" fmla="*/ 351756 h 357687"/>
                <a:gd name="connsiteX14" fmla="*/ 389764 w 789005"/>
                <a:gd name="connsiteY14" fmla="*/ 355861 h 357687"/>
                <a:gd name="connsiteX15" fmla="*/ 355177 w 789005"/>
                <a:gd name="connsiteY15" fmla="*/ 352078 h 357687"/>
                <a:gd name="connsiteX16" fmla="*/ 90113 w 789005"/>
                <a:gd name="connsiteY16" fmla="*/ 206706 h 357687"/>
                <a:gd name="connsiteX17" fmla="*/ 76316 w 789005"/>
                <a:gd name="connsiteY17" fmla="*/ 195064 h 357687"/>
                <a:gd name="connsiteX18" fmla="*/ 73836 w 789005"/>
                <a:gd name="connsiteY18" fmla="*/ 190254 h 357687"/>
                <a:gd name="connsiteX19" fmla="*/ 67933 w 789005"/>
                <a:gd name="connsiteY19" fmla="*/ 191938 h 357687"/>
                <a:gd name="connsiteX20" fmla="*/ 0 w 789005"/>
                <a:gd name="connsiteY20" fmla="*/ 95969 h 357687"/>
                <a:gd name="connsiteX21" fmla="*/ 19897 w 789005"/>
                <a:gd name="connsiteY21" fmla="*/ 28109 h 35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9005" h="357687">
                  <a:moveTo>
                    <a:pt x="19897" y="28109"/>
                  </a:moveTo>
                  <a:cubicBezTo>
                    <a:pt x="32191" y="10742"/>
                    <a:pt x="49174" y="0"/>
                    <a:pt x="67933" y="0"/>
                  </a:cubicBezTo>
                  <a:cubicBezTo>
                    <a:pt x="96071" y="0"/>
                    <a:pt x="120215" y="24169"/>
                    <a:pt x="130527" y="58614"/>
                  </a:cubicBezTo>
                  <a:lnTo>
                    <a:pt x="135683" y="94689"/>
                  </a:lnTo>
                  <a:lnTo>
                    <a:pt x="150649" y="96327"/>
                  </a:lnTo>
                  <a:lnTo>
                    <a:pt x="374630" y="219166"/>
                  </a:lnTo>
                  <a:lnTo>
                    <a:pt x="395320" y="204818"/>
                  </a:lnTo>
                  <a:lnTo>
                    <a:pt x="712257" y="136065"/>
                  </a:lnTo>
                  <a:cubicBezTo>
                    <a:pt x="742376" y="129531"/>
                    <a:pt x="772090" y="148651"/>
                    <a:pt x="778624" y="178770"/>
                  </a:cubicBezTo>
                  <a:lnTo>
                    <a:pt x="787725" y="220723"/>
                  </a:lnTo>
                  <a:cubicBezTo>
                    <a:pt x="794259" y="250842"/>
                    <a:pt x="775138" y="280556"/>
                    <a:pt x="745019" y="287090"/>
                  </a:cubicBezTo>
                  <a:lnTo>
                    <a:pt x="428083" y="355844"/>
                  </a:lnTo>
                  <a:cubicBezTo>
                    <a:pt x="420553" y="357477"/>
                    <a:pt x="413048" y="357507"/>
                    <a:pt x="405925" y="356163"/>
                  </a:cubicBezTo>
                  <a:lnTo>
                    <a:pt x="394878" y="351756"/>
                  </a:lnTo>
                  <a:lnTo>
                    <a:pt x="389764" y="355861"/>
                  </a:lnTo>
                  <a:cubicBezTo>
                    <a:pt x="378595" y="359118"/>
                    <a:pt x="366184" y="358114"/>
                    <a:pt x="355177" y="352078"/>
                  </a:cubicBezTo>
                  <a:lnTo>
                    <a:pt x="90113" y="206706"/>
                  </a:lnTo>
                  <a:cubicBezTo>
                    <a:pt x="84609" y="203688"/>
                    <a:pt x="79978" y="199697"/>
                    <a:pt x="76316" y="195064"/>
                  </a:cubicBezTo>
                  <a:lnTo>
                    <a:pt x="73836" y="190254"/>
                  </a:lnTo>
                  <a:lnTo>
                    <a:pt x="67933" y="191938"/>
                  </a:lnTo>
                  <a:cubicBezTo>
                    <a:pt x="30415" y="191938"/>
                    <a:pt x="0" y="148971"/>
                    <a:pt x="0" y="95969"/>
                  </a:cubicBezTo>
                  <a:cubicBezTo>
                    <a:pt x="0" y="69468"/>
                    <a:pt x="7604" y="45476"/>
                    <a:pt x="19897" y="28109"/>
                  </a:cubicBezTo>
                  <a:close/>
                </a:path>
              </a:pathLst>
            </a:custGeom>
            <a:solidFill>
              <a:srgbClr val="AD4F0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37004A72-59A3-466A-BCCF-6142FE64C004}"/>
                </a:ext>
              </a:extLst>
            </p:cNvPr>
            <p:cNvSpPr/>
            <p:nvPr/>
          </p:nvSpPr>
          <p:spPr>
            <a:xfrm>
              <a:off x="5722807" y="3671389"/>
              <a:ext cx="659712" cy="1251236"/>
            </a:xfrm>
            <a:custGeom>
              <a:avLst/>
              <a:gdLst>
                <a:gd name="connsiteX0" fmla="*/ 287626 w 599738"/>
                <a:gd name="connsiteY0" fmla="*/ 0 h 1034079"/>
                <a:gd name="connsiteX1" fmla="*/ 551677 w 599738"/>
                <a:gd name="connsiteY1" fmla="*/ 228600 h 1034079"/>
                <a:gd name="connsiteX2" fmla="*/ 474338 w 599738"/>
                <a:gd name="connsiteY2" fmla="*/ 390245 h 1034079"/>
                <a:gd name="connsiteX3" fmla="*/ 450697 w 599738"/>
                <a:gd name="connsiteY3" fmla="*/ 404044 h 1034079"/>
                <a:gd name="connsiteX4" fmla="*/ 467543 w 599738"/>
                <a:gd name="connsiteY4" fmla="*/ 422673 h 1034079"/>
                <a:gd name="connsiteX5" fmla="*/ 527926 w 599738"/>
                <a:gd name="connsiteY5" fmla="*/ 578670 h 1034079"/>
                <a:gd name="connsiteX6" fmla="*/ 520115 w 599738"/>
                <a:gd name="connsiteY6" fmla="*/ 633608 h 1034079"/>
                <a:gd name="connsiteX7" fmla="*/ 507269 w 599738"/>
                <a:gd name="connsiteY7" fmla="*/ 664203 h 1034079"/>
                <a:gd name="connsiteX8" fmla="*/ 599738 w 599738"/>
                <a:gd name="connsiteY8" fmla="*/ 1034079 h 1034079"/>
                <a:gd name="connsiteX9" fmla="*/ 0 w 599738"/>
                <a:gd name="connsiteY9" fmla="*/ 1034079 h 1034079"/>
                <a:gd name="connsiteX10" fmla="*/ 94192 w 599738"/>
                <a:gd name="connsiteY10" fmla="*/ 657310 h 1034079"/>
                <a:gd name="connsiteX11" fmla="*/ 84738 w 599738"/>
                <a:gd name="connsiteY11" fmla="*/ 624265 h 1034079"/>
                <a:gd name="connsiteX12" fmla="*/ 79408 w 599738"/>
                <a:gd name="connsiteY12" fmla="*/ 569045 h 1034079"/>
                <a:gd name="connsiteX13" fmla="*/ 99425 w 599738"/>
                <a:gd name="connsiteY13" fmla="*/ 462042 h 1034079"/>
                <a:gd name="connsiteX14" fmla="*/ 130376 w 599738"/>
                <a:gd name="connsiteY14" fmla="*/ 407442 h 1034079"/>
                <a:gd name="connsiteX15" fmla="*/ 100914 w 599738"/>
                <a:gd name="connsiteY15" fmla="*/ 390245 h 1034079"/>
                <a:gd name="connsiteX16" fmla="*/ 23575 w 599738"/>
                <a:gd name="connsiteY16" fmla="*/ 228600 h 1034079"/>
                <a:gd name="connsiteX17" fmla="*/ 287626 w 599738"/>
                <a:gd name="connsiteY17" fmla="*/ 0 h 103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9738" h="1034079">
                  <a:moveTo>
                    <a:pt x="287626" y="0"/>
                  </a:moveTo>
                  <a:cubicBezTo>
                    <a:pt x="433457" y="0"/>
                    <a:pt x="551677" y="102348"/>
                    <a:pt x="551677" y="228600"/>
                  </a:cubicBezTo>
                  <a:cubicBezTo>
                    <a:pt x="551677" y="291726"/>
                    <a:pt x="522122" y="348876"/>
                    <a:pt x="474338" y="390245"/>
                  </a:cubicBezTo>
                  <a:lnTo>
                    <a:pt x="450697" y="404044"/>
                  </a:lnTo>
                  <a:lnTo>
                    <a:pt x="467543" y="422673"/>
                  </a:lnTo>
                  <a:cubicBezTo>
                    <a:pt x="502841" y="467949"/>
                    <a:pt x="527926" y="521857"/>
                    <a:pt x="527926" y="578670"/>
                  </a:cubicBezTo>
                  <a:cubicBezTo>
                    <a:pt x="527926" y="597608"/>
                    <a:pt x="525139" y="615972"/>
                    <a:pt x="520115" y="633608"/>
                  </a:cubicBezTo>
                  <a:lnTo>
                    <a:pt x="507269" y="664203"/>
                  </a:lnTo>
                  <a:lnTo>
                    <a:pt x="599738" y="1034079"/>
                  </a:lnTo>
                  <a:lnTo>
                    <a:pt x="0" y="1034079"/>
                  </a:lnTo>
                  <a:lnTo>
                    <a:pt x="94192" y="657310"/>
                  </a:lnTo>
                  <a:lnTo>
                    <a:pt x="84738" y="624265"/>
                  </a:lnTo>
                  <a:cubicBezTo>
                    <a:pt x="81293" y="606448"/>
                    <a:pt x="79408" y="587983"/>
                    <a:pt x="79408" y="569045"/>
                  </a:cubicBezTo>
                  <a:cubicBezTo>
                    <a:pt x="79408" y="531169"/>
                    <a:pt x="86948" y="494986"/>
                    <a:pt x="99425" y="462042"/>
                  </a:cubicBezTo>
                  <a:lnTo>
                    <a:pt x="130376" y="407442"/>
                  </a:lnTo>
                  <a:lnTo>
                    <a:pt x="100914" y="390245"/>
                  </a:lnTo>
                  <a:cubicBezTo>
                    <a:pt x="53130" y="348876"/>
                    <a:pt x="23575" y="291726"/>
                    <a:pt x="23575" y="228600"/>
                  </a:cubicBezTo>
                  <a:cubicBezTo>
                    <a:pt x="23575" y="102348"/>
                    <a:pt x="141795" y="0"/>
                    <a:pt x="287626" y="0"/>
                  </a:cubicBezTo>
                  <a:close/>
                </a:path>
              </a:pathLst>
            </a:custGeom>
            <a:solidFill>
              <a:schemeClr val="accent2">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6597A5BD-8D94-4215-AB75-C380A893F019}"/>
                </a:ext>
              </a:extLst>
            </p:cNvPr>
            <p:cNvSpPr/>
            <p:nvPr/>
          </p:nvSpPr>
          <p:spPr>
            <a:xfrm rot="18359784">
              <a:off x="5751662" y="3948455"/>
              <a:ext cx="668030" cy="519599"/>
            </a:xfrm>
            <a:custGeom>
              <a:avLst/>
              <a:gdLst>
                <a:gd name="connsiteX0" fmla="*/ 604496 w 607300"/>
                <a:gd name="connsiteY0" fmla="*/ 57741 h 429421"/>
                <a:gd name="connsiteX1" fmla="*/ 601294 w 607300"/>
                <a:gd name="connsiteY1" fmla="*/ 100332 h 429421"/>
                <a:gd name="connsiteX2" fmla="*/ 455073 w 607300"/>
                <a:gd name="connsiteY2" fmla="*/ 389806 h 429421"/>
                <a:gd name="connsiteX3" fmla="*/ 443096 w 607300"/>
                <a:gd name="connsiteY3" fmla="*/ 405019 h 429421"/>
                <a:gd name="connsiteX4" fmla="*/ 428894 w 607300"/>
                <a:gd name="connsiteY4" fmla="*/ 423397 h 429421"/>
                <a:gd name="connsiteX5" fmla="*/ 394383 w 607300"/>
                <a:gd name="connsiteY5" fmla="*/ 427820 h 429421"/>
                <a:gd name="connsiteX6" fmla="*/ 102642 w 607300"/>
                <a:gd name="connsiteY6" fmla="*/ 348577 h 429421"/>
                <a:gd name="connsiteX7" fmla="*/ 75111 w 607300"/>
                <a:gd name="connsiteY7" fmla="*/ 327302 h 429421"/>
                <a:gd name="connsiteX8" fmla="*/ 74053 w 607300"/>
                <a:gd name="connsiteY8" fmla="*/ 319043 h 429421"/>
                <a:gd name="connsiteX9" fmla="*/ 67933 w 607300"/>
                <a:gd name="connsiteY9" fmla="*/ 320789 h 429421"/>
                <a:gd name="connsiteX10" fmla="*/ 0 w 607300"/>
                <a:gd name="connsiteY10" fmla="*/ 224820 h 429421"/>
                <a:gd name="connsiteX11" fmla="*/ 67933 w 607300"/>
                <a:gd name="connsiteY11" fmla="*/ 128851 h 429421"/>
                <a:gd name="connsiteX12" fmla="*/ 135866 w 607300"/>
                <a:gd name="connsiteY12" fmla="*/ 224820 h 429421"/>
                <a:gd name="connsiteX13" fmla="*/ 135540 w 607300"/>
                <a:gd name="connsiteY13" fmla="*/ 227102 h 429421"/>
                <a:gd name="connsiteX14" fmla="*/ 135641 w 607300"/>
                <a:gd name="connsiteY14" fmla="*/ 227089 h 429421"/>
                <a:gd name="connsiteX15" fmla="*/ 336564 w 607300"/>
                <a:gd name="connsiteY15" fmla="*/ 281664 h 429421"/>
                <a:gd name="connsiteX16" fmla="*/ 463355 w 607300"/>
                <a:gd name="connsiteY16" fmla="*/ 30656 h 429421"/>
                <a:gd name="connsiteX17" fmla="*/ 538327 w 607300"/>
                <a:gd name="connsiteY17" fmla="*/ 6006 h 429421"/>
                <a:gd name="connsiteX18" fmla="*/ 576644 w 607300"/>
                <a:gd name="connsiteY18" fmla="*/ 25361 h 429421"/>
                <a:gd name="connsiteX19" fmla="*/ 604496 w 607300"/>
                <a:gd name="connsiteY19" fmla="*/ 57741 h 42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7300" h="429421">
                  <a:moveTo>
                    <a:pt x="604496" y="57741"/>
                  </a:moveTo>
                  <a:cubicBezTo>
                    <a:pt x="608957" y="71308"/>
                    <a:pt x="608242" y="86578"/>
                    <a:pt x="601294" y="100332"/>
                  </a:cubicBezTo>
                  <a:lnTo>
                    <a:pt x="455073" y="389806"/>
                  </a:lnTo>
                  <a:lnTo>
                    <a:pt x="443096" y="405019"/>
                  </a:lnTo>
                  <a:lnTo>
                    <a:pt x="428894" y="423397"/>
                  </a:lnTo>
                  <a:cubicBezTo>
                    <a:pt x="418798" y="429180"/>
                    <a:pt x="406497" y="431111"/>
                    <a:pt x="394383" y="427820"/>
                  </a:cubicBezTo>
                  <a:lnTo>
                    <a:pt x="102642" y="348577"/>
                  </a:lnTo>
                  <a:cubicBezTo>
                    <a:pt x="90528" y="345286"/>
                    <a:pt x="80894" y="337397"/>
                    <a:pt x="75111" y="327302"/>
                  </a:cubicBezTo>
                  <a:lnTo>
                    <a:pt x="74053" y="319043"/>
                  </a:lnTo>
                  <a:lnTo>
                    <a:pt x="67933" y="320789"/>
                  </a:lnTo>
                  <a:cubicBezTo>
                    <a:pt x="30415" y="320789"/>
                    <a:pt x="0" y="277822"/>
                    <a:pt x="0" y="224820"/>
                  </a:cubicBezTo>
                  <a:cubicBezTo>
                    <a:pt x="0" y="171818"/>
                    <a:pt x="30415" y="128851"/>
                    <a:pt x="67933" y="128851"/>
                  </a:cubicBezTo>
                  <a:cubicBezTo>
                    <a:pt x="105451" y="128851"/>
                    <a:pt x="135866" y="171818"/>
                    <a:pt x="135866" y="224820"/>
                  </a:cubicBezTo>
                  <a:lnTo>
                    <a:pt x="135540" y="227102"/>
                  </a:lnTo>
                  <a:lnTo>
                    <a:pt x="135641" y="227089"/>
                  </a:lnTo>
                  <a:lnTo>
                    <a:pt x="336564" y="281664"/>
                  </a:lnTo>
                  <a:lnTo>
                    <a:pt x="463355" y="30656"/>
                  </a:lnTo>
                  <a:cubicBezTo>
                    <a:pt x="477251" y="3146"/>
                    <a:pt x="510817" y="-7890"/>
                    <a:pt x="538327" y="6006"/>
                  </a:cubicBezTo>
                  <a:lnTo>
                    <a:pt x="576644" y="25361"/>
                  </a:lnTo>
                  <a:cubicBezTo>
                    <a:pt x="590399" y="32309"/>
                    <a:pt x="600035" y="44174"/>
                    <a:pt x="604496" y="57741"/>
                  </a:cubicBezTo>
                  <a:close/>
                </a:path>
              </a:pathLst>
            </a:custGeom>
            <a:solidFill>
              <a:schemeClr val="accent2">
                <a:lumMod val="75000"/>
              </a:schemeClr>
            </a:soli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02DADA4-BE71-4604-A89E-BED7F23EC571}"/>
                </a:ext>
              </a:extLst>
            </p:cNvPr>
            <p:cNvGrpSpPr/>
            <p:nvPr/>
          </p:nvGrpSpPr>
          <p:grpSpPr>
            <a:xfrm>
              <a:off x="5849451" y="2945990"/>
              <a:ext cx="568019" cy="689889"/>
              <a:chOff x="5849451" y="2945990"/>
              <a:chExt cx="568019" cy="689889"/>
            </a:xfrm>
          </p:grpSpPr>
          <p:grpSp>
            <p:nvGrpSpPr>
              <p:cNvPr id="12" name="Group 11">
                <a:extLst>
                  <a:ext uri="{FF2B5EF4-FFF2-40B4-BE49-F238E27FC236}">
                    <a16:creationId xmlns:a16="http://schemas.microsoft.com/office/drawing/2014/main" id="{0B9580CC-D021-48D0-906B-17C90AD71128}"/>
                  </a:ext>
                </a:extLst>
              </p:cNvPr>
              <p:cNvGrpSpPr/>
              <p:nvPr/>
            </p:nvGrpSpPr>
            <p:grpSpPr>
              <a:xfrm>
                <a:off x="5849451" y="2945990"/>
                <a:ext cx="474415" cy="689889"/>
                <a:chOff x="5091085" y="3194115"/>
                <a:chExt cx="431286" cy="570156"/>
              </a:xfrm>
            </p:grpSpPr>
            <p:sp>
              <p:nvSpPr>
                <p:cNvPr id="3" name="Oval 2">
                  <a:extLst>
                    <a:ext uri="{FF2B5EF4-FFF2-40B4-BE49-F238E27FC236}">
                      <a16:creationId xmlns:a16="http://schemas.microsoft.com/office/drawing/2014/main" id="{64739178-6345-4B52-AAE1-FEAE557331C5}"/>
                    </a:ext>
                  </a:extLst>
                </p:cNvPr>
                <p:cNvSpPr/>
                <p:nvPr/>
              </p:nvSpPr>
              <p:spPr>
                <a:xfrm rot="493196">
                  <a:off x="5097444" y="3194115"/>
                  <a:ext cx="424927" cy="570156"/>
                </a:xfrm>
                <a:prstGeom prst="ellipse">
                  <a:avLst/>
                </a:prstGeom>
                <a:solidFill>
                  <a:schemeClr val="accent2">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9660113-0509-4E03-9CC0-C2704F452872}"/>
                    </a:ext>
                  </a:extLst>
                </p:cNvPr>
                <p:cNvSpPr/>
                <p:nvPr/>
              </p:nvSpPr>
              <p:spPr>
                <a:xfrm>
                  <a:off x="5091085" y="3531635"/>
                  <a:ext cx="182064" cy="83324"/>
                </a:xfrm>
                <a:custGeom>
                  <a:avLst/>
                  <a:gdLst>
                    <a:gd name="connsiteX0" fmla="*/ 2813 w 182064"/>
                    <a:gd name="connsiteY0" fmla="*/ 5195 h 83324"/>
                    <a:gd name="connsiteX1" fmla="*/ 76138 w 182064"/>
                    <a:gd name="connsiteY1" fmla="*/ 11665 h 83324"/>
                    <a:gd name="connsiteX2" fmla="*/ 181811 w 182064"/>
                    <a:gd name="connsiteY2" fmla="*/ 61267 h 83324"/>
                    <a:gd name="connsiteX3" fmla="*/ 104173 w 182064"/>
                    <a:gd name="connsiteY3" fmla="*/ 82833 h 83324"/>
                    <a:gd name="connsiteX4" fmla="*/ 54572 w 182064"/>
                    <a:gd name="connsiteY4" fmla="*/ 76363 h 83324"/>
                    <a:gd name="connsiteX5" fmla="*/ 17909 w 182064"/>
                    <a:gd name="connsiteY5" fmla="*/ 76363 h 83324"/>
                    <a:gd name="connsiteX6" fmla="*/ 2813 w 182064"/>
                    <a:gd name="connsiteY6" fmla="*/ 5195 h 8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64" h="83324">
                      <a:moveTo>
                        <a:pt x="2813" y="5195"/>
                      </a:moveTo>
                      <a:cubicBezTo>
                        <a:pt x="12518" y="-5588"/>
                        <a:pt x="46305" y="2320"/>
                        <a:pt x="76138" y="11665"/>
                      </a:cubicBezTo>
                      <a:cubicBezTo>
                        <a:pt x="105971" y="21010"/>
                        <a:pt x="177138" y="49406"/>
                        <a:pt x="181811" y="61267"/>
                      </a:cubicBezTo>
                      <a:cubicBezTo>
                        <a:pt x="186484" y="73128"/>
                        <a:pt x="125379" y="80317"/>
                        <a:pt x="104173" y="82833"/>
                      </a:cubicBezTo>
                      <a:cubicBezTo>
                        <a:pt x="82967" y="85349"/>
                        <a:pt x="68949" y="77441"/>
                        <a:pt x="54572" y="76363"/>
                      </a:cubicBezTo>
                      <a:cubicBezTo>
                        <a:pt x="40195" y="75285"/>
                        <a:pt x="24738" y="88943"/>
                        <a:pt x="17909" y="76363"/>
                      </a:cubicBezTo>
                      <a:cubicBezTo>
                        <a:pt x="11080" y="63783"/>
                        <a:pt x="-6892" y="15978"/>
                        <a:pt x="2813" y="51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reeform: Shape 12">
                <a:extLst>
                  <a:ext uri="{FF2B5EF4-FFF2-40B4-BE49-F238E27FC236}">
                    <a16:creationId xmlns:a16="http://schemas.microsoft.com/office/drawing/2014/main" id="{3D767114-4E5F-4341-8A0D-B32E7E58DF0C}"/>
                  </a:ext>
                </a:extLst>
              </p:cNvPr>
              <p:cNvSpPr/>
              <p:nvPr/>
            </p:nvSpPr>
            <p:spPr>
              <a:xfrm>
                <a:off x="5903638" y="2947608"/>
                <a:ext cx="513832" cy="530207"/>
              </a:xfrm>
              <a:custGeom>
                <a:avLst/>
                <a:gdLst>
                  <a:gd name="connsiteX0" fmla="*/ 34255 w 542735"/>
                  <a:gd name="connsiteY0" fmla="*/ 91481 h 504610"/>
                  <a:gd name="connsiteX1" fmla="*/ 201199 w 542735"/>
                  <a:gd name="connsiteY1" fmla="*/ 420 h 504610"/>
                  <a:gd name="connsiteX2" fmla="*/ 333996 w 542735"/>
                  <a:gd name="connsiteY2" fmla="*/ 61127 h 504610"/>
                  <a:gd name="connsiteX3" fmla="*/ 390908 w 542735"/>
                  <a:gd name="connsiteY3" fmla="*/ 144600 h 504610"/>
                  <a:gd name="connsiteX4" fmla="*/ 406085 w 542735"/>
                  <a:gd name="connsiteY4" fmla="*/ 201512 h 504610"/>
                  <a:gd name="connsiteX5" fmla="*/ 478175 w 542735"/>
                  <a:gd name="connsiteY5" fmla="*/ 273602 h 504610"/>
                  <a:gd name="connsiteX6" fmla="*/ 542676 w 542735"/>
                  <a:gd name="connsiteY6" fmla="*/ 220483 h 504610"/>
                  <a:gd name="connsiteX7" fmla="*/ 466792 w 542735"/>
                  <a:gd name="connsiteY7" fmla="*/ 137011 h 504610"/>
                  <a:gd name="connsiteX8" fmla="*/ 383320 w 542735"/>
                  <a:gd name="connsiteY8" fmla="*/ 182541 h 504610"/>
                  <a:gd name="connsiteX9" fmla="*/ 428850 w 542735"/>
                  <a:gd name="connsiteY9" fmla="*/ 311544 h 504610"/>
                  <a:gd name="connsiteX10" fmla="*/ 379526 w 542735"/>
                  <a:gd name="connsiteY10" fmla="*/ 467106 h 504610"/>
                  <a:gd name="connsiteX11" fmla="*/ 345378 w 542735"/>
                  <a:gd name="connsiteY11" fmla="*/ 497459 h 504610"/>
                  <a:gd name="connsiteX12" fmla="*/ 284671 w 542735"/>
                  <a:gd name="connsiteY12" fmla="*/ 360868 h 504610"/>
                  <a:gd name="connsiteX13" fmla="*/ 201199 w 542735"/>
                  <a:gd name="connsiteY13" fmla="*/ 258425 h 504610"/>
                  <a:gd name="connsiteX14" fmla="*/ 79785 w 542735"/>
                  <a:gd name="connsiteY14" fmla="*/ 186336 h 504610"/>
                  <a:gd name="connsiteX15" fmla="*/ 3901 w 542735"/>
                  <a:gd name="connsiteY15" fmla="*/ 148394 h 504610"/>
                  <a:gd name="connsiteX16" fmla="*/ 34255 w 542735"/>
                  <a:gd name="connsiteY16" fmla="*/ 91481 h 504610"/>
                  <a:gd name="connsiteX0" fmla="*/ 99913 w 539070"/>
                  <a:gd name="connsiteY0" fmla="*/ 38953 h 504685"/>
                  <a:gd name="connsiteX1" fmla="*/ 197534 w 539070"/>
                  <a:gd name="connsiteY1" fmla="*/ 495 h 504685"/>
                  <a:gd name="connsiteX2" fmla="*/ 330331 w 539070"/>
                  <a:gd name="connsiteY2" fmla="*/ 61202 h 504685"/>
                  <a:gd name="connsiteX3" fmla="*/ 387243 w 539070"/>
                  <a:gd name="connsiteY3" fmla="*/ 144675 h 504685"/>
                  <a:gd name="connsiteX4" fmla="*/ 402420 w 539070"/>
                  <a:gd name="connsiteY4" fmla="*/ 201587 h 504685"/>
                  <a:gd name="connsiteX5" fmla="*/ 474510 w 539070"/>
                  <a:gd name="connsiteY5" fmla="*/ 273677 h 504685"/>
                  <a:gd name="connsiteX6" fmla="*/ 539011 w 539070"/>
                  <a:gd name="connsiteY6" fmla="*/ 220558 h 504685"/>
                  <a:gd name="connsiteX7" fmla="*/ 463127 w 539070"/>
                  <a:gd name="connsiteY7" fmla="*/ 137086 h 504685"/>
                  <a:gd name="connsiteX8" fmla="*/ 379655 w 539070"/>
                  <a:gd name="connsiteY8" fmla="*/ 182616 h 504685"/>
                  <a:gd name="connsiteX9" fmla="*/ 425185 w 539070"/>
                  <a:gd name="connsiteY9" fmla="*/ 311619 h 504685"/>
                  <a:gd name="connsiteX10" fmla="*/ 375861 w 539070"/>
                  <a:gd name="connsiteY10" fmla="*/ 467181 h 504685"/>
                  <a:gd name="connsiteX11" fmla="*/ 341713 w 539070"/>
                  <a:gd name="connsiteY11" fmla="*/ 497534 h 504685"/>
                  <a:gd name="connsiteX12" fmla="*/ 281006 w 539070"/>
                  <a:gd name="connsiteY12" fmla="*/ 360943 h 504685"/>
                  <a:gd name="connsiteX13" fmla="*/ 197534 w 539070"/>
                  <a:gd name="connsiteY13" fmla="*/ 258500 h 504685"/>
                  <a:gd name="connsiteX14" fmla="*/ 76120 w 539070"/>
                  <a:gd name="connsiteY14" fmla="*/ 186411 h 504685"/>
                  <a:gd name="connsiteX15" fmla="*/ 236 w 539070"/>
                  <a:gd name="connsiteY15" fmla="*/ 148469 h 504685"/>
                  <a:gd name="connsiteX16" fmla="*/ 99913 w 539070"/>
                  <a:gd name="connsiteY16" fmla="*/ 38953 h 504685"/>
                  <a:gd name="connsiteX0" fmla="*/ 99913 w 539070"/>
                  <a:gd name="connsiteY0" fmla="*/ 33377 h 499109"/>
                  <a:gd name="connsiteX1" fmla="*/ 240285 w 539070"/>
                  <a:gd name="connsiteY1" fmla="*/ 636 h 499109"/>
                  <a:gd name="connsiteX2" fmla="*/ 330331 w 539070"/>
                  <a:gd name="connsiteY2" fmla="*/ 55626 h 499109"/>
                  <a:gd name="connsiteX3" fmla="*/ 387243 w 539070"/>
                  <a:gd name="connsiteY3" fmla="*/ 139099 h 499109"/>
                  <a:gd name="connsiteX4" fmla="*/ 402420 w 539070"/>
                  <a:gd name="connsiteY4" fmla="*/ 196011 h 499109"/>
                  <a:gd name="connsiteX5" fmla="*/ 474510 w 539070"/>
                  <a:gd name="connsiteY5" fmla="*/ 268101 h 499109"/>
                  <a:gd name="connsiteX6" fmla="*/ 539011 w 539070"/>
                  <a:gd name="connsiteY6" fmla="*/ 214982 h 499109"/>
                  <a:gd name="connsiteX7" fmla="*/ 463127 w 539070"/>
                  <a:gd name="connsiteY7" fmla="*/ 131510 h 499109"/>
                  <a:gd name="connsiteX8" fmla="*/ 379655 w 539070"/>
                  <a:gd name="connsiteY8" fmla="*/ 177040 h 499109"/>
                  <a:gd name="connsiteX9" fmla="*/ 425185 w 539070"/>
                  <a:gd name="connsiteY9" fmla="*/ 306043 h 499109"/>
                  <a:gd name="connsiteX10" fmla="*/ 375861 w 539070"/>
                  <a:gd name="connsiteY10" fmla="*/ 461605 h 499109"/>
                  <a:gd name="connsiteX11" fmla="*/ 341713 w 539070"/>
                  <a:gd name="connsiteY11" fmla="*/ 491958 h 499109"/>
                  <a:gd name="connsiteX12" fmla="*/ 281006 w 539070"/>
                  <a:gd name="connsiteY12" fmla="*/ 355367 h 499109"/>
                  <a:gd name="connsiteX13" fmla="*/ 197534 w 539070"/>
                  <a:gd name="connsiteY13" fmla="*/ 252924 h 499109"/>
                  <a:gd name="connsiteX14" fmla="*/ 76120 w 539070"/>
                  <a:gd name="connsiteY14" fmla="*/ 180835 h 499109"/>
                  <a:gd name="connsiteX15" fmla="*/ 236 w 539070"/>
                  <a:gd name="connsiteY15" fmla="*/ 142893 h 499109"/>
                  <a:gd name="connsiteX16" fmla="*/ 99913 w 539070"/>
                  <a:gd name="connsiteY16" fmla="*/ 33377 h 499109"/>
                  <a:gd name="connsiteX0" fmla="*/ 99913 w 539070"/>
                  <a:gd name="connsiteY0" fmla="*/ 40076 h 505808"/>
                  <a:gd name="connsiteX1" fmla="*/ 221798 w 539070"/>
                  <a:gd name="connsiteY1" fmla="*/ 474 h 505808"/>
                  <a:gd name="connsiteX2" fmla="*/ 330331 w 539070"/>
                  <a:gd name="connsiteY2" fmla="*/ 62325 h 505808"/>
                  <a:gd name="connsiteX3" fmla="*/ 387243 w 539070"/>
                  <a:gd name="connsiteY3" fmla="*/ 145798 h 505808"/>
                  <a:gd name="connsiteX4" fmla="*/ 402420 w 539070"/>
                  <a:gd name="connsiteY4" fmla="*/ 202710 h 505808"/>
                  <a:gd name="connsiteX5" fmla="*/ 474510 w 539070"/>
                  <a:gd name="connsiteY5" fmla="*/ 274800 h 505808"/>
                  <a:gd name="connsiteX6" fmla="*/ 539011 w 539070"/>
                  <a:gd name="connsiteY6" fmla="*/ 221681 h 505808"/>
                  <a:gd name="connsiteX7" fmla="*/ 463127 w 539070"/>
                  <a:gd name="connsiteY7" fmla="*/ 138209 h 505808"/>
                  <a:gd name="connsiteX8" fmla="*/ 379655 w 539070"/>
                  <a:gd name="connsiteY8" fmla="*/ 183739 h 505808"/>
                  <a:gd name="connsiteX9" fmla="*/ 425185 w 539070"/>
                  <a:gd name="connsiteY9" fmla="*/ 312742 h 505808"/>
                  <a:gd name="connsiteX10" fmla="*/ 375861 w 539070"/>
                  <a:gd name="connsiteY10" fmla="*/ 468304 h 505808"/>
                  <a:gd name="connsiteX11" fmla="*/ 341713 w 539070"/>
                  <a:gd name="connsiteY11" fmla="*/ 498657 h 505808"/>
                  <a:gd name="connsiteX12" fmla="*/ 281006 w 539070"/>
                  <a:gd name="connsiteY12" fmla="*/ 362066 h 505808"/>
                  <a:gd name="connsiteX13" fmla="*/ 197534 w 539070"/>
                  <a:gd name="connsiteY13" fmla="*/ 259623 h 505808"/>
                  <a:gd name="connsiteX14" fmla="*/ 76120 w 539070"/>
                  <a:gd name="connsiteY14" fmla="*/ 187534 h 505808"/>
                  <a:gd name="connsiteX15" fmla="*/ 236 w 539070"/>
                  <a:gd name="connsiteY15" fmla="*/ 149592 h 505808"/>
                  <a:gd name="connsiteX16" fmla="*/ 99913 w 539070"/>
                  <a:gd name="connsiteY16" fmla="*/ 40076 h 505808"/>
                  <a:gd name="connsiteX0" fmla="*/ 99913 w 539070"/>
                  <a:gd name="connsiteY0" fmla="*/ 40076 h 505808"/>
                  <a:gd name="connsiteX1" fmla="*/ 221798 w 539070"/>
                  <a:gd name="connsiteY1" fmla="*/ 474 h 505808"/>
                  <a:gd name="connsiteX2" fmla="*/ 330331 w 539070"/>
                  <a:gd name="connsiteY2" fmla="*/ 62325 h 505808"/>
                  <a:gd name="connsiteX3" fmla="*/ 387243 w 539070"/>
                  <a:gd name="connsiteY3" fmla="*/ 145798 h 505808"/>
                  <a:gd name="connsiteX4" fmla="*/ 402420 w 539070"/>
                  <a:gd name="connsiteY4" fmla="*/ 202710 h 505808"/>
                  <a:gd name="connsiteX5" fmla="*/ 474510 w 539070"/>
                  <a:gd name="connsiteY5" fmla="*/ 274800 h 505808"/>
                  <a:gd name="connsiteX6" fmla="*/ 539011 w 539070"/>
                  <a:gd name="connsiteY6" fmla="*/ 221681 h 505808"/>
                  <a:gd name="connsiteX7" fmla="*/ 463127 w 539070"/>
                  <a:gd name="connsiteY7" fmla="*/ 138209 h 505808"/>
                  <a:gd name="connsiteX8" fmla="*/ 395831 w 539070"/>
                  <a:gd name="connsiteY8" fmla="*/ 183739 h 505808"/>
                  <a:gd name="connsiteX9" fmla="*/ 425185 w 539070"/>
                  <a:gd name="connsiteY9" fmla="*/ 312742 h 505808"/>
                  <a:gd name="connsiteX10" fmla="*/ 375861 w 539070"/>
                  <a:gd name="connsiteY10" fmla="*/ 468304 h 505808"/>
                  <a:gd name="connsiteX11" fmla="*/ 341713 w 539070"/>
                  <a:gd name="connsiteY11" fmla="*/ 498657 h 505808"/>
                  <a:gd name="connsiteX12" fmla="*/ 281006 w 539070"/>
                  <a:gd name="connsiteY12" fmla="*/ 362066 h 505808"/>
                  <a:gd name="connsiteX13" fmla="*/ 197534 w 539070"/>
                  <a:gd name="connsiteY13" fmla="*/ 259623 h 505808"/>
                  <a:gd name="connsiteX14" fmla="*/ 76120 w 539070"/>
                  <a:gd name="connsiteY14" fmla="*/ 187534 h 505808"/>
                  <a:gd name="connsiteX15" fmla="*/ 236 w 539070"/>
                  <a:gd name="connsiteY15" fmla="*/ 149592 h 505808"/>
                  <a:gd name="connsiteX16" fmla="*/ 99913 w 539070"/>
                  <a:gd name="connsiteY16" fmla="*/ 40076 h 505808"/>
                  <a:gd name="connsiteX0" fmla="*/ 99913 w 539070"/>
                  <a:gd name="connsiteY0" fmla="*/ 40076 h 505808"/>
                  <a:gd name="connsiteX1" fmla="*/ 221798 w 539070"/>
                  <a:gd name="connsiteY1" fmla="*/ 474 h 505808"/>
                  <a:gd name="connsiteX2" fmla="*/ 330331 w 539070"/>
                  <a:gd name="connsiteY2" fmla="*/ 62325 h 505808"/>
                  <a:gd name="connsiteX3" fmla="*/ 387243 w 539070"/>
                  <a:gd name="connsiteY3" fmla="*/ 145798 h 505808"/>
                  <a:gd name="connsiteX4" fmla="*/ 402420 w 539070"/>
                  <a:gd name="connsiteY4" fmla="*/ 202710 h 505808"/>
                  <a:gd name="connsiteX5" fmla="*/ 474510 w 539070"/>
                  <a:gd name="connsiteY5" fmla="*/ 274800 h 505808"/>
                  <a:gd name="connsiteX6" fmla="*/ 539011 w 539070"/>
                  <a:gd name="connsiteY6" fmla="*/ 221681 h 505808"/>
                  <a:gd name="connsiteX7" fmla="*/ 463127 w 539070"/>
                  <a:gd name="connsiteY7" fmla="*/ 138209 h 505808"/>
                  <a:gd name="connsiteX8" fmla="*/ 395831 w 539070"/>
                  <a:gd name="connsiteY8" fmla="*/ 183739 h 505808"/>
                  <a:gd name="connsiteX9" fmla="*/ 425185 w 539070"/>
                  <a:gd name="connsiteY9" fmla="*/ 312742 h 505808"/>
                  <a:gd name="connsiteX10" fmla="*/ 375861 w 539070"/>
                  <a:gd name="connsiteY10" fmla="*/ 468304 h 505808"/>
                  <a:gd name="connsiteX11" fmla="*/ 341713 w 539070"/>
                  <a:gd name="connsiteY11" fmla="*/ 498657 h 505808"/>
                  <a:gd name="connsiteX12" fmla="*/ 281006 w 539070"/>
                  <a:gd name="connsiteY12" fmla="*/ 362066 h 505808"/>
                  <a:gd name="connsiteX13" fmla="*/ 197534 w 539070"/>
                  <a:gd name="connsiteY13" fmla="*/ 259623 h 505808"/>
                  <a:gd name="connsiteX14" fmla="*/ 76120 w 539070"/>
                  <a:gd name="connsiteY14" fmla="*/ 187534 h 505808"/>
                  <a:gd name="connsiteX15" fmla="*/ 236 w 539070"/>
                  <a:gd name="connsiteY15" fmla="*/ 149592 h 505808"/>
                  <a:gd name="connsiteX16" fmla="*/ 99913 w 539070"/>
                  <a:gd name="connsiteY16" fmla="*/ 40076 h 505808"/>
                  <a:gd name="connsiteX0" fmla="*/ 99913 w 539070"/>
                  <a:gd name="connsiteY0" fmla="*/ 40076 h 500283"/>
                  <a:gd name="connsiteX1" fmla="*/ 221798 w 539070"/>
                  <a:gd name="connsiteY1" fmla="*/ 474 h 500283"/>
                  <a:gd name="connsiteX2" fmla="*/ 330331 w 539070"/>
                  <a:gd name="connsiteY2" fmla="*/ 62325 h 500283"/>
                  <a:gd name="connsiteX3" fmla="*/ 387243 w 539070"/>
                  <a:gd name="connsiteY3" fmla="*/ 145798 h 500283"/>
                  <a:gd name="connsiteX4" fmla="*/ 402420 w 539070"/>
                  <a:gd name="connsiteY4" fmla="*/ 202710 h 500283"/>
                  <a:gd name="connsiteX5" fmla="*/ 474510 w 539070"/>
                  <a:gd name="connsiteY5" fmla="*/ 274800 h 500283"/>
                  <a:gd name="connsiteX6" fmla="*/ 539011 w 539070"/>
                  <a:gd name="connsiteY6" fmla="*/ 221681 h 500283"/>
                  <a:gd name="connsiteX7" fmla="*/ 463127 w 539070"/>
                  <a:gd name="connsiteY7" fmla="*/ 138209 h 500283"/>
                  <a:gd name="connsiteX8" fmla="*/ 395831 w 539070"/>
                  <a:gd name="connsiteY8" fmla="*/ 183739 h 500283"/>
                  <a:gd name="connsiteX9" fmla="*/ 425185 w 539070"/>
                  <a:gd name="connsiteY9" fmla="*/ 312742 h 500283"/>
                  <a:gd name="connsiteX10" fmla="*/ 396658 w 539070"/>
                  <a:gd name="connsiteY10" fmla="*/ 429424 h 500283"/>
                  <a:gd name="connsiteX11" fmla="*/ 341713 w 539070"/>
                  <a:gd name="connsiteY11" fmla="*/ 498657 h 500283"/>
                  <a:gd name="connsiteX12" fmla="*/ 281006 w 539070"/>
                  <a:gd name="connsiteY12" fmla="*/ 362066 h 500283"/>
                  <a:gd name="connsiteX13" fmla="*/ 197534 w 539070"/>
                  <a:gd name="connsiteY13" fmla="*/ 259623 h 500283"/>
                  <a:gd name="connsiteX14" fmla="*/ 76120 w 539070"/>
                  <a:gd name="connsiteY14" fmla="*/ 187534 h 500283"/>
                  <a:gd name="connsiteX15" fmla="*/ 236 w 539070"/>
                  <a:gd name="connsiteY15" fmla="*/ 149592 h 500283"/>
                  <a:gd name="connsiteX16" fmla="*/ 99913 w 539070"/>
                  <a:gd name="connsiteY16" fmla="*/ 40076 h 500283"/>
                  <a:gd name="connsiteX0" fmla="*/ 99913 w 539576"/>
                  <a:gd name="connsiteY0" fmla="*/ 40076 h 500283"/>
                  <a:gd name="connsiteX1" fmla="*/ 221798 w 539576"/>
                  <a:gd name="connsiteY1" fmla="*/ 474 h 500283"/>
                  <a:gd name="connsiteX2" fmla="*/ 330331 w 539576"/>
                  <a:gd name="connsiteY2" fmla="*/ 62325 h 500283"/>
                  <a:gd name="connsiteX3" fmla="*/ 387243 w 539576"/>
                  <a:gd name="connsiteY3" fmla="*/ 145798 h 500283"/>
                  <a:gd name="connsiteX4" fmla="*/ 402420 w 539576"/>
                  <a:gd name="connsiteY4" fmla="*/ 202710 h 500283"/>
                  <a:gd name="connsiteX5" fmla="*/ 474510 w 539576"/>
                  <a:gd name="connsiteY5" fmla="*/ 274800 h 500283"/>
                  <a:gd name="connsiteX6" fmla="*/ 539011 w 539576"/>
                  <a:gd name="connsiteY6" fmla="*/ 221681 h 500283"/>
                  <a:gd name="connsiteX7" fmla="*/ 436667 w 539576"/>
                  <a:gd name="connsiteY7" fmla="*/ 110124 h 500283"/>
                  <a:gd name="connsiteX8" fmla="*/ 395831 w 539576"/>
                  <a:gd name="connsiteY8" fmla="*/ 183739 h 500283"/>
                  <a:gd name="connsiteX9" fmla="*/ 425185 w 539576"/>
                  <a:gd name="connsiteY9" fmla="*/ 312742 h 500283"/>
                  <a:gd name="connsiteX10" fmla="*/ 396658 w 539576"/>
                  <a:gd name="connsiteY10" fmla="*/ 429424 h 500283"/>
                  <a:gd name="connsiteX11" fmla="*/ 341713 w 539576"/>
                  <a:gd name="connsiteY11" fmla="*/ 498657 h 500283"/>
                  <a:gd name="connsiteX12" fmla="*/ 281006 w 539576"/>
                  <a:gd name="connsiteY12" fmla="*/ 362066 h 500283"/>
                  <a:gd name="connsiteX13" fmla="*/ 197534 w 539576"/>
                  <a:gd name="connsiteY13" fmla="*/ 259623 h 500283"/>
                  <a:gd name="connsiteX14" fmla="*/ 76120 w 539576"/>
                  <a:gd name="connsiteY14" fmla="*/ 187534 h 500283"/>
                  <a:gd name="connsiteX15" fmla="*/ 236 w 539576"/>
                  <a:gd name="connsiteY15" fmla="*/ 149592 h 500283"/>
                  <a:gd name="connsiteX16" fmla="*/ 99913 w 539576"/>
                  <a:gd name="connsiteY16" fmla="*/ 40076 h 500283"/>
                  <a:gd name="connsiteX0" fmla="*/ 99913 w 498106"/>
                  <a:gd name="connsiteY0" fmla="*/ 40076 h 500283"/>
                  <a:gd name="connsiteX1" fmla="*/ 221798 w 498106"/>
                  <a:gd name="connsiteY1" fmla="*/ 474 h 500283"/>
                  <a:gd name="connsiteX2" fmla="*/ 330331 w 498106"/>
                  <a:gd name="connsiteY2" fmla="*/ 62325 h 500283"/>
                  <a:gd name="connsiteX3" fmla="*/ 387243 w 498106"/>
                  <a:gd name="connsiteY3" fmla="*/ 145798 h 500283"/>
                  <a:gd name="connsiteX4" fmla="*/ 402420 w 498106"/>
                  <a:gd name="connsiteY4" fmla="*/ 202710 h 500283"/>
                  <a:gd name="connsiteX5" fmla="*/ 474510 w 498106"/>
                  <a:gd name="connsiteY5" fmla="*/ 274800 h 500283"/>
                  <a:gd name="connsiteX6" fmla="*/ 496443 w 498106"/>
                  <a:gd name="connsiteY6" fmla="*/ 172250 h 500283"/>
                  <a:gd name="connsiteX7" fmla="*/ 436667 w 498106"/>
                  <a:gd name="connsiteY7" fmla="*/ 110124 h 500283"/>
                  <a:gd name="connsiteX8" fmla="*/ 395831 w 498106"/>
                  <a:gd name="connsiteY8" fmla="*/ 183739 h 500283"/>
                  <a:gd name="connsiteX9" fmla="*/ 425185 w 498106"/>
                  <a:gd name="connsiteY9" fmla="*/ 312742 h 500283"/>
                  <a:gd name="connsiteX10" fmla="*/ 396658 w 498106"/>
                  <a:gd name="connsiteY10" fmla="*/ 429424 h 500283"/>
                  <a:gd name="connsiteX11" fmla="*/ 341713 w 498106"/>
                  <a:gd name="connsiteY11" fmla="*/ 498657 h 500283"/>
                  <a:gd name="connsiteX12" fmla="*/ 281006 w 498106"/>
                  <a:gd name="connsiteY12" fmla="*/ 362066 h 500283"/>
                  <a:gd name="connsiteX13" fmla="*/ 197534 w 498106"/>
                  <a:gd name="connsiteY13" fmla="*/ 259623 h 500283"/>
                  <a:gd name="connsiteX14" fmla="*/ 76120 w 498106"/>
                  <a:gd name="connsiteY14" fmla="*/ 187534 h 500283"/>
                  <a:gd name="connsiteX15" fmla="*/ 236 w 498106"/>
                  <a:gd name="connsiteY15" fmla="*/ 149592 h 500283"/>
                  <a:gd name="connsiteX16" fmla="*/ 99913 w 498106"/>
                  <a:gd name="connsiteY16" fmla="*/ 40076 h 500283"/>
                  <a:gd name="connsiteX0" fmla="*/ 99913 w 496535"/>
                  <a:gd name="connsiteY0" fmla="*/ 40076 h 500283"/>
                  <a:gd name="connsiteX1" fmla="*/ 221798 w 496535"/>
                  <a:gd name="connsiteY1" fmla="*/ 474 h 500283"/>
                  <a:gd name="connsiteX2" fmla="*/ 330331 w 496535"/>
                  <a:gd name="connsiteY2" fmla="*/ 62325 h 500283"/>
                  <a:gd name="connsiteX3" fmla="*/ 387243 w 496535"/>
                  <a:gd name="connsiteY3" fmla="*/ 145798 h 500283"/>
                  <a:gd name="connsiteX4" fmla="*/ 402420 w 496535"/>
                  <a:gd name="connsiteY4" fmla="*/ 202710 h 500283"/>
                  <a:gd name="connsiteX5" fmla="*/ 449200 w 496535"/>
                  <a:gd name="connsiteY5" fmla="*/ 263566 h 500283"/>
                  <a:gd name="connsiteX6" fmla="*/ 496443 w 496535"/>
                  <a:gd name="connsiteY6" fmla="*/ 172250 h 500283"/>
                  <a:gd name="connsiteX7" fmla="*/ 436667 w 496535"/>
                  <a:gd name="connsiteY7" fmla="*/ 110124 h 500283"/>
                  <a:gd name="connsiteX8" fmla="*/ 395831 w 496535"/>
                  <a:gd name="connsiteY8" fmla="*/ 183739 h 500283"/>
                  <a:gd name="connsiteX9" fmla="*/ 425185 w 496535"/>
                  <a:gd name="connsiteY9" fmla="*/ 312742 h 500283"/>
                  <a:gd name="connsiteX10" fmla="*/ 396658 w 496535"/>
                  <a:gd name="connsiteY10" fmla="*/ 429424 h 500283"/>
                  <a:gd name="connsiteX11" fmla="*/ 341713 w 496535"/>
                  <a:gd name="connsiteY11" fmla="*/ 498657 h 500283"/>
                  <a:gd name="connsiteX12" fmla="*/ 281006 w 496535"/>
                  <a:gd name="connsiteY12" fmla="*/ 362066 h 500283"/>
                  <a:gd name="connsiteX13" fmla="*/ 197534 w 496535"/>
                  <a:gd name="connsiteY13" fmla="*/ 259623 h 500283"/>
                  <a:gd name="connsiteX14" fmla="*/ 76120 w 496535"/>
                  <a:gd name="connsiteY14" fmla="*/ 187534 h 500283"/>
                  <a:gd name="connsiteX15" fmla="*/ 236 w 496535"/>
                  <a:gd name="connsiteY15" fmla="*/ 149592 h 500283"/>
                  <a:gd name="connsiteX16" fmla="*/ 99913 w 496535"/>
                  <a:gd name="connsiteY16" fmla="*/ 40076 h 500283"/>
                  <a:gd name="connsiteX0" fmla="*/ 99913 w 496535"/>
                  <a:gd name="connsiteY0" fmla="*/ 40076 h 500283"/>
                  <a:gd name="connsiteX1" fmla="*/ 221798 w 496535"/>
                  <a:gd name="connsiteY1" fmla="*/ 474 h 500283"/>
                  <a:gd name="connsiteX2" fmla="*/ 330331 w 496535"/>
                  <a:gd name="connsiteY2" fmla="*/ 62325 h 500283"/>
                  <a:gd name="connsiteX3" fmla="*/ 387243 w 496535"/>
                  <a:gd name="connsiteY3" fmla="*/ 145798 h 500283"/>
                  <a:gd name="connsiteX4" fmla="*/ 402420 w 496535"/>
                  <a:gd name="connsiteY4" fmla="*/ 220685 h 500283"/>
                  <a:gd name="connsiteX5" fmla="*/ 449200 w 496535"/>
                  <a:gd name="connsiteY5" fmla="*/ 263566 h 500283"/>
                  <a:gd name="connsiteX6" fmla="*/ 496443 w 496535"/>
                  <a:gd name="connsiteY6" fmla="*/ 172250 h 500283"/>
                  <a:gd name="connsiteX7" fmla="*/ 436667 w 496535"/>
                  <a:gd name="connsiteY7" fmla="*/ 110124 h 500283"/>
                  <a:gd name="connsiteX8" fmla="*/ 395831 w 496535"/>
                  <a:gd name="connsiteY8" fmla="*/ 183739 h 500283"/>
                  <a:gd name="connsiteX9" fmla="*/ 425185 w 496535"/>
                  <a:gd name="connsiteY9" fmla="*/ 312742 h 500283"/>
                  <a:gd name="connsiteX10" fmla="*/ 396658 w 496535"/>
                  <a:gd name="connsiteY10" fmla="*/ 429424 h 500283"/>
                  <a:gd name="connsiteX11" fmla="*/ 341713 w 496535"/>
                  <a:gd name="connsiteY11" fmla="*/ 498657 h 500283"/>
                  <a:gd name="connsiteX12" fmla="*/ 281006 w 496535"/>
                  <a:gd name="connsiteY12" fmla="*/ 362066 h 500283"/>
                  <a:gd name="connsiteX13" fmla="*/ 197534 w 496535"/>
                  <a:gd name="connsiteY13" fmla="*/ 259623 h 500283"/>
                  <a:gd name="connsiteX14" fmla="*/ 76120 w 496535"/>
                  <a:gd name="connsiteY14" fmla="*/ 187534 h 500283"/>
                  <a:gd name="connsiteX15" fmla="*/ 236 w 496535"/>
                  <a:gd name="connsiteY15" fmla="*/ 149592 h 500283"/>
                  <a:gd name="connsiteX16" fmla="*/ 99913 w 496535"/>
                  <a:gd name="connsiteY16" fmla="*/ 40076 h 500283"/>
                  <a:gd name="connsiteX0" fmla="*/ 99913 w 496535"/>
                  <a:gd name="connsiteY0" fmla="*/ 40076 h 500283"/>
                  <a:gd name="connsiteX1" fmla="*/ 221798 w 496535"/>
                  <a:gd name="connsiteY1" fmla="*/ 474 h 500283"/>
                  <a:gd name="connsiteX2" fmla="*/ 330331 w 496535"/>
                  <a:gd name="connsiteY2" fmla="*/ 62325 h 500283"/>
                  <a:gd name="connsiteX3" fmla="*/ 387243 w 496535"/>
                  <a:gd name="connsiteY3" fmla="*/ 145798 h 500283"/>
                  <a:gd name="connsiteX4" fmla="*/ 402420 w 496535"/>
                  <a:gd name="connsiteY4" fmla="*/ 220685 h 500283"/>
                  <a:gd name="connsiteX5" fmla="*/ 449200 w 496535"/>
                  <a:gd name="connsiteY5" fmla="*/ 263566 h 500283"/>
                  <a:gd name="connsiteX6" fmla="*/ 496443 w 496535"/>
                  <a:gd name="connsiteY6" fmla="*/ 172250 h 500283"/>
                  <a:gd name="connsiteX7" fmla="*/ 436667 w 496535"/>
                  <a:gd name="connsiteY7" fmla="*/ 110124 h 500283"/>
                  <a:gd name="connsiteX8" fmla="*/ 399282 w 496535"/>
                  <a:gd name="connsiteY8" fmla="*/ 174751 h 500283"/>
                  <a:gd name="connsiteX9" fmla="*/ 425185 w 496535"/>
                  <a:gd name="connsiteY9" fmla="*/ 312742 h 500283"/>
                  <a:gd name="connsiteX10" fmla="*/ 396658 w 496535"/>
                  <a:gd name="connsiteY10" fmla="*/ 429424 h 500283"/>
                  <a:gd name="connsiteX11" fmla="*/ 341713 w 496535"/>
                  <a:gd name="connsiteY11" fmla="*/ 498657 h 500283"/>
                  <a:gd name="connsiteX12" fmla="*/ 281006 w 496535"/>
                  <a:gd name="connsiteY12" fmla="*/ 362066 h 500283"/>
                  <a:gd name="connsiteX13" fmla="*/ 197534 w 496535"/>
                  <a:gd name="connsiteY13" fmla="*/ 259623 h 500283"/>
                  <a:gd name="connsiteX14" fmla="*/ 76120 w 496535"/>
                  <a:gd name="connsiteY14" fmla="*/ 187534 h 500283"/>
                  <a:gd name="connsiteX15" fmla="*/ 236 w 496535"/>
                  <a:gd name="connsiteY15" fmla="*/ 149592 h 500283"/>
                  <a:gd name="connsiteX16" fmla="*/ 99913 w 496535"/>
                  <a:gd name="connsiteY16" fmla="*/ 40076 h 500283"/>
                  <a:gd name="connsiteX0" fmla="*/ 99913 w 496531"/>
                  <a:gd name="connsiteY0" fmla="*/ 40076 h 500283"/>
                  <a:gd name="connsiteX1" fmla="*/ 221798 w 496531"/>
                  <a:gd name="connsiteY1" fmla="*/ 474 h 500283"/>
                  <a:gd name="connsiteX2" fmla="*/ 330331 w 496531"/>
                  <a:gd name="connsiteY2" fmla="*/ 62325 h 500283"/>
                  <a:gd name="connsiteX3" fmla="*/ 387243 w 496531"/>
                  <a:gd name="connsiteY3" fmla="*/ 145798 h 500283"/>
                  <a:gd name="connsiteX4" fmla="*/ 413925 w 496531"/>
                  <a:gd name="connsiteY4" fmla="*/ 220685 h 500283"/>
                  <a:gd name="connsiteX5" fmla="*/ 449200 w 496531"/>
                  <a:gd name="connsiteY5" fmla="*/ 263566 h 500283"/>
                  <a:gd name="connsiteX6" fmla="*/ 496443 w 496531"/>
                  <a:gd name="connsiteY6" fmla="*/ 172250 h 500283"/>
                  <a:gd name="connsiteX7" fmla="*/ 436667 w 496531"/>
                  <a:gd name="connsiteY7" fmla="*/ 110124 h 500283"/>
                  <a:gd name="connsiteX8" fmla="*/ 399282 w 496531"/>
                  <a:gd name="connsiteY8" fmla="*/ 174751 h 500283"/>
                  <a:gd name="connsiteX9" fmla="*/ 425185 w 496531"/>
                  <a:gd name="connsiteY9" fmla="*/ 312742 h 500283"/>
                  <a:gd name="connsiteX10" fmla="*/ 396658 w 496531"/>
                  <a:gd name="connsiteY10" fmla="*/ 429424 h 500283"/>
                  <a:gd name="connsiteX11" fmla="*/ 341713 w 496531"/>
                  <a:gd name="connsiteY11" fmla="*/ 498657 h 500283"/>
                  <a:gd name="connsiteX12" fmla="*/ 281006 w 496531"/>
                  <a:gd name="connsiteY12" fmla="*/ 362066 h 500283"/>
                  <a:gd name="connsiteX13" fmla="*/ 197534 w 496531"/>
                  <a:gd name="connsiteY13" fmla="*/ 259623 h 500283"/>
                  <a:gd name="connsiteX14" fmla="*/ 76120 w 496531"/>
                  <a:gd name="connsiteY14" fmla="*/ 187534 h 500283"/>
                  <a:gd name="connsiteX15" fmla="*/ 236 w 496531"/>
                  <a:gd name="connsiteY15" fmla="*/ 149592 h 500283"/>
                  <a:gd name="connsiteX16" fmla="*/ 99913 w 496531"/>
                  <a:gd name="connsiteY16" fmla="*/ 40076 h 50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6531" h="500283">
                    <a:moveTo>
                      <a:pt x="99913" y="40076"/>
                    </a:moveTo>
                    <a:cubicBezTo>
                      <a:pt x="136840" y="15223"/>
                      <a:pt x="183395" y="-3234"/>
                      <a:pt x="221798" y="474"/>
                    </a:cubicBezTo>
                    <a:cubicBezTo>
                      <a:pt x="260201" y="4182"/>
                      <a:pt x="302757" y="38104"/>
                      <a:pt x="330331" y="62325"/>
                    </a:cubicBezTo>
                    <a:cubicBezTo>
                      <a:pt x="357905" y="86546"/>
                      <a:pt x="373311" y="119405"/>
                      <a:pt x="387243" y="145798"/>
                    </a:cubicBezTo>
                    <a:cubicBezTo>
                      <a:pt x="401175" y="172191"/>
                      <a:pt x="403599" y="201057"/>
                      <a:pt x="413925" y="220685"/>
                    </a:cubicBezTo>
                    <a:cubicBezTo>
                      <a:pt x="424251" y="240313"/>
                      <a:pt x="435447" y="271639"/>
                      <a:pt x="449200" y="263566"/>
                    </a:cubicBezTo>
                    <a:cubicBezTo>
                      <a:pt x="462953" y="255494"/>
                      <a:pt x="498532" y="197824"/>
                      <a:pt x="496443" y="172250"/>
                    </a:cubicBezTo>
                    <a:cubicBezTo>
                      <a:pt x="494354" y="146676"/>
                      <a:pt x="452860" y="109707"/>
                      <a:pt x="436667" y="110124"/>
                    </a:cubicBezTo>
                    <a:cubicBezTo>
                      <a:pt x="420474" y="110541"/>
                      <a:pt x="401196" y="140981"/>
                      <a:pt x="399282" y="174751"/>
                    </a:cubicBezTo>
                    <a:cubicBezTo>
                      <a:pt x="397368" y="208521"/>
                      <a:pt x="425622" y="270297"/>
                      <a:pt x="425185" y="312742"/>
                    </a:cubicBezTo>
                    <a:cubicBezTo>
                      <a:pt x="424748" y="355187"/>
                      <a:pt x="410570" y="398438"/>
                      <a:pt x="396658" y="429424"/>
                    </a:cubicBezTo>
                    <a:cubicBezTo>
                      <a:pt x="382746" y="460410"/>
                      <a:pt x="360988" y="509883"/>
                      <a:pt x="341713" y="498657"/>
                    </a:cubicBezTo>
                    <a:cubicBezTo>
                      <a:pt x="322438" y="487431"/>
                      <a:pt x="305036" y="401905"/>
                      <a:pt x="281006" y="362066"/>
                    </a:cubicBezTo>
                    <a:cubicBezTo>
                      <a:pt x="256976" y="322227"/>
                      <a:pt x="231682" y="288712"/>
                      <a:pt x="197534" y="259623"/>
                    </a:cubicBezTo>
                    <a:cubicBezTo>
                      <a:pt x="163386" y="230534"/>
                      <a:pt x="109003" y="205872"/>
                      <a:pt x="76120" y="187534"/>
                    </a:cubicBezTo>
                    <a:cubicBezTo>
                      <a:pt x="43237" y="169196"/>
                      <a:pt x="-3730" y="174168"/>
                      <a:pt x="236" y="149592"/>
                    </a:cubicBezTo>
                    <a:cubicBezTo>
                      <a:pt x="4202" y="125016"/>
                      <a:pt x="62986" y="64929"/>
                      <a:pt x="99913" y="40076"/>
                    </a:cubicBezTo>
                    <a:close/>
                  </a:path>
                </a:pathLst>
              </a:custGeom>
              <a:solidFill>
                <a:schemeClr val="accent4">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704829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xit" presetSubtype="0" fill="hold" nodeType="withEffect">
                                  <p:stCondLst>
                                    <p:cond delay="0"/>
                                  </p:stCondLst>
                                  <p:childTnLst>
                                    <p:animEffect transition="out" filter="fade">
                                      <p:cBhvr>
                                        <p:cTn id="24" dur="3000"/>
                                        <p:tgtEl>
                                          <p:spTgt spid="15"/>
                                        </p:tgtEl>
                                      </p:cBhvr>
                                    </p:animEffect>
                                    <p:set>
                                      <p:cBhvr>
                                        <p:cTn id="25" dur="1" fill="hold">
                                          <p:stCondLst>
                                            <p:cond delay="2999"/>
                                          </p:stCondLst>
                                        </p:cTn>
                                        <p:tgtEl>
                                          <p:spTgt spid="1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3000"/>
                                        <p:tgtEl>
                                          <p:spTgt spid="49"/>
                                        </p:tgtEl>
                                      </p:cBhvr>
                                    </p:animEffect>
                                    <p:set>
                                      <p:cBhvr>
                                        <p:cTn id="28" dur="1" fill="hold">
                                          <p:stCondLst>
                                            <p:cond delay="2999"/>
                                          </p:stCondLst>
                                        </p:cTn>
                                        <p:tgtEl>
                                          <p:spTgt spid="4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xit" presetSubtype="9" fill="hold" nodeType="clickEffect">
                                  <p:stCondLst>
                                    <p:cond delay="0"/>
                                  </p:stCondLst>
                                  <p:childTnLst>
                                    <p:anim calcmode="lin" valueType="num">
                                      <p:cBhvr additive="base">
                                        <p:cTn id="32" dur="500"/>
                                        <p:tgtEl>
                                          <p:spTgt spid="28"/>
                                        </p:tgtEl>
                                        <p:attrNameLst>
                                          <p:attrName>ppt_x</p:attrName>
                                        </p:attrNameLst>
                                      </p:cBhvr>
                                      <p:tavLst>
                                        <p:tav tm="0">
                                          <p:val>
                                            <p:strVal val="ppt_x"/>
                                          </p:val>
                                        </p:tav>
                                        <p:tav tm="100000">
                                          <p:val>
                                            <p:strVal val="0-ppt_w/2"/>
                                          </p:val>
                                        </p:tav>
                                      </p:tavLst>
                                    </p:anim>
                                    <p:anim calcmode="lin" valueType="num">
                                      <p:cBhvr additive="base">
                                        <p:cTn id="33" dur="500"/>
                                        <p:tgtEl>
                                          <p:spTgt spid="28"/>
                                        </p:tgtEl>
                                        <p:attrNameLst>
                                          <p:attrName>ppt_y</p:attrName>
                                        </p:attrNameLst>
                                      </p:cBhvr>
                                      <p:tavLst>
                                        <p:tav tm="0">
                                          <p:val>
                                            <p:strVal val="ppt_y"/>
                                          </p:val>
                                        </p:tav>
                                        <p:tav tm="100000">
                                          <p:val>
                                            <p:strVal val="0-ppt_h/2"/>
                                          </p:val>
                                        </p:tav>
                                      </p:tavLst>
                                    </p:anim>
                                    <p:set>
                                      <p:cBhvr>
                                        <p:cTn id="34" dur="1" fill="hold">
                                          <p:stCondLst>
                                            <p:cond delay="499"/>
                                          </p:stCondLst>
                                        </p:cTn>
                                        <p:tgtEl>
                                          <p:spTgt spid="28"/>
                                        </p:tgtEl>
                                        <p:attrNameLst>
                                          <p:attrName>style.visibility</p:attrName>
                                        </p:attrNameLst>
                                      </p:cBhvr>
                                      <p:to>
                                        <p:strVal val="hidden"/>
                                      </p:to>
                                    </p:set>
                                  </p:childTnLst>
                                </p:cTn>
                              </p:par>
                            </p:childTnLst>
                          </p:cTn>
                        </p:par>
                        <p:par>
                          <p:cTn id="35" fill="hold">
                            <p:stCondLst>
                              <p:cond delay="500"/>
                            </p:stCondLst>
                            <p:childTnLst>
                              <p:par>
                                <p:cTn id="36" presetID="44" presetClass="path" presetSubtype="0" fill="hold" nodeType="afterEffect">
                                  <p:stCondLst>
                                    <p:cond delay="0"/>
                                  </p:stCondLst>
                                  <p:childTnLst>
                                    <p:animMotion origin="layout" path="M 1.94444E-6 4.44444E-6 C 0.02222 -0.01528 -0.03281 -0.20394 -0.01389 -0.22014 C -0.01615 -0.25024 0.02448 -0.36019 0.07708 -0.38704 C 0.12969 -0.41389 0.28715 -0.39051 0.30121 -0.38102 C 0.32413 -0.3676 0.39896 -0.21389 0.41701 -0.18496 " pathEditMode="relative" rAng="0" ptsTypes="AAAAA">
                                      <p:cBhvr>
                                        <p:cTn id="37" dur="1000" fill="hold"/>
                                        <p:tgtEl>
                                          <p:spTgt spid="24"/>
                                        </p:tgtEl>
                                        <p:attrNameLst>
                                          <p:attrName>ppt_x</p:attrName>
                                          <p:attrName>ppt_y</p:attrName>
                                        </p:attrNameLst>
                                      </p:cBhvr>
                                      <p:rCtr x="19948" y="-19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64C58E19-62CD-465E-A619-EE48C16BDA75}"/>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pic>
        <p:nvPicPr>
          <p:cNvPr id="47" name="Picture 46">
            <a:extLst>
              <a:ext uri="{FF2B5EF4-FFF2-40B4-BE49-F238E27FC236}">
                <a16:creationId xmlns:a16="http://schemas.microsoft.com/office/drawing/2014/main" id="{46404044-B165-4EDC-B95F-33606380DDD5}"/>
              </a:ext>
            </a:extLst>
          </p:cNvPr>
          <p:cNvPicPr>
            <a:picLocks noChangeAspect="1"/>
          </p:cNvPicPr>
          <p:nvPr/>
        </p:nvPicPr>
        <p:blipFill rotWithShape="1">
          <a:blip r:embed="rId3"/>
          <a:srcRect l="6250" t="15732" r="23586" b="15358"/>
          <a:stretch/>
        </p:blipFill>
        <p:spPr>
          <a:xfrm rot="21430371">
            <a:off x="833011" y="838139"/>
            <a:ext cx="7063452" cy="5050012"/>
          </a:xfrm>
          <a:prstGeom prst="rect">
            <a:avLst/>
          </a:prstGeom>
        </p:spPr>
      </p:pic>
      <p:sp>
        <p:nvSpPr>
          <p:cNvPr id="48" name="Oval 47">
            <a:extLst>
              <a:ext uri="{FF2B5EF4-FFF2-40B4-BE49-F238E27FC236}">
                <a16:creationId xmlns:a16="http://schemas.microsoft.com/office/drawing/2014/main" id="{A6F52ADC-4470-4C73-B952-C73EF98173BA}"/>
              </a:ext>
            </a:extLst>
          </p:cNvPr>
          <p:cNvSpPr/>
          <p:nvPr/>
        </p:nvSpPr>
        <p:spPr>
          <a:xfrm>
            <a:off x="4413242" y="1978162"/>
            <a:ext cx="123690" cy="12369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FADA03-23AD-418E-92EB-321B235C816D}"/>
              </a:ext>
            </a:extLst>
          </p:cNvPr>
          <p:cNvSpPr txBox="1"/>
          <p:nvPr/>
        </p:nvSpPr>
        <p:spPr>
          <a:xfrm>
            <a:off x="4273616" y="1496728"/>
            <a:ext cx="1246472"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Hippos</a:t>
            </a:r>
          </a:p>
        </p:txBody>
      </p:sp>
    </p:spTree>
    <p:extLst>
      <p:ext uri="{BB962C8B-B14F-4D97-AF65-F5344CB8AC3E}">
        <p14:creationId xmlns:p14="http://schemas.microsoft.com/office/powerpoint/2010/main" val="151813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D8737E-1C50-43BC-A6F4-A6E63FC5F3E7}"/>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177655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584775"/>
          </a:xfrm>
          <a:prstGeom prst="rect">
            <a:avLst/>
          </a:prstGeom>
          <a:noFill/>
        </p:spPr>
        <p:txBody>
          <a:bodyPr wrap="square" rtlCol="0">
            <a:spAutoFit/>
          </a:bodyPr>
          <a:lstStyle/>
          <a:p>
            <a:r>
              <a:rPr lang="en-US" sz="3200" dirty="0">
                <a:solidFill>
                  <a:srgbClr val="FF0000"/>
                </a:solidFill>
                <a:effectLst>
                  <a:outerShdw blurRad="38100" dist="38100" dir="2700000" algn="tl">
                    <a:srgbClr val="000000">
                      <a:alpha val="43137"/>
                    </a:srgbClr>
                  </a:outerShdw>
                </a:effectLst>
              </a:rPr>
              <a:t>demon</a:t>
            </a:r>
            <a:r>
              <a:rPr lang="en-US" sz="3200" i="1" dirty="0">
                <a:solidFill>
                  <a:srgbClr val="FF0000"/>
                </a:solidFill>
                <a:effectLst>
                  <a:outerShdw blurRad="38100" dist="38100" dir="2700000" algn="tl">
                    <a:srgbClr val="000000">
                      <a:alpha val="43137"/>
                    </a:srgbClr>
                  </a:outerShdw>
                </a:effectLst>
              </a:rPr>
              <a:t>-</a:t>
            </a:r>
            <a:r>
              <a:rPr lang="en-US" sz="3200" dirty="0">
                <a:solidFill>
                  <a:srgbClr val="FF0000"/>
                </a:solidFill>
                <a:effectLst>
                  <a:outerShdw blurRad="38100" dist="38100" dir="2700000" algn="tl">
                    <a:srgbClr val="000000">
                      <a:alpha val="43137"/>
                    </a:srgbClr>
                  </a:outerShdw>
                </a:effectLst>
              </a:rPr>
              <a:t>possessed</a:t>
            </a:r>
            <a:r>
              <a:rPr lang="en-US" sz="3200" dirty="0">
                <a:effectLst>
                  <a:outerShdw blurRad="38100" dist="38100" dir="2700000" algn="tl">
                    <a:srgbClr val="000000">
                      <a:alpha val="43137"/>
                    </a:srgbClr>
                  </a:outerShdw>
                </a:effectLst>
              </a:rPr>
              <a:t> ~ </a:t>
            </a:r>
            <a:r>
              <a:rPr lang="en-US" sz="3200"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daimonizomai</a:t>
            </a:r>
            <a:r>
              <a:rPr lang="en-US" sz="3200" dirty="0">
                <a:effectLst>
                  <a:outerShdw blurRad="38100" dist="38100" dir="2700000" algn="tl">
                    <a:srgbClr val="000000">
                      <a:alpha val="43137"/>
                    </a:srgbClr>
                  </a:outerShdw>
                </a:effectLst>
              </a:rPr>
              <a:t> = </a:t>
            </a:r>
            <a:r>
              <a:rPr lang="en-US" sz="3200" i="1" dirty="0">
                <a:effectLst>
                  <a:outerShdw blurRad="38100" dist="38100" dir="2700000" algn="tl">
                    <a:srgbClr val="000000">
                      <a:alpha val="43137"/>
                    </a:srgbClr>
                  </a:outerShdw>
                </a:effectLst>
              </a:rPr>
              <a:t>demonized</a:t>
            </a:r>
            <a:endParaRPr lang="en-US" sz="7200" dirty="0">
              <a:solidFill>
                <a:srgbClr val="FF0000"/>
              </a:solidFill>
              <a:effectLst>
                <a:outerShdw blurRad="38100" dist="38100" dir="2700000" algn="tl">
                  <a:srgbClr val="000000">
                    <a:alpha val="43137"/>
                  </a:srgbClr>
                </a:outerShdw>
              </a:effectLst>
            </a:endParaRPr>
          </a:p>
        </p:txBody>
      </p:sp>
      <p:sp>
        <p:nvSpPr>
          <p:cNvPr id="45" name="Rectangle 44">
            <a:extLst>
              <a:ext uri="{FF2B5EF4-FFF2-40B4-BE49-F238E27FC236}">
                <a16:creationId xmlns:a16="http://schemas.microsoft.com/office/drawing/2014/main" id="{AED38786-4FF7-4EFC-86E8-A0C48F16ED88}"/>
              </a:ext>
            </a:extLst>
          </p:cNvPr>
          <p:cNvSpPr/>
          <p:nvPr/>
        </p:nvSpPr>
        <p:spPr>
          <a:xfrm>
            <a:off x="710552" y="1453252"/>
            <a:ext cx="7973335" cy="1077218"/>
          </a:xfrm>
          <a:prstGeom prst="rect">
            <a:avLst/>
          </a:prstGeom>
        </p:spPr>
        <p:txBody>
          <a:bodyPr wrap="square">
            <a:spAutoFit/>
          </a:bodyPr>
          <a:lstStyle/>
          <a:p>
            <a:pPr marL="168275" indent="-168275">
              <a:buFont typeface="Arial" panose="020B0604020202020204" pitchFamily="34" charset="0"/>
              <a:buChar char="•"/>
            </a:pPr>
            <a:r>
              <a:rPr lang="en-US" sz="3200" dirty="0">
                <a:solidFill>
                  <a:schemeClr val="tx1">
                    <a:lumMod val="95000"/>
                    <a:lumOff val="5000"/>
                  </a:schemeClr>
                </a:solidFill>
                <a:effectLst>
                  <a:outerShdw blurRad="38100" dist="38100" dir="2700000" algn="tl">
                    <a:srgbClr val="000000">
                      <a:alpha val="43137"/>
                    </a:srgbClr>
                  </a:outerShdw>
                </a:effectLst>
                <a:ea typeface="Times New Roman" panose="02020603050405020304" pitchFamily="18" charset="0"/>
              </a:rPr>
              <a:t> </a:t>
            </a:r>
            <a:r>
              <a:rPr lang="en-US" sz="3200" dirty="0">
                <a:effectLst>
                  <a:outerShdw blurRad="38100" dist="38100" dir="2700000" algn="tl">
                    <a:srgbClr val="000000">
                      <a:alpha val="43137"/>
                    </a:srgbClr>
                  </a:outerShdw>
                </a:effectLst>
              </a:rPr>
              <a:t>Mark 5:15 ~ </a:t>
            </a:r>
            <a:r>
              <a:rPr lang="en-US" sz="3200"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daimonizomenon</a:t>
            </a:r>
            <a:r>
              <a:rPr lang="en-US" sz="32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a:solidFill>
                  <a:schemeClr val="tx1">
                    <a:lumMod val="95000"/>
                    <a:lumOff val="5000"/>
                  </a:schemeClr>
                </a:solidFill>
                <a:effectLst>
                  <a:outerShdw blurRad="38100" dist="38100" dir="2700000" algn="tl">
                    <a:srgbClr val="000000">
                      <a:alpha val="43137"/>
                    </a:srgbClr>
                  </a:outerShdw>
                </a:effectLst>
                <a:cs typeface="Times New Roman" panose="02020603050405020304" pitchFamily="18" charset="0"/>
              </a:rPr>
              <a:t>(+</a:t>
            </a:r>
            <a:r>
              <a:rPr lang="en-US" sz="3200" dirty="0">
                <a:solidFill>
                  <a:srgbClr val="FF0000"/>
                </a:solidFill>
                <a:effectLst>
                  <a:outerShdw blurRad="38100" dist="38100" dir="2700000" algn="tl">
                    <a:srgbClr val="000000">
                      <a:alpha val="43137"/>
                    </a:srgbClr>
                  </a:outerShdw>
                </a:effectLst>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menos</a:t>
            </a:r>
            <a:r>
              <a:rPr lang="en-US" sz="32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a:solidFill>
                  <a:schemeClr val="tx1">
                    <a:lumMod val="95000"/>
                    <a:lumOff val="5000"/>
                  </a:schemeClr>
                </a:solidFill>
                <a:effectLst>
                  <a:outerShdw blurRad="38100" dist="38100" dir="2700000" algn="tl">
                    <a:srgbClr val="000000">
                      <a:alpha val="43137"/>
                    </a:srgbClr>
                  </a:outerShdw>
                </a:effectLst>
                <a:cs typeface="Times New Roman" panose="02020603050405020304" pitchFamily="18" charset="0"/>
              </a:rPr>
              <a:t>– to remain</a:t>
            </a:r>
            <a:r>
              <a:rPr lang="en-US" sz="3200" i="1" dirty="0">
                <a:solidFill>
                  <a:schemeClr val="tx1">
                    <a:lumMod val="95000"/>
                    <a:lumOff val="5000"/>
                  </a:schemeClr>
                </a:solidFill>
                <a:effectLst>
                  <a:outerShdw blurRad="38100" dist="38100" dir="2700000" algn="tl">
                    <a:srgbClr val="000000">
                      <a:alpha val="43137"/>
                    </a:srgbClr>
                  </a:outerShdw>
                </a:effectLst>
              </a:rPr>
              <a:t> </a:t>
            </a:r>
            <a:endParaRPr lang="en-US" sz="3200" dirty="0">
              <a:solidFill>
                <a:schemeClr val="tx1">
                  <a:lumMod val="95000"/>
                  <a:lumOff val="5000"/>
                </a:schemeClr>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9CDE9974-0D28-4164-8429-9EA77DD5883A}"/>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381953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46F511-34F0-4B44-AFA6-02F6EB52E8D6}"/>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32711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1077218"/>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Ps. 106:15 ~ </a:t>
            </a:r>
            <a:r>
              <a:rPr lang="en-US" sz="3200" dirty="0">
                <a:solidFill>
                  <a:srgbClr val="FF0000"/>
                </a:solidFill>
                <a:effectLst>
                  <a:outerShdw blurRad="38100" dist="38100" dir="2700000" algn="tl">
                    <a:srgbClr val="000000">
                      <a:alpha val="43137"/>
                    </a:srgbClr>
                  </a:outerShdw>
                </a:effectLst>
              </a:rPr>
              <a:t>He gave them their request,</a:t>
            </a:r>
          </a:p>
          <a:p>
            <a:r>
              <a:rPr lang="en-US" sz="3200" dirty="0">
                <a:solidFill>
                  <a:srgbClr val="FF0000"/>
                </a:solidFill>
                <a:effectLst>
                  <a:outerShdw blurRad="38100" dist="38100" dir="2700000" algn="tl">
                    <a:srgbClr val="000000">
                      <a:alpha val="43137"/>
                    </a:srgbClr>
                  </a:outerShdw>
                </a:effectLst>
              </a:rPr>
              <a:t>But sent leanness into their souls.</a:t>
            </a:r>
          </a:p>
        </p:txBody>
      </p:sp>
      <p:sp>
        <p:nvSpPr>
          <p:cNvPr id="4" name="TextBox 3">
            <a:extLst>
              <a:ext uri="{FF2B5EF4-FFF2-40B4-BE49-F238E27FC236}">
                <a16:creationId xmlns:a16="http://schemas.microsoft.com/office/drawing/2014/main" id="{2E5D20A5-61C4-4335-A556-A2F1373E3F8C}"/>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126404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A4FB01-1662-4B25-B005-2BEF455365DD}"/>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397185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descr="A person wearing a suit and tie&#10;&#10;Description automatically generated">
            <a:extLst>
              <a:ext uri="{FF2B5EF4-FFF2-40B4-BE49-F238E27FC236}">
                <a16:creationId xmlns:a16="http://schemas.microsoft.com/office/drawing/2014/main" id="{774D4669-B715-4E18-BF0A-CF4BCABAD9D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1334583">
            <a:off x="6158335" y="1244015"/>
            <a:ext cx="2497238" cy="3196464"/>
          </a:xfrm>
          <a:prstGeom prst="rect">
            <a:avLst/>
          </a:prstGeom>
        </p:spPr>
      </p:pic>
      <p:sp>
        <p:nvSpPr>
          <p:cNvPr id="3" name="TextBox 2">
            <a:extLst>
              <a:ext uri="{FF2B5EF4-FFF2-40B4-BE49-F238E27FC236}">
                <a16:creationId xmlns:a16="http://schemas.microsoft.com/office/drawing/2014/main" id="{E2263769-A21A-47C3-837A-2CF602A4A55D}"/>
              </a:ext>
            </a:extLst>
          </p:cNvPr>
          <p:cNvSpPr txBox="1"/>
          <p:nvPr/>
        </p:nvSpPr>
        <p:spPr>
          <a:xfrm>
            <a:off x="462065" y="890081"/>
            <a:ext cx="6313490" cy="3046988"/>
          </a:xfrm>
          <a:prstGeom prst="rect">
            <a:avLst/>
          </a:prstGeom>
          <a:noFill/>
        </p:spPr>
        <p:txBody>
          <a:bodyPr wrap="square" rtlCol="0">
            <a:spAutoFit/>
          </a:bodyPr>
          <a:lstStyle/>
          <a:p>
            <a:r>
              <a:rPr lang="en-US" sz="3200" dirty="0">
                <a:solidFill>
                  <a:srgbClr val="FF0000"/>
                </a:solidFill>
                <a:effectLst>
                  <a:outerShdw blurRad="38100" dist="38100" dir="2700000" algn="tl">
                    <a:srgbClr val="000000">
                      <a:alpha val="43137"/>
                    </a:srgbClr>
                  </a:outerShdw>
                </a:effectLst>
              </a:rPr>
              <a:t>Chuck Swindoll (b. 1934) ~ </a:t>
            </a:r>
            <a:r>
              <a:rPr lang="en-US" sz="3200" dirty="0">
                <a:solidFill>
                  <a:schemeClr val="tx1">
                    <a:lumMod val="95000"/>
                    <a:lumOff val="5000"/>
                  </a:schemeClr>
                </a:solidFill>
                <a:effectLst>
                  <a:outerShdw blurRad="38100" dist="38100" dir="2700000" algn="tl">
                    <a:srgbClr val="000000">
                      <a:alpha val="43137"/>
                    </a:srgbClr>
                  </a:outerShdw>
                </a:effectLst>
              </a:rPr>
              <a:t>“If finding God’s way in the suddenness of storms makes our faith grow</a:t>
            </a:r>
          </a:p>
          <a:p>
            <a:r>
              <a:rPr lang="en-US" sz="3200" dirty="0">
                <a:solidFill>
                  <a:schemeClr val="tx1">
                    <a:lumMod val="95000"/>
                    <a:lumOff val="5000"/>
                  </a:schemeClr>
                </a:solidFill>
                <a:effectLst>
                  <a:outerShdw blurRad="38100" dist="38100" dir="2700000" algn="tl">
                    <a:srgbClr val="000000">
                      <a:alpha val="43137"/>
                    </a:srgbClr>
                  </a:outerShdw>
                </a:effectLst>
              </a:rPr>
              <a:t>broad, then trusting God’s wisdom</a:t>
            </a:r>
          </a:p>
          <a:p>
            <a:r>
              <a:rPr lang="en-US" sz="3200" dirty="0">
                <a:solidFill>
                  <a:schemeClr val="tx1">
                    <a:lumMod val="95000"/>
                    <a:lumOff val="5000"/>
                  </a:schemeClr>
                </a:solidFill>
                <a:effectLst>
                  <a:outerShdw blurRad="38100" dist="38100" dir="2700000" algn="tl">
                    <a:srgbClr val="000000">
                      <a:alpha val="43137"/>
                    </a:srgbClr>
                  </a:outerShdw>
                </a:effectLst>
              </a:rPr>
              <a:t>in the ‘</a:t>
            </a:r>
            <a:r>
              <a:rPr lang="en-US" sz="3200" dirty="0" err="1">
                <a:solidFill>
                  <a:schemeClr val="tx1">
                    <a:lumMod val="95000"/>
                    <a:lumOff val="5000"/>
                  </a:schemeClr>
                </a:solidFill>
                <a:effectLst>
                  <a:outerShdw blurRad="38100" dist="38100" dir="2700000" algn="tl">
                    <a:srgbClr val="000000">
                      <a:alpha val="43137"/>
                    </a:srgbClr>
                  </a:outerShdw>
                </a:effectLst>
              </a:rPr>
              <a:t>dailyness</a:t>
            </a:r>
            <a:r>
              <a:rPr lang="en-US" sz="3200" dirty="0">
                <a:solidFill>
                  <a:schemeClr val="tx1">
                    <a:lumMod val="95000"/>
                    <a:lumOff val="5000"/>
                  </a:schemeClr>
                </a:solidFill>
                <a:effectLst>
                  <a:outerShdw blurRad="38100" dist="38100" dir="2700000" algn="tl">
                    <a:srgbClr val="000000">
                      <a:alpha val="43137"/>
                    </a:srgbClr>
                  </a:outerShdw>
                </a:effectLst>
              </a:rPr>
              <a:t>’ of living makes</a:t>
            </a:r>
          </a:p>
          <a:p>
            <a:r>
              <a:rPr lang="en-US" sz="3200" dirty="0">
                <a:solidFill>
                  <a:schemeClr val="tx1">
                    <a:lumMod val="95000"/>
                    <a:lumOff val="5000"/>
                  </a:schemeClr>
                </a:solidFill>
                <a:effectLst>
                  <a:outerShdw blurRad="38100" dist="38100" dir="2700000" algn="tl">
                    <a:srgbClr val="000000">
                      <a:alpha val="43137"/>
                    </a:srgbClr>
                  </a:outerShdw>
                </a:effectLst>
              </a:rPr>
              <a:t>it grow deep. And strong.”</a:t>
            </a:r>
          </a:p>
        </p:txBody>
      </p:sp>
      <p:sp>
        <p:nvSpPr>
          <p:cNvPr id="5" name="TextBox 4">
            <a:extLst>
              <a:ext uri="{FF2B5EF4-FFF2-40B4-BE49-F238E27FC236}">
                <a16:creationId xmlns:a16="http://schemas.microsoft.com/office/drawing/2014/main" id="{67C33CA1-FD6F-4173-906C-63F44DEEB973}"/>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117434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erson posing for the camera&#10;&#10;Description automatically generated">
            <a:extLst>
              <a:ext uri="{FF2B5EF4-FFF2-40B4-BE49-F238E27FC236}">
                <a16:creationId xmlns:a16="http://schemas.microsoft.com/office/drawing/2014/main" id="{D689BD74-3AC3-4A92-82BE-A5A6873AE2A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1423661">
            <a:off x="5759632" y="1244911"/>
            <a:ext cx="2701908" cy="3228780"/>
          </a:xfrm>
          <a:prstGeom prst="rect">
            <a:avLst/>
          </a:prstGeom>
        </p:spPr>
      </p:pic>
      <p:sp>
        <p:nvSpPr>
          <p:cNvPr id="3" name="TextBox 2">
            <a:extLst>
              <a:ext uri="{FF2B5EF4-FFF2-40B4-BE49-F238E27FC236}">
                <a16:creationId xmlns:a16="http://schemas.microsoft.com/office/drawing/2014/main" id="{E2263769-A21A-47C3-837A-2CF602A4A55D}"/>
              </a:ext>
            </a:extLst>
          </p:cNvPr>
          <p:cNvSpPr txBox="1"/>
          <p:nvPr/>
        </p:nvSpPr>
        <p:spPr>
          <a:xfrm>
            <a:off x="462065" y="890081"/>
            <a:ext cx="6313490" cy="2554545"/>
          </a:xfrm>
          <a:prstGeom prst="rect">
            <a:avLst/>
          </a:prstGeom>
          <a:noFill/>
        </p:spPr>
        <p:txBody>
          <a:bodyPr wrap="square" rtlCol="0">
            <a:spAutoFit/>
          </a:bodyPr>
          <a:lstStyle/>
          <a:p>
            <a:r>
              <a:rPr lang="en-US" sz="3200" dirty="0">
                <a:solidFill>
                  <a:srgbClr val="FF0000"/>
                </a:solidFill>
                <a:effectLst>
                  <a:outerShdw blurRad="38100" dist="38100" dir="2700000" algn="tl">
                    <a:srgbClr val="000000">
                      <a:alpha val="43137"/>
                    </a:srgbClr>
                  </a:outerShdw>
                </a:effectLst>
              </a:rPr>
              <a:t>John Bunyon (1628-1688) ~ </a:t>
            </a:r>
            <a:r>
              <a:rPr lang="en-US" sz="3200" dirty="0">
                <a:effectLst>
                  <a:outerShdw blurRad="38100" dist="38100" dir="2700000" algn="tl">
                    <a:srgbClr val="000000">
                      <a:alpha val="43137"/>
                    </a:srgbClr>
                  </a:outerShdw>
                </a:effectLst>
              </a:rPr>
              <a:t>“If we have not quiet in our minds, outward comfort will do no</a:t>
            </a:r>
          </a:p>
          <a:p>
            <a:r>
              <a:rPr lang="en-US" sz="3200" dirty="0">
                <a:effectLst>
                  <a:outerShdw blurRad="38100" dist="38100" dir="2700000" algn="tl">
                    <a:srgbClr val="000000">
                      <a:alpha val="43137"/>
                    </a:srgbClr>
                  </a:outerShdw>
                </a:effectLst>
              </a:rPr>
              <a:t>more for us than a golden</a:t>
            </a:r>
          </a:p>
          <a:p>
            <a:r>
              <a:rPr lang="en-US" sz="3200" dirty="0">
                <a:effectLst>
                  <a:outerShdw blurRad="38100" dist="38100" dir="2700000" algn="tl">
                    <a:srgbClr val="000000">
                      <a:alpha val="43137"/>
                    </a:srgbClr>
                  </a:outerShdw>
                </a:effectLst>
              </a:rPr>
              <a:t>slipper on a gouty foot.”</a:t>
            </a:r>
          </a:p>
        </p:txBody>
      </p:sp>
      <p:sp>
        <p:nvSpPr>
          <p:cNvPr id="6" name="TextBox 5">
            <a:extLst>
              <a:ext uri="{FF2B5EF4-FFF2-40B4-BE49-F238E27FC236}">
                <a16:creationId xmlns:a16="http://schemas.microsoft.com/office/drawing/2014/main" id="{07D312D0-0ED7-44D4-8A04-69AE18019D66}"/>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395222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E91C7E-F4C5-40A7-9485-72CD039B2EE4}"/>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400211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53611" cy="1569660"/>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Luke 10:15 ~ </a:t>
            </a:r>
            <a:r>
              <a:rPr lang="en-US" sz="3200" dirty="0">
                <a:solidFill>
                  <a:srgbClr val="FF0000"/>
                </a:solidFill>
                <a:effectLst>
                  <a:outerShdw blurRad="38100" dist="38100" dir="2700000" algn="tl">
                    <a:srgbClr val="000000">
                      <a:alpha val="43137"/>
                    </a:srgbClr>
                  </a:outerShdw>
                </a:effectLst>
              </a:rPr>
              <a:t>And you, Capernaum, who are exalted to heaven, will be brought down to Hades.</a:t>
            </a:r>
          </a:p>
        </p:txBody>
      </p:sp>
      <p:sp>
        <p:nvSpPr>
          <p:cNvPr id="6" name="TextBox 5">
            <a:extLst>
              <a:ext uri="{FF2B5EF4-FFF2-40B4-BE49-F238E27FC236}">
                <a16:creationId xmlns:a16="http://schemas.microsoft.com/office/drawing/2014/main" id="{07D312D0-0ED7-44D4-8A04-69AE18019D66}"/>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153649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AAA2F1-689C-42FD-A5AF-591B59B4A309}"/>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393377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E91C7E-F4C5-40A7-9485-72CD039B2EE4}"/>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347462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584775"/>
          </a:xfrm>
          <a:prstGeom prst="rect">
            <a:avLst/>
          </a:prstGeom>
          <a:noFill/>
        </p:spPr>
        <p:txBody>
          <a:bodyPr wrap="square" rtlCol="0">
            <a:spAutoFit/>
          </a:bodyPr>
          <a:lstStyle/>
          <a:p>
            <a:r>
              <a:rPr lang="en-US" sz="3200" dirty="0">
                <a:solidFill>
                  <a:srgbClr val="FF0000"/>
                </a:solidFill>
                <a:effectLst>
                  <a:outerShdw blurRad="38100" dist="38100" dir="2700000" algn="tl">
                    <a:srgbClr val="000000">
                      <a:alpha val="43137"/>
                    </a:srgbClr>
                  </a:outerShdw>
                </a:effectLst>
              </a:rPr>
              <a:t>Gadarenes</a:t>
            </a:r>
            <a:r>
              <a:rPr lang="en-US" sz="3200" dirty="0">
                <a:effectLst>
                  <a:outerShdw blurRad="38100" dist="38100" dir="2700000" algn="tl">
                    <a:srgbClr val="000000">
                      <a:alpha val="43137"/>
                    </a:srgbClr>
                  </a:outerShdw>
                </a:effectLst>
              </a:rPr>
              <a:t> ~ also </a:t>
            </a:r>
            <a:r>
              <a:rPr lang="en-US" sz="3200" dirty="0">
                <a:solidFill>
                  <a:srgbClr val="FF0000"/>
                </a:solidFill>
                <a:effectLst>
                  <a:outerShdw blurRad="38100" dist="38100" dir="2700000" algn="tl">
                    <a:srgbClr val="000000">
                      <a:alpha val="43137"/>
                    </a:srgbClr>
                  </a:outerShdw>
                </a:effectLst>
              </a:rPr>
              <a:t>Gergesenes</a:t>
            </a:r>
            <a:r>
              <a:rPr lang="en-US" sz="3200" dirty="0">
                <a:effectLst>
                  <a:outerShdw blurRad="38100" dist="38100" dir="2700000" algn="tl">
                    <a:srgbClr val="000000">
                      <a:alpha val="43137"/>
                    </a:srgbClr>
                  </a:outerShdw>
                </a:effectLst>
              </a:rPr>
              <a:t>, </a:t>
            </a:r>
            <a:r>
              <a:rPr lang="en-US" sz="3200" dirty="0">
                <a:solidFill>
                  <a:srgbClr val="FF0000"/>
                </a:solidFill>
                <a:effectLst>
                  <a:outerShdw blurRad="38100" dist="38100" dir="2700000" algn="tl">
                    <a:srgbClr val="000000">
                      <a:alpha val="43137"/>
                    </a:srgbClr>
                  </a:outerShdw>
                </a:effectLst>
              </a:rPr>
              <a:t>Gerasenes</a:t>
            </a:r>
            <a:r>
              <a:rPr lang="en-US" sz="3200" dirty="0">
                <a:effectLst>
                  <a:outerShdw blurRad="38100" dist="38100" dir="2700000" algn="tl">
                    <a:srgbClr val="000000">
                      <a:alpha val="43137"/>
                    </a:srgbClr>
                  </a:outerShdw>
                </a:effectLst>
              </a:rPr>
              <a:t> </a:t>
            </a:r>
            <a:endParaRPr lang="en-US" sz="4800" dirty="0">
              <a:solidFill>
                <a:srgbClr val="FF0000"/>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78492B2C-9819-4027-887A-1C3A68B0515B}"/>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163802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BE31C2-97AE-4295-9775-B1CDA0E08A6A}"/>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32936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88A84FD6-6B37-42CD-A7B1-8338206DA560}"/>
              </a:ext>
            </a:extLst>
          </p:cNvPr>
          <p:cNvSpPr/>
          <p:nvPr/>
        </p:nvSpPr>
        <p:spPr>
          <a:xfrm rot="522110">
            <a:off x="1204263" y="4968222"/>
            <a:ext cx="468980" cy="911372"/>
          </a:xfrm>
          <a:custGeom>
            <a:avLst/>
            <a:gdLst>
              <a:gd name="connsiteX0" fmla="*/ 302293 w 468980"/>
              <a:gd name="connsiteY0" fmla="*/ 0 h 911372"/>
              <a:gd name="connsiteX1" fmla="*/ 435642 w 468980"/>
              <a:gd name="connsiteY1" fmla="*/ 0 h 911372"/>
              <a:gd name="connsiteX2" fmla="*/ 468980 w 468980"/>
              <a:gd name="connsiteY2" fmla="*/ 33338 h 911372"/>
              <a:gd name="connsiteX3" fmla="*/ 468980 w 468980"/>
              <a:gd name="connsiteY3" fmla="*/ 438149 h 911372"/>
              <a:gd name="connsiteX4" fmla="*/ 459216 w 468980"/>
              <a:gd name="connsiteY4" fmla="*/ 461723 h 911372"/>
              <a:gd name="connsiteX5" fmla="*/ 437181 w 468980"/>
              <a:gd name="connsiteY5" fmla="*/ 470849 h 911372"/>
              <a:gd name="connsiteX6" fmla="*/ 448122 w 468980"/>
              <a:gd name="connsiteY6" fmla="*/ 489077 h 911372"/>
              <a:gd name="connsiteX7" fmla="*/ 442383 w 468980"/>
              <a:gd name="connsiteY7" fmla="*/ 512049 h 911372"/>
              <a:gd name="connsiteX8" fmla="*/ 254104 w 468980"/>
              <a:gd name="connsiteY8" fmla="*/ 766248 h 911372"/>
              <a:gd name="connsiteX9" fmla="*/ 274177 w 468980"/>
              <a:gd name="connsiteY9" fmla="*/ 786185 h 911372"/>
              <a:gd name="connsiteX10" fmla="*/ 290580 w 468980"/>
              <a:gd name="connsiteY10" fmla="*/ 865156 h 911372"/>
              <a:gd name="connsiteX11" fmla="*/ 111494 w 468980"/>
              <a:gd name="connsiteY11" fmla="*/ 893193 h 911372"/>
              <a:gd name="connsiteX12" fmla="*/ 4508 w 468980"/>
              <a:gd name="connsiteY12" fmla="*/ 746864 h 911372"/>
              <a:gd name="connsiteX13" fmla="*/ 29781 w 468980"/>
              <a:gd name="connsiteY13" fmla="*/ 717577 h 911372"/>
              <a:gd name="connsiteX14" fmla="*/ 69731 w 468980"/>
              <a:gd name="connsiteY14" fmla="*/ 703312 h 911372"/>
              <a:gd name="connsiteX15" fmla="*/ 268955 w 468980"/>
              <a:gd name="connsiteY15" fmla="*/ 434338 h 911372"/>
              <a:gd name="connsiteX16" fmla="*/ 268955 w 468980"/>
              <a:gd name="connsiteY16" fmla="*/ 33338 h 911372"/>
              <a:gd name="connsiteX17" fmla="*/ 302293 w 468980"/>
              <a:gd name="connsiteY17" fmla="*/ 0 h 91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8980" h="911372">
                <a:moveTo>
                  <a:pt x="302293" y="0"/>
                </a:moveTo>
                <a:lnTo>
                  <a:pt x="435642" y="0"/>
                </a:lnTo>
                <a:cubicBezTo>
                  <a:pt x="454054" y="0"/>
                  <a:pt x="468980" y="14926"/>
                  <a:pt x="468980" y="33338"/>
                </a:cubicBezTo>
                <a:lnTo>
                  <a:pt x="468980" y="438149"/>
                </a:lnTo>
                <a:cubicBezTo>
                  <a:pt x="468980" y="447355"/>
                  <a:pt x="465249" y="455690"/>
                  <a:pt x="459216" y="461723"/>
                </a:cubicBezTo>
                <a:lnTo>
                  <a:pt x="437181" y="470849"/>
                </a:lnTo>
                <a:lnTo>
                  <a:pt x="448122" y="489077"/>
                </a:lnTo>
                <a:cubicBezTo>
                  <a:pt x="449289" y="496908"/>
                  <a:pt x="447468" y="505184"/>
                  <a:pt x="442383" y="512049"/>
                </a:cubicBezTo>
                <a:lnTo>
                  <a:pt x="254104" y="766248"/>
                </a:lnTo>
                <a:lnTo>
                  <a:pt x="274177" y="786185"/>
                </a:lnTo>
                <a:cubicBezTo>
                  <a:pt x="293538" y="812665"/>
                  <a:pt x="300535" y="841081"/>
                  <a:pt x="290580" y="865156"/>
                </a:cubicBezTo>
                <a:cubicBezTo>
                  <a:pt x="270669" y="913306"/>
                  <a:pt x="190490" y="925858"/>
                  <a:pt x="111494" y="893193"/>
                </a:cubicBezTo>
                <a:cubicBezTo>
                  <a:pt x="32497" y="860527"/>
                  <a:pt x="-15402" y="795014"/>
                  <a:pt x="4508" y="746864"/>
                </a:cubicBezTo>
                <a:cubicBezTo>
                  <a:pt x="9486" y="734827"/>
                  <a:pt x="18230" y="725014"/>
                  <a:pt x="29781" y="717577"/>
                </a:cubicBezTo>
                <a:lnTo>
                  <a:pt x="69731" y="703312"/>
                </a:lnTo>
                <a:lnTo>
                  <a:pt x="268955" y="434338"/>
                </a:lnTo>
                <a:lnTo>
                  <a:pt x="268955" y="33338"/>
                </a:lnTo>
                <a:cubicBezTo>
                  <a:pt x="268955" y="14926"/>
                  <a:pt x="283881" y="0"/>
                  <a:pt x="302293" y="0"/>
                </a:cubicBezTo>
                <a:close/>
              </a:path>
            </a:pathLst>
          </a:cu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4E1D0AE7-20DF-4E24-A473-9E0EDA2EC363}"/>
              </a:ext>
            </a:extLst>
          </p:cNvPr>
          <p:cNvSpPr/>
          <p:nvPr/>
        </p:nvSpPr>
        <p:spPr>
          <a:xfrm rot="19389325">
            <a:off x="928990" y="4373135"/>
            <a:ext cx="980929" cy="496745"/>
          </a:xfrm>
          <a:custGeom>
            <a:avLst/>
            <a:gdLst>
              <a:gd name="connsiteX0" fmla="*/ 971630 w 980929"/>
              <a:gd name="connsiteY0" fmla="*/ 15897 h 496745"/>
              <a:gd name="connsiteX1" fmla="*/ 980929 w 980929"/>
              <a:gd name="connsiteY1" fmla="*/ 38349 h 496745"/>
              <a:gd name="connsiteX2" fmla="*/ 980929 w 980929"/>
              <a:gd name="connsiteY2" fmla="*/ 165347 h 496745"/>
              <a:gd name="connsiteX3" fmla="*/ 949178 w 980929"/>
              <a:gd name="connsiteY3" fmla="*/ 197098 h 496745"/>
              <a:gd name="connsiteX4" fmla="*/ 488805 w 980929"/>
              <a:gd name="connsiteY4" fmla="*/ 197098 h 496745"/>
              <a:gd name="connsiteX5" fmla="*/ 466354 w 980929"/>
              <a:gd name="connsiteY5" fmla="*/ 187798 h 496745"/>
              <a:gd name="connsiteX6" fmla="*/ 457903 w 980929"/>
              <a:gd name="connsiteY6" fmla="*/ 167397 h 496745"/>
              <a:gd name="connsiteX7" fmla="*/ 192258 w 980929"/>
              <a:gd name="connsiteY7" fmla="*/ 313280 h 496745"/>
              <a:gd name="connsiteX8" fmla="*/ 192425 w 980929"/>
              <a:gd name="connsiteY8" fmla="*/ 313581 h 496745"/>
              <a:gd name="connsiteX9" fmla="*/ 162899 w 980929"/>
              <a:gd name="connsiteY9" fmla="*/ 492428 h 496745"/>
              <a:gd name="connsiteX10" fmla="*/ 17466 w 980929"/>
              <a:gd name="connsiteY10" fmla="*/ 384228 h 496745"/>
              <a:gd name="connsiteX11" fmla="*/ 46993 w 980929"/>
              <a:gd name="connsiteY11" fmla="*/ 205381 h 496745"/>
              <a:gd name="connsiteX12" fmla="*/ 85598 w 980929"/>
              <a:gd name="connsiteY12" fmla="*/ 202911 h 496745"/>
              <a:gd name="connsiteX13" fmla="*/ 97302 w 980929"/>
              <a:gd name="connsiteY13" fmla="*/ 208593 h 496745"/>
              <a:gd name="connsiteX14" fmla="*/ 102352 w 980929"/>
              <a:gd name="connsiteY14" fmla="*/ 202295 h 496745"/>
              <a:gd name="connsiteX15" fmla="*/ 465446 w 980929"/>
              <a:gd name="connsiteY15" fmla="*/ 2897 h 496745"/>
              <a:gd name="connsiteX16" fmla="*/ 483268 w 980929"/>
              <a:gd name="connsiteY16" fmla="*/ 937 h 496745"/>
              <a:gd name="connsiteX17" fmla="*/ 490327 w 980929"/>
              <a:gd name="connsiteY17" fmla="*/ 6598 h 496745"/>
              <a:gd name="connsiteX18" fmla="*/ 949178 w 980929"/>
              <a:gd name="connsiteY18" fmla="*/ 6598 h 496745"/>
              <a:gd name="connsiteX19" fmla="*/ 971630 w 980929"/>
              <a:gd name="connsiteY19" fmla="*/ 15897 h 49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0929" h="496745">
                <a:moveTo>
                  <a:pt x="971630" y="15897"/>
                </a:moveTo>
                <a:cubicBezTo>
                  <a:pt x="977375" y="21643"/>
                  <a:pt x="980929" y="29581"/>
                  <a:pt x="980929" y="38349"/>
                </a:cubicBezTo>
                <a:lnTo>
                  <a:pt x="980929" y="165347"/>
                </a:lnTo>
                <a:cubicBezTo>
                  <a:pt x="980929" y="182883"/>
                  <a:pt x="966714" y="197098"/>
                  <a:pt x="949178" y="197098"/>
                </a:cubicBezTo>
                <a:lnTo>
                  <a:pt x="488805" y="197098"/>
                </a:lnTo>
                <a:cubicBezTo>
                  <a:pt x="480037" y="197098"/>
                  <a:pt x="472099" y="193544"/>
                  <a:pt x="466354" y="187798"/>
                </a:cubicBezTo>
                <a:lnTo>
                  <a:pt x="457903" y="167397"/>
                </a:lnTo>
                <a:lnTo>
                  <a:pt x="192258" y="313280"/>
                </a:lnTo>
                <a:lnTo>
                  <a:pt x="192425" y="313581"/>
                </a:lnTo>
                <a:cubicBezTo>
                  <a:pt x="224432" y="392847"/>
                  <a:pt x="211213" y="472919"/>
                  <a:pt x="162899" y="492428"/>
                </a:cubicBezTo>
                <a:cubicBezTo>
                  <a:pt x="114585" y="511937"/>
                  <a:pt x="49473" y="463494"/>
                  <a:pt x="17466" y="384228"/>
                </a:cubicBezTo>
                <a:cubicBezTo>
                  <a:pt x="-14541" y="304962"/>
                  <a:pt x="-1321" y="224890"/>
                  <a:pt x="46993" y="205381"/>
                </a:cubicBezTo>
                <a:cubicBezTo>
                  <a:pt x="59071" y="200504"/>
                  <a:pt x="72199" y="199874"/>
                  <a:pt x="85598" y="202911"/>
                </a:cubicBezTo>
                <a:lnTo>
                  <a:pt x="97302" y="208593"/>
                </a:lnTo>
                <a:lnTo>
                  <a:pt x="102352" y="202295"/>
                </a:lnTo>
                <a:lnTo>
                  <a:pt x="465446" y="2897"/>
                </a:lnTo>
                <a:cubicBezTo>
                  <a:pt x="471116" y="-217"/>
                  <a:pt x="477512" y="-738"/>
                  <a:pt x="483268" y="937"/>
                </a:cubicBezTo>
                <a:lnTo>
                  <a:pt x="490327" y="6598"/>
                </a:lnTo>
                <a:lnTo>
                  <a:pt x="949178" y="6598"/>
                </a:lnTo>
                <a:cubicBezTo>
                  <a:pt x="957946" y="6598"/>
                  <a:pt x="965884" y="10152"/>
                  <a:pt x="971630" y="15897"/>
                </a:cubicBezTo>
                <a:close/>
              </a:path>
            </a:pathLst>
          </a:cu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492B2C-9819-4027-887A-1C3A68B0515B}"/>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
        <p:nvSpPr>
          <p:cNvPr id="10" name="Speech Bubble: Oval 9">
            <a:extLst>
              <a:ext uri="{FF2B5EF4-FFF2-40B4-BE49-F238E27FC236}">
                <a16:creationId xmlns:a16="http://schemas.microsoft.com/office/drawing/2014/main" id="{089DC5CC-4DF2-4231-878B-93FE11D76B33}"/>
              </a:ext>
            </a:extLst>
          </p:cNvPr>
          <p:cNvSpPr/>
          <p:nvPr/>
        </p:nvSpPr>
        <p:spPr>
          <a:xfrm>
            <a:off x="-1" y="1495741"/>
            <a:ext cx="2460171" cy="1338294"/>
          </a:xfrm>
          <a:prstGeom prst="wedgeEllipseCallout">
            <a:avLst>
              <a:gd name="adj1" fmla="val 18144"/>
              <a:gd name="adj2" fmla="val 90597"/>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AED8A07-8BA3-4E0B-BAB6-4913F4787292}"/>
              </a:ext>
            </a:extLst>
          </p:cNvPr>
          <p:cNvSpPr txBox="1"/>
          <p:nvPr/>
        </p:nvSpPr>
        <p:spPr>
          <a:xfrm>
            <a:off x="131439" y="1643795"/>
            <a:ext cx="2030510" cy="1015663"/>
          </a:xfrm>
          <a:prstGeom prst="rect">
            <a:avLst/>
          </a:prstGeom>
          <a:noFill/>
        </p:spPr>
        <p:txBody>
          <a:bodyPr wrap="square" rtlCol="0">
            <a:spAutoFit/>
          </a:bodyPr>
          <a:lstStyle/>
          <a:p>
            <a:pPr algn="ctr"/>
            <a:r>
              <a:rPr lang="en-US" sz="2000" b="1" dirty="0"/>
              <a:t>How’s that working out for </a:t>
            </a:r>
            <a:r>
              <a:rPr lang="en-US" sz="2000" b="1" dirty="0" err="1"/>
              <a:t>ya</a:t>
            </a:r>
            <a:r>
              <a:rPr lang="en-US" sz="2000" b="1" dirty="0"/>
              <a:t>, world?</a:t>
            </a:r>
          </a:p>
        </p:txBody>
      </p:sp>
      <p:sp>
        <p:nvSpPr>
          <p:cNvPr id="31" name="Freeform: Shape 30">
            <a:extLst>
              <a:ext uri="{FF2B5EF4-FFF2-40B4-BE49-F238E27FC236}">
                <a16:creationId xmlns:a16="http://schemas.microsoft.com/office/drawing/2014/main" id="{BDE747B7-100B-4801-89DA-BD5915DF2578}"/>
              </a:ext>
            </a:extLst>
          </p:cNvPr>
          <p:cNvSpPr/>
          <p:nvPr/>
        </p:nvSpPr>
        <p:spPr>
          <a:xfrm rot="21342614">
            <a:off x="1464425" y="3491813"/>
            <a:ext cx="536142" cy="2394179"/>
          </a:xfrm>
          <a:custGeom>
            <a:avLst/>
            <a:gdLst>
              <a:gd name="connsiteX0" fmla="*/ 344796 w 536142"/>
              <a:gd name="connsiteY0" fmla="*/ 595045 h 2394179"/>
              <a:gd name="connsiteX1" fmla="*/ 524855 w 536142"/>
              <a:gd name="connsiteY1" fmla="*/ 1153520 h 2394179"/>
              <a:gd name="connsiteX2" fmla="*/ 395392 w 536142"/>
              <a:gd name="connsiteY2" fmla="*/ 1510579 h 2394179"/>
              <a:gd name="connsiteX3" fmla="*/ 358482 w 536142"/>
              <a:gd name="connsiteY3" fmla="*/ 1548047 h 2394179"/>
              <a:gd name="connsiteX4" fmla="*/ 376028 w 536142"/>
              <a:gd name="connsiteY4" fmla="*/ 1565320 h 2394179"/>
              <a:gd name="connsiteX5" fmla="*/ 518229 w 536142"/>
              <a:gd name="connsiteY5" fmla="*/ 1901166 h 2394179"/>
              <a:gd name="connsiteX6" fmla="*/ 498732 w 536142"/>
              <a:gd name="connsiteY6" fmla="*/ 1949297 h 2394179"/>
              <a:gd name="connsiteX7" fmla="*/ 477209 w 536142"/>
              <a:gd name="connsiteY7" fmla="*/ 1958410 h 2394179"/>
              <a:gd name="connsiteX8" fmla="*/ 334547 w 536142"/>
              <a:gd name="connsiteY8" fmla="*/ 2179218 h 2394179"/>
              <a:gd name="connsiteX9" fmla="*/ 389305 w 536142"/>
              <a:gd name="connsiteY9" fmla="*/ 2200320 h 2394179"/>
              <a:gd name="connsiteX10" fmla="*/ 481434 w 536142"/>
              <a:gd name="connsiteY10" fmla="*/ 2356430 h 2394179"/>
              <a:gd name="connsiteX11" fmla="*/ 300462 w 536142"/>
              <a:gd name="connsiteY11" fmla="*/ 2366779 h 2394179"/>
              <a:gd name="connsiteX12" fmla="*/ 250801 w 536142"/>
              <a:gd name="connsiteY12" fmla="*/ 2331870 h 2394179"/>
              <a:gd name="connsiteX13" fmla="*/ 232676 w 536142"/>
              <a:gd name="connsiteY13" fmla="*/ 2309937 h 2394179"/>
              <a:gd name="connsiteX14" fmla="*/ 212754 w 536142"/>
              <a:gd name="connsiteY14" fmla="*/ 2306293 h 2394179"/>
              <a:gd name="connsiteX15" fmla="*/ 100749 w 536142"/>
              <a:gd name="connsiteY15" fmla="*/ 2233927 h 2394179"/>
              <a:gd name="connsiteX16" fmla="*/ 90839 w 536142"/>
              <a:gd name="connsiteY16" fmla="*/ 2187834 h 2394179"/>
              <a:gd name="connsiteX17" fmla="*/ 277821 w 536142"/>
              <a:gd name="connsiteY17" fmla="*/ 1898428 h 2394179"/>
              <a:gd name="connsiteX18" fmla="*/ 173150 w 536142"/>
              <a:gd name="connsiteY18" fmla="*/ 1651221 h 2394179"/>
              <a:gd name="connsiteX19" fmla="*/ 172948 w 536142"/>
              <a:gd name="connsiteY19" fmla="*/ 1625411 h 2394179"/>
              <a:gd name="connsiteX20" fmla="*/ 97424 w 536142"/>
              <a:gd name="connsiteY20" fmla="*/ 1580668 h 2394179"/>
              <a:gd name="connsiteX21" fmla="*/ 11287 w 536142"/>
              <a:gd name="connsiteY21" fmla="*/ 1077836 h 2394179"/>
              <a:gd name="connsiteX22" fmla="*/ 344796 w 536142"/>
              <a:gd name="connsiteY22" fmla="*/ 595045 h 2394179"/>
              <a:gd name="connsiteX23" fmla="*/ 314858 w 536142"/>
              <a:gd name="connsiteY23" fmla="*/ 0 h 2394179"/>
              <a:gd name="connsiteX24" fmla="*/ 514883 w 536142"/>
              <a:gd name="connsiteY24" fmla="*/ 269081 h 2394179"/>
              <a:gd name="connsiteX25" fmla="*/ 314858 w 536142"/>
              <a:gd name="connsiteY25" fmla="*/ 538162 h 2394179"/>
              <a:gd name="connsiteX26" fmla="*/ 114833 w 536142"/>
              <a:gd name="connsiteY26" fmla="*/ 269081 h 2394179"/>
              <a:gd name="connsiteX27" fmla="*/ 314858 w 536142"/>
              <a:gd name="connsiteY27" fmla="*/ 0 h 239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6142" h="2394179">
                <a:moveTo>
                  <a:pt x="344796" y="595045"/>
                </a:moveTo>
                <a:cubicBezTo>
                  <a:pt x="486613" y="615944"/>
                  <a:pt x="567228" y="865982"/>
                  <a:pt x="524855" y="1153520"/>
                </a:cubicBezTo>
                <a:cubicBezTo>
                  <a:pt x="503668" y="1297288"/>
                  <a:pt x="455745" y="1423211"/>
                  <a:pt x="395392" y="1510579"/>
                </a:cubicBezTo>
                <a:lnTo>
                  <a:pt x="358482" y="1548047"/>
                </a:lnTo>
                <a:lnTo>
                  <a:pt x="376028" y="1565320"/>
                </a:lnTo>
                <a:lnTo>
                  <a:pt x="518229" y="1901166"/>
                </a:lnTo>
                <a:cubicBezTo>
                  <a:pt x="526136" y="1919841"/>
                  <a:pt x="517407" y="1941390"/>
                  <a:pt x="498732" y="1949297"/>
                </a:cubicBezTo>
                <a:lnTo>
                  <a:pt x="477209" y="1958410"/>
                </a:lnTo>
                <a:lnTo>
                  <a:pt x="334547" y="2179218"/>
                </a:lnTo>
                <a:lnTo>
                  <a:pt x="389305" y="2200320"/>
                </a:lnTo>
                <a:cubicBezTo>
                  <a:pt x="464720" y="2240571"/>
                  <a:pt x="505967" y="2310463"/>
                  <a:pt x="481434" y="2356430"/>
                </a:cubicBezTo>
                <a:cubicBezTo>
                  <a:pt x="456900" y="2402396"/>
                  <a:pt x="375877" y="2407030"/>
                  <a:pt x="300462" y="2366779"/>
                </a:cubicBezTo>
                <a:cubicBezTo>
                  <a:pt x="281608" y="2356716"/>
                  <a:pt x="264890" y="2344801"/>
                  <a:pt x="250801" y="2331870"/>
                </a:cubicBezTo>
                <a:lnTo>
                  <a:pt x="232676" y="2309937"/>
                </a:lnTo>
                <a:lnTo>
                  <a:pt x="212754" y="2306293"/>
                </a:lnTo>
                <a:lnTo>
                  <a:pt x="100749" y="2233927"/>
                </a:lnTo>
                <a:cubicBezTo>
                  <a:pt x="85284" y="2223936"/>
                  <a:pt x="80847" y="2203299"/>
                  <a:pt x="90839" y="2187834"/>
                </a:cubicBezTo>
                <a:lnTo>
                  <a:pt x="277821" y="1898428"/>
                </a:lnTo>
                <a:lnTo>
                  <a:pt x="173150" y="1651221"/>
                </a:lnTo>
                <a:lnTo>
                  <a:pt x="172948" y="1625411"/>
                </a:lnTo>
                <a:lnTo>
                  <a:pt x="97424" y="1580668"/>
                </a:lnTo>
                <a:cubicBezTo>
                  <a:pt x="16908" y="1488049"/>
                  <a:pt x="-20493" y="1293489"/>
                  <a:pt x="11287" y="1077836"/>
                </a:cubicBezTo>
                <a:cubicBezTo>
                  <a:pt x="53661" y="790299"/>
                  <a:pt x="202978" y="574146"/>
                  <a:pt x="344796" y="595045"/>
                </a:cubicBezTo>
                <a:close/>
                <a:moveTo>
                  <a:pt x="314858" y="0"/>
                </a:moveTo>
                <a:cubicBezTo>
                  <a:pt x="425329" y="0"/>
                  <a:pt x="514883" y="120472"/>
                  <a:pt x="514883" y="269081"/>
                </a:cubicBezTo>
                <a:cubicBezTo>
                  <a:pt x="514883" y="417690"/>
                  <a:pt x="425329" y="538162"/>
                  <a:pt x="314858" y="538162"/>
                </a:cubicBezTo>
                <a:cubicBezTo>
                  <a:pt x="204387" y="538162"/>
                  <a:pt x="114833" y="417690"/>
                  <a:pt x="114833" y="269081"/>
                </a:cubicBezTo>
                <a:cubicBezTo>
                  <a:pt x="114833" y="120472"/>
                  <a:pt x="204387" y="0"/>
                  <a:pt x="314858" y="0"/>
                </a:cubicBezTo>
                <a:close/>
              </a:path>
            </a:pathLst>
          </a:cu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33" name="Freeform: Shape 32">
            <a:extLst>
              <a:ext uri="{FF2B5EF4-FFF2-40B4-BE49-F238E27FC236}">
                <a16:creationId xmlns:a16="http://schemas.microsoft.com/office/drawing/2014/main" id="{ECDDFCD1-94A1-4D80-9071-B2964179D2D3}"/>
              </a:ext>
            </a:extLst>
          </p:cNvPr>
          <p:cNvSpPr/>
          <p:nvPr/>
        </p:nvSpPr>
        <p:spPr>
          <a:xfrm rot="3612936">
            <a:off x="1797872" y="4176922"/>
            <a:ext cx="702737" cy="694859"/>
          </a:xfrm>
          <a:custGeom>
            <a:avLst/>
            <a:gdLst>
              <a:gd name="connsiteX0" fmla="*/ 9300 w 702737"/>
              <a:gd name="connsiteY0" fmla="*/ 513658 h 694859"/>
              <a:gd name="connsiteX1" fmla="*/ 31751 w 702737"/>
              <a:gd name="connsiteY1" fmla="*/ 504359 h 694859"/>
              <a:gd name="connsiteX2" fmla="*/ 452546 w 702737"/>
              <a:gd name="connsiteY2" fmla="*/ 504359 h 694859"/>
              <a:gd name="connsiteX3" fmla="*/ 558032 w 702737"/>
              <a:gd name="connsiteY3" fmla="*/ 239125 h 694859"/>
              <a:gd name="connsiteX4" fmla="*/ 540455 w 702737"/>
              <a:gd name="connsiteY4" fmla="*/ 231947 h 694859"/>
              <a:gd name="connsiteX5" fmla="*/ 492320 w 702737"/>
              <a:gd name="connsiteY5" fmla="*/ 194962 h 694859"/>
              <a:gd name="connsiteX6" fmla="*/ 448208 w 702737"/>
              <a:gd name="connsiteY6" fmla="*/ 19144 h 694859"/>
              <a:gd name="connsiteX7" fmla="*/ 624693 w 702737"/>
              <a:gd name="connsiteY7" fmla="*/ 60504 h 694859"/>
              <a:gd name="connsiteX8" fmla="*/ 685901 w 702737"/>
              <a:gd name="connsiteY8" fmla="*/ 201620 h 694859"/>
              <a:gd name="connsiteX9" fmla="*/ 683661 w 702737"/>
              <a:gd name="connsiteY9" fmla="*/ 206167 h 694859"/>
              <a:gd name="connsiteX10" fmla="*/ 688845 w 702737"/>
              <a:gd name="connsiteY10" fmla="*/ 208229 h 694859"/>
              <a:gd name="connsiteX11" fmla="*/ 701173 w 702737"/>
              <a:gd name="connsiteY11" fmla="*/ 236837 h 694859"/>
              <a:gd name="connsiteX12" fmla="*/ 547053 w 702737"/>
              <a:gd name="connsiteY12" fmla="*/ 624356 h 694859"/>
              <a:gd name="connsiteX13" fmla="*/ 535302 w 702737"/>
              <a:gd name="connsiteY13" fmla="*/ 636445 h 694859"/>
              <a:gd name="connsiteX14" fmla="*/ 523875 w 702737"/>
              <a:gd name="connsiteY14" fmla="*/ 636607 h 694859"/>
              <a:gd name="connsiteX15" fmla="*/ 523875 w 702737"/>
              <a:gd name="connsiteY15" fmla="*/ 663108 h 694859"/>
              <a:gd name="connsiteX16" fmla="*/ 492124 w 702737"/>
              <a:gd name="connsiteY16" fmla="*/ 694859 h 694859"/>
              <a:gd name="connsiteX17" fmla="*/ 31751 w 702737"/>
              <a:gd name="connsiteY17" fmla="*/ 694859 h 694859"/>
              <a:gd name="connsiteX18" fmla="*/ 0 w 702737"/>
              <a:gd name="connsiteY18" fmla="*/ 663108 h 694859"/>
              <a:gd name="connsiteX19" fmla="*/ 0 w 702737"/>
              <a:gd name="connsiteY19" fmla="*/ 536110 h 694859"/>
              <a:gd name="connsiteX20" fmla="*/ 9300 w 702737"/>
              <a:gd name="connsiteY20" fmla="*/ 513658 h 69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2737" h="694859">
                <a:moveTo>
                  <a:pt x="9300" y="513658"/>
                </a:moveTo>
                <a:cubicBezTo>
                  <a:pt x="15045" y="507913"/>
                  <a:pt x="22983" y="504359"/>
                  <a:pt x="31751" y="504359"/>
                </a:cubicBezTo>
                <a:lnTo>
                  <a:pt x="452546" y="504359"/>
                </a:lnTo>
                <a:lnTo>
                  <a:pt x="558032" y="239125"/>
                </a:lnTo>
                <a:lnTo>
                  <a:pt x="540455" y="231947"/>
                </a:lnTo>
                <a:cubicBezTo>
                  <a:pt x="523909" y="222357"/>
                  <a:pt x="507549" y="209955"/>
                  <a:pt x="492320" y="194962"/>
                </a:cubicBezTo>
                <a:cubicBezTo>
                  <a:pt x="431403" y="134990"/>
                  <a:pt x="411654" y="56274"/>
                  <a:pt x="448208" y="19144"/>
                </a:cubicBezTo>
                <a:cubicBezTo>
                  <a:pt x="484762" y="-17986"/>
                  <a:pt x="563777" y="532"/>
                  <a:pt x="624693" y="60504"/>
                </a:cubicBezTo>
                <a:cubicBezTo>
                  <a:pt x="670381" y="105484"/>
                  <a:pt x="692912" y="161006"/>
                  <a:pt x="685901" y="201620"/>
                </a:cubicBezTo>
                <a:lnTo>
                  <a:pt x="683661" y="206167"/>
                </a:lnTo>
                <a:lnTo>
                  <a:pt x="688845" y="208229"/>
                </a:lnTo>
                <a:cubicBezTo>
                  <a:pt x="700149" y="212725"/>
                  <a:pt x="705668" y="225533"/>
                  <a:pt x="701173" y="236837"/>
                </a:cubicBezTo>
                <a:lnTo>
                  <a:pt x="547053" y="624356"/>
                </a:lnTo>
                <a:cubicBezTo>
                  <a:pt x="544805" y="630008"/>
                  <a:pt x="540479" y="634214"/>
                  <a:pt x="535302" y="636445"/>
                </a:cubicBezTo>
                <a:lnTo>
                  <a:pt x="523875" y="636607"/>
                </a:lnTo>
                <a:lnTo>
                  <a:pt x="523875" y="663108"/>
                </a:lnTo>
                <a:cubicBezTo>
                  <a:pt x="523875" y="680644"/>
                  <a:pt x="509660" y="694859"/>
                  <a:pt x="492124" y="694859"/>
                </a:cubicBezTo>
                <a:lnTo>
                  <a:pt x="31751" y="694859"/>
                </a:lnTo>
                <a:cubicBezTo>
                  <a:pt x="14215" y="694859"/>
                  <a:pt x="0" y="680644"/>
                  <a:pt x="0" y="663108"/>
                </a:cubicBezTo>
                <a:lnTo>
                  <a:pt x="0" y="536110"/>
                </a:lnTo>
                <a:cubicBezTo>
                  <a:pt x="0" y="527342"/>
                  <a:pt x="3554" y="519404"/>
                  <a:pt x="9300" y="513658"/>
                </a:cubicBezTo>
                <a:close/>
              </a:path>
            </a:pathLst>
          </a:cu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911EB62B-E94A-4379-B93D-D6CEDC1EB4C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16884" y="849773"/>
            <a:ext cx="3653505" cy="3653505"/>
          </a:xfrm>
          <a:prstGeom prst="rect">
            <a:avLst/>
          </a:prstGeom>
          <a:effectLst>
            <a:softEdge rad="12700"/>
          </a:effectLst>
        </p:spPr>
      </p:pic>
    </p:spTree>
    <p:extLst>
      <p:ext uri="{BB962C8B-B14F-4D97-AF65-F5344CB8AC3E}">
        <p14:creationId xmlns:p14="http://schemas.microsoft.com/office/powerpoint/2010/main" val="262576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par>
                          <p:cTn id="17" fill="hold">
                            <p:stCondLst>
                              <p:cond delay="500"/>
                            </p:stCondLst>
                            <p:childTnLst>
                              <p:par>
                                <p:cTn id="18" presetID="10" presetClass="entr" presetSubtype="0" fill="hold" nodeType="afterEffect">
                                  <p:stCondLst>
                                    <p:cond delay="50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par>
                          <p:cTn id="21" fill="hold">
                            <p:stCondLst>
                              <p:cond delay="1500"/>
                            </p:stCondLst>
                            <p:childTnLst>
                              <p:par>
                                <p:cTn id="22" presetID="10" presetClass="entr" presetSubtype="0" fill="hold" grpId="0" nodeType="afterEffect">
                                  <p:stCondLst>
                                    <p:cond delay="10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2" grpId="0" animBg="1"/>
      <p:bldP spid="10" grpId="0" animBg="1"/>
      <p:bldP spid="11" grpId="0"/>
      <p:bldP spid="31"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BE31C2-97AE-4295-9775-B1CDA0E08A6A}"/>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149954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492B2C-9819-4027-887A-1C3A68B0515B}"/>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pic>
        <p:nvPicPr>
          <p:cNvPr id="2" name="Ozzy Osbourne calls for his wife (SHARON!!!!!!!)">
            <a:hlinkClick r:id="" action="ppaction://media"/>
            <a:extLst>
              <a:ext uri="{FF2B5EF4-FFF2-40B4-BE49-F238E27FC236}">
                <a16:creationId xmlns:a16="http://schemas.microsoft.com/office/drawing/2014/main" id="{2CA4F9A8-481D-4342-AA14-99D5A351FA7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rot="21422724">
            <a:off x="1778794" y="1566863"/>
            <a:ext cx="4507706" cy="3005137"/>
          </a:xfrm>
          <a:prstGeom prst="rect">
            <a:avLst/>
          </a:prstGeom>
        </p:spPr>
      </p:pic>
      <p:pic>
        <p:nvPicPr>
          <p:cNvPr id="3" name="Black Sabbath - Iron Man">
            <a:hlinkClick r:id="" action="ppaction://media"/>
            <a:extLst>
              <a:ext uri="{FF2B5EF4-FFF2-40B4-BE49-F238E27FC236}">
                <a16:creationId xmlns:a16="http://schemas.microsoft.com/office/drawing/2014/main" id="{1F2CF6EE-B19F-44A3-9230-71102B00CDF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82474" y="2710262"/>
            <a:ext cx="304800" cy="304800"/>
          </a:xfrm>
          <a:prstGeom prst="rect">
            <a:avLst/>
          </a:prstGeom>
        </p:spPr>
      </p:pic>
    </p:spTree>
    <p:extLst>
      <p:ext uri="{BB962C8B-B14F-4D97-AF65-F5344CB8AC3E}">
        <p14:creationId xmlns:p14="http://schemas.microsoft.com/office/powerpoint/2010/main" val="359646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7" fill="hold"/>
                                        <p:tgtEl>
                                          <p:spTgt spid="2"/>
                                        </p:tgtEl>
                                      </p:cBhvr>
                                    </p:cmd>
                                  </p:childTnLst>
                                </p:cTn>
                              </p:par>
                            </p:childTnLst>
                          </p:cTn>
                        </p:par>
                        <p:par>
                          <p:cTn id="7" fill="hold">
                            <p:stCondLst>
                              <p:cond delay="2787"/>
                            </p:stCondLst>
                            <p:childTnLst>
                              <p:par>
                                <p:cTn id="8" presetID="1" presetClass="mediacall" presetSubtype="0" fill="hold" nodeType="afterEffect">
                                  <p:stCondLst>
                                    <p:cond delay="1000"/>
                                  </p:stCondLst>
                                  <p:childTnLst>
                                    <p:cmd type="call" cmd="playFrom(0.0)">
                                      <p:cBhvr>
                                        <p:cTn id="9" dur="91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BE31C2-97AE-4295-9775-B1CDA0E08A6A}"/>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26</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40</a:t>
            </a:r>
            <a:endParaRPr lang="en-US" sz="5400" dirty="0">
              <a:solidFill>
                <a:srgbClr val="530006"/>
              </a:solidFill>
              <a:latin typeface="Times and Times again" pitchFamily="2" charset="0"/>
            </a:endParaRPr>
          </a:p>
        </p:txBody>
      </p:sp>
    </p:spTree>
    <p:extLst>
      <p:ext uri="{BB962C8B-B14F-4D97-AF65-F5344CB8AC3E}">
        <p14:creationId xmlns:p14="http://schemas.microsoft.com/office/powerpoint/2010/main" val="165851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F8AE46C-D1B2-494A-B7CF-986C3E388574}" vid="{F4976BE7-E753-4755-B762-BFB8B279BA9A}"/>
    </a:ext>
  </a:extLst>
</a:theme>
</file>

<file path=docProps/app.xml><?xml version="1.0" encoding="utf-8"?>
<Properties xmlns="http://schemas.openxmlformats.org/officeDocument/2006/extended-properties" xmlns:vt="http://schemas.openxmlformats.org/officeDocument/2006/docPropsVTypes">
  <Template>Luke</Template>
  <TotalTime>7580</TotalTime>
  <Words>451</Words>
  <Application>Microsoft Office PowerPoint</Application>
  <PresentationFormat>On-screen Show (4:3)</PresentationFormat>
  <Paragraphs>70</Paragraphs>
  <Slides>30</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Calibri</vt:lpstr>
      <vt:lpstr>Times and Times again</vt:lpstr>
      <vt:lpstr>Calibri Light</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17</cp:revision>
  <dcterms:created xsi:type="dcterms:W3CDTF">2019-08-05T03:05:28Z</dcterms:created>
  <dcterms:modified xsi:type="dcterms:W3CDTF">2019-08-11T03:00:47Z</dcterms:modified>
</cp:coreProperties>
</file>