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84" r:id="rId3"/>
    <p:sldId id="258" r:id="rId4"/>
    <p:sldId id="257" r:id="rId5"/>
    <p:sldId id="259" r:id="rId6"/>
    <p:sldId id="292" r:id="rId7"/>
    <p:sldId id="260" r:id="rId8"/>
    <p:sldId id="263" r:id="rId9"/>
    <p:sldId id="264" r:id="rId10"/>
    <p:sldId id="293" r:id="rId11"/>
    <p:sldId id="262" r:id="rId12"/>
    <p:sldId id="267" r:id="rId13"/>
    <p:sldId id="268" r:id="rId14"/>
    <p:sldId id="271" r:id="rId15"/>
    <p:sldId id="272" r:id="rId16"/>
    <p:sldId id="273" r:id="rId17"/>
    <p:sldId id="274" r:id="rId18"/>
    <p:sldId id="265" r:id="rId19"/>
    <p:sldId id="286" r:id="rId20"/>
    <p:sldId id="285" r:id="rId21"/>
    <p:sldId id="266" r:id="rId22"/>
    <p:sldId id="269" r:id="rId23"/>
    <p:sldId id="283" r:id="rId24"/>
    <p:sldId id="270" r:id="rId25"/>
    <p:sldId id="275" r:id="rId26"/>
    <p:sldId id="276" r:id="rId27"/>
    <p:sldId id="277" r:id="rId28"/>
    <p:sldId id="278" r:id="rId29"/>
    <p:sldId id="287" r:id="rId30"/>
    <p:sldId id="279" r:id="rId31"/>
    <p:sldId id="289" r:id="rId32"/>
    <p:sldId id="288" r:id="rId33"/>
    <p:sldId id="290" r:id="rId34"/>
    <p:sldId id="291" r:id="rId35"/>
    <p:sldId id="281" r:id="rId36"/>
    <p:sldId id="282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Times and Times again" pitchFamily="2" charset="0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3161C1"/>
    <a:srgbClr val="97450D"/>
    <a:srgbClr val="530006"/>
    <a:srgbClr val="410042"/>
    <a:srgbClr val="66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FF2CE-CA5A-4876-ABB8-DCBC2EFAE162}" v="759" dt="2019-08-03T22:36:33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47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01DFF2CE-CA5A-4876-ABB8-DCBC2EFAE162}"/>
    <pc:docChg chg="undo custSel addSld delSld modSld sldOrd">
      <pc:chgData name="Ken Merrihew" userId="bcb7a1e886d99f07" providerId="LiveId" clId="{01DFF2CE-CA5A-4876-ABB8-DCBC2EFAE162}" dt="2019-08-03T22:36:33.075" v="2595"/>
      <pc:docMkLst>
        <pc:docMk/>
      </pc:docMkLst>
      <pc:sldChg chg="addSp delSp modSp modTransition delAnim modAnim">
        <pc:chgData name="Ken Merrihew" userId="bcb7a1e886d99f07" providerId="LiveId" clId="{01DFF2CE-CA5A-4876-ABB8-DCBC2EFAE162}" dt="2019-08-01T20:09:27.477" v="840"/>
        <pc:sldMkLst>
          <pc:docMk/>
          <pc:sldMk cId="704829784" sldId="258"/>
        </pc:sldMkLst>
        <pc:spChg chg="del mod">
          <ac:chgData name="Ken Merrihew" userId="bcb7a1e886d99f07" providerId="LiveId" clId="{01DFF2CE-CA5A-4876-ABB8-DCBC2EFAE162}" dt="2019-07-31T23:17:48.708" v="737" actId="478"/>
          <ac:spMkLst>
            <pc:docMk/>
            <pc:sldMk cId="704829784" sldId="258"/>
            <ac:spMk id="3" creationId="{E2263769-A21A-47C3-837A-2CF602A4A55D}"/>
          </ac:spMkLst>
        </pc:spChg>
        <pc:spChg chg="add mod">
          <ac:chgData name="Ken Merrihew" userId="bcb7a1e886d99f07" providerId="LiveId" clId="{01DFF2CE-CA5A-4876-ABB8-DCBC2EFAE162}" dt="2019-08-01T20:03:27.739" v="773" actId="14100"/>
          <ac:spMkLst>
            <pc:docMk/>
            <pc:sldMk cId="704829784" sldId="258"/>
            <ac:spMk id="3" creationId="{F83FC1C5-2C5F-4003-A3DB-ED26BBF7A1EF}"/>
          </ac:spMkLst>
        </pc:spChg>
        <pc:spChg chg="del">
          <ac:chgData name="Ken Merrihew" userId="bcb7a1e886d99f07" providerId="LiveId" clId="{01DFF2CE-CA5A-4876-ABB8-DCBC2EFAE162}" dt="2019-07-31T23:17:48.708" v="737" actId="478"/>
          <ac:spMkLst>
            <pc:docMk/>
            <pc:sldMk cId="704829784" sldId="258"/>
            <ac:spMk id="4" creationId="{A2D84F9F-177C-45BB-B559-444631EEC7B7}"/>
          </ac:spMkLst>
        </pc:spChg>
        <pc:spChg chg="add mod">
          <ac:chgData name="Ken Merrihew" userId="bcb7a1e886d99f07" providerId="LiveId" clId="{01DFF2CE-CA5A-4876-ABB8-DCBC2EFAE162}" dt="2019-07-31T23:20:15.659" v="750" actId="164"/>
          <ac:spMkLst>
            <pc:docMk/>
            <pc:sldMk cId="704829784" sldId="258"/>
            <ac:spMk id="5" creationId="{FC07CE7B-D1E3-404F-B5F3-363053B99E9D}"/>
          </ac:spMkLst>
        </pc:spChg>
        <pc:spChg chg="del mod">
          <ac:chgData name="Ken Merrihew" userId="bcb7a1e886d99f07" providerId="LiveId" clId="{01DFF2CE-CA5A-4876-ABB8-DCBC2EFAE162}" dt="2019-07-31T23:17:48.708" v="737" actId="478"/>
          <ac:spMkLst>
            <pc:docMk/>
            <pc:sldMk cId="704829784" sldId="258"/>
            <ac:spMk id="6" creationId="{FB763895-0120-4BB5-82D5-4DB71DA85863}"/>
          </ac:spMkLst>
        </pc:spChg>
        <pc:spChg chg="del mod">
          <ac:chgData name="Ken Merrihew" userId="bcb7a1e886d99f07" providerId="LiveId" clId="{01DFF2CE-CA5A-4876-ABB8-DCBC2EFAE162}" dt="2019-07-31T23:17:48.708" v="737" actId="478"/>
          <ac:spMkLst>
            <pc:docMk/>
            <pc:sldMk cId="704829784" sldId="258"/>
            <ac:spMk id="8" creationId="{03F7ABBE-25D7-4C92-A5DB-CD3F5EA37CEB}"/>
          </ac:spMkLst>
        </pc:spChg>
        <pc:spChg chg="add mod">
          <ac:chgData name="Ken Merrihew" userId="bcb7a1e886d99f07" providerId="LiveId" clId="{01DFF2CE-CA5A-4876-ABB8-DCBC2EFAE162}" dt="2019-08-01T20:03:47.825" v="796" actId="1035"/>
          <ac:spMkLst>
            <pc:docMk/>
            <pc:sldMk cId="704829784" sldId="258"/>
            <ac:spMk id="8" creationId="{C4322950-96A7-4357-AA68-BE3CFF3F8682}"/>
          </ac:spMkLst>
        </pc:spChg>
        <pc:spChg chg="add mod">
          <ac:chgData name="Ken Merrihew" userId="bcb7a1e886d99f07" providerId="LiveId" clId="{01DFF2CE-CA5A-4876-ABB8-DCBC2EFAE162}" dt="2019-08-01T20:04:07.302" v="826" actId="1038"/>
          <ac:spMkLst>
            <pc:docMk/>
            <pc:sldMk cId="704829784" sldId="258"/>
            <ac:spMk id="9" creationId="{4D31B82B-475B-4F85-8B50-E8826387012C}"/>
          </ac:spMkLst>
        </pc:spChg>
        <pc:spChg chg="del mod">
          <ac:chgData name="Ken Merrihew" userId="bcb7a1e886d99f07" providerId="LiveId" clId="{01DFF2CE-CA5A-4876-ABB8-DCBC2EFAE162}" dt="2019-07-31T23:17:48.708" v="737" actId="478"/>
          <ac:spMkLst>
            <pc:docMk/>
            <pc:sldMk cId="704829784" sldId="258"/>
            <ac:spMk id="9" creationId="{C0F97491-9064-40DF-9CBE-50AB37061783}"/>
          </ac:spMkLst>
        </pc:spChg>
        <pc:spChg chg="add del mod">
          <ac:chgData name="Ken Merrihew" userId="bcb7a1e886d99f07" providerId="LiveId" clId="{01DFF2CE-CA5A-4876-ABB8-DCBC2EFAE162}" dt="2019-08-01T20:05:55.215" v="830" actId="478"/>
          <ac:spMkLst>
            <pc:docMk/>
            <pc:sldMk cId="704829784" sldId="258"/>
            <ac:spMk id="10" creationId="{774C9D6F-077A-4EF1-8B04-B85F5DE3A95C}"/>
          </ac:spMkLst>
        </pc:spChg>
        <pc:spChg chg="del mod">
          <ac:chgData name="Ken Merrihew" userId="bcb7a1e886d99f07" providerId="LiveId" clId="{01DFF2CE-CA5A-4876-ABB8-DCBC2EFAE162}" dt="2019-07-31T23:17:48.708" v="737" actId="478"/>
          <ac:spMkLst>
            <pc:docMk/>
            <pc:sldMk cId="704829784" sldId="258"/>
            <ac:spMk id="10" creationId="{9F9909D6-7266-4517-B9A5-DF9A8D3CB4C1}"/>
          </ac:spMkLst>
        </pc:spChg>
        <pc:spChg chg="del">
          <ac:chgData name="Ken Merrihew" userId="bcb7a1e886d99f07" providerId="LiveId" clId="{01DFF2CE-CA5A-4876-ABB8-DCBC2EFAE162}" dt="2019-07-31T23:17:48.708" v="737" actId="478"/>
          <ac:spMkLst>
            <pc:docMk/>
            <pc:sldMk cId="704829784" sldId="258"/>
            <ac:spMk id="11" creationId="{392EE0CC-1E66-4ADE-82CF-AD3329152403}"/>
          </ac:spMkLst>
        </pc:spChg>
        <pc:spChg chg="del mod">
          <ac:chgData name="Ken Merrihew" userId="bcb7a1e886d99f07" providerId="LiveId" clId="{01DFF2CE-CA5A-4876-ABB8-DCBC2EFAE162}" dt="2019-07-31T23:17:48.708" v="737" actId="478"/>
          <ac:spMkLst>
            <pc:docMk/>
            <pc:sldMk cId="704829784" sldId="258"/>
            <ac:spMk id="12" creationId="{BE2FBF87-1F59-4E22-AD58-1106CEA07001}"/>
          </ac:spMkLst>
        </pc:spChg>
        <pc:spChg chg="add mod">
          <ac:chgData name="Ken Merrihew" userId="bcb7a1e886d99f07" providerId="LiveId" clId="{01DFF2CE-CA5A-4876-ABB8-DCBC2EFAE162}" dt="2019-07-31T23:20:15.659" v="750" actId="164"/>
          <ac:spMkLst>
            <pc:docMk/>
            <pc:sldMk cId="704829784" sldId="258"/>
            <ac:spMk id="13" creationId="{33D01DDF-7B01-4BF2-B894-695EBCA4F096}"/>
          </ac:spMkLst>
        </pc:spChg>
        <pc:grpChg chg="add mod">
          <ac:chgData name="Ken Merrihew" userId="bcb7a1e886d99f07" providerId="LiveId" clId="{01DFF2CE-CA5A-4876-ABB8-DCBC2EFAE162}" dt="2019-08-01T20:05:53.865" v="829" actId="1076"/>
          <ac:grpSpMkLst>
            <pc:docMk/>
            <pc:sldMk cId="704829784" sldId="258"/>
            <ac:grpSpMk id="7" creationId="{C818C996-073C-4C29-9E78-950E58ADF25C}"/>
          </ac:grpSpMkLst>
        </pc:grpChg>
        <pc:picChg chg="add mod">
          <ac:chgData name="Ken Merrihew" userId="bcb7a1e886d99f07" providerId="LiveId" clId="{01DFF2CE-CA5A-4876-ABB8-DCBC2EFAE162}" dt="2019-08-01T20:06:14.928" v="834" actId="14100"/>
          <ac:picMkLst>
            <pc:docMk/>
            <pc:sldMk cId="704829784" sldId="258"/>
            <ac:picMk id="4" creationId="{475F58A8-181C-422C-AFBB-1FACD4FE815B}"/>
          </ac:picMkLst>
        </pc:picChg>
        <pc:picChg chg="add mod">
          <ac:chgData name="Ken Merrihew" userId="bcb7a1e886d99f07" providerId="LiveId" clId="{01DFF2CE-CA5A-4876-ABB8-DCBC2EFAE162}" dt="2019-07-31T23:20:15.659" v="750" actId="164"/>
          <ac:picMkLst>
            <pc:docMk/>
            <pc:sldMk cId="704829784" sldId="258"/>
            <ac:picMk id="1026" creationId="{16EDF2F7-CAC4-4A3F-9188-E98F3F4DE61C}"/>
          </ac:picMkLst>
        </pc:picChg>
      </pc:sldChg>
      <pc:sldChg chg="addSp delSp modSp modAnim">
        <pc:chgData name="Ken Merrihew" userId="bcb7a1e886d99f07" providerId="LiveId" clId="{01DFF2CE-CA5A-4876-ABB8-DCBC2EFAE162}" dt="2019-08-01T21:04:07.278" v="906" actId="1035"/>
        <pc:sldMkLst>
          <pc:docMk/>
          <pc:sldMk cId="1665218701" sldId="259"/>
        </pc:sldMkLst>
        <pc:spChg chg="add mod">
          <ac:chgData name="Ken Merrihew" userId="bcb7a1e886d99f07" providerId="LiveId" clId="{01DFF2CE-CA5A-4876-ABB8-DCBC2EFAE162}" dt="2019-08-01T21:04:07.278" v="906" actId="1035"/>
          <ac:spMkLst>
            <pc:docMk/>
            <pc:sldMk cId="1665218701" sldId="259"/>
            <ac:spMk id="4" creationId="{DE6D78C0-C137-4661-BEE9-B2D3EF7A26D9}"/>
          </ac:spMkLst>
        </pc:spChg>
        <pc:spChg chg="add del mod">
          <ac:chgData name="Ken Merrihew" userId="bcb7a1e886d99f07" providerId="LiveId" clId="{01DFF2CE-CA5A-4876-ABB8-DCBC2EFAE162}" dt="2019-07-31T16:12:07.399" v="562" actId="478"/>
          <ac:spMkLst>
            <pc:docMk/>
            <pc:sldMk cId="1665218701" sldId="259"/>
            <ac:spMk id="5" creationId="{B9ED96CE-8917-4E84-B955-61515BD3CA07}"/>
          </ac:spMkLst>
        </pc:spChg>
        <pc:spChg chg="add mod">
          <ac:chgData name="Ken Merrihew" userId="bcb7a1e886d99f07" providerId="LiveId" clId="{01DFF2CE-CA5A-4876-ABB8-DCBC2EFAE162}" dt="2019-07-31T16:10:02.604" v="448" actId="1038"/>
          <ac:spMkLst>
            <pc:docMk/>
            <pc:sldMk cId="1665218701" sldId="259"/>
            <ac:spMk id="7" creationId="{D7B74079-8801-41EF-8738-9F130AC1861C}"/>
          </ac:spMkLst>
        </pc:spChg>
        <pc:spChg chg="add mod">
          <ac:chgData name="Ken Merrihew" userId="bcb7a1e886d99f07" providerId="LiveId" clId="{01DFF2CE-CA5A-4876-ABB8-DCBC2EFAE162}" dt="2019-08-01T21:03:03.147" v="865" actId="20577"/>
          <ac:spMkLst>
            <pc:docMk/>
            <pc:sldMk cId="1665218701" sldId="259"/>
            <ac:spMk id="9" creationId="{23E7E495-2182-4B61-BCB5-F27599023EC4}"/>
          </ac:spMkLst>
        </pc:spChg>
        <pc:spChg chg="add mod">
          <ac:chgData name="Ken Merrihew" userId="bcb7a1e886d99f07" providerId="LiveId" clId="{01DFF2CE-CA5A-4876-ABB8-DCBC2EFAE162}" dt="2019-08-01T21:03:59.256" v="902"/>
          <ac:spMkLst>
            <pc:docMk/>
            <pc:sldMk cId="1665218701" sldId="259"/>
            <ac:spMk id="10" creationId="{D13CBE25-6769-48E5-A85D-E97A08CB1074}"/>
          </ac:spMkLst>
        </pc:spChg>
        <pc:spChg chg="add mod">
          <ac:chgData name="Ken Merrihew" userId="bcb7a1e886d99f07" providerId="LiveId" clId="{01DFF2CE-CA5A-4876-ABB8-DCBC2EFAE162}" dt="2019-08-01T21:04:05.388" v="903" actId="1035"/>
          <ac:spMkLst>
            <pc:docMk/>
            <pc:sldMk cId="1665218701" sldId="259"/>
            <ac:spMk id="11" creationId="{0E6DE2E1-51D1-4876-8AE1-AE304F9B83C6}"/>
          </ac:spMkLst>
        </pc:spChg>
      </pc:sldChg>
      <pc:sldChg chg="addSp delSp modSp del modAnim">
        <pc:chgData name="Ken Merrihew" userId="bcb7a1e886d99f07" providerId="LiveId" clId="{01DFF2CE-CA5A-4876-ABB8-DCBC2EFAE162}" dt="2019-08-03T21:19:57.573" v="2424" actId="2696"/>
        <pc:sldMkLst>
          <pc:docMk/>
          <pc:sldMk cId="1275561139" sldId="261"/>
        </pc:sldMkLst>
        <pc:spChg chg="mod">
          <ac:chgData name="Ken Merrihew" userId="bcb7a1e886d99f07" providerId="LiveId" clId="{01DFF2CE-CA5A-4876-ABB8-DCBC2EFAE162}" dt="2019-07-31T18:34:22.631" v="602" actId="1076"/>
          <ac:spMkLst>
            <pc:docMk/>
            <pc:sldMk cId="1275561139" sldId="261"/>
            <ac:spMk id="3" creationId="{E2263769-A21A-47C3-837A-2CF602A4A55D}"/>
          </ac:spMkLst>
        </pc:spChg>
        <pc:spChg chg="add del mod">
          <ac:chgData name="Ken Merrihew" userId="bcb7a1e886d99f07" providerId="LiveId" clId="{01DFF2CE-CA5A-4876-ABB8-DCBC2EFAE162}" dt="2019-07-30T19:56:37.197" v="42" actId="478"/>
          <ac:spMkLst>
            <pc:docMk/>
            <pc:sldMk cId="1275561139" sldId="261"/>
            <ac:spMk id="8" creationId="{6E5DFEF0-B35E-4A95-8A27-52EF2B301815}"/>
          </ac:spMkLst>
        </pc:spChg>
        <pc:spChg chg="add mod">
          <ac:chgData name="Ken Merrihew" userId="bcb7a1e886d99f07" providerId="LiveId" clId="{01DFF2CE-CA5A-4876-ABB8-DCBC2EFAE162}" dt="2019-07-30T19:58:30.990" v="58" actId="164"/>
          <ac:spMkLst>
            <pc:docMk/>
            <pc:sldMk cId="1275561139" sldId="261"/>
            <ac:spMk id="9" creationId="{65125544-6222-4C26-A90D-F77634876ADB}"/>
          </ac:spMkLst>
        </pc:spChg>
        <pc:spChg chg="add mod ord">
          <ac:chgData name="Ken Merrihew" userId="bcb7a1e886d99f07" providerId="LiveId" clId="{01DFF2CE-CA5A-4876-ABB8-DCBC2EFAE162}" dt="2019-07-30T20:06:29.526" v="105" actId="167"/>
          <ac:spMkLst>
            <pc:docMk/>
            <pc:sldMk cId="1275561139" sldId="261"/>
            <ac:spMk id="13" creationId="{56182774-83F6-4D80-AD3A-1B51719943DB}"/>
          </ac:spMkLst>
        </pc:spChg>
        <pc:spChg chg="add mod ord">
          <ac:chgData name="Ken Merrihew" userId="bcb7a1e886d99f07" providerId="LiveId" clId="{01DFF2CE-CA5A-4876-ABB8-DCBC2EFAE162}" dt="2019-07-30T20:06:29.526" v="105" actId="167"/>
          <ac:spMkLst>
            <pc:docMk/>
            <pc:sldMk cId="1275561139" sldId="261"/>
            <ac:spMk id="19" creationId="{099853C3-37FE-44E8-8CED-73507864173E}"/>
          </ac:spMkLst>
        </pc:spChg>
        <pc:grpChg chg="add mod">
          <ac:chgData name="Ken Merrihew" userId="bcb7a1e886d99f07" providerId="LiveId" clId="{01DFF2CE-CA5A-4876-ABB8-DCBC2EFAE162}" dt="2019-07-31T18:34:29.349" v="603" actId="1076"/>
          <ac:grpSpMkLst>
            <pc:docMk/>
            <pc:sldMk cId="1275561139" sldId="261"/>
            <ac:grpSpMk id="10" creationId="{1AB8BA68-163B-41CF-B441-0F4FFA94A5D1}"/>
          </ac:grpSpMkLst>
        </pc:grpChg>
        <pc:picChg chg="add mod">
          <ac:chgData name="Ken Merrihew" userId="bcb7a1e886d99f07" providerId="LiveId" clId="{01DFF2CE-CA5A-4876-ABB8-DCBC2EFAE162}" dt="2019-07-30T19:58:30.990" v="58" actId="164"/>
          <ac:picMkLst>
            <pc:docMk/>
            <pc:sldMk cId="1275561139" sldId="261"/>
            <ac:picMk id="5" creationId="{A7E83FD1-3B55-4A68-BAC8-11CEC3B30083}"/>
          </ac:picMkLst>
        </pc:picChg>
        <pc:picChg chg="add mod">
          <ac:chgData name="Ken Merrihew" userId="bcb7a1e886d99f07" providerId="LiveId" clId="{01DFF2CE-CA5A-4876-ABB8-DCBC2EFAE162}" dt="2019-08-03T20:14:24.159" v="2397" actId="1035"/>
          <ac:picMkLst>
            <pc:docMk/>
            <pc:sldMk cId="1275561139" sldId="261"/>
            <ac:picMk id="18" creationId="{C706B7FD-E4D3-455C-AB28-35E66A0C1837}"/>
          </ac:picMkLst>
        </pc:picChg>
        <pc:picChg chg="add mod">
          <ac:chgData name="Ken Merrihew" userId="bcb7a1e886d99f07" providerId="LiveId" clId="{01DFF2CE-CA5A-4876-ABB8-DCBC2EFAE162}" dt="2019-07-30T20:06:33.045" v="106" actId="167"/>
          <ac:picMkLst>
            <pc:docMk/>
            <pc:sldMk cId="1275561139" sldId="261"/>
            <ac:picMk id="2050" creationId="{F51A0DC1-0270-4ED6-8DCE-C802B1BA2394}"/>
          </ac:picMkLst>
        </pc:picChg>
        <pc:picChg chg="add mod">
          <ac:chgData name="Ken Merrihew" userId="bcb7a1e886d99f07" providerId="LiveId" clId="{01DFF2CE-CA5A-4876-ABB8-DCBC2EFAE162}" dt="2019-07-31T18:33:50.748" v="599" actId="1076"/>
          <ac:picMkLst>
            <pc:docMk/>
            <pc:sldMk cId="1275561139" sldId="261"/>
            <ac:picMk id="2052" creationId="{C80C402F-2FDA-43E4-8772-08AF73FA48A9}"/>
          </ac:picMkLst>
        </pc:picChg>
        <pc:cxnChg chg="add mod">
          <ac:chgData name="Ken Merrihew" userId="bcb7a1e886d99f07" providerId="LiveId" clId="{01DFF2CE-CA5A-4876-ABB8-DCBC2EFAE162}" dt="2019-07-30T20:01:53.621" v="81" actId="692"/>
          <ac:cxnSpMkLst>
            <pc:docMk/>
            <pc:sldMk cId="1275561139" sldId="261"/>
            <ac:cxnSpMk id="12" creationId="{D2B364C5-8E4D-486C-A93B-E99D7D8E7ACB}"/>
          </ac:cxnSpMkLst>
        </pc:cxnChg>
        <pc:cxnChg chg="add mod">
          <ac:chgData name="Ken Merrihew" userId="bcb7a1e886d99f07" providerId="LiveId" clId="{01DFF2CE-CA5A-4876-ABB8-DCBC2EFAE162}" dt="2019-07-30T20:02:41.591" v="90" actId="1076"/>
          <ac:cxnSpMkLst>
            <pc:docMk/>
            <pc:sldMk cId="1275561139" sldId="261"/>
            <ac:cxnSpMk id="15" creationId="{0743B5DD-15B9-45F5-82E6-EE184DB8E304}"/>
          </ac:cxnSpMkLst>
        </pc:cxnChg>
        <pc:cxnChg chg="add mod">
          <ac:chgData name="Ken Merrihew" userId="bcb7a1e886d99f07" providerId="LiveId" clId="{01DFF2CE-CA5A-4876-ABB8-DCBC2EFAE162}" dt="2019-07-30T20:02:28.503" v="87" actId="1076"/>
          <ac:cxnSpMkLst>
            <pc:docMk/>
            <pc:sldMk cId="1275561139" sldId="261"/>
            <ac:cxnSpMk id="16" creationId="{1F7EB56D-C4C6-4658-A885-CA220816D86C}"/>
          </ac:cxnSpMkLst>
        </pc:cxnChg>
        <pc:cxnChg chg="add mod">
          <ac:chgData name="Ken Merrihew" userId="bcb7a1e886d99f07" providerId="LiveId" clId="{01DFF2CE-CA5A-4876-ABB8-DCBC2EFAE162}" dt="2019-07-30T20:02:15.563" v="85" actId="1076"/>
          <ac:cxnSpMkLst>
            <pc:docMk/>
            <pc:sldMk cId="1275561139" sldId="261"/>
            <ac:cxnSpMk id="17" creationId="{8CBE705C-2BF0-4C3C-BDF5-0180EC6594AD}"/>
          </ac:cxnSpMkLst>
        </pc:cxnChg>
      </pc:sldChg>
      <pc:sldChg chg="modSp">
        <pc:chgData name="Ken Merrihew" userId="bcb7a1e886d99f07" providerId="LiveId" clId="{01DFF2CE-CA5A-4876-ABB8-DCBC2EFAE162}" dt="2019-08-03T21:15:36.146" v="2423" actId="20577"/>
        <pc:sldMkLst>
          <pc:docMk/>
          <pc:sldMk cId="2900111796" sldId="263"/>
        </pc:sldMkLst>
        <pc:spChg chg="mod">
          <ac:chgData name="Ken Merrihew" userId="bcb7a1e886d99f07" providerId="LiveId" clId="{01DFF2CE-CA5A-4876-ABB8-DCBC2EFAE162}" dt="2019-08-03T21:15:36.146" v="2423" actId="20577"/>
          <ac:spMkLst>
            <pc:docMk/>
            <pc:sldMk cId="2900111796" sldId="263"/>
            <ac:spMk id="8" creationId="{4A62A909-DDDA-4868-8712-2444E8BDB6D9}"/>
          </ac:spMkLst>
        </pc:spChg>
      </pc:sldChg>
      <pc:sldChg chg="addSp delSp modSp">
        <pc:chgData name="Ken Merrihew" userId="bcb7a1e886d99f07" providerId="LiveId" clId="{01DFF2CE-CA5A-4876-ABB8-DCBC2EFAE162}" dt="2019-07-31T18:54:42.538" v="734" actId="478"/>
        <pc:sldMkLst>
          <pc:docMk/>
          <pc:sldMk cId="443059316" sldId="269"/>
        </pc:sldMkLst>
        <pc:spChg chg="add del mod">
          <ac:chgData name="Ken Merrihew" userId="bcb7a1e886d99f07" providerId="LiveId" clId="{01DFF2CE-CA5A-4876-ABB8-DCBC2EFAE162}" dt="2019-07-31T18:47:13.001" v="684"/>
          <ac:spMkLst>
            <pc:docMk/>
            <pc:sldMk cId="443059316" sldId="269"/>
            <ac:spMk id="3" creationId="{F6310D45-B2DF-4150-BBB9-4E2A04E528E9}"/>
          </ac:spMkLst>
        </pc:spChg>
        <pc:spChg chg="add del mod">
          <ac:chgData name="Ken Merrihew" userId="bcb7a1e886d99f07" providerId="LiveId" clId="{01DFF2CE-CA5A-4876-ABB8-DCBC2EFAE162}" dt="2019-07-31T18:47:13.001" v="684"/>
          <ac:spMkLst>
            <pc:docMk/>
            <pc:sldMk cId="443059316" sldId="269"/>
            <ac:spMk id="4" creationId="{777EBE66-0EB0-4C1A-B584-0B4D5DE3FFE0}"/>
          </ac:spMkLst>
        </pc:spChg>
        <pc:spChg chg="add del mod">
          <ac:chgData name="Ken Merrihew" userId="bcb7a1e886d99f07" providerId="LiveId" clId="{01DFF2CE-CA5A-4876-ABB8-DCBC2EFAE162}" dt="2019-07-31T18:47:13.001" v="684"/>
          <ac:spMkLst>
            <pc:docMk/>
            <pc:sldMk cId="443059316" sldId="269"/>
            <ac:spMk id="5" creationId="{9C6C4CEF-47DD-4CEA-B1C9-C5A01C0AB707}"/>
          </ac:spMkLst>
        </pc:spChg>
        <pc:spChg chg="add del mod">
          <ac:chgData name="Ken Merrihew" userId="bcb7a1e886d99f07" providerId="LiveId" clId="{01DFF2CE-CA5A-4876-ABB8-DCBC2EFAE162}" dt="2019-07-31T18:47:13.001" v="684"/>
          <ac:spMkLst>
            <pc:docMk/>
            <pc:sldMk cId="443059316" sldId="269"/>
            <ac:spMk id="6" creationId="{F8F49D2B-FE27-46CA-8A02-3E20BE07A0CB}"/>
          </ac:spMkLst>
        </pc:spChg>
        <pc:spChg chg="add del mod">
          <ac:chgData name="Ken Merrihew" userId="bcb7a1e886d99f07" providerId="LiveId" clId="{01DFF2CE-CA5A-4876-ABB8-DCBC2EFAE162}" dt="2019-07-31T18:47:13.001" v="684"/>
          <ac:spMkLst>
            <pc:docMk/>
            <pc:sldMk cId="443059316" sldId="269"/>
            <ac:spMk id="7" creationId="{A157D26B-575C-4F5C-AD33-43C9C17F36E5}"/>
          </ac:spMkLst>
        </pc:spChg>
        <pc:spChg chg="add del mod">
          <ac:chgData name="Ken Merrihew" userId="bcb7a1e886d99f07" providerId="LiveId" clId="{01DFF2CE-CA5A-4876-ABB8-DCBC2EFAE162}" dt="2019-07-31T18:54:29.674" v="726" actId="478"/>
          <ac:spMkLst>
            <pc:docMk/>
            <pc:sldMk cId="443059316" sldId="269"/>
            <ac:spMk id="18" creationId="{4FFBF6ED-4DED-4DDC-AD4D-189C565D3C22}"/>
          </ac:spMkLst>
        </pc:spChg>
        <pc:spChg chg="add del mod">
          <ac:chgData name="Ken Merrihew" userId="bcb7a1e886d99f07" providerId="LiveId" clId="{01DFF2CE-CA5A-4876-ABB8-DCBC2EFAE162}" dt="2019-07-31T18:54:31.127" v="727" actId="478"/>
          <ac:spMkLst>
            <pc:docMk/>
            <pc:sldMk cId="443059316" sldId="269"/>
            <ac:spMk id="19" creationId="{D2310078-E120-4D74-A4CE-A29F1E014AE1}"/>
          </ac:spMkLst>
        </pc:spChg>
        <pc:spChg chg="ord">
          <ac:chgData name="Ken Merrihew" userId="bcb7a1e886d99f07" providerId="LiveId" clId="{01DFF2CE-CA5A-4876-ABB8-DCBC2EFAE162}" dt="2019-07-31T18:53:47.152" v="712" actId="167"/>
          <ac:spMkLst>
            <pc:docMk/>
            <pc:sldMk cId="443059316" sldId="269"/>
            <ac:spMk id="22" creationId="{ED30BC13-D55B-45EF-86BC-6D97DDA786D1}"/>
          </ac:spMkLst>
        </pc:spChg>
        <pc:spChg chg="add del mod">
          <ac:chgData name="Ken Merrihew" userId="bcb7a1e886d99f07" providerId="LiveId" clId="{01DFF2CE-CA5A-4876-ABB8-DCBC2EFAE162}" dt="2019-07-31T18:54:32.401" v="728" actId="478"/>
          <ac:spMkLst>
            <pc:docMk/>
            <pc:sldMk cId="443059316" sldId="269"/>
            <ac:spMk id="30" creationId="{C357050E-B86E-4B76-B5A8-D510E49D0E5A}"/>
          </ac:spMkLst>
        </pc:spChg>
        <pc:spChg chg="add del">
          <ac:chgData name="Ken Merrihew" userId="bcb7a1e886d99f07" providerId="LiveId" clId="{01DFF2CE-CA5A-4876-ABB8-DCBC2EFAE162}" dt="2019-07-31T18:45:12.239" v="655"/>
          <ac:spMkLst>
            <pc:docMk/>
            <pc:sldMk cId="443059316" sldId="269"/>
            <ac:spMk id="31" creationId="{7AE06789-B0F5-4067-B89D-16BACEA45BF0}"/>
          </ac:spMkLst>
        </pc:spChg>
        <pc:spChg chg="add del mod">
          <ac:chgData name="Ken Merrihew" userId="bcb7a1e886d99f07" providerId="LiveId" clId="{01DFF2CE-CA5A-4876-ABB8-DCBC2EFAE162}" dt="2019-07-31T18:54:42.538" v="734" actId="478"/>
          <ac:spMkLst>
            <pc:docMk/>
            <pc:sldMk cId="443059316" sldId="269"/>
            <ac:spMk id="32" creationId="{EF7FC60A-32D0-45C5-AC3E-8C6C1173C00C}"/>
          </ac:spMkLst>
        </pc:spChg>
        <pc:spChg chg="add del mod">
          <ac:chgData name="Ken Merrihew" userId="bcb7a1e886d99f07" providerId="LiveId" clId="{01DFF2CE-CA5A-4876-ABB8-DCBC2EFAE162}" dt="2019-07-31T18:54:40.390" v="733" actId="478"/>
          <ac:spMkLst>
            <pc:docMk/>
            <pc:sldMk cId="443059316" sldId="269"/>
            <ac:spMk id="33" creationId="{AB3B210F-61D7-4626-A7D2-5568F07C1E93}"/>
          </ac:spMkLst>
        </pc:spChg>
        <pc:spChg chg="add del mod">
          <ac:chgData name="Ken Merrihew" userId="bcb7a1e886d99f07" providerId="LiveId" clId="{01DFF2CE-CA5A-4876-ABB8-DCBC2EFAE162}" dt="2019-07-31T18:54:39.107" v="732" actId="478"/>
          <ac:spMkLst>
            <pc:docMk/>
            <pc:sldMk cId="443059316" sldId="269"/>
            <ac:spMk id="34" creationId="{DB8D7A7D-BED2-4974-9FA2-3128DAD1E097}"/>
          </ac:spMkLst>
        </pc:spChg>
        <pc:spChg chg="add del mod">
          <ac:chgData name="Ken Merrihew" userId="bcb7a1e886d99f07" providerId="LiveId" clId="{01DFF2CE-CA5A-4876-ABB8-DCBC2EFAE162}" dt="2019-07-31T18:54:33.572" v="729" actId="478"/>
          <ac:spMkLst>
            <pc:docMk/>
            <pc:sldMk cId="443059316" sldId="269"/>
            <ac:spMk id="35" creationId="{13518450-D4D4-492C-A494-9BFD86491C1A}"/>
          </ac:spMkLst>
        </pc:spChg>
        <pc:spChg chg="add del mod">
          <ac:chgData name="Ken Merrihew" userId="bcb7a1e886d99f07" providerId="LiveId" clId="{01DFF2CE-CA5A-4876-ABB8-DCBC2EFAE162}" dt="2019-07-31T18:54:34.878" v="730" actId="478"/>
          <ac:spMkLst>
            <pc:docMk/>
            <pc:sldMk cId="443059316" sldId="269"/>
            <ac:spMk id="36" creationId="{E146E26F-1726-4CE6-8643-67A02922D091}"/>
          </ac:spMkLst>
        </pc:spChg>
        <pc:spChg chg="add del mod">
          <ac:chgData name="Ken Merrihew" userId="bcb7a1e886d99f07" providerId="LiveId" clId="{01DFF2CE-CA5A-4876-ABB8-DCBC2EFAE162}" dt="2019-07-31T18:54:36.371" v="731" actId="478"/>
          <ac:spMkLst>
            <pc:docMk/>
            <pc:sldMk cId="443059316" sldId="269"/>
            <ac:spMk id="37" creationId="{52027F6E-E3A9-48A6-8B80-F33EF1189EED}"/>
          </ac:spMkLst>
        </pc:spChg>
        <pc:spChg chg="mod">
          <ac:chgData name="Ken Merrihew" userId="bcb7a1e886d99f07" providerId="LiveId" clId="{01DFF2CE-CA5A-4876-ABB8-DCBC2EFAE162}" dt="2019-07-31T18:47:09.641" v="683"/>
          <ac:spMkLst>
            <pc:docMk/>
            <pc:sldMk cId="443059316" sldId="269"/>
            <ac:spMk id="38" creationId="{FB00512B-4C87-4758-8CEB-1188EDD90D04}"/>
          </ac:spMkLst>
        </pc:spChg>
        <pc:spChg chg="add del mod ord">
          <ac:chgData name="Ken Merrihew" userId="bcb7a1e886d99f07" providerId="LiveId" clId="{01DFF2CE-CA5A-4876-ABB8-DCBC2EFAE162}" dt="2019-07-31T18:54:27.798" v="725" actId="478"/>
          <ac:spMkLst>
            <pc:docMk/>
            <pc:sldMk cId="443059316" sldId="269"/>
            <ac:spMk id="39" creationId="{53CE3988-0781-4236-B76E-FBC1E745DC7F}"/>
          </ac:spMkLst>
        </pc:spChg>
        <pc:spChg chg="mod">
          <ac:chgData name="Ken Merrihew" userId="bcb7a1e886d99f07" providerId="LiveId" clId="{01DFF2CE-CA5A-4876-ABB8-DCBC2EFAE162}" dt="2019-07-31T18:54:00.912" v="720"/>
          <ac:spMkLst>
            <pc:docMk/>
            <pc:sldMk cId="443059316" sldId="269"/>
            <ac:spMk id="40" creationId="{F9196AC7-6FD5-4530-8C04-E97CEE2FDD37}"/>
          </ac:spMkLst>
        </pc:spChg>
        <pc:spChg chg="add del mod">
          <ac:chgData name="Ken Merrihew" userId="bcb7a1e886d99f07" providerId="LiveId" clId="{01DFF2CE-CA5A-4876-ABB8-DCBC2EFAE162}" dt="2019-07-31T18:53:57.837" v="718"/>
          <ac:spMkLst>
            <pc:docMk/>
            <pc:sldMk cId="443059316" sldId="269"/>
            <ac:spMk id="41" creationId="{F38C4C9C-5352-4B0A-A1F3-3A196AA2837C}"/>
          </ac:spMkLst>
        </pc:spChg>
        <pc:spChg chg="mod ord">
          <ac:chgData name="Ken Merrihew" userId="bcb7a1e886d99f07" providerId="LiveId" clId="{01DFF2CE-CA5A-4876-ABB8-DCBC2EFAE162}" dt="2019-07-31T18:53:53.822" v="716"/>
          <ac:spMkLst>
            <pc:docMk/>
            <pc:sldMk cId="443059316" sldId="269"/>
            <ac:spMk id="42" creationId="{65CD6128-E245-43BD-A0E3-BBD466BF03FE}"/>
          </ac:spMkLst>
        </pc:spChg>
        <pc:spChg chg="mod">
          <ac:chgData name="Ken Merrihew" userId="bcb7a1e886d99f07" providerId="LiveId" clId="{01DFF2CE-CA5A-4876-ABB8-DCBC2EFAE162}" dt="2019-07-31T18:53:49.716" v="714"/>
          <ac:spMkLst>
            <pc:docMk/>
            <pc:sldMk cId="443059316" sldId="269"/>
            <ac:spMk id="43" creationId="{6F1A72E5-3031-4D95-847C-E240AD7F0BFD}"/>
          </ac:spMkLst>
        </pc:spChg>
        <pc:grpChg chg="add mod">
          <ac:chgData name="Ken Merrihew" userId="bcb7a1e886d99f07" providerId="LiveId" clId="{01DFF2CE-CA5A-4876-ABB8-DCBC2EFAE162}" dt="2019-07-31T18:53:46.227" v="711" actId="164"/>
          <ac:grpSpMkLst>
            <pc:docMk/>
            <pc:sldMk cId="443059316" sldId="269"/>
            <ac:grpSpMk id="8" creationId="{D0D7E865-7B2B-4F89-B1CE-159702A182C3}"/>
          </ac:grpSpMkLst>
        </pc:grpChg>
      </pc:sldChg>
      <pc:sldChg chg="addSp delSp modSp delAnim modAnim">
        <pc:chgData name="Ken Merrihew" userId="bcb7a1e886d99f07" providerId="LiveId" clId="{01DFF2CE-CA5A-4876-ABB8-DCBC2EFAE162}" dt="2019-08-03T03:14:20.402" v="2182"/>
        <pc:sldMkLst>
          <pc:docMk/>
          <pc:sldMk cId="1995155376" sldId="279"/>
        </pc:sldMkLst>
        <pc:spChg chg="add mod">
          <ac:chgData name="Ken Merrihew" userId="bcb7a1e886d99f07" providerId="LiveId" clId="{01DFF2CE-CA5A-4876-ABB8-DCBC2EFAE162}" dt="2019-08-03T02:48:13.112" v="1953" actId="164"/>
          <ac:spMkLst>
            <pc:docMk/>
            <pc:sldMk cId="1995155376" sldId="279"/>
            <ac:spMk id="3" creationId="{A16A6317-E2A2-4459-A91B-AF116EFB6850}"/>
          </ac:spMkLst>
        </pc:spChg>
        <pc:spChg chg="del">
          <ac:chgData name="Ken Merrihew" userId="bcb7a1e886d99f07" providerId="LiveId" clId="{01DFF2CE-CA5A-4876-ABB8-DCBC2EFAE162}" dt="2019-08-02T20:49:39.526" v="1335" actId="478"/>
          <ac:spMkLst>
            <pc:docMk/>
            <pc:sldMk cId="1995155376" sldId="279"/>
            <ac:spMk id="3" creationId="{E2263769-A21A-47C3-837A-2CF602A4A55D}"/>
          </ac:spMkLst>
        </pc:spChg>
        <pc:spChg chg="add mod">
          <ac:chgData name="Ken Merrihew" userId="bcb7a1e886d99f07" providerId="LiveId" clId="{01DFF2CE-CA5A-4876-ABB8-DCBC2EFAE162}" dt="2019-08-03T02:48:13.112" v="1953" actId="164"/>
          <ac:spMkLst>
            <pc:docMk/>
            <pc:sldMk cId="1995155376" sldId="279"/>
            <ac:spMk id="4" creationId="{9AFAACAD-64A7-4C02-9062-0729FE9570BA}"/>
          </ac:spMkLst>
        </pc:spChg>
        <pc:spChg chg="mod">
          <ac:chgData name="Ken Merrihew" userId="bcb7a1e886d99f07" providerId="LiveId" clId="{01DFF2CE-CA5A-4876-ABB8-DCBC2EFAE162}" dt="2019-08-02T21:26:40.106" v="1833" actId="14100"/>
          <ac:spMkLst>
            <pc:docMk/>
            <pc:sldMk cId="1995155376" sldId="279"/>
            <ac:spMk id="6" creationId="{1CC04694-1E4C-4012-84BB-3182B603DAB9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10" creationId="{BBFE9F1F-FF69-4D56-803A-A3B038952E1B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11" creationId="{3C8DF074-1586-4463-AFFB-561039C36EF0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12" creationId="{058513BE-1B26-4841-84FC-61B577EBC3E6}"/>
          </ac:spMkLst>
        </pc:spChg>
        <pc:spChg chg="mod">
          <ac:chgData name="Ken Merrihew" userId="bcb7a1e886d99f07" providerId="LiveId" clId="{01DFF2CE-CA5A-4876-ABB8-DCBC2EFAE162}" dt="2019-08-02T21:26:50.062" v="1837" actId="14100"/>
          <ac:spMkLst>
            <pc:docMk/>
            <pc:sldMk cId="1995155376" sldId="279"/>
            <ac:spMk id="16" creationId="{B138605C-7E6A-4DC7-8C3C-1ECB87945765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20" creationId="{B6AA1638-96D7-4286-AA97-75C67316C922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21" creationId="{B793AC54-65C6-4EF5-A6C5-6F309D9A9B91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22" creationId="{B2EF1ACB-B211-4E31-830A-9346B8FC9F4F}"/>
          </ac:spMkLst>
        </pc:spChg>
        <pc:spChg chg="mod">
          <ac:chgData name="Ken Merrihew" userId="bcb7a1e886d99f07" providerId="LiveId" clId="{01DFF2CE-CA5A-4876-ABB8-DCBC2EFAE162}" dt="2019-08-02T21:27:29.192" v="1849" actId="14100"/>
          <ac:spMkLst>
            <pc:docMk/>
            <pc:sldMk cId="1995155376" sldId="279"/>
            <ac:spMk id="26" creationId="{1B1506FA-06AE-4BEB-B4B5-8D4B361BD595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30" creationId="{ECB6FEF5-0020-46BD-933C-76F4F1EB0B1E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31" creationId="{2D13D4AF-879B-4D99-9F75-85A4809C4FA2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32" creationId="{F2FA909A-F44C-4F6C-80DC-1E23D5AB2282}"/>
          </ac:spMkLst>
        </pc:spChg>
        <pc:spChg chg="mod">
          <ac:chgData name="Ken Merrihew" userId="bcb7a1e886d99f07" providerId="LiveId" clId="{01DFF2CE-CA5A-4876-ABB8-DCBC2EFAE162}" dt="2019-08-02T21:27:01.530" v="1839" actId="14100"/>
          <ac:spMkLst>
            <pc:docMk/>
            <pc:sldMk cId="1995155376" sldId="279"/>
            <ac:spMk id="36" creationId="{1A132387-9E6C-49EC-A834-9547EFB9F272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40" creationId="{C47EA9C9-ADB8-4A36-AEFE-B24D345FE55C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41" creationId="{F42DC049-9622-4D0D-86DF-4B70C273CD8F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42" creationId="{F67B0F0A-4516-4775-995B-AEBFC83A68A0}"/>
          </ac:spMkLst>
        </pc:spChg>
        <pc:spChg chg="mod">
          <ac:chgData name="Ken Merrihew" userId="bcb7a1e886d99f07" providerId="LiveId" clId="{01DFF2CE-CA5A-4876-ABB8-DCBC2EFAE162}" dt="2019-08-02T21:26:45.294" v="1835" actId="14100"/>
          <ac:spMkLst>
            <pc:docMk/>
            <pc:sldMk cId="1995155376" sldId="279"/>
            <ac:spMk id="46" creationId="{2415E4CA-CD86-43CA-A166-CE6ADA3DA670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50" creationId="{63A2F624-F8B9-424C-B392-A4AC64C310EB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51" creationId="{9BDC1B0E-A8D2-4860-9F56-BD736B75AC90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52" creationId="{3AAACE5F-DEA9-4562-8F4F-A05E2C6D6D04}"/>
          </ac:spMkLst>
        </pc:spChg>
        <pc:spChg chg="mod">
          <ac:chgData name="Ken Merrihew" userId="bcb7a1e886d99f07" providerId="LiveId" clId="{01DFF2CE-CA5A-4876-ABB8-DCBC2EFAE162}" dt="2019-08-02T21:27:45.805" v="1853" actId="14100"/>
          <ac:spMkLst>
            <pc:docMk/>
            <pc:sldMk cId="1995155376" sldId="279"/>
            <ac:spMk id="56" creationId="{E965B1FE-E17F-4184-9D2C-B9846F5B68C2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60" creationId="{A205DD23-CF3F-4BEF-8DDC-4149174FFAFE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61" creationId="{C1F39942-159A-40C5-8392-1F7AD5715CE8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62" creationId="{90A8CC1B-104A-46BE-A974-86C2E7A84062}"/>
          </ac:spMkLst>
        </pc:spChg>
        <pc:spChg chg="mod">
          <ac:chgData name="Ken Merrihew" userId="bcb7a1e886d99f07" providerId="LiveId" clId="{01DFF2CE-CA5A-4876-ABB8-DCBC2EFAE162}" dt="2019-08-02T21:27:52.065" v="1855" actId="14100"/>
          <ac:spMkLst>
            <pc:docMk/>
            <pc:sldMk cId="1995155376" sldId="279"/>
            <ac:spMk id="66" creationId="{BEB6CDC1-8D26-4B98-AD54-E9B290D536C7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70" creationId="{7DFC9AEA-F17C-4A24-B041-EE3DF576C796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71" creationId="{CBE1AD94-EE3B-4189-BE51-FA122CB9985C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72" creationId="{B0D9EED9-54AD-483C-A5CF-3F4420E714BD}"/>
          </ac:spMkLst>
        </pc:spChg>
        <pc:spChg chg="mod">
          <ac:chgData name="Ken Merrihew" userId="bcb7a1e886d99f07" providerId="LiveId" clId="{01DFF2CE-CA5A-4876-ABB8-DCBC2EFAE162}" dt="2019-08-02T21:27:09.814" v="1843" actId="14100"/>
          <ac:spMkLst>
            <pc:docMk/>
            <pc:sldMk cId="1995155376" sldId="279"/>
            <ac:spMk id="76" creationId="{CC701449-9B45-4F72-83A6-0C4583F15905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80" creationId="{82DBCA57-FE5F-41DE-BCA2-889C776A7C17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81" creationId="{5A162BF2-89C8-4EDF-BD7D-DEBF083BA5A3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82" creationId="{CC9ECF90-59C9-46D4-BEB7-8A751D825B17}"/>
          </ac:spMkLst>
        </pc:spChg>
        <pc:spChg chg="mod">
          <ac:chgData name="Ken Merrihew" userId="bcb7a1e886d99f07" providerId="LiveId" clId="{01DFF2CE-CA5A-4876-ABB8-DCBC2EFAE162}" dt="2019-08-02T21:27:05.751" v="1841" actId="14100"/>
          <ac:spMkLst>
            <pc:docMk/>
            <pc:sldMk cId="1995155376" sldId="279"/>
            <ac:spMk id="86" creationId="{9914D6FD-1C4E-41C6-8F9A-1D77B5DC65FA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90" creationId="{3723AB96-37D6-47E0-97F1-BD92FD5C7278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91" creationId="{E0BE9B7A-7A94-4ABC-ADB7-99738E92B2C3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92" creationId="{FF319FB9-B001-49D2-826A-23B3B4AC69BD}"/>
          </ac:spMkLst>
        </pc:spChg>
        <pc:spChg chg="mod">
          <ac:chgData name="Ken Merrihew" userId="bcb7a1e886d99f07" providerId="LiveId" clId="{01DFF2CE-CA5A-4876-ABB8-DCBC2EFAE162}" dt="2019-08-02T21:27:14.206" v="1845" actId="14100"/>
          <ac:spMkLst>
            <pc:docMk/>
            <pc:sldMk cId="1995155376" sldId="279"/>
            <ac:spMk id="96" creationId="{C0BB7011-ACD9-4221-9EBF-2650F5666195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100" creationId="{135665B8-E67E-4AA3-8392-CDDDB2B1ECE3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101" creationId="{6CF0896A-E88C-460D-A759-09F8087EF1BF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102" creationId="{7ACC6DDB-A2FC-4C53-8FBB-35E67E0720C9}"/>
          </ac:spMkLst>
        </pc:spChg>
        <pc:spChg chg="mod">
          <ac:chgData name="Ken Merrihew" userId="bcb7a1e886d99f07" providerId="LiveId" clId="{01DFF2CE-CA5A-4876-ABB8-DCBC2EFAE162}" dt="2019-08-02T21:27:21.012" v="1847" actId="14100"/>
          <ac:spMkLst>
            <pc:docMk/>
            <pc:sldMk cId="1995155376" sldId="279"/>
            <ac:spMk id="106" creationId="{2B5CCA67-F880-4212-A88E-5001831A69D3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110" creationId="{5F67931D-F28A-4417-8682-D6F26184A640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111" creationId="{7F461741-2943-4CA1-A39F-2FD6E16BA32F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112" creationId="{7FBF465A-8241-49FD-8B8B-BC18C074917E}"/>
          </ac:spMkLst>
        </pc:spChg>
        <pc:spChg chg="mod">
          <ac:chgData name="Ken Merrihew" userId="bcb7a1e886d99f07" providerId="LiveId" clId="{01DFF2CE-CA5A-4876-ABB8-DCBC2EFAE162}" dt="2019-08-02T21:27:40.923" v="1851" actId="14100"/>
          <ac:spMkLst>
            <pc:docMk/>
            <pc:sldMk cId="1995155376" sldId="279"/>
            <ac:spMk id="116" creationId="{BF53742B-8B69-4BDD-8E46-7FF00D40C40A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120" creationId="{4008AB78-CCB7-4276-AFB1-7EDF8AEB7EDC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121" creationId="{4F46B10B-EC9A-4AF5-A8C3-BC10BCBC78B1}"/>
          </ac:spMkLst>
        </pc:spChg>
        <pc:spChg chg="mod">
          <ac:chgData name="Ken Merrihew" userId="bcb7a1e886d99f07" providerId="LiveId" clId="{01DFF2CE-CA5A-4876-ABB8-DCBC2EFAE162}" dt="2019-08-02T20:59:10.614" v="1611" actId="208"/>
          <ac:spMkLst>
            <pc:docMk/>
            <pc:sldMk cId="1995155376" sldId="279"/>
            <ac:spMk id="122" creationId="{C4C56E7B-D8E5-4916-97A4-94F7EB236768}"/>
          </ac:spMkLst>
        </pc:spChg>
        <pc:spChg chg="mod">
          <ac:chgData name="Ken Merrihew" userId="bcb7a1e886d99f07" providerId="LiveId" clId="{01DFF2CE-CA5A-4876-ABB8-DCBC2EFAE162}" dt="2019-08-02T21:12:06.556" v="1795" actId="14100"/>
          <ac:spMkLst>
            <pc:docMk/>
            <pc:sldMk cId="1995155376" sldId="279"/>
            <ac:spMk id="130" creationId="{F8A8816C-A126-439E-B18D-E406006E6613}"/>
          </ac:spMkLst>
        </pc:spChg>
        <pc:spChg chg="add mod">
          <ac:chgData name="Ken Merrihew" userId="bcb7a1e886d99f07" providerId="LiveId" clId="{01DFF2CE-CA5A-4876-ABB8-DCBC2EFAE162}" dt="2019-08-03T02:48:13.112" v="1953" actId="164"/>
          <ac:spMkLst>
            <pc:docMk/>
            <pc:sldMk cId="1995155376" sldId="279"/>
            <ac:spMk id="136" creationId="{4647F6D9-6CD2-4984-A4F0-3BFEEBB481D4}"/>
          </ac:spMkLst>
        </pc:spChg>
        <pc:spChg chg="add mod">
          <ac:chgData name="Ken Merrihew" userId="bcb7a1e886d99f07" providerId="LiveId" clId="{01DFF2CE-CA5A-4876-ABB8-DCBC2EFAE162}" dt="2019-08-03T02:48:13.112" v="1953" actId="164"/>
          <ac:spMkLst>
            <pc:docMk/>
            <pc:sldMk cId="1995155376" sldId="279"/>
            <ac:spMk id="137" creationId="{9DA843B4-A343-45E4-9A8B-FCB38F27C0BF}"/>
          </ac:spMkLst>
        </pc:spChg>
        <pc:spChg chg="add mod">
          <ac:chgData name="Ken Merrihew" userId="bcb7a1e886d99f07" providerId="LiveId" clId="{01DFF2CE-CA5A-4876-ABB8-DCBC2EFAE162}" dt="2019-08-03T02:47:29.946" v="1934" actId="164"/>
          <ac:spMkLst>
            <pc:docMk/>
            <pc:sldMk cId="1995155376" sldId="279"/>
            <ac:spMk id="139" creationId="{4DEF8A8C-D6C5-43C0-A5A9-D4067E737E85}"/>
          </ac:spMkLst>
        </pc:spChg>
        <pc:spChg chg="add mod">
          <ac:chgData name="Ken Merrihew" userId="bcb7a1e886d99f07" providerId="LiveId" clId="{01DFF2CE-CA5A-4876-ABB8-DCBC2EFAE162}" dt="2019-08-03T02:47:29.946" v="1934" actId="164"/>
          <ac:spMkLst>
            <pc:docMk/>
            <pc:sldMk cId="1995155376" sldId="279"/>
            <ac:spMk id="140" creationId="{06EB914C-75D4-483D-8AFA-CC865D38BD87}"/>
          </ac:spMkLst>
        </pc:spChg>
        <pc:spChg chg="add del mod topLvl">
          <ac:chgData name="Ken Merrihew" userId="bcb7a1e886d99f07" providerId="LiveId" clId="{01DFF2CE-CA5A-4876-ABB8-DCBC2EFAE162}" dt="2019-08-03T02:52:36.204" v="1992" actId="164"/>
          <ac:spMkLst>
            <pc:docMk/>
            <pc:sldMk cId="1995155376" sldId="279"/>
            <ac:spMk id="147" creationId="{F3545B1F-5209-40CC-B604-A2DA0B7A2D2E}"/>
          </ac:spMkLst>
        </pc:spChg>
        <pc:spChg chg="add del mod topLvl">
          <ac:chgData name="Ken Merrihew" userId="bcb7a1e886d99f07" providerId="LiveId" clId="{01DFF2CE-CA5A-4876-ABB8-DCBC2EFAE162}" dt="2019-08-03T02:52:36.204" v="1992" actId="164"/>
          <ac:spMkLst>
            <pc:docMk/>
            <pc:sldMk cId="1995155376" sldId="279"/>
            <ac:spMk id="148" creationId="{35DCC55F-7F00-4DB6-9CA8-EA22EE7F3F24}"/>
          </ac:spMkLst>
        </pc:spChg>
        <pc:spChg chg="add del mod topLvl">
          <ac:chgData name="Ken Merrihew" userId="bcb7a1e886d99f07" providerId="LiveId" clId="{01DFF2CE-CA5A-4876-ABB8-DCBC2EFAE162}" dt="2019-08-03T02:52:36.204" v="1992" actId="164"/>
          <ac:spMkLst>
            <pc:docMk/>
            <pc:sldMk cId="1995155376" sldId="279"/>
            <ac:spMk id="149" creationId="{EBCBE835-62EB-4794-B56E-B59A8CF5EA8C}"/>
          </ac:spMkLst>
        </pc:spChg>
        <pc:spChg chg="add del mod topLvl">
          <ac:chgData name="Ken Merrihew" userId="bcb7a1e886d99f07" providerId="LiveId" clId="{01DFF2CE-CA5A-4876-ABB8-DCBC2EFAE162}" dt="2019-08-03T02:52:36.204" v="1992" actId="164"/>
          <ac:spMkLst>
            <pc:docMk/>
            <pc:sldMk cId="1995155376" sldId="279"/>
            <ac:spMk id="150" creationId="{CAE5C824-56A6-4D52-B4D6-593AB721B2FC}"/>
          </ac:spMkLst>
        </pc:spChg>
        <pc:spChg chg="add del mod topLvl">
          <ac:chgData name="Ken Merrihew" userId="bcb7a1e886d99f07" providerId="LiveId" clId="{01DFF2CE-CA5A-4876-ABB8-DCBC2EFAE162}" dt="2019-08-03T03:08:20.039" v="2089"/>
          <ac:spMkLst>
            <pc:docMk/>
            <pc:sldMk cId="1995155376" sldId="279"/>
            <ac:spMk id="151" creationId="{428071EC-90A9-4CCF-90BB-006166F679CE}"/>
          </ac:spMkLst>
        </pc:spChg>
        <pc:spChg chg="add del mod topLvl">
          <ac:chgData name="Ken Merrihew" userId="bcb7a1e886d99f07" providerId="LiveId" clId="{01DFF2CE-CA5A-4876-ABB8-DCBC2EFAE162}" dt="2019-08-03T02:52:36.204" v="1992" actId="164"/>
          <ac:spMkLst>
            <pc:docMk/>
            <pc:sldMk cId="1995155376" sldId="279"/>
            <ac:spMk id="153" creationId="{47B2D5F8-925D-496C-917C-1D8BC95DD597}"/>
          </ac:spMkLst>
        </pc:spChg>
        <pc:spChg chg="add del mod topLvl">
          <ac:chgData name="Ken Merrihew" userId="bcb7a1e886d99f07" providerId="LiveId" clId="{01DFF2CE-CA5A-4876-ABB8-DCBC2EFAE162}" dt="2019-08-03T02:52:36.204" v="1992" actId="164"/>
          <ac:spMkLst>
            <pc:docMk/>
            <pc:sldMk cId="1995155376" sldId="279"/>
            <ac:spMk id="154" creationId="{8D5AA0FC-ECEB-423A-BC7C-FFEC0AC360C3}"/>
          </ac:spMkLst>
        </pc:spChg>
        <pc:spChg chg="add del mod topLvl">
          <ac:chgData name="Ken Merrihew" userId="bcb7a1e886d99f07" providerId="LiveId" clId="{01DFF2CE-CA5A-4876-ABB8-DCBC2EFAE162}" dt="2019-08-03T02:52:36.204" v="1992" actId="164"/>
          <ac:spMkLst>
            <pc:docMk/>
            <pc:sldMk cId="1995155376" sldId="279"/>
            <ac:spMk id="156" creationId="{ED402488-D4EA-4756-AB93-549279C9C903}"/>
          </ac:spMkLst>
        </pc:spChg>
        <pc:spChg chg="add del mod topLvl">
          <ac:chgData name="Ken Merrihew" userId="bcb7a1e886d99f07" providerId="LiveId" clId="{01DFF2CE-CA5A-4876-ABB8-DCBC2EFAE162}" dt="2019-08-03T02:52:36.204" v="1992" actId="164"/>
          <ac:spMkLst>
            <pc:docMk/>
            <pc:sldMk cId="1995155376" sldId="279"/>
            <ac:spMk id="157" creationId="{11874DBC-40C7-45AE-96F2-781FCEF5CF0E}"/>
          </ac:spMkLst>
        </pc:spChg>
        <pc:spChg chg="mod">
          <ac:chgData name="Ken Merrihew" userId="bcb7a1e886d99f07" providerId="LiveId" clId="{01DFF2CE-CA5A-4876-ABB8-DCBC2EFAE162}" dt="2019-08-03T02:50:27.157" v="1981"/>
          <ac:spMkLst>
            <pc:docMk/>
            <pc:sldMk cId="1995155376" sldId="279"/>
            <ac:spMk id="159" creationId="{47A2D228-D57F-4651-92E2-A9B2EF8F125E}"/>
          </ac:spMkLst>
        </pc:spChg>
        <pc:spChg chg="mod">
          <ac:chgData name="Ken Merrihew" userId="bcb7a1e886d99f07" providerId="LiveId" clId="{01DFF2CE-CA5A-4876-ABB8-DCBC2EFAE162}" dt="2019-08-03T02:51:08.069" v="1985"/>
          <ac:spMkLst>
            <pc:docMk/>
            <pc:sldMk cId="1995155376" sldId="279"/>
            <ac:spMk id="161" creationId="{DDC03C4D-6047-46B4-8632-89A499BA2CDB}"/>
          </ac:spMkLst>
        </pc:spChg>
        <pc:spChg chg="mod">
          <ac:chgData name="Ken Merrihew" userId="bcb7a1e886d99f07" providerId="LiveId" clId="{01DFF2CE-CA5A-4876-ABB8-DCBC2EFAE162}" dt="2019-08-03T03:08:05.862" v="2087"/>
          <ac:spMkLst>
            <pc:docMk/>
            <pc:sldMk cId="1995155376" sldId="279"/>
            <ac:spMk id="169" creationId="{F3489141-F87E-4B5A-9049-282F38FA65C8}"/>
          </ac:spMkLst>
        </pc:spChg>
        <pc:spChg chg="mod">
          <ac:chgData name="Ken Merrihew" userId="bcb7a1e886d99f07" providerId="LiveId" clId="{01DFF2CE-CA5A-4876-ABB8-DCBC2EFAE162}" dt="2019-08-03T02:55:24.270" v="2015"/>
          <ac:spMkLst>
            <pc:docMk/>
            <pc:sldMk cId="1995155376" sldId="279"/>
            <ac:spMk id="179" creationId="{3EDF16F7-D289-4ED5-8383-E58B967B87D2}"/>
          </ac:spMkLst>
        </pc:spChg>
        <pc:spChg chg="mod">
          <ac:chgData name="Ken Merrihew" userId="bcb7a1e886d99f07" providerId="LiveId" clId="{01DFF2CE-CA5A-4876-ABB8-DCBC2EFAE162}" dt="2019-08-03T02:56:26.289" v="2025"/>
          <ac:spMkLst>
            <pc:docMk/>
            <pc:sldMk cId="1995155376" sldId="279"/>
            <ac:spMk id="199" creationId="{D49A48D3-2BB3-485B-AD47-8ED92274FD0D}"/>
          </ac:spMkLst>
        </pc:spChg>
        <pc:spChg chg="mod">
          <ac:chgData name="Ken Merrihew" userId="bcb7a1e886d99f07" providerId="LiveId" clId="{01DFF2CE-CA5A-4876-ABB8-DCBC2EFAE162}" dt="2019-08-03T02:56:43.994" v="2028"/>
          <ac:spMkLst>
            <pc:docMk/>
            <pc:sldMk cId="1995155376" sldId="279"/>
            <ac:spMk id="209" creationId="{01478455-A8A6-43C1-90A7-301EDEC38880}"/>
          </ac:spMkLst>
        </pc:spChg>
        <pc:spChg chg="mod">
          <ac:chgData name="Ken Merrihew" userId="bcb7a1e886d99f07" providerId="LiveId" clId="{01DFF2CE-CA5A-4876-ABB8-DCBC2EFAE162}" dt="2019-08-03T02:59:00.640" v="2050"/>
          <ac:spMkLst>
            <pc:docMk/>
            <pc:sldMk cId="1995155376" sldId="279"/>
            <ac:spMk id="229" creationId="{534E2402-00B8-407A-817C-F77E1F8F5F4A}"/>
          </ac:spMkLst>
        </pc:spChg>
        <pc:spChg chg="mod">
          <ac:chgData name="Ken Merrihew" userId="bcb7a1e886d99f07" providerId="LiveId" clId="{01DFF2CE-CA5A-4876-ABB8-DCBC2EFAE162}" dt="2019-08-03T02:58:34.524" v="2046"/>
          <ac:spMkLst>
            <pc:docMk/>
            <pc:sldMk cId="1995155376" sldId="279"/>
            <ac:spMk id="239" creationId="{23B30EB7-0730-42B9-BC8A-C916BA5A9724}"/>
          </ac:spMkLst>
        </pc:spChg>
        <pc:spChg chg="mod">
          <ac:chgData name="Ken Merrihew" userId="bcb7a1e886d99f07" providerId="LiveId" clId="{01DFF2CE-CA5A-4876-ABB8-DCBC2EFAE162}" dt="2019-08-03T02:58:15.290" v="2043"/>
          <ac:spMkLst>
            <pc:docMk/>
            <pc:sldMk cId="1995155376" sldId="279"/>
            <ac:spMk id="249" creationId="{E046676D-848A-43DF-89A5-3D7B2516A516}"/>
          </ac:spMkLst>
        </pc:spChg>
        <pc:spChg chg="mod">
          <ac:chgData name="Ken Merrihew" userId="bcb7a1e886d99f07" providerId="LiveId" clId="{01DFF2CE-CA5A-4876-ABB8-DCBC2EFAE162}" dt="2019-08-03T02:57:44.759" v="2039"/>
          <ac:spMkLst>
            <pc:docMk/>
            <pc:sldMk cId="1995155376" sldId="279"/>
            <ac:spMk id="259" creationId="{56025FA2-971E-489B-A759-BF144DC11FD7}"/>
          </ac:spMkLst>
        </pc:spChg>
        <pc:spChg chg="mod">
          <ac:chgData name="Ken Merrihew" userId="bcb7a1e886d99f07" providerId="LiveId" clId="{01DFF2CE-CA5A-4876-ABB8-DCBC2EFAE162}" dt="2019-08-03T03:10:40.596" v="2121"/>
          <ac:spMkLst>
            <pc:docMk/>
            <pc:sldMk cId="1995155376" sldId="279"/>
            <ac:spMk id="266" creationId="{1FADFBE5-B1AD-4138-8539-E17FCFAC5E0C}"/>
          </ac:spMkLst>
        </pc:spChg>
        <pc:spChg chg="mod">
          <ac:chgData name="Ken Merrihew" userId="bcb7a1e886d99f07" providerId="LiveId" clId="{01DFF2CE-CA5A-4876-ABB8-DCBC2EFAE162}" dt="2019-08-03T03:13:49.064" v="2165" actId="1036"/>
          <ac:spMkLst>
            <pc:docMk/>
            <pc:sldMk cId="1995155376" sldId="279"/>
            <ac:spMk id="269" creationId="{00585C73-0B88-4764-B8E2-333C149A7239}"/>
          </ac:spMkLst>
        </pc:spChg>
        <pc:spChg chg="mod">
          <ac:chgData name="Ken Merrihew" userId="bcb7a1e886d99f07" providerId="LiveId" clId="{01DFF2CE-CA5A-4876-ABB8-DCBC2EFAE162}" dt="2019-08-03T03:13:49.064" v="2165" actId="1036"/>
          <ac:spMkLst>
            <pc:docMk/>
            <pc:sldMk cId="1995155376" sldId="279"/>
            <ac:spMk id="270" creationId="{B2DA7224-22FD-4055-840D-4224E16896C9}"/>
          </ac:spMkLst>
        </pc:spChg>
        <pc:spChg chg="mod">
          <ac:chgData name="Ken Merrihew" userId="bcb7a1e886d99f07" providerId="LiveId" clId="{01DFF2CE-CA5A-4876-ABB8-DCBC2EFAE162}" dt="2019-08-03T03:13:58.249" v="2181" actId="1035"/>
          <ac:spMkLst>
            <pc:docMk/>
            <pc:sldMk cId="1995155376" sldId="279"/>
            <ac:spMk id="271" creationId="{8E69DD5B-8ADF-43B6-8708-30A85D116515}"/>
          </ac:spMkLst>
        </pc:spChg>
        <pc:spChg chg="mod">
          <ac:chgData name="Ken Merrihew" userId="bcb7a1e886d99f07" providerId="LiveId" clId="{01DFF2CE-CA5A-4876-ABB8-DCBC2EFAE162}" dt="2019-08-03T03:13:58.249" v="2181" actId="1035"/>
          <ac:spMkLst>
            <pc:docMk/>
            <pc:sldMk cId="1995155376" sldId="279"/>
            <ac:spMk id="272" creationId="{F119A955-F7F6-4AFB-BB93-69B894FACCB1}"/>
          </ac:spMkLst>
        </pc:spChg>
        <pc:spChg chg="mod">
          <ac:chgData name="Ken Merrihew" userId="bcb7a1e886d99f07" providerId="LiveId" clId="{01DFF2CE-CA5A-4876-ABB8-DCBC2EFAE162}" dt="2019-08-03T03:12:09.446" v="2136" actId="14100"/>
          <ac:spMkLst>
            <pc:docMk/>
            <pc:sldMk cId="1995155376" sldId="279"/>
            <ac:spMk id="273" creationId="{FB3B7724-9A68-4A49-BCED-9640F11090D5}"/>
          </ac:spMkLst>
        </pc:spChg>
        <pc:spChg chg="del">
          <ac:chgData name="Ken Merrihew" userId="bcb7a1e886d99f07" providerId="LiveId" clId="{01DFF2CE-CA5A-4876-ABB8-DCBC2EFAE162}" dt="2019-08-03T03:08:47.426" v="2092" actId="478"/>
          <ac:spMkLst>
            <pc:docMk/>
            <pc:sldMk cId="1995155376" sldId="279"/>
            <ac:spMk id="274" creationId="{83C025EC-174F-419F-9FA2-43AF8A018B58}"/>
          </ac:spMkLst>
        </pc:spChg>
        <pc:spChg chg="mod">
          <ac:chgData name="Ken Merrihew" userId="bcb7a1e886d99f07" providerId="LiveId" clId="{01DFF2CE-CA5A-4876-ABB8-DCBC2EFAE162}" dt="2019-08-03T03:09:51.075" v="2117" actId="14100"/>
          <ac:spMkLst>
            <pc:docMk/>
            <pc:sldMk cId="1995155376" sldId="279"/>
            <ac:spMk id="275" creationId="{A87BA65B-C029-46F3-89CC-DC9A8254BC41}"/>
          </ac:spMkLst>
        </pc:spChg>
        <pc:spChg chg="mod">
          <ac:chgData name="Ken Merrihew" userId="bcb7a1e886d99f07" providerId="LiveId" clId="{01DFF2CE-CA5A-4876-ABB8-DCBC2EFAE162}" dt="2019-08-03T03:09:51.075" v="2117" actId="14100"/>
          <ac:spMkLst>
            <pc:docMk/>
            <pc:sldMk cId="1995155376" sldId="279"/>
            <ac:spMk id="276" creationId="{D6FBE44A-4159-446A-A13E-D0FFCF818F2C}"/>
          </ac:spMkLst>
        </pc:spChg>
        <pc:spChg chg="add mod">
          <ac:chgData name="Ken Merrihew" userId="bcb7a1e886d99f07" providerId="LiveId" clId="{01DFF2CE-CA5A-4876-ABB8-DCBC2EFAE162}" dt="2019-08-03T03:12:54.425" v="2142" actId="164"/>
          <ac:spMkLst>
            <pc:docMk/>
            <pc:sldMk cId="1995155376" sldId="279"/>
            <ac:spMk id="279" creationId="{3E17C2E0-D163-4F00-A884-388BDD09AF88}"/>
          </ac:spMkLst>
        </pc:spChg>
        <pc:spChg chg="add del mod ord">
          <ac:chgData name="Ken Merrihew" userId="bcb7a1e886d99f07" providerId="LiveId" clId="{01DFF2CE-CA5A-4876-ABB8-DCBC2EFAE162}" dt="2019-08-02T21:06:31.958" v="1699" actId="478"/>
          <ac:spMkLst>
            <pc:docMk/>
            <pc:sldMk cId="1995155376" sldId="279"/>
            <ac:spMk id="2049" creationId="{3761AD3D-6225-4813-AB01-E99D6EA759E1}"/>
          </ac:spMkLst>
        </pc:spChg>
        <pc:spChg chg="add mod">
          <ac:chgData name="Ken Merrihew" userId="bcb7a1e886d99f07" providerId="LiveId" clId="{01DFF2CE-CA5A-4876-ABB8-DCBC2EFAE162}" dt="2019-08-03T02:53:50.665" v="2001"/>
          <ac:spMkLst>
            <pc:docMk/>
            <pc:sldMk cId="1995155376" sldId="279"/>
            <ac:spMk id="2049" creationId="{8B57C89A-0F59-4896-8C82-B72DCAF6B920}"/>
          </ac:spMkLst>
        </pc:spChg>
        <pc:spChg chg="add mod">
          <ac:chgData name="Ken Merrihew" userId="bcb7a1e886d99f07" providerId="LiveId" clId="{01DFF2CE-CA5A-4876-ABB8-DCBC2EFAE162}" dt="2019-08-02T21:13:35.754" v="1828"/>
          <ac:spMkLst>
            <pc:docMk/>
            <pc:sldMk cId="1995155376" sldId="279"/>
            <ac:spMk id="2051" creationId="{982BB4D6-9D24-4629-B013-B2E9F8AC2874}"/>
          </ac:spMkLst>
        </pc:spChg>
        <pc:spChg chg="add mod">
          <ac:chgData name="Ken Merrihew" userId="bcb7a1e886d99f07" providerId="LiveId" clId="{01DFF2CE-CA5A-4876-ABB8-DCBC2EFAE162}" dt="2019-08-03T03:13:22.856" v="2146"/>
          <ac:spMkLst>
            <pc:docMk/>
            <pc:sldMk cId="1995155376" sldId="279"/>
            <ac:spMk id="2058" creationId="{F107085D-61B2-4233-ADF8-857BAEB2310E}"/>
          </ac:spMkLst>
        </pc:spChg>
        <pc:spChg chg="add mod">
          <ac:chgData name="Ken Merrihew" userId="bcb7a1e886d99f07" providerId="LiveId" clId="{01DFF2CE-CA5A-4876-ABB8-DCBC2EFAE162}" dt="2019-08-03T03:12:54.425" v="2142" actId="164"/>
          <ac:spMkLst>
            <pc:docMk/>
            <pc:sldMk cId="1995155376" sldId="279"/>
            <ac:spMk id="2059" creationId="{6A0C2850-BF5D-4F50-B7AE-2F97B2F7233A}"/>
          </ac:spMkLst>
        </pc:spChg>
        <pc:spChg chg="add mod">
          <ac:chgData name="Ken Merrihew" userId="bcb7a1e886d99f07" providerId="LiveId" clId="{01DFF2CE-CA5A-4876-ABB8-DCBC2EFAE162}" dt="2019-08-03T03:12:54.425" v="2142" actId="164"/>
          <ac:spMkLst>
            <pc:docMk/>
            <pc:sldMk cId="1995155376" sldId="279"/>
            <ac:spMk id="2060" creationId="{FBBC4192-CBA0-451A-ACC8-834DD0D7D639}"/>
          </ac:spMkLst>
        </pc:spChg>
        <pc:grpChg chg="add del mod">
          <ac:chgData name="Ken Merrihew" userId="bcb7a1e886d99f07" providerId="LiveId" clId="{01DFF2CE-CA5A-4876-ABB8-DCBC2EFAE162}" dt="2019-08-03T02:52:47.820" v="1994" actId="478"/>
          <ac:grpSpMkLst>
            <pc:docMk/>
            <pc:sldMk cId="1995155376" sldId="279"/>
            <ac:grpSpMk id="5" creationId="{CC6F92F8-6C1C-454A-B875-37ED1A8747E1}"/>
          </ac:grpSpMkLst>
        </pc:grpChg>
        <pc:grpChg chg="add del mod">
          <ac:chgData name="Ken Merrihew" userId="bcb7a1e886d99f07" providerId="LiveId" clId="{01DFF2CE-CA5A-4876-ABB8-DCBC2EFAE162}" dt="2019-08-03T02:53:58.724" v="2003" actId="478"/>
          <ac:grpSpMkLst>
            <pc:docMk/>
            <pc:sldMk cId="1995155376" sldId="279"/>
            <ac:grpSpMk id="15" creationId="{37323DCD-BD1E-4A83-9796-21EEF62C1601}"/>
          </ac:grpSpMkLst>
        </pc:grpChg>
        <pc:grpChg chg="add del mod">
          <ac:chgData name="Ken Merrihew" userId="bcb7a1e886d99f07" providerId="LiveId" clId="{01DFF2CE-CA5A-4876-ABB8-DCBC2EFAE162}" dt="2019-08-03T02:57:01.251" v="2033" actId="478"/>
          <ac:grpSpMkLst>
            <pc:docMk/>
            <pc:sldMk cId="1995155376" sldId="279"/>
            <ac:grpSpMk id="25" creationId="{7677779E-75EE-4CCE-B13E-D4624F7B8F6B}"/>
          </ac:grpSpMkLst>
        </pc:grpChg>
        <pc:grpChg chg="add del mod">
          <ac:chgData name="Ken Merrihew" userId="bcb7a1e886d99f07" providerId="LiveId" clId="{01DFF2CE-CA5A-4876-ABB8-DCBC2EFAE162}" dt="2019-08-03T02:55:04.334" v="2012" actId="478"/>
          <ac:grpSpMkLst>
            <pc:docMk/>
            <pc:sldMk cId="1995155376" sldId="279"/>
            <ac:grpSpMk id="35" creationId="{8497E1CD-E49C-4071-98FA-1185DF437FE8}"/>
          </ac:grpSpMkLst>
        </pc:grpChg>
        <pc:grpChg chg="add del mod">
          <ac:chgData name="Ken Merrihew" userId="bcb7a1e886d99f07" providerId="LiveId" clId="{01DFF2CE-CA5A-4876-ABB8-DCBC2EFAE162}" dt="2019-08-03T02:52:49.565" v="1995" actId="478"/>
          <ac:grpSpMkLst>
            <pc:docMk/>
            <pc:sldMk cId="1995155376" sldId="279"/>
            <ac:grpSpMk id="45" creationId="{500D8EF1-5012-45E8-B312-6EC934C111A4}"/>
          </ac:grpSpMkLst>
        </pc:grpChg>
        <pc:grpChg chg="add del mod">
          <ac:chgData name="Ken Merrihew" userId="bcb7a1e886d99f07" providerId="LiveId" clId="{01DFF2CE-CA5A-4876-ABB8-DCBC2EFAE162}" dt="2019-08-03T02:57:03.908" v="2035" actId="478"/>
          <ac:grpSpMkLst>
            <pc:docMk/>
            <pc:sldMk cId="1995155376" sldId="279"/>
            <ac:grpSpMk id="55" creationId="{F7D17014-540E-4847-88D7-0E8CCD56E212}"/>
          </ac:grpSpMkLst>
        </pc:grpChg>
        <pc:grpChg chg="add del mod">
          <ac:chgData name="Ken Merrihew" userId="bcb7a1e886d99f07" providerId="LiveId" clId="{01DFF2CE-CA5A-4876-ABB8-DCBC2EFAE162}" dt="2019-08-03T02:57:05.455" v="2036" actId="478"/>
          <ac:grpSpMkLst>
            <pc:docMk/>
            <pc:sldMk cId="1995155376" sldId="279"/>
            <ac:grpSpMk id="65" creationId="{E566FE8A-2C63-4B38-88EC-B7218712A1E0}"/>
          </ac:grpSpMkLst>
        </pc:grpChg>
        <pc:grpChg chg="add del mod">
          <ac:chgData name="Ken Merrihew" userId="bcb7a1e886d99f07" providerId="LiveId" clId="{01DFF2CE-CA5A-4876-ABB8-DCBC2EFAE162}" dt="2019-08-03T02:55:57.600" v="2022" actId="478"/>
          <ac:grpSpMkLst>
            <pc:docMk/>
            <pc:sldMk cId="1995155376" sldId="279"/>
            <ac:grpSpMk id="75" creationId="{EACC6BE0-16B0-448A-9DF7-E0C7B5A78CC8}"/>
          </ac:grpSpMkLst>
        </pc:grpChg>
        <pc:grpChg chg="add del mod">
          <ac:chgData name="Ken Merrihew" userId="bcb7a1e886d99f07" providerId="LiveId" clId="{01DFF2CE-CA5A-4876-ABB8-DCBC2EFAE162}" dt="2019-08-03T02:55:29.313" v="2016" actId="478"/>
          <ac:grpSpMkLst>
            <pc:docMk/>
            <pc:sldMk cId="1995155376" sldId="279"/>
            <ac:grpSpMk id="85" creationId="{A3C49A51-2228-40F3-9471-2455A65E23A4}"/>
          </ac:grpSpMkLst>
        </pc:grpChg>
        <pc:grpChg chg="add del mod">
          <ac:chgData name="Ken Merrihew" userId="bcb7a1e886d99f07" providerId="LiveId" clId="{01DFF2CE-CA5A-4876-ABB8-DCBC2EFAE162}" dt="2019-08-03T02:56:47.636" v="2029" actId="478"/>
          <ac:grpSpMkLst>
            <pc:docMk/>
            <pc:sldMk cId="1995155376" sldId="279"/>
            <ac:grpSpMk id="95" creationId="{756FD906-DFA3-43D7-BB49-6CF129C468FE}"/>
          </ac:grpSpMkLst>
        </pc:grpChg>
        <pc:grpChg chg="add del mod">
          <ac:chgData name="Ken Merrihew" userId="bcb7a1e886d99f07" providerId="LiveId" clId="{01DFF2CE-CA5A-4876-ABB8-DCBC2EFAE162}" dt="2019-08-03T02:56:59.876" v="2032" actId="478"/>
          <ac:grpSpMkLst>
            <pc:docMk/>
            <pc:sldMk cId="1995155376" sldId="279"/>
            <ac:grpSpMk id="105" creationId="{E12A4F14-9793-48CD-B687-8F5EC3085014}"/>
          </ac:grpSpMkLst>
        </pc:grpChg>
        <pc:grpChg chg="add del mod">
          <ac:chgData name="Ken Merrihew" userId="bcb7a1e886d99f07" providerId="LiveId" clId="{01DFF2CE-CA5A-4876-ABB8-DCBC2EFAE162}" dt="2019-08-03T02:57:02.636" v="2034" actId="478"/>
          <ac:grpSpMkLst>
            <pc:docMk/>
            <pc:sldMk cId="1995155376" sldId="279"/>
            <ac:grpSpMk id="115" creationId="{A1BD283F-1214-4CDE-ACD9-A59A012F4143}"/>
          </ac:grpSpMkLst>
        </pc:grpChg>
        <pc:grpChg chg="add del mod">
          <ac:chgData name="Ken Merrihew" userId="bcb7a1e886d99f07" providerId="LiveId" clId="{01DFF2CE-CA5A-4876-ABB8-DCBC2EFAE162}" dt="2019-08-03T03:11:57.255" v="2134" actId="478"/>
          <ac:grpSpMkLst>
            <pc:docMk/>
            <pc:sldMk cId="1995155376" sldId="279"/>
            <ac:grpSpMk id="129" creationId="{94D571FC-3890-48E5-B160-2567DA37F3B6}"/>
          </ac:grpSpMkLst>
        </pc:grpChg>
        <pc:grpChg chg="add mod">
          <ac:chgData name="Ken Merrihew" userId="bcb7a1e886d99f07" providerId="LiveId" clId="{01DFF2CE-CA5A-4876-ABB8-DCBC2EFAE162}" dt="2019-08-03T02:53:16.578" v="1998" actId="164"/>
          <ac:grpSpMkLst>
            <pc:docMk/>
            <pc:sldMk cId="1995155376" sldId="279"/>
            <ac:grpSpMk id="142" creationId="{0D06B9F2-D6DE-49A9-A941-490DDA093F42}"/>
          </ac:grpSpMkLst>
        </pc:grpChg>
        <pc:grpChg chg="add del mod topLvl">
          <ac:chgData name="Ken Merrihew" userId="bcb7a1e886d99f07" providerId="LiveId" clId="{01DFF2CE-CA5A-4876-ABB8-DCBC2EFAE162}" dt="2019-08-03T02:51:52.270" v="1991" actId="165"/>
          <ac:grpSpMkLst>
            <pc:docMk/>
            <pc:sldMk cId="1995155376" sldId="279"/>
            <ac:grpSpMk id="146" creationId="{575CBF85-EE3E-4825-ABD9-A5CD18EBC36C}"/>
          </ac:grpSpMkLst>
        </pc:grpChg>
        <pc:grpChg chg="add del mod topLvl">
          <ac:chgData name="Ken Merrihew" userId="bcb7a1e886d99f07" providerId="LiveId" clId="{01DFF2CE-CA5A-4876-ABB8-DCBC2EFAE162}" dt="2019-08-03T02:51:52.270" v="1991" actId="165"/>
          <ac:grpSpMkLst>
            <pc:docMk/>
            <pc:sldMk cId="1995155376" sldId="279"/>
            <ac:grpSpMk id="152" creationId="{8123C335-88F9-496E-8EF6-CC28FB092606}"/>
          </ac:grpSpMkLst>
        </pc:grpChg>
        <pc:grpChg chg="add del mod topLvl">
          <ac:chgData name="Ken Merrihew" userId="bcb7a1e886d99f07" providerId="LiveId" clId="{01DFF2CE-CA5A-4876-ABB8-DCBC2EFAE162}" dt="2019-08-03T02:51:52.270" v="1991" actId="165"/>
          <ac:grpSpMkLst>
            <pc:docMk/>
            <pc:sldMk cId="1995155376" sldId="279"/>
            <ac:grpSpMk id="155" creationId="{500D89D1-B6E1-43F2-8B5B-DFC953F11D2B}"/>
          </ac:grpSpMkLst>
        </pc:grpChg>
        <pc:grpChg chg="add mod">
          <ac:chgData name="Ken Merrihew" userId="bcb7a1e886d99f07" providerId="LiveId" clId="{01DFF2CE-CA5A-4876-ABB8-DCBC2EFAE162}" dt="2019-08-03T03:08:05.862" v="2087"/>
          <ac:grpSpMkLst>
            <pc:docMk/>
            <pc:sldMk cId="1995155376" sldId="279"/>
            <ac:grpSpMk id="164" creationId="{EF5E83AF-1A9D-403F-BF18-FE59B3566825}"/>
          </ac:grpSpMkLst>
        </pc:grpChg>
        <pc:grpChg chg="add mod">
          <ac:chgData name="Ken Merrihew" userId="bcb7a1e886d99f07" providerId="LiveId" clId="{01DFF2CE-CA5A-4876-ABB8-DCBC2EFAE162}" dt="2019-08-03T02:55:24.270" v="2015"/>
          <ac:grpSpMkLst>
            <pc:docMk/>
            <pc:sldMk cId="1995155376" sldId="279"/>
            <ac:grpSpMk id="174" creationId="{2ED9720A-D272-4C0B-B53E-6AE3C3D56F4B}"/>
          </ac:grpSpMkLst>
        </pc:grpChg>
        <pc:grpChg chg="add mod">
          <ac:chgData name="Ken Merrihew" userId="bcb7a1e886d99f07" providerId="LiveId" clId="{01DFF2CE-CA5A-4876-ABB8-DCBC2EFAE162}" dt="2019-08-03T02:55:52.023" v="2020" actId="1076"/>
          <ac:grpSpMkLst>
            <pc:docMk/>
            <pc:sldMk cId="1995155376" sldId="279"/>
            <ac:grpSpMk id="184" creationId="{DC55FBF1-BB71-49CC-A066-9027EED9E55A}"/>
          </ac:grpSpMkLst>
        </pc:grpChg>
        <pc:grpChg chg="add mod">
          <ac:chgData name="Ken Merrihew" userId="bcb7a1e886d99f07" providerId="LiveId" clId="{01DFF2CE-CA5A-4876-ABB8-DCBC2EFAE162}" dt="2019-08-03T02:59:23.644" v="2053" actId="1076"/>
          <ac:grpSpMkLst>
            <pc:docMk/>
            <pc:sldMk cId="1995155376" sldId="279"/>
            <ac:grpSpMk id="194" creationId="{6782EFD4-FAE1-4B89-B89B-E345A09BD32B}"/>
          </ac:grpSpMkLst>
        </pc:grpChg>
        <pc:grpChg chg="add mod">
          <ac:chgData name="Ken Merrihew" userId="bcb7a1e886d99f07" providerId="LiveId" clId="{01DFF2CE-CA5A-4876-ABB8-DCBC2EFAE162}" dt="2019-08-03T02:59:20.567" v="2052" actId="1076"/>
          <ac:grpSpMkLst>
            <pc:docMk/>
            <pc:sldMk cId="1995155376" sldId="279"/>
            <ac:grpSpMk id="204" creationId="{C6EED22A-D9A4-459E-A1A3-3FC742A2B0E5}"/>
          </ac:grpSpMkLst>
        </pc:grpChg>
        <pc:grpChg chg="add mod">
          <ac:chgData name="Ken Merrihew" userId="bcb7a1e886d99f07" providerId="LiveId" clId="{01DFF2CE-CA5A-4876-ABB8-DCBC2EFAE162}" dt="2019-08-03T02:59:12.612" v="2051" actId="1076"/>
          <ac:grpSpMkLst>
            <pc:docMk/>
            <pc:sldMk cId="1995155376" sldId="279"/>
            <ac:grpSpMk id="214" creationId="{95966A97-2E72-489C-B585-4502F6FCF170}"/>
          </ac:grpSpMkLst>
        </pc:grpChg>
        <pc:grpChg chg="add mod">
          <ac:chgData name="Ken Merrihew" userId="bcb7a1e886d99f07" providerId="LiveId" clId="{01DFF2CE-CA5A-4876-ABB8-DCBC2EFAE162}" dt="2019-08-03T02:59:00.640" v="2050"/>
          <ac:grpSpMkLst>
            <pc:docMk/>
            <pc:sldMk cId="1995155376" sldId="279"/>
            <ac:grpSpMk id="224" creationId="{FFD4313B-1528-4309-81DE-2F8236DF695A}"/>
          </ac:grpSpMkLst>
        </pc:grpChg>
        <pc:grpChg chg="add mod">
          <ac:chgData name="Ken Merrihew" userId="bcb7a1e886d99f07" providerId="LiveId" clId="{01DFF2CE-CA5A-4876-ABB8-DCBC2EFAE162}" dt="2019-08-03T02:58:34.524" v="2046"/>
          <ac:grpSpMkLst>
            <pc:docMk/>
            <pc:sldMk cId="1995155376" sldId="279"/>
            <ac:grpSpMk id="234" creationId="{4FDB7E2D-3610-4326-8F49-AECF2B3EAE1F}"/>
          </ac:grpSpMkLst>
        </pc:grpChg>
        <pc:grpChg chg="add mod">
          <ac:chgData name="Ken Merrihew" userId="bcb7a1e886d99f07" providerId="LiveId" clId="{01DFF2CE-CA5A-4876-ABB8-DCBC2EFAE162}" dt="2019-08-03T02:58:19.572" v="2044" actId="1076"/>
          <ac:grpSpMkLst>
            <pc:docMk/>
            <pc:sldMk cId="1995155376" sldId="279"/>
            <ac:grpSpMk id="244" creationId="{C079FD38-CB8F-45EB-B0E0-519C624A94BD}"/>
          </ac:grpSpMkLst>
        </pc:grpChg>
        <pc:grpChg chg="add mod">
          <ac:chgData name="Ken Merrihew" userId="bcb7a1e886d99f07" providerId="LiveId" clId="{01DFF2CE-CA5A-4876-ABB8-DCBC2EFAE162}" dt="2019-08-03T02:57:50.495" v="2040" actId="1076"/>
          <ac:grpSpMkLst>
            <pc:docMk/>
            <pc:sldMk cId="1995155376" sldId="279"/>
            <ac:grpSpMk id="254" creationId="{228D294B-E9D7-44F6-949B-E48FCFEF6402}"/>
          </ac:grpSpMkLst>
        </pc:grpChg>
        <pc:grpChg chg="add mod">
          <ac:chgData name="Ken Merrihew" userId="bcb7a1e886d99f07" providerId="LiveId" clId="{01DFF2CE-CA5A-4876-ABB8-DCBC2EFAE162}" dt="2019-08-03T03:12:54.425" v="2142" actId="164"/>
          <ac:grpSpMkLst>
            <pc:docMk/>
            <pc:sldMk cId="1995155376" sldId="279"/>
            <ac:grpSpMk id="264" creationId="{252CBC07-1F2D-4240-A31F-329555482479}"/>
          </ac:grpSpMkLst>
        </pc:grpChg>
        <pc:grpChg chg="mod">
          <ac:chgData name="Ken Merrihew" userId="bcb7a1e886d99f07" providerId="LiveId" clId="{01DFF2CE-CA5A-4876-ABB8-DCBC2EFAE162}" dt="2019-08-03T03:08:41.970" v="2090"/>
          <ac:grpSpMkLst>
            <pc:docMk/>
            <pc:sldMk cId="1995155376" sldId="279"/>
            <ac:grpSpMk id="265" creationId="{4927967C-CCF8-4677-9344-C8D37D54BB6D}"/>
          </ac:grpSpMkLst>
        </pc:grpChg>
        <pc:grpChg chg="mod">
          <ac:chgData name="Ken Merrihew" userId="bcb7a1e886d99f07" providerId="LiveId" clId="{01DFF2CE-CA5A-4876-ABB8-DCBC2EFAE162}" dt="2019-08-03T03:08:41.970" v="2090"/>
          <ac:grpSpMkLst>
            <pc:docMk/>
            <pc:sldMk cId="1995155376" sldId="279"/>
            <ac:grpSpMk id="267" creationId="{02F6DA94-350E-4834-B5B6-7C52F26B024D}"/>
          </ac:grpSpMkLst>
        </pc:grpChg>
        <pc:grpChg chg="mod">
          <ac:chgData name="Ken Merrihew" userId="bcb7a1e886d99f07" providerId="LiveId" clId="{01DFF2CE-CA5A-4876-ABB8-DCBC2EFAE162}" dt="2019-08-03T03:08:41.970" v="2090"/>
          <ac:grpSpMkLst>
            <pc:docMk/>
            <pc:sldMk cId="1995155376" sldId="279"/>
            <ac:grpSpMk id="268" creationId="{B7FB2CCE-05EF-4E47-9081-B36CC7FD8845}"/>
          </ac:grpSpMkLst>
        </pc:grpChg>
        <pc:grpChg chg="add mod">
          <ac:chgData name="Ken Merrihew" userId="bcb7a1e886d99f07" providerId="LiveId" clId="{01DFF2CE-CA5A-4876-ABB8-DCBC2EFAE162}" dt="2019-08-03T02:53:16.578" v="1998" actId="164"/>
          <ac:grpSpMkLst>
            <pc:docMk/>
            <pc:sldMk cId="1995155376" sldId="279"/>
            <ac:grpSpMk id="2052" creationId="{1E5E05DE-6861-4985-A270-6B5F83C6BD3F}"/>
          </ac:grpSpMkLst>
        </pc:grpChg>
        <pc:grpChg chg="add mod">
          <ac:chgData name="Ken Merrihew" userId="bcb7a1e886d99f07" providerId="LiveId" clId="{01DFF2CE-CA5A-4876-ABB8-DCBC2EFAE162}" dt="2019-08-03T02:53:16.578" v="1998" actId="164"/>
          <ac:grpSpMkLst>
            <pc:docMk/>
            <pc:sldMk cId="1995155376" sldId="279"/>
            <ac:grpSpMk id="2053" creationId="{283E9517-5F77-4A58-8681-0FBE66700FFC}"/>
          </ac:grpSpMkLst>
        </pc:grpChg>
        <pc:grpChg chg="add del mod">
          <ac:chgData name="Ken Merrihew" userId="bcb7a1e886d99f07" providerId="LiveId" clId="{01DFF2CE-CA5A-4876-ABB8-DCBC2EFAE162}" dt="2019-08-03T02:51:25.402" v="1988" actId="164"/>
          <ac:grpSpMkLst>
            <pc:docMk/>
            <pc:sldMk cId="1995155376" sldId="279"/>
            <ac:grpSpMk id="2054" creationId="{AE4364AB-3EBE-4C32-BA6C-0EDBB05EB6A1}"/>
          </ac:grpSpMkLst>
        </pc:grpChg>
        <pc:grpChg chg="add mod">
          <ac:chgData name="Ken Merrihew" userId="bcb7a1e886d99f07" providerId="LiveId" clId="{01DFF2CE-CA5A-4876-ABB8-DCBC2EFAE162}" dt="2019-08-03T02:50:49.120" v="1983" actId="164"/>
          <ac:grpSpMkLst>
            <pc:docMk/>
            <pc:sldMk cId="1995155376" sldId="279"/>
            <ac:grpSpMk id="2055" creationId="{ABDF867C-6483-448A-8030-9C2661C54053}"/>
          </ac:grpSpMkLst>
        </pc:grpChg>
        <pc:grpChg chg="add mod">
          <ac:chgData name="Ken Merrihew" userId="bcb7a1e886d99f07" providerId="LiveId" clId="{01DFF2CE-CA5A-4876-ABB8-DCBC2EFAE162}" dt="2019-08-03T03:08:20.039" v="2089"/>
          <ac:grpSpMkLst>
            <pc:docMk/>
            <pc:sldMk cId="1995155376" sldId="279"/>
            <ac:grpSpMk id="2056" creationId="{9FC0BC71-F882-4AEE-96FB-FF481E583466}"/>
          </ac:grpSpMkLst>
        </pc:grpChg>
        <pc:grpChg chg="add mod">
          <ac:chgData name="Ken Merrihew" userId="bcb7a1e886d99f07" providerId="LiveId" clId="{01DFF2CE-CA5A-4876-ABB8-DCBC2EFAE162}" dt="2019-08-03T02:53:50.665" v="2001"/>
          <ac:grpSpMkLst>
            <pc:docMk/>
            <pc:sldMk cId="1995155376" sldId="279"/>
            <ac:grpSpMk id="2057" creationId="{2918B878-4897-4988-A0A0-6C027AA36D3B}"/>
          </ac:grpSpMkLst>
        </pc:grpChg>
        <pc:grpChg chg="add mod">
          <ac:chgData name="Ken Merrihew" userId="bcb7a1e886d99f07" providerId="LiveId" clId="{01DFF2CE-CA5A-4876-ABB8-DCBC2EFAE162}" dt="2019-08-03T03:12:48.214" v="2141" actId="164"/>
          <ac:grpSpMkLst>
            <pc:docMk/>
            <pc:sldMk cId="1995155376" sldId="279"/>
            <ac:grpSpMk id="2061" creationId="{4F74A722-E0B2-4A31-AC1C-18F5EE7F2A52}"/>
          </ac:grpSpMkLst>
        </pc:grpChg>
        <pc:grpChg chg="add mod">
          <ac:chgData name="Ken Merrihew" userId="bcb7a1e886d99f07" providerId="LiveId" clId="{01DFF2CE-CA5A-4876-ABB8-DCBC2EFAE162}" dt="2019-08-03T03:13:41.252" v="2150" actId="1076"/>
          <ac:grpSpMkLst>
            <pc:docMk/>
            <pc:sldMk cId="1995155376" sldId="279"/>
            <ac:grpSpMk id="2062" creationId="{7577571D-9B1E-4158-97FC-507E9C50FB9E}"/>
          </ac:grpSpMkLst>
        </pc:grpChg>
        <pc:picChg chg="add mod modCrop">
          <ac:chgData name="Ken Merrihew" userId="bcb7a1e886d99f07" providerId="LiveId" clId="{01DFF2CE-CA5A-4876-ABB8-DCBC2EFAE162}" dt="2019-08-03T03:11:16.825" v="2126" actId="1076"/>
          <ac:picMkLst>
            <pc:docMk/>
            <pc:sldMk cId="1995155376" sldId="279"/>
            <ac:picMk id="128" creationId="{3658E790-EEE9-424B-AF79-A709E928158C}"/>
          </ac:picMkLst>
        </pc:picChg>
        <pc:picChg chg="add mod ord">
          <ac:chgData name="Ken Merrihew" userId="bcb7a1e886d99f07" providerId="LiveId" clId="{01DFF2CE-CA5A-4876-ABB8-DCBC2EFAE162}" dt="2019-08-03T02:49:10.776" v="1974" actId="1076"/>
          <ac:picMkLst>
            <pc:docMk/>
            <pc:sldMk cId="1995155376" sldId="279"/>
            <ac:picMk id="2048" creationId="{6A59C62B-67B6-4AB4-8A54-41A8E8E22E16}"/>
          </ac:picMkLst>
        </pc:picChg>
        <pc:picChg chg="add mod">
          <ac:chgData name="Ken Merrihew" userId="bcb7a1e886d99f07" providerId="LiveId" clId="{01DFF2CE-CA5A-4876-ABB8-DCBC2EFAE162}" dt="2019-08-02T21:07:20.348" v="1705" actId="14100"/>
          <ac:picMkLst>
            <pc:docMk/>
            <pc:sldMk cId="1995155376" sldId="279"/>
            <ac:picMk id="2050" creationId="{AD774898-A228-4B31-8EB1-43B2E8A8F40D}"/>
          </ac:picMkLst>
        </pc:pic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7" creationId="{CAEE3C17-4DF2-4898-91F6-FE9802EDF53A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8" creationId="{40FF598F-491C-47F7-B072-60A2952F64B8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9" creationId="{801DB6A1-C34F-4844-94C4-D2AAB1A6693F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3" creationId="{D99F9C9E-82EE-4405-9350-C6917C086FBD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4" creationId="{6C83681A-D674-489C-9E38-58D9D1ED99F2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7" creationId="{D0F7DF76-29E2-40DF-A3AD-BD029DCA8C39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8" creationId="{71842C83-634E-4E69-AEFD-E437CD31D7BB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9" creationId="{8017F632-CF29-4775-8FF8-A6CA30A2E58C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23" creationId="{2DFEA37A-0E04-49E5-8BAF-93B81980C08C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24" creationId="{A3F7C007-855D-411A-9931-F11BBCA29C09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27" creationId="{12CCE653-E63B-42A6-A9A5-4DB9D0C66455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28" creationId="{693A13F8-BE2F-4E57-B8B5-5F2692043DDC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29" creationId="{835D1AFE-6027-44AF-A2D3-D2EE0327DB5A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33" creationId="{608D16D7-202C-43D9-A37B-3A70BD7BCC78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34" creationId="{97D2813B-441A-4F49-B151-45E62D2F13AF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37" creationId="{F359E38C-063E-44BF-A779-76B3A20EBB16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38" creationId="{9458C3C5-E9E3-42D8-9967-D893F7C7073C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39" creationId="{DFC2110F-07A0-440C-BD34-2AED60EB76F6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43" creationId="{475B48A1-A0F4-46FD-97E7-B3E153F09B61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44" creationId="{2F91B107-CD97-42A6-9718-F9E9C0058EE8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47" creationId="{24DC36C9-2396-4318-AC18-0CC799FFCA69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48" creationId="{7B19D957-D3F3-4AC2-99D0-37145DEBBB35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49" creationId="{30DE966D-B83F-4F39-826C-443611E7AA95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53" creationId="{4ABC116A-5B8B-4129-BAB8-FF756B55B5E7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54" creationId="{F852AEBD-CDEF-4797-895A-D2DF3BBD198B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57" creationId="{A4AC8EC1-8258-4547-B642-EFC3E8644E86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58" creationId="{FB449403-D8E0-459B-B084-50DB0770680E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59" creationId="{C681339D-5721-4D1A-95A6-FC539140173D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63" creationId="{5CD01BC7-6866-43B6-BFB2-08CF4EC3BDFF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64" creationId="{3B7B811D-9A21-4782-8732-5203BE5D8A91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67" creationId="{E435ADC0-ED14-467C-9D81-50DAE7877BD0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68" creationId="{CE54952C-68FE-4B9D-B8AE-1815EE17B252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69" creationId="{86879843-EFF3-4A72-8A47-B4661C347EE5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73" creationId="{E237AAF5-F1B3-4E36-A621-F0B187C9E224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74" creationId="{DC090076-52EB-482F-A9CA-A67E77A12C5C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77" creationId="{4926A881-18D8-4D87-B38D-4480087D6596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78" creationId="{872F104C-34C9-4263-B003-4FEB58A7088B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79" creationId="{C2C95238-95B5-422F-ADDE-46FD07A98362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83" creationId="{CCD977BF-67A9-42BC-9A5C-6C720FBA6309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84" creationId="{E0C402B4-303A-4378-A5D7-045FA22D1A8F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87" creationId="{4685E673-EDEF-4708-9F0E-898E33B2D8E1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88" creationId="{7327CAC2-65BC-46E6-AF10-BB6EF7CBB8DA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89" creationId="{7D4D525D-4EB9-4F5E-B1DD-C84F8BF8AA1E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93" creationId="{EC4A338D-C52E-4E86-A588-B72EAFAD55DF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94" creationId="{A2C6E381-DE10-4269-9230-86890B6F573B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97" creationId="{7AF8219B-3B39-4123-9AB4-0DA17E2FD57E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98" creationId="{EDDB72E1-2BA3-40DC-BAC7-7129FD53A453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99" creationId="{74D07A0C-72AE-49F2-AEC6-C3990FC1AC31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03" creationId="{820C6B95-6CA1-403C-835D-806C7BD24472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04" creationId="{27A1369B-767C-49AD-9C68-65EF633ECF08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07" creationId="{E71A277D-B99E-44E3-B576-E9FE6F598B38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08" creationId="{3BD2619B-9FF6-4ED4-9E4A-A73D6DD0C5F6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09" creationId="{7ABDA789-760E-4D38-8007-62709BDC2940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13" creationId="{AB7A9973-2DFA-4CA5-8405-C392C0EB8789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14" creationId="{A0A171D1-C935-4631-8479-8343DC48FDC3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17" creationId="{8F77F7EB-1075-4C4E-859E-08E8F1B10F99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18" creationId="{67A0C975-5636-42E2-AA5B-B69392D335B2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19" creationId="{953BB56A-C7E2-4B9E-B5B2-D2BB46C5737C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23" creationId="{68E58BC4-EB2D-486B-A9B6-EAE6AF3DAA08}"/>
          </ac:cxnSpMkLst>
        </pc:cxnChg>
        <pc:cxnChg chg="mod">
          <ac:chgData name="Ken Merrihew" userId="bcb7a1e886d99f07" providerId="LiveId" clId="{01DFF2CE-CA5A-4876-ABB8-DCBC2EFAE162}" dt="2019-08-02T20:59:10.614" v="1611" actId="208"/>
          <ac:cxnSpMkLst>
            <pc:docMk/>
            <pc:sldMk cId="1995155376" sldId="279"/>
            <ac:cxnSpMk id="124" creationId="{658E701E-DE84-4373-8CA8-F424D6438279}"/>
          </ac:cxnSpMkLst>
        </pc:cxnChg>
        <pc:cxnChg chg="mod">
          <ac:chgData name="Ken Merrihew" userId="bcb7a1e886d99f07" providerId="LiveId" clId="{01DFF2CE-CA5A-4876-ABB8-DCBC2EFAE162}" dt="2019-08-02T21:12:25.577" v="1802" actId="692"/>
          <ac:cxnSpMkLst>
            <pc:docMk/>
            <pc:sldMk cId="1995155376" sldId="279"/>
            <ac:cxnSpMk id="131" creationId="{8B0EF69C-F683-4869-B527-2A499111F557}"/>
          </ac:cxnSpMkLst>
        </pc:cxnChg>
        <pc:cxnChg chg="mod">
          <ac:chgData name="Ken Merrihew" userId="bcb7a1e886d99f07" providerId="LiveId" clId="{01DFF2CE-CA5A-4876-ABB8-DCBC2EFAE162}" dt="2019-08-02T21:12:36.575" v="1804" actId="1076"/>
          <ac:cxnSpMkLst>
            <pc:docMk/>
            <pc:sldMk cId="1995155376" sldId="279"/>
            <ac:cxnSpMk id="132" creationId="{CE5CF6F5-9B3A-4533-8396-91D698A8EC89}"/>
          </ac:cxnSpMkLst>
        </pc:cxnChg>
        <pc:cxnChg chg="mod">
          <ac:chgData name="Ken Merrihew" userId="bcb7a1e886d99f07" providerId="LiveId" clId="{01DFF2CE-CA5A-4876-ABB8-DCBC2EFAE162}" dt="2019-08-02T21:29:03.764" v="1869" actId="1036"/>
          <ac:cxnSpMkLst>
            <pc:docMk/>
            <pc:sldMk cId="1995155376" sldId="279"/>
            <ac:cxnSpMk id="133" creationId="{31691E80-32BF-4B98-8881-1CEB88456FFA}"/>
          </ac:cxnSpMkLst>
        </pc:cxnChg>
        <pc:cxnChg chg="mod">
          <ac:chgData name="Ken Merrihew" userId="bcb7a1e886d99f07" providerId="LiveId" clId="{01DFF2CE-CA5A-4876-ABB8-DCBC2EFAE162}" dt="2019-08-02T21:29:01.154" v="1866" actId="1035"/>
          <ac:cxnSpMkLst>
            <pc:docMk/>
            <pc:sldMk cId="1995155376" sldId="279"/>
            <ac:cxnSpMk id="134" creationId="{7F623DBC-775A-4B46-B196-49AF07BD2FC6}"/>
          </ac:cxnSpMkLst>
        </pc:cxnChg>
        <pc:cxnChg chg="mod">
          <ac:chgData name="Ken Merrihew" userId="bcb7a1e886d99f07" providerId="LiveId" clId="{01DFF2CE-CA5A-4876-ABB8-DCBC2EFAE162}" dt="2019-08-02T21:12:43.128" v="1806" actId="1076"/>
          <ac:cxnSpMkLst>
            <pc:docMk/>
            <pc:sldMk cId="1995155376" sldId="279"/>
            <ac:cxnSpMk id="135" creationId="{C099871F-EA8F-4076-9F9C-F782B39BAF99}"/>
          </ac:cxnSpMkLst>
        </pc:cxnChg>
      </pc:sldChg>
      <pc:sldChg chg="del">
        <pc:chgData name="Ken Merrihew" userId="bcb7a1e886d99f07" providerId="LiveId" clId="{01DFF2CE-CA5A-4876-ABB8-DCBC2EFAE162}" dt="2019-08-03T03:20:28.723" v="2183" actId="2696"/>
        <pc:sldMkLst>
          <pc:docMk/>
          <pc:sldMk cId="393775511" sldId="280"/>
        </pc:sldMkLst>
      </pc:sldChg>
      <pc:sldChg chg="add ord modTransition">
        <pc:chgData name="Ken Merrihew" userId="bcb7a1e886d99f07" providerId="LiveId" clId="{01DFF2CE-CA5A-4876-ABB8-DCBC2EFAE162}" dt="2019-08-01T20:02:35.375" v="755"/>
        <pc:sldMkLst>
          <pc:docMk/>
          <pc:sldMk cId="3336498453" sldId="284"/>
        </pc:sldMkLst>
      </pc:sldChg>
      <pc:sldChg chg="addSp delSp modSp add ord delAnim modAnim">
        <pc:chgData name="Ken Merrihew" userId="bcb7a1e886d99f07" providerId="LiveId" clId="{01DFF2CE-CA5A-4876-ABB8-DCBC2EFAE162}" dt="2019-08-03T21:20:20.950" v="2425"/>
        <pc:sldMkLst>
          <pc:docMk/>
          <pc:sldMk cId="1205126630" sldId="285"/>
        </pc:sldMkLst>
        <pc:spChg chg="del">
          <ac:chgData name="Ken Merrihew" userId="bcb7a1e886d99f07" providerId="LiveId" clId="{01DFF2CE-CA5A-4876-ABB8-DCBC2EFAE162}" dt="2019-08-02T16:33:34.565" v="908" actId="478"/>
          <ac:spMkLst>
            <pc:docMk/>
            <pc:sldMk cId="1205126630" sldId="285"/>
            <ac:spMk id="3" creationId="{E2263769-A21A-47C3-837A-2CF602A4A55D}"/>
          </ac:spMkLst>
        </pc:spChg>
        <pc:spChg chg="add mod">
          <ac:chgData name="Ken Merrihew" userId="bcb7a1e886d99f07" providerId="LiveId" clId="{01DFF2CE-CA5A-4876-ABB8-DCBC2EFAE162}" dt="2019-08-02T16:35:34.027" v="968" actId="1035"/>
          <ac:spMkLst>
            <pc:docMk/>
            <pc:sldMk cId="1205126630" sldId="285"/>
            <ac:spMk id="5" creationId="{03680E3F-E21E-47B9-A125-9D2885966992}"/>
          </ac:spMkLst>
        </pc:spChg>
        <pc:spChg chg="del">
          <ac:chgData name="Ken Merrihew" userId="bcb7a1e886d99f07" providerId="LiveId" clId="{01DFF2CE-CA5A-4876-ABB8-DCBC2EFAE162}" dt="2019-08-02T16:33:34.565" v="908" actId="478"/>
          <ac:spMkLst>
            <pc:docMk/>
            <pc:sldMk cId="1205126630" sldId="285"/>
            <ac:spMk id="6" creationId="{FB763895-0120-4BB5-82D5-4DB71DA85863}"/>
          </ac:spMkLst>
        </pc:spChg>
        <pc:spChg chg="del">
          <ac:chgData name="Ken Merrihew" userId="bcb7a1e886d99f07" providerId="LiveId" clId="{01DFF2CE-CA5A-4876-ABB8-DCBC2EFAE162}" dt="2019-08-02T16:33:34.565" v="908" actId="478"/>
          <ac:spMkLst>
            <pc:docMk/>
            <pc:sldMk cId="1205126630" sldId="285"/>
            <ac:spMk id="8" creationId="{4A62A909-DDDA-4868-8712-2444E8BDB6D9}"/>
          </ac:spMkLst>
        </pc:spChg>
        <pc:spChg chg="del">
          <ac:chgData name="Ken Merrihew" userId="bcb7a1e886d99f07" providerId="LiveId" clId="{01DFF2CE-CA5A-4876-ABB8-DCBC2EFAE162}" dt="2019-08-02T16:33:34.565" v="908" actId="478"/>
          <ac:spMkLst>
            <pc:docMk/>
            <pc:sldMk cId="1205126630" sldId="285"/>
            <ac:spMk id="9" creationId="{5A16E0E0-834B-4AAC-89E3-05C056BC11A4}"/>
          </ac:spMkLst>
        </pc:spChg>
        <pc:spChg chg="del">
          <ac:chgData name="Ken Merrihew" userId="bcb7a1e886d99f07" providerId="LiveId" clId="{01DFF2CE-CA5A-4876-ABB8-DCBC2EFAE162}" dt="2019-08-02T16:33:34.565" v="908" actId="478"/>
          <ac:spMkLst>
            <pc:docMk/>
            <pc:sldMk cId="1205126630" sldId="285"/>
            <ac:spMk id="10" creationId="{DFA91FC6-A7D4-41A0-AD35-A3920CF29DD0}"/>
          </ac:spMkLst>
        </pc:spChg>
        <pc:spChg chg="del">
          <ac:chgData name="Ken Merrihew" userId="bcb7a1e886d99f07" providerId="LiveId" clId="{01DFF2CE-CA5A-4876-ABB8-DCBC2EFAE162}" dt="2019-08-02T16:33:34.565" v="908" actId="478"/>
          <ac:spMkLst>
            <pc:docMk/>
            <pc:sldMk cId="1205126630" sldId="285"/>
            <ac:spMk id="11" creationId="{300B11B3-215F-40D7-A327-CCE953862E1F}"/>
          </ac:spMkLst>
        </pc:spChg>
        <pc:spChg chg="add mod">
          <ac:chgData name="Ken Merrihew" userId="bcb7a1e886d99f07" providerId="LiveId" clId="{01DFF2CE-CA5A-4876-ABB8-DCBC2EFAE162}" dt="2019-08-02T16:42:08.275" v="1326" actId="1037"/>
          <ac:spMkLst>
            <pc:docMk/>
            <pc:sldMk cId="1205126630" sldId="285"/>
            <ac:spMk id="12" creationId="{9EFA63BC-E5F2-4AA4-BE6C-AA06BAACA086}"/>
          </ac:spMkLst>
        </pc:spChg>
        <pc:spChg chg="add mod">
          <ac:chgData name="Ken Merrihew" userId="bcb7a1e886d99f07" providerId="LiveId" clId="{01DFF2CE-CA5A-4876-ABB8-DCBC2EFAE162}" dt="2019-08-02T16:42:08.275" v="1326" actId="1037"/>
          <ac:spMkLst>
            <pc:docMk/>
            <pc:sldMk cId="1205126630" sldId="285"/>
            <ac:spMk id="13" creationId="{AD7744A4-24FA-4EE4-859D-78ECF47381FE}"/>
          </ac:spMkLst>
        </pc:spChg>
        <pc:spChg chg="add mod">
          <ac:chgData name="Ken Merrihew" userId="bcb7a1e886d99f07" providerId="LiveId" clId="{01DFF2CE-CA5A-4876-ABB8-DCBC2EFAE162}" dt="2019-08-02T16:42:08.275" v="1326" actId="1037"/>
          <ac:spMkLst>
            <pc:docMk/>
            <pc:sldMk cId="1205126630" sldId="285"/>
            <ac:spMk id="14" creationId="{9829F403-6ADE-43E2-915F-6EA664A8CCE0}"/>
          </ac:spMkLst>
        </pc:spChg>
        <pc:spChg chg="add mod">
          <ac:chgData name="Ken Merrihew" userId="bcb7a1e886d99f07" providerId="LiveId" clId="{01DFF2CE-CA5A-4876-ABB8-DCBC2EFAE162}" dt="2019-08-02T16:42:08.275" v="1326" actId="1037"/>
          <ac:spMkLst>
            <pc:docMk/>
            <pc:sldMk cId="1205126630" sldId="285"/>
            <ac:spMk id="15" creationId="{D6AB1480-CD67-41DA-A342-36B1E0946E38}"/>
          </ac:spMkLst>
        </pc:spChg>
        <pc:spChg chg="add mod">
          <ac:chgData name="Ken Merrihew" userId="bcb7a1e886d99f07" providerId="LiveId" clId="{01DFF2CE-CA5A-4876-ABB8-DCBC2EFAE162}" dt="2019-08-03T20:09:05.887" v="2330" actId="20577"/>
          <ac:spMkLst>
            <pc:docMk/>
            <pc:sldMk cId="1205126630" sldId="285"/>
            <ac:spMk id="16" creationId="{DB15A483-F189-460A-9EC5-AB6E219660CB}"/>
          </ac:spMkLst>
        </pc:spChg>
        <pc:spChg chg="add mod">
          <ac:chgData name="Ken Merrihew" userId="bcb7a1e886d99f07" providerId="LiveId" clId="{01DFF2CE-CA5A-4876-ABB8-DCBC2EFAE162}" dt="2019-08-03T20:09:29.035" v="2347" actId="1037"/>
          <ac:spMkLst>
            <pc:docMk/>
            <pc:sldMk cId="1205126630" sldId="285"/>
            <ac:spMk id="17" creationId="{5CFEFA81-5505-478B-B89F-4712FB61DBA7}"/>
          </ac:spMkLst>
        </pc:spChg>
        <pc:spChg chg="add mod">
          <ac:chgData name="Ken Merrihew" userId="bcb7a1e886d99f07" providerId="LiveId" clId="{01DFF2CE-CA5A-4876-ABB8-DCBC2EFAE162}" dt="2019-08-03T20:09:16.006" v="2332"/>
          <ac:spMkLst>
            <pc:docMk/>
            <pc:sldMk cId="1205126630" sldId="285"/>
            <ac:spMk id="18" creationId="{74EC9F30-5077-471F-A6F3-3E991212A7A2}"/>
          </ac:spMkLst>
        </pc:spChg>
        <pc:spChg chg="add mod">
          <ac:chgData name="Ken Merrihew" userId="bcb7a1e886d99f07" providerId="LiveId" clId="{01DFF2CE-CA5A-4876-ABB8-DCBC2EFAE162}" dt="2019-08-02T16:46:39.909" v="1333" actId="20577"/>
          <ac:spMkLst>
            <pc:docMk/>
            <pc:sldMk cId="1205126630" sldId="285"/>
            <ac:spMk id="19" creationId="{A3BDDC86-97F7-4AA0-89ED-725834847083}"/>
          </ac:spMkLst>
        </pc:spChg>
        <pc:graphicFrameChg chg="add mod modGraphic">
          <ac:chgData name="Ken Merrihew" userId="bcb7a1e886d99f07" providerId="LiveId" clId="{01DFF2CE-CA5A-4876-ABB8-DCBC2EFAE162}" dt="2019-08-02T16:41:43.870" v="1308" actId="572"/>
          <ac:graphicFrameMkLst>
            <pc:docMk/>
            <pc:sldMk cId="1205126630" sldId="285"/>
            <ac:graphicFrameMk id="4" creationId="{A8D808D5-B5E0-4C21-A871-64F021319B26}"/>
          </ac:graphicFrameMkLst>
        </pc:graphicFrameChg>
      </pc:sldChg>
      <pc:sldChg chg="add ord">
        <pc:chgData name="Ken Merrihew" userId="bcb7a1e886d99f07" providerId="LiveId" clId="{01DFF2CE-CA5A-4876-ABB8-DCBC2EFAE162}" dt="2019-08-03T21:20:25.969" v="2426"/>
        <pc:sldMkLst>
          <pc:docMk/>
          <pc:sldMk cId="3561378230" sldId="286"/>
        </pc:sldMkLst>
      </pc:sldChg>
      <pc:sldChg chg="addSp modSp add ord modAnim">
        <pc:chgData name="Ken Merrihew" userId="bcb7a1e886d99f07" providerId="LiveId" clId="{01DFF2CE-CA5A-4876-ABB8-DCBC2EFAE162}" dt="2019-08-03T22:36:33.075" v="2595"/>
        <pc:sldMkLst>
          <pc:docMk/>
          <pc:sldMk cId="3332704345" sldId="287"/>
        </pc:sldMkLst>
        <pc:spChg chg="mod">
          <ac:chgData name="Ken Merrihew" userId="bcb7a1e886d99f07" providerId="LiveId" clId="{01DFF2CE-CA5A-4876-ABB8-DCBC2EFAE162}" dt="2019-08-03T22:34:50.277" v="2427" actId="6549"/>
          <ac:spMkLst>
            <pc:docMk/>
            <pc:sldMk cId="3332704345" sldId="287"/>
            <ac:spMk id="3" creationId="{E2263769-A21A-47C3-837A-2CF602A4A55D}"/>
          </ac:spMkLst>
        </pc:spChg>
        <pc:spChg chg="add mod">
          <ac:chgData name="Ken Merrihew" userId="bcb7a1e886d99f07" providerId="LiveId" clId="{01DFF2CE-CA5A-4876-ABB8-DCBC2EFAE162}" dt="2019-08-03T22:35:36.872" v="2507" actId="1035"/>
          <ac:spMkLst>
            <pc:docMk/>
            <pc:sldMk cId="3332704345" sldId="287"/>
            <ac:spMk id="4" creationId="{19FE24B5-1BB7-4234-890C-C53CF82EF6D3}"/>
          </ac:spMkLst>
        </pc:spChg>
        <pc:spChg chg="add mod">
          <ac:chgData name="Ken Merrihew" userId="bcb7a1e886d99f07" providerId="LiveId" clId="{01DFF2CE-CA5A-4876-ABB8-DCBC2EFAE162}" dt="2019-08-03T22:36:09.898" v="2593" actId="207"/>
          <ac:spMkLst>
            <pc:docMk/>
            <pc:sldMk cId="3332704345" sldId="287"/>
            <ac:spMk id="5" creationId="{34CC0A0B-B4EE-4B8D-ADEA-4F940735EE59}"/>
          </ac:spMkLst>
        </pc:spChg>
      </pc:sldChg>
      <pc:sldChg chg="add">
        <pc:chgData name="Ken Merrihew" userId="bcb7a1e886d99f07" providerId="LiveId" clId="{01DFF2CE-CA5A-4876-ABB8-DCBC2EFAE162}" dt="2019-08-02T20:49:34.971" v="1334"/>
        <pc:sldMkLst>
          <pc:docMk/>
          <pc:sldMk cId="3557328482" sldId="288"/>
        </pc:sldMkLst>
      </pc:sldChg>
      <pc:sldChg chg="add">
        <pc:chgData name="Ken Merrihew" userId="bcb7a1e886d99f07" providerId="LiveId" clId="{01DFF2CE-CA5A-4876-ABB8-DCBC2EFAE162}" dt="2019-08-03T03:20:32.518" v="2184"/>
        <pc:sldMkLst>
          <pc:docMk/>
          <pc:sldMk cId="1548737986" sldId="289"/>
        </pc:sldMkLst>
      </pc:sldChg>
      <pc:sldChg chg="add del">
        <pc:chgData name="Ken Merrihew" userId="bcb7a1e886d99f07" providerId="LiveId" clId="{01DFF2CE-CA5A-4876-ABB8-DCBC2EFAE162}" dt="2019-08-03T02:49:07.946" v="1973"/>
        <pc:sldMkLst>
          <pc:docMk/>
          <pc:sldMk cId="1970890574" sldId="289"/>
        </pc:sldMkLst>
      </pc:sldChg>
      <pc:sldChg chg="modSp add">
        <pc:chgData name="Ken Merrihew" userId="bcb7a1e886d99f07" providerId="LiveId" clId="{01DFF2CE-CA5A-4876-ABB8-DCBC2EFAE162}" dt="2019-08-03T03:47:39.335" v="2203" actId="207"/>
        <pc:sldMkLst>
          <pc:docMk/>
          <pc:sldMk cId="690724646" sldId="290"/>
        </pc:sldMkLst>
        <pc:spChg chg="mod">
          <ac:chgData name="Ken Merrihew" userId="bcb7a1e886d99f07" providerId="LiveId" clId="{01DFF2CE-CA5A-4876-ABB8-DCBC2EFAE162}" dt="2019-08-03T03:47:39.335" v="2203" actId="207"/>
          <ac:spMkLst>
            <pc:docMk/>
            <pc:sldMk cId="690724646" sldId="290"/>
            <ac:spMk id="3" creationId="{E2263769-A21A-47C3-837A-2CF602A4A55D}"/>
          </ac:spMkLst>
        </pc:spChg>
      </pc:sldChg>
      <pc:sldChg chg="add">
        <pc:chgData name="Ken Merrihew" userId="bcb7a1e886d99f07" providerId="LiveId" clId="{01DFF2CE-CA5A-4876-ABB8-DCBC2EFAE162}" dt="2019-08-03T03:47:22.190" v="2196"/>
        <pc:sldMkLst>
          <pc:docMk/>
          <pc:sldMk cId="3856076752" sldId="291"/>
        </pc:sldMkLst>
      </pc:sldChg>
      <pc:sldChg chg="addSp delSp modSp add delAnim modAnim">
        <pc:chgData name="Ken Merrihew" userId="bcb7a1e886d99f07" providerId="LiveId" clId="{01DFF2CE-CA5A-4876-ABB8-DCBC2EFAE162}" dt="2019-08-03T18:13:45.502" v="2308" actId="166"/>
        <pc:sldMkLst>
          <pc:docMk/>
          <pc:sldMk cId="3716872304" sldId="292"/>
        </pc:sldMkLst>
        <pc:spChg chg="del">
          <ac:chgData name="Ken Merrihew" userId="bcb7a1e886d99f07" providerId="LiveId" clId="{01DFF2CE-CA5A-4876-ABB8-DCBC2EFAE162}" dt="2019-08-03T04:15:46.295" v="2205" actId="478"/>
          <ac:spMkLst>
            <pc:docMk/>
            <pc:sldMk cId="3716872304" sldId="292"/>
            <ac:spMk id="3" creationId="{E2263769-A21A-47C3-837A-2CF602A4A55D}"/>
          </ac:spMkLst>
        </pc:spChg>
        <pc:spChg chg="del">
          <ac:chgData name="Ken Merrihew" userId="bcb7a1e886d99f07" providerId="LiveId" clId="{01DFF2CE-CA5A-4876-ABB8-DCBC2EFAE162}" dt="2019-08-03T04:15:46.295" v="2205" actId="478"/>
          <ac:spMkLst>
            <pc:docMk/>
            <pc:sldMk cId="3716872304" sldId="292"/>
            <ac:spMk id="4" creationId="{DE6D78C0-C137-4661-BEE9-B2D3EF7A26D9}"/>
          </ac:spMkLst>
        </pc:spChg>
        <pc:spChg chg="add mod ord">
          <ac:chgData name="Ken Merrihew" userId="bcb7a1e886d99f07" providerId="LiveId" clId="{01DFF2CE-CA5A-4876-ABB8-DCBC2EFAE162}" dt="2019-08-03T18:13:45.502" v="2308" actId="166"/>
          <ac:spMkLst>
            <pc:docMk/>
            <pc:sldMk cId="3716872304" sldId="292"/>
            <ac:spMk id="5" creationId="{2BD0214F-911B-4AB6-A26D-E9CFA7CE8A4C}"/>
          </ac:spMkLst>
        </pc:spChg>
        <pc:spChg chg="del">
          <ac:chgData name="Ken Merrihew" userId="bcb7a1e886d99f07" providerId="LiveId" clId="{01DFF2CE-CA5A-4876-ABB8-DCBC2EFAE162}" dt="2019-08-03T04:15:46.295" v="2205" actId="478"/>
          <ac:spMkLst>
            <pc:docMk/>
            <pc:sldMk cId="3716872304" sldId="292"/>
            <ac:spMk id="6" creationId="{FB763895-0120-4BB5-82D5-4DB71DA85863}"/>
          </ac:spMkLst>
        </pc:spChg>
        <pc:spChg chg="del">
          <ac:chgData name="Ken Merrihew" userId="bcb7a1e886d99f07" providerId="LiveId" clId="{01DFF2CE-CA5A-4876-ABB8-DCBC2EFAE162}" dt="2019-08-03T04:15:46.295" v="2205" actId="478"/>
          <ac:spMkLst>
            <pc:docMk/>
            <pc:sldMk cId="3716872304" sldId="292"/>
            <ac:spMk id="7" creationId="{D7B74079-8801-41EF-8738-9F130AC1861C}"/>
          </ac:spMkLst>
        </pc:spChg>
        <pc:spChg chg="del">
          <ac:chgData name="Ken Merrihew" userId="bcb7a1e886d99f07" providerId="LiveId" clId="{01DFF2CE-CA5A-4876-ABB8-DCBC2EFAE162}" dt="2019-08-03T04:15:46.295" v="2205" actId="478"/>
          <ac:spMkLst>
            <pc:docMk/>
            <pc:sldMk cId="3716872304" sldId="292"/>
            <ac:spMk id="8" creationId="{F2E81914-085A-406E-9A15-16435D052032}"/>
          </ac:spMkLst>
        </pc:spChg>
        <pc:spChg chg="del">
          <ac:chgData name="Ken Merrihew" userId="bcb7a1e886d99f07" providerId="LiveId" clId="{01DFF2CE-CA5A-4876-ABB8-DCBC2EFAE162}" dt="2019-08-03T04:15:46.295" v="2205" actId="478"/>
          <ac:spMkLst>
            <pc:docMk/>
            <pc:sldMk cId="3716872304" sldId="292"/>
            <ac:spMk id="9" creationId="{23E7E495-2182-4B61-BCB5-F27599023EC4}"/>
          </ac:spMkLst>
        </pc:spChg>
        <pc:spChg chg="del">
          <ac:chgData name="Ken Merrihew" userId="bcb7a1e886d99f07" providerId="LiveId" clId="{01DFF2CE-CA5A-4876-ABB8-DCBC2EFAE162}" dt="2019-08-03T04:15:46.295" v="2205" actId="478"/>
          <ac:spMkLst>
            <pc:docMk/>
            <pc:sldMk cId="3716872304" sldId="292"/>
            <ac:spMk id="10" creationId="{D13CBE25-6769-48E5-A85D-E97A08CB1074}"/>
          </ac:spMkLst>
        </pc:spChg>
        <pc:spChg chg="del">
          <ac:chgData name="Ken Merrihew" userId="bcb7a1e886d99f07" providerId="LiveId" clId="{01DFF2CE-CA5A-4876-ABB8-DCBC2EFAE162}" dt="2019-08-03T04:15:46.295" v="2205" actId="478"/>
          <ac:spMkLst>
            <pc:docMk/>
            <pc:sldMk cId="3716872304" sldId="292"/>
            <ac:spMk id="11" creationId="{0E6DE2E1-51D1-4876-8AE1-AE304F9B83C6}"/>
          </ac:spMkLst>
        </pc:spChg>
        <pc:picChg chg="add mod">
          <ac:chgData name="Ken Merrihew" userId="bcb7a1e886d99f07" providerId="LiveId" clId="{01DFF2CE-CA5A-4876-ABB8-DCBC2EFAE162}" dt="2019-08-03T18:09:29.786" v="2271" actId="688"/>
          <ac:picMkLst>
            <pc:docMk/>
            <pc:sldMk cId="3716872304" sldId="292"/>
            <ac:picMk id="13" creationId="{DB60E677-9C5F-48DC-BA5C-1613509A98A2}"/>
          </ac:picMkLst>
        </pc:picChg>
        <pc:picChg chg="add mod">
          <ac:chgData name="Ken Merrihew" userId="bcb7a1e886d99f07" providerId="LiveId" clId="{01DFF2CE-CA5A-4876-ABB8-DCBC2EFAE162}" dt="2019-08-03T18:09:38.114" v="2279" actId="1076"/>
          <ac:picMkLst>
            <pc:docMk/>
            <pc:sldMk cId="3716872304" sldId="292"/>
            <ac:picMk id="14" creationId="{20070ED0-EF30-4E80-974D-8E374DB4760E}"/>
          </ac:picMkLst>
        </pc:picChg>
        <pc:picChg chg="add mod">
          <ac:chgData name="Ken Merrihew" userId="bcb7a1e886d99f07" providerId="LiveId" clId="{01DFF2CE-CA5A-4876-ABB8-DCBC2EFAE162}" dt="2019-08-03T18:09:36.819" v="2278" actId="1076"/>
          <ac:picMkLst>
            <pc:docMk/>
            <pc:sldMk cId="3716872304" sldId="292"/>
            <ac:picMk id="15" creationId="{1C0F90F5-619A-478A-AA22-E9C23C8F119D}"/>
          </ac:picMkLst>
        </pc:picChg>
        <pc:picChg chg="add mod">
          <ac:chgData name="Ken Merrihew" userId="bcb7a1e886d99f07" providerId="LiveId" clId="{01DFF2CE-CA5A-4876-ABB8-DCBC2EFAE162}" dt="2019-08-03T18:09:35.634" v="2277" actId="1076"/>
          <ac:picMkLst>
            <pc:docMk/>
            <pc:sldMk cId="3716872304" sldId="292"/>
            <ac:picMk id="16" creationId="{491DEA36-4CDC-47DE-8855-5B70141CE72A}"/>
          </ac:picMkLst>
        </pc:picChg>
        <pc:picChg chg="add mod">
          <ac:chgData name="Ken Merrihew" userId="bcb7a1e886d99f07" providerId="LiveId" clId="{01DFF2CE-CA5A-4876-ABB8-DCBC2EFAE162}" dt="2019-08-03T18:09:34.252" v="2276" actId="1076"/>
          <ac:picMkLst>
            <pc:docMk/>
            <pc:sldMk cId="3716872304" sldId="292"/>
            <ac:picMk id="17" creationId="{02B24A71-2797-43CB-AADE-4056FE9FBA01}"/>
          </ac:picMkLst>
        </pc:picChg>
        <pc:picChg chg="add mod">
          <ac:chgData name="Ken Merrihew" userId="bcb7a1e886d99f07" providerId="LiveId" clId="{01DFF2CE-CA5A-4876-ABB8-DCBC2EFAE162}" dt="2019-08-03T18:09:48.462" v="2283" actId="1076"/>
          <ac:picMkLst>
            <pc:docMk/>
            <pc:sldMk cId="3716872304" sldId="292"/>
            <ac:picMk id="18" creationId="{E6A5A06F-820E-4936-BE8C-03F6B97FEAC8}"/>
          </ac:picMkLst>
        </pc:picChg>
        <pc:picChg chg="add mod">
          <ac:chgData name="Ken Merrihew" userId="bcb7a1e886d99f07" providerId="LiveId" clId="{01DFF2CE-CA5A-4876-ABB8-DCBC2EFAE162}" dt="2019-08-03T18:09:53.390" v="2285" actId="1076"/>
          <ac:picMkLst>
            <pc:docMk/>
            <pc:sldMk cId="3716872304" sldId="292"/>
            <ac:picMk id="19" creationId="{4F73BA57-230E-4130-AC33-24B201EBDE06}"/>
          </ac:picMkLst>
        </pc:picChg>
        <pc:picChg chg="add mod">
          <ac:chgData name="Ken Merrihew" userId="bcb7a1e886d99f07" providerId="LiveId" clId="{01DFF2CE-CA5A-4876-ABB8-DCBC2EFAE162}" dt="2019-08-03T18:09:57.613" v="2287" actId="1076"/>
          <ac:picMkLst>
            <pc:docMk/>
            <pc:sldMk cId="3716872304" sldId="292"/>
            <ac:picMk id="20" creationId="{B7627929-F6C2-49E6-9702-7BE8A6536DB2}"/>
          </ac:picMkLst>
        </pc:picChg>
        <pc:picChg chg="add mod">
          <ac:chgData name="Ken Merrihew" userId="bcb7a1e886d99f07" providerId="LiveId" clId="{01DFF2CE-CA5A-4876-ABB8-DCBC2EFAE162}" dt="2019-08-03T18:10:09.296" v="2289" actId="1076"/>
          <ac:picMkLst>
            <pc:docMk/>
            <pc:sldMk cId="3716872304" sldId="292"/>
            <ac:picMk id="21" creationId="{6D6CF771-9628-4BB1-BBEF-D8BEFE6CBA4A}"/>
          </ac:picMkLst>
        </pc:picChg>
        <pc:picChg chg="add mod">
          <ac:chgData name="Ken Merrihew" userId="bcb7a1e886d99f07" providerId="LiveId" clId="{01DFF2CE-CA5A-4876-ABB8-DCBC2EFAE162}" dt="2019-08-03T18:13:34.929" v="2306" actId="1076"/>
          <ac:picMkLst>
            <pc:docMk/>
            <pc:sldMk cId="3716872304" sldId="292"/>
            <ac:picMk id="22" creationId="{6A9A01A0-3F79-46D7-867A-7812E590F2F7}"/>
          </ac:picMkLst>
        </pc:picChg>
        <pc:picChg chg="add mod">
          <ac:chgData name="Ken Merrihew" userId="bcb7a1e886d99f07" providerId="LiveId" clId="{01DFF2CE-CA5A-4876-ABB8-DCBC2EFAE162}" dt="2019-08-03T18:13:37.472" v="2307" actId="1076"/>
          <ac:picMkLst>
            <pc:docMk/>
            <pc:sldMk cId="3716872304" sldId="292"/>
            <ac:picMk id="23" creationId="{2BCDAD92-5A39-4289-B72B-93A948BC7788}"/>
          </ac:picMkLst>
        </pc:picChg>
        <pc:picChg chg="add mod">
          <ac:chgData name="Ken Merrihew" userId="bcb7a1e886d99f07" providerId="LiveId" clId="{01DFF2CE-CA5A-4876-ABB8-DCBC2EFAE162}" dt="2019-08-03T04:18:05.973" v="2249" actId="207"/>
          <ac:picMkLst>
            <pc:docMk/>
            <pc:sldMk cId="3716872304" sldId="292"/>
            <ac:picMk id="1026" creationId="{3365F9DA-5AA3-44CA-874B-FC3895FF4AAE}"/>
          </ac:picMkLst>
        </pc:picChg>
      </pc:sldChg>
      <pc:sldChg chg="addSp modSp add del modAnim">
        <pc:chgData name="Ken Merrihew" userId="bcb7a1e886d99f07" providerId="LiveId" clId="{01DFF2CE-CA5A-4876-ABB8-DCBC2EFAE162}" dt="2019-08-03T20:21:25.048" v="2418" actId="2696"/>
        <pc:sldMkLst>
          <pc:docMk/>
          <pc:sldMk cId="2105064783" sldId="293"/>
        </pc:sldMkLst>
        <pc:spChg chg="mod">
          <ac:chgData name="Ken Merrihew" userId="bcb7a1e886d99f07" providerId="LiveId" clId="{01DFF2CE-CA5A-4876-ABB8-DCBC2EFAE162}" dt="2019-08-03T20:15:27.848" v="2399" actId="164"/>
          <ac:spMkLst>
            <pc:docMk/>
            <pc:sldMk cId="2105064783" sldId="293"/>
            <ac:spMk id="13" creationId="{56182774-83F6-4D80-AD3A-1B51719943DB}"/>
          </ac:spMkLst>
        </pc:spChg>
        <pc:spChg chg="mod">
          <ac:chgData name="Ken Merrihew" userId="bcb7a1e886d99f07" providerId="LiveId" clId="{01DFF2CE-CA5A-4876-ABB8-DCBC2EFAE162}" dt="2019-08-03T20:15:27.848" v="2399" actId="164"/>
          <ac:spMkLst>
            <pc:docMk/>
            <pc:sldMk cId="2105064783" sldId="293"/>
            <ac:spMk id="19" creationId="{099853C3-37FE-44E8-8CED-73507864173E}"/>
          </ac:spMkLst>
        </pc:spChg>
        <pc:grpChg chg="add mod">
          <ac:chgData name="Ken Merrihew" userId="bcb7a1e886d99f07" providerId="LiveId" clId="{01DFF2CE-CA5A-4876-ABB8-DCBC2EFAE162}" dt="2019-08-03T20:15:27.848" v="2399" actId="164"/>
          <ac:grpSpMkLst>
            <pc:docMk/>
            <pc:sldMk cId="2105064783" sldId="293"/>
            <ac:grpSpMk id="4" creationId="{2D6163D2-F975-4F31-8F67-C0C3A8D4CE2C}"/>
          </ac:grpSpMkLst>
        </pc:grpChg>
        <pc:grpChg chg="ord">
          <ac:chgData name="Ken Merrihew" userId="bcb7a1e886d99f07" providerId="LiveId" clId="{01DFF2CE-CA5A-4876-ABB8-DCBC2EFAE162}" dt="2019-08-03T20:16:19.477" v="2403" actId="166"/>
          <ac:grpSpMkLst>
            <pc:docMk/>
            <pc:sldMk cId="2105064783" sldId="293"/>
            <ac:grpSpMk id="10" creationId="{1AB8BA68-163B-41CF-B441-0F4FFA94A5D1}"/>
          </ac:grpSpMkLst>
        </pc:grpChg>
        <pc:picChg chg="mod">
          <ac:chgData name="Ken Merrihew" userId="bcb7a1e886d99f07" providerId="LiveId" clId="{01DFF2CE-CA5A-4876-ABB8-DCBC2EFAE162}" dt="2019-08-03T20:15:27.848" v="2399" actId="164"/>
          <ac:picMkLst>
            <pc:docMk/>
            <pc:sldMk cId="2105064783" sldId="293"/>
            <ac:picMk id="2050" creationId="{F51A0DC1-0270-4ED6-8DCE-C802B1BA2394}"/>
          </ac:picMkLst>
        </pc:picChg>
        <pc:cxnChg chg="mod">
          <ac:chgData name="Ken Merrihew" userId="bcb7a1e886d99f07" providerId="LiveId" clId="{01DFF2CE-CA5A-4876-ABB8-DCBC2EFAE162}" dt="2019-08-03T20:15:27.848" v="2399" actId="164"/>
          <ac:cxnSpMkLst>
            <pc:docMk/>
            <pc:sldMk cId="2105064783" sldId="293"/>
            <ac:cxnSpMk id="12" creationId="{D2B364C5-8E4D-486C-A93B-E99D7D8E7ACB}"/>
          </ac:cxnSpMkLst>
        </pc:cxnChg>
        <pc:cxnChg chg="mod">
          <ac:chgData name="Ken Merrihew" userId="bcb7a1e886d99f07" providerId="LiveId" clId="{01DFF2CE-CA5A-4876-ABB8-DCBC2EFAE162}" dt="2019-08-03T20:15:27.848" v="2399" actId="164"/>
          <ac:cxnSpMkLst>
            <pc:docMk/>
            <pc:sldMk cId="2105064783" sldId="293"/>
            <ac:cxnSpMk id="15" creationId="{0743B5DD-15B9-45F5-82E6-EE184DB8E304}"/>
          </ac:cxnSpMkLst>
        </pc:cxnChg>
        <pc:cxnChg chg="mod">
          <ac:chgData name="Ken Merrihew" userId="bcb7a1e886d99f07" providerId="LiveId" clId="{01DFF2CE-CA5A-4876-ABB8-DCBC2EFAE162}" dt="2019-08-03T20:15:27.848" v="2399" actId="164"/>
          <ac:cxnSpMkLst>
            <pc:docMk/>
            <pc:sldMk cId="2105064783" sldId="293"/>
            <ac:cxnSpMk id="16" creationId="{1F7EB56D-C4C6-4658-A885-CA220816D86C}"/>
          </ac:cxnSpMkLst>
        </pc:cxnChg>
        <pc:cxnChg chg="mod">
          <ac:chgData name="Ken Merrihew" userId="bcb7a1e886d99f07" providerId="LiveId" clId="{01DFF2CE-CA5A-4876-ABB8-DCBC2EFAE162}" dt="2019-08-03T20:15:27.848" v="2399" actId="164"/>
          <ac:cxnSpMkLst>
            <pc:docMk/>
            <pc:sldMk cId="2105064783" sldId="293"/>
            <ac:cxnSpMk id="17" creationId="{8CBE705C-2BF0-4C3C-BDF5-0180EC6594AD}"/>
          </ac:cxnSpMkLst>
        </pc:cxnChg>
      </pc:sldChg>
    </pc:docChg>
  </pc:docChgLst>
  <pc:docChgLst>
    <pc:chgData name="Ken Merrihew" userId="bcb7a1e886d99f07" providerId="LiveId" clId="{27540064-5136-4712-B86A-EF8B93763C24}"/>
    <pc:docChg chg="custSel addSld modSld">
      <pc:chgData name="Ken Merrihew" userId="bcb7a1e886d99f07" providerId="LiveId" clId="{27540064-5136-4712-B86A-EF8B93763C24}" dt="2019-07-31T02:43:59.986" v="161" actId="1037"/>
      <pc:docMkLst>
        <pc:docMk/>
      </pc:docMkLst>
      <pc:sldChg chg="modSp">
        <pc:chgData name="Ken Merrihew" userId="bcb7a1e886d99f07" providerId="LiveId" clId="{27540064-5136-4712-B86A-EF8B93763C24}" dt="2019-07-31T02:43:59.986" v="161" actId="1037"/>
        <pc:sldMkLst>
          <pc:docMk/>
          <pc:sldMk cId="443059316" sldId="269"/>
        </pc:sldMkLst>
        <pc:spChg chg="mod">
          <ac:chgData name="Ken Merrihew" userId="bcb7a1e886d99f07" providerId="LiveId" clId="{27540064-5136-4712-B86A-EF8B93763C24}" dt="2019-07-31T02:43:15.007" v="137" actId="339"/>
          <ac:spMkLst>
            <pc:docMk/>
            <pc:sldMk cId="443059316" sldId="269"/>
            <ac:spMk id="20" creationId="{900110CD-AC2C-41D5-BC6D-6C6F71D3D2B1}"/>
          </ac:spMkLst>
        </pc:spChg>
        <pc:spChg chg="mod">
          <ac:chgData name="Ken Merrihew" userId="bcb7a1e886d99f07" providerId="LiveId" clId="{27540064-5136-4712-B86A-EF8B93763C24}" dt="2019-07-31T02:43:30.680" v="138" actId="207"/>
          <ac:spMkLst>
            <pc:docMk/>
            <pc:sldMk cId="443059316" sldId="269"/>
            <ac:spMk id="21" creationId="{052D1D33-358D-478B-9EC0-F22C9C90715D}"/>
          </ac:spMkLst>
        </pc:spChg>
        <pc:spChg chg="mod">
          <ac:chgData name="Ken Merrihew" userId="bcb7a1e886d99f07" providerId="LiveId" clId="{27540064-5136-4712-B86A-EF8B93763C24}" dt="2019-07-31T02:43:59.986" v="161" actId="1037"/>
          <ac:spMkLst>
            <pc:docMk/>
            <pc:sldMk cId="443059316" sldId="269"/>
            <ac:spMk id="22" creationId="{ED30BC13-D55B-45EF-86BC-6D97DDA786D1}"/>
          </ac:spMkLst>
        </pc:spChg>
        <pc:spChg chg="mod">
          <ac:chgData name="Ken Merrihew" userId="bcb7a1e886d99f07" providerId="LiveId" clId="{27540064-5136-4712-B86A-EF8B93763C24}" dt="2019-07-31T02:40:21.296" v="112" actId="14100"/>
          <ac:spMkLst>
            <pc:docMk/>
            <pc:sldMk cId="443059316" sldId="269"/>
            <ac:spMk id="23" creationId="{35F333FD-0526-457A-9A4D-DF8FB98A36F9}"/>
          </ac:spMkLst>
        </pc:spChg>
        <pc:spChg chg="mod">
          <ac:chgData name="Ken Merrihew" userId="bcb7a1e886d99f07" providerId="LiveId" clId="{27540064-5136-4712-B86A-EF8B93763C24}" dt="2019-07-31T02:40:30.611" v="119" actId="1036"/>
          <ac:spMkLst>
            <pc:docMk/>
            <pc:sldMk cId="443059316" sldId="269"/>
            <ac:spMk id="24" creationId="{64BDFC4D-FCF8-44EA-9DE5-316E62A2838B}"/>
          </ac:spMkLst>
        </pc:spChg>
      </pc:sldChg>
      <pc:sldChg chg="addSp delSp modSp add delAnim modAnim">
        <pc:chgData name="Ken Merrihew" userId="bcb7a1e886d99f07" providerId="LiveId" clId="{27540064-5136-4712-B86A-EF8B93763C24}" dt="2019-07-31T02:37:00.104" v="108"/>
        <pc:sldMkLst>
          <pc:docMk/>
          <pc:sldMk cId="2739537050" sldId="283"/>
        </pc:sldMkLst>
        <pc:spChg chg="add mod">
          <ac:chgData name="Ken Merrihew" userId="bcb7a1e886d99f07" providerId="LiveId" clId="{27540064-5136-4712-B86A-EF8B93763C24}" dt="2019-07-31T00:31:18.758" v="75" actId="1036"/>
          <ac:spMkLst>
            <pc:docMk/>
            <pc:sldMk cId="2739537050" sldId="283"/>
            <ac:spMk id="5" creationId="{83C1DA04-C51D-4651-A51C-A1BF56A09B84}"/>
          </ac:spMkLst>
        </pc:spChg>
        <pc:spChg chg="add mod">
          <ac:chgData name="Ken Merrihew" userId="bcb7a1e886d99f07" providerId="LiveId" clId="{27540064-5136-4712-B86A-EF8B93763C24}" dt="2019-07-31T02:32:13.243" v="95" actId="1076"/>
          <ac:spMkLst>
            <pc:docMk/>
            <pc:sldMk cId="2739537050" sldId="283"/>
            <ac:spMk id="16" creationId="{1CA8BA15-7FCF-4763-B2A1-66421EBCA443}"/>
          </ac:spMkLst>
        </pc:spChg>
        <pc:spChg chg="del">
          <ac:chgData name="Ken Merrihew" userId="bcb7a1e886d99f07" providerId="LiveId" clId="{27540064-5136-4712-B86A-EF8B93763C24}" dt="2019-07-31T00:25:04.012" v="1" actId="478"/>
          <ac:spMkLst>
            <pc:docMk/>
            <pc:sldMk cId="2739537050" sldId="283"/>
            <ac:spMk id="20" creationId="{900110CD-AC2C-41D5-BC6D-6C6F71D3D2B1}"/>
          </ac:spMkLst>
        </pc:spChg>
        <pc:spChg chg="del">
          <ac:chgData name="Ken Merrihew" userId="bcb7a1e886d99f07" providerId="LiveId" clId="{27540064-5136-4712-B86A-EF8B93763C24}" dt="2019-07-31T00:25:04.012" v="1" actId="478"/>
          <ac:spMkLst>
            <pc:docMk/>
            <pc:sldMk cId="2739537050" sldId="283"/>
            <ac:spMk id="21" creationId="{052D1D33-358D-478B-9EC0-F22C9C90715D}"/>
          </ac:spMkLst>
        </pc:spChg>
        <pc:spChg chg="del">
          <ac:chgData name="Ken Merrihew" userId="bcb7a1e886d99f07" providerId="LiveId" clId="{27540064-5136-4712-B86A-EF8B93763C24}" dt="2019-07-31T00:25:04.012" v="1" actId="478"/>
          <ac:spMkLst>
            <pc:docMk/>
            <pc:sldMk cId="2739537050" sldId="283"/>
            <ac:spMk id="22" creationId="{ED30BC13-D55B-45EF-86BC-6D97DDA786D1}"/>
          </ac:spMkLst>
        </pc:spChg>
        <pc:spChg chg="del">
          <ac:chgData name="Ken Merrihew" userId="bcb7a1e886d99f07" providerId="LiveId" clId="{27540064-5136-4712-B86A-EF8B93763C24}" dt="2019-07-31T00:25:04.012" v="1" actId="478"/>
          <ac:spMkLst>
            <pc:docMk/>
            <pc:sldMk cId="2739537050" sldId="283"/>
            <ac:spMk id="23" creationId="{35F333FD-0526-457A-9A4D-DF8FB98A36F9}"/>
          </ac:spMkLst>
        </pc:spChg>
        <pc:spChg chg="del">
          <ac:chgData name="Ken Merrihew" userId="bcb7a1e886d99f07" providerId="LiveId" clId="{27540064-5136-4712-B86A-EF8B93763C24}" dt="2019-07-31T00:25:04.012" v="1" actId="478"/>
          <ac:spMkLst>
            <pc:docMk/>
            <pc:sldMk cId="2739537050" sldId="283"/>
            <ac:spMk id="24" creationId="{64BDFC4D-FCF8-44EA-9DE5-316E62A2838B}"/>
          </ac:spMkLst>
        </pc:spChg>
        <pc:spChg chg="del">
          <ac:chgData name="Ken Merrihew" userId="bcb7a1e886d99f07" providerId="LiveId" clId="{27540064-5136-4712-B86A-EF8B93763C24}" dt="2019-07-31T00:25:06.063" v="3" actId="478"/>
          <ac:spMkLst>
            <pc:docMk/>
            <pc:sldMk cId="2739537050" sldId="283"/>
            <ac:spMk id="25" creationId="{7096B551-4B4C-4AE4-BC5C-E3C2D5B705BF}"/>
          </ac:spMkLst>
        </pc:spChg>
        <pc:spChg chg="del">
          <ac:chgData name="Ken Merrihew" userId="bcb7a1e886d99f07" providerId="LiveId" clId="{27540064-5136-4712-B86A-EF8B93763C24}" dt="2019-07-31T00:25:04.914" v="2" actId="478"/>
          <ac:spMkLst>
            <pc:docMk/>
            <pc:sldMk cId="2739537050" sldId="283"/>
            <ac:spMk id="26" creationId="{24779898-2426-4326-AF1F-5B6F25018A59}"/>
          </ac:spMkLst>
        </pc:spChg>
        <pc:spChg chg="del">
          <ac:chgData name="Ken Merrihew" userId="bcb7a1e886d99f07" providerId="LiveId" clId="{27540064-5136-4712-B86A-EF8B93763C24}" dt="2019-07-31T00:25:04.012" v="1" actId="478"/>
          <ac:spMkLst>
            <pc:docMk/>
            <pc:sldMk cId="2739537050" sldId="283"/>
            <ac:spMk id="27" creationId="{576A97D1-5CB8-43E2-93B7-4365FE16AB8F}"/>
          </ac:spMkLst>
        </pc:spChg>
        <pc:spChg chg="del">
          <ac:chgData name="Ken Merrihew" userId="bcb7a1e886d99f07" providerId="LiveId" clId="{27540064-5136-4712-B86A-EF8B93763C24}" dt="2019-07-31T00:25:04.012" v="1" actId="478"/>
          <ac:spMkLst>
            <pc:docMk/>
            <pc:sldMk cId="2739537050" sldId="283"/>
            <ac:spMk id="28" creationId="{F99030CD-000F-404F-8180-903BCD623584}"/>
          </ac:spMkLst>
        </pc:spChg>
        <pc:spChg chg="del">
          <ac:chgData name="Ken Merrihew" userId="bcb7a1e886d99f07" providerId="LiveId" clId="{27540064-5136-4712-B86A-EF8B93763C24}" dt="2019-07-31T00:25:04.012" v="1" actId="478"/>
          <ac:spMkLst>
            <pc:docMk/>
            <pc:sldMk cId="2739537050" sldId="283"/>
            <ac:spMk id="29" creationId="{05519FDA-82FB-45E0-97DF-CCAB524C6555}"/>
          </ac:spMkLst>
        </pc:spChg>
        <pc:picChg chg="add mod modCrop">
          <ac:chgData name="Ken Merrihew" userId="bcb7a1e886d99f07" providerId="LiveId" clId="{27540064-5136-4712-B86A-EF8B93763C24}" dt="2019-07-31T00:30:24.544" v="12" actId="688"/>
          <ac:picMkLst>
            <pc:docMk/>
            <pc:sldMk cId="2739537050" sldId="283"/>
            <ac:picMk id="4" creationId="{EE477BF3-7A52-44CE-B212-93E6B02F16FD}"/>
          </ac:picMkLst>
        </pc:picChg>
        <pc:cxnChg chg="add mod">
          <ac:chgData name="Ken Merrihew" userId="bcb7a1e886d99f07" providerId="LiveId" clId="{27540064-5136-4712-B86A-EF8B93763C24}" dt="2019-07-31T02:33:13.306" v="102" actId="1076"/>
          <ac:cxnSpMkLst>
            <pc:docMk/>
            <pc:sldMk cId="2739537050" sldId="283"/>
            <ac:cxnSpMk id="7" creationId="{C5C4FCF6-B5A4-4A72-B451-C0773700898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400D-63A0-49FE-B118-9C6870007F82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allout.gamepedia.com/Lead_pipe_(Fallout:_New_Vegas)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hyperlink" Target="http://freeaussiestock.com/free/Queensland/whitsundays/slides/whitsunday_ocean_passage.htm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FA73A-5146-4DBC-9BDB-23DF5E2AD698}"/>
              </a:ext>
            </a:extLst>
          </p:cNvPr>
          <p:cNvSpPr txBox="1"/>
          <p:nvPr/>
        </p:nvSpPr>
        <p:spPr>
          <a:xfrm>
            <a:off x="623889" y="2505670"/>
            <a:ext cx="489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8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5572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mage result for miss scarlet">
            <a:extLst>
              <a:ext uri="{FF2B5EF4-FFF2-40B4-BE49-F238E27FC236}">
                <a16:creationId xmlns:a16="http://schemas.microsoft.com/office/drawing/2014/main" id="{C706B7FD-E4D3-455C-AB28-35E66A0C1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6">
            <a:off x="4757295" y="1689381"/>
            <a:ext cx="25717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mysteries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mustērion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hidden secret revealed only to the initiate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Image result for col. mustard">
            <a:extLst>
              <a:ext uri="{FF2B5EF4-FFF2-40B4-BE49-F238E27FC236}">
                <a16:creationId xmlns:a16="http://schemas.microsoft.com/office/drawing/2014/main" id="{C80C402F-2FDA-43E4-8772-08AF73FA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2069">
            <a:off x="1730729" y="1808451"/>
            <a:ext cx="2698368" cy="406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D6163D2-F975-4F31-8F67-C0C3A8D4CE2C}"/>
              </a:ext>
            </a:extLst>
          </p:cNvPr>
          <p:cNvGrpSpPr/>
          <p:nvPr/>
        </p:nvGrpSpPr>
        <p:grpSpPr>
          <a:xfrm>
            <a:off x="4766830" y="1675102"/>
            <a:ext cx="2571750" cy="4048125"/>
            <a:chOff x="4766830" y="1675102"/>
            <a:chExt cx="2571750" cy="4048125"/>
          </a:xfrm>
        </p:grpSpPr>
        <p:pic>
          <p:nvPicPr>
            <p:cNvPr id="2050" name="Picture 2" descr="Image result for miss scarlet">
              <a:extLst>
                <a:ext uri="{FF2B5EF4-FFF2-40B4-BE49-F238E27FC236}">
                  <a16:creationId xmlns:a16="http://schemas.microsoft.com/office/drawing/2014/main" id="{F51A0DC1-0270-4ED6-8DCE-C802B1BA2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6">
              <a:off x="4766830" y="1675102"/>
              <a:ext cx="2571750" cy="404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6182774-83F6-4D80-AD3A-1B51719943DB}"/>
                </a:ext>
              </a:extLst>
            </p:cNvPr>
            <p:cNvSpPr/>
            <p:nvPr/>
          </p:nvSpPr>
          <p:spPr>
            <a:xfrm>
              <a:off x="5662471" y="2987429"/>
              <a:ext cx="187099" cy="79323"/>
            </a:xfrm>
            <a:custGeom>
              <a:avLst/>
              <a:gdLst>
                <a:gd name="connsiteX0" fmla="*/ 80 w 187099"/>
                <a:gd name="connsiteY0" fmla="*/ 50362 h 79323"/>
                <a:gd name="connsiteX1" fmla="*/ 70082 w 187099"/>
                <a:gd name="connsiteY1" fmla="*/ 3694 h 79323"/>
                <a:gd name="connsiteX2" fmla="*/ 115292 w 187099"/>
                <a:gd name="connsiteY2" fmla="*/ 6611 h 79323"/>
                <a:gd name="connsiteX3" fmla="*/ 186752 w 187099"/>
                <a:gd name="connsiteY3" fmla="*/ 35779 h 79323"/>
                <a:gd name="connsiteX4" fmla="*/ 140084 w 187099"/>
                <a:gd name="connsiteY4" fmla="*/ 72238 h 79323"/>
                <a:gd name="connsiteX5" fmla="*/ 84666 w 187099"/>
                <a:gd name="connsiteY5" fmla="*/ 78071 h 79323"/>
                <a:gd name="connsiteX6" fmla="*/ 80 w 187099"/>
                <a:gd name="connsiteY6" fmla="*/ 50362 h 7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099" h="79323">
                  <a:moveTo>
                    <a:pt x="80" y="50362"/>
                  </a:moveTo>
                  <a:cubicBezTo>
                    <a:pt x="-2351" y="37966"/>
                    <a:pt x="50880" y="10986"/>
                    <a:pt x="70082" y="3694"/>
                  </a:cubicBezTo>
                  <a:cubicBezTo>
                    <a:pt x="89284" y="-3598"/>
                    <a:pt x="95847" y="1263"/>
                    <a:pt x="115292" y="6611"/>
                  </a:cubicBezTo>
                  <a:cubicBezTo>
                    <a:pt x="134737" y="11958"/>
                    <a:pt x="182620" y="24841"/>
                    <a:pt x="186752" y="35779"/>
                  </a:cubicBezTo>
                  <a:cubicBezTo>
                    <a:pt x="190884" y="46717"/>
                    <a:pt x="157098" y="65189"/>
                    <a:pt x="140084" y="72238"/>
                  </a:cubicBezTo>
                  <a:cubicBezTo>
                    <a:pt x="123070" y="79287"/>
                    <a:pt x="103868" y="80745"/>
                    <a:pt x="84666" y="78071"/>
                  </a:cubicBezTo>
                  <a:cubicBezTo>
                    <a:pt x="65464" y="75397"/>
                    <a:pt x="2511" y="62758"/>
                    <a:pt x="80" y="50362"/>
                  </a:cubicBezTo>
                  <a:close/>
                </a:path>
              </a:pathLst>
            </a:custGeom>
            <a:solidFill>
              <a:srgbClr val="974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9853C3-37FE-44E8-8CED-73507864173E}"/>
                </a:ext>
              </a:extLst>
            </p:cNvPr>
            <p:cNvSpPr/>
            <p:nvPr/>
          </p:nvSpPr>
          <p:spPr>
            <a:xfrm>
              <a:off x="6091015" y="2934024"/>
              <a:ext cx="187099" cy="79323"/>
            </a:xfrm>
            <a:custGeom>
              <a:avLst/>
              <a:gdLst>
                <a:gd name="connsiteX0" fmla="*/ 80 w 187099"/>
                <a:gd name="connsiteY0" fmla="*/ 50362 h 79323"/>
                <a:gd name="connsiteX1" fmla="*/ 70082 w 187099"/>
                <a:gd name="connsiteY1" fmla="*/ 3694 h 79323"/>
                <a:gd name="connsiteX2" fmla="*/ 115292 w 187099"/>
                <a:gd name="connsiteY2" fmla="*/ 6611 h 79323"/>
                <a:gd name="connsiteX3" fmla="*/ 186752 w 187099"/>
                <a:gd name="connsiteY3" fmla="*/ 35779 h 79323"/>
                <a:gd name="connsiteX4" fmla="*/ 140084 w 187099"/>
                <a:gd name="connsiteY4" fmla="*/ 72238 h 79323"/>
                <a:gd name="connsiteX5" fmla="*/ 84666 w 187099"/>
                <a:gd name="connsiteY5" fmla="*/ 78071 h 79323"/>
                <a:gd name="connsiteX6" fmla="*/ 80 w 187099"/>
                <a:gd name="connsiteY6" fmla="*/ 50362 h 7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099" h="79323">
                  <a:moveTo>
                    <a:pt x="80" y="50362"/>
                  </a:moveTo>
                  <a:cubicBezTo>
                    <a:pt x="-2351" y="37966"/>
                    <a:pt x="50880" y="10986"/>
                    <a:pt x="70082" y="3694"/>
                  </a:cubicBezTo>
                  <a:cubicBezTo>
                    <a:pt x="89284" y="-3598"/>
                    <a:pt x="95847" y="1263"/>
                    <a:pt x="115292" y="6611"/>
                  </a:cubicBezTo>
                  <a:cubicBezTo>
                    <a:pt x="134737" y="11958"/>
                    <a:pt x="182620" y="24841"/>
                    <a:pt x="186752" y="35779"/>
                  </a:cubicBezTo>
                  <a:cubicBezTo>
                    <a:pt x="190884" y="46717"/>
                    <a:pt x="157098" y="65189"/>
                    <a:pt x="140084" y="72238"/>
                  </a:cubicBezTo>
                  <a:cubicBezTo>
                    <a:pt x="123070" y="79287"/>
                    <a:pt x="103868" y="80745"/>
                    <a:pt x="84666" y="78071"/>
                  </a:cubicBezTo>
                  <a:cubicBezTo>
                    <a:pt x="65464" y="75397"/>
                    <a:pt x="2511" y="62758"/>
                    <a:pt x="80" y="50362"/>
                  </a:cubicBezTo>
                  <a:close/>
                </a:path>
              </a:pathLst>
            </a:custGeom>
            <a:solidFill>
              <a:srgbClr val="974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B364C5-8E4D-486C-A93B-E99D7D8E7ACB}"/>
                </a:ext>
              </a:extLst>
            </p:cNvPr>
            <p:cNvCxnSpPr/>
            <p:nvPr/>
          </p:nvCxnSpPr>
          <p:spPr>
            <a:xfrm>
              <a:off x="5624898" y="2878550"/>
              <a:ext cx="240797" cy="221911"/>
            </a:xfrm>
            <a:prstGeom prst="line">
              <a:avLst/>
            </a:prstGeom>
            <a:ln w="28575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43B5DD-15B9-45F5-82E6-EE184DB8E30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1390" y="2897173"/>
              <a:ext cx="240797" cy="221911"/>
            </a:xfrm>
            <a:prstGeom prst="line">
              <a:avLst/>
            </a:prstGeom>
            <a:ln w="28575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7EB56D-C4C6-4658-A885-CA220816D86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66622" y="2849697"/>
              <a:ext cx="240797" cy="221911"/>
            </a:xfrm>
            <a:prstGeom prst="line">
              <a:avLst/>
            </a:prstGeom>
            <a:ln w="28575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BE705C-2BF0-4C3C-BDF5-0180EC6594AD}"/>
                </a:ext>
              </a:extLst>
            </p:cNvPr>
            <p:cNvCxnSpPr/>
            <p:nvPr/>
          </p:nvCxnSpPr>
          <p:spPr>
            <a:xfrm>
              <a:off x="6058490" y="2858877"/>
              <a:ext cx="240797" cy="221911"/>
            </a:xfrm>
            <a:prstGeom prst="line">
              <a:avLst/>
            </a:prstGeom>
            <a:ln w="28575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B8BA68-163B-41CF-B441-0F4FFA94A5D1}"/>
              </a:ext>
            </a:extLst>
          </p:cNvPr>
          <p:cNvGrpSpPr/>
          <p:nvPr/>
        </p:nvGrpSpPr>
        <p:grpSpPr>
          <a:xfrm rot="1367272">
            <a:off x="2986464" y="1295770"/>
            <a:ext cx="1986517" cy="4354717"/>
            <a:chOff x="2965678" y="1240788"/>
            <a:chExt cx="1986517" cy="43547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E83FD1-3B55-4A68-BAC8-11CEC3B30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 rot="18868857">
              <a:off x="2965678" y="1240788"/>
              <a:ext cx="1986517" cy="198651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125544-6222-4C26-A90D-F77634876ADB}"/>
                </a:ext>
              </a:extLst>
            </p:cNvPr>
            <p:cNvSpPr/>
            <p:nvPr/>
          </p:nvSpPr>
          <p:spPr>
            <a:xfrm>
              <a:off x="3860223" y="3335482"/>
              <a:ext cx="249382" cy="22600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506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099 0.28218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6040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3:19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this is the condemnation, that the light has come into the world, and men loved darkness rather than light, because their deeds were evil.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8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0475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temptation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NIV,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53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6125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bert t. ketcham">
            <a:extLst>
              <a:ext uri="{FF2B5EF4-FFF2-40B4-BE49-F238E27FC236}">
                <a16:creationId xmlns:a16="http://schemas.microsoft.com/office/drawing/2014/main" id="{3642FD24-CA53-4AAA-963A-BEBB10607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377" flipH="1">
            <a:off x="5858956" y="1277203"/>
            <a:ext cx="2881313" cy="36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ploutos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from a root meaning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full</a:t>
            </a:r>
            <a:endParaRPr 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4E5AB-25EB-4682-AF1F-E566EE05B7D1}"/>
              </a:ext>
            </a:extLst>
          </p:cNvPr>
          <p:cNvSpPr txBox="1"/>
          <p:nvPr/>
        </p:nvSpPr>
        <p:spPr>
          <a:xfrm>
            <a:off x="465333" y="1414310"/>
            <a:ext cx="6070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Ketcham (1889-1978)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Shall Not Want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Lord is my shepherd, that’s all I want.”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(4-y/o little girl)</a:t>
            </a:r>
          </a:p>
        </p:txBody>
      </p:sp>
    </p:spTree>
    <p:extLst>
      <p:ext uri="{BB962C8B-B14F-4D97-AF65-F5344CB8AC3E}">
        <p14:creationId xmlns:p14="http://schemas.microsoft.com/office/powerpoint/2010/main" val="14967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8499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62764-F9C2-4F84-81EC-1942AA7134DC}"/>
              </a:ext>
            </a:extLst>
          </p:cNvPr>
          <p:cNvSpPr/>
          <p:nvPr/>
        </p:nvSpPr>
        <p:spPr>
          <a:xfrm>
            <a:off x="3957773" y="850580"/>
            <a:ext cx="1757227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5:22-23a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fruit of the Spirit is love, joy, peace, longsuffering, kindness, goodness, faithfulness,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gentleness, self-control. Against such there is no law.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8662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5613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D84F9F-177C-45BB-B559-444631EEC7B7}"/>
              </a:ext>
            </a:extLst>
          </p:cNvPr>
          <p:cNvSpPr txBox="1"/>
          <p:nvPr/>
        </p:nvSpPr>
        <p:spPr>
          <a:xfrm>
            <a:off x="476250" y="861992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next 24 hours: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1328242"/>
            <a:ext cx="8239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heart will beat 103,689 times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447676" y="1776183"/>
            <a:ext cx="82362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blood will travel 168 miles, as your heart pumps approximately 4 ounces per beat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F7ABBE-25D7-4C92-A5DB-CD3F5EA37CEB}"/>
              </a:ext>
            </a:extLst>
          </p:cNvPr>
          <p:cNvSpPr/>
          <p:nvPr/>
        </p:nvSpPr>
        <p:spPr>
          <a:xfrm>
            <a:off x="447672" y="2614391"/>
            <a:ext cx="82362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breathe 23,040 times, inhaling 438 cubic feet of air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F97491-9064-40DF-9CBE-50AB37061783}"/>
              </a:ext>
            </a:extLst>
          </p:cNvPr>
          <p:cNvSpPr/>
          <p:nvPr/>
        </p:nvSpPr>
        <p:spPr>
          <a:xfrm>
            <a:off x="447668" y="3062065"/>
            <a:ext cx="82362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stomach will take in 3.5lb of food and 2.9 quarts of liquid.  You will lose 14oz of waste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9909D6-7266-4517-B9A5-DF9A8D3CB4C1}"/>
              </a:ext>
            </a:extLst>
          </p:cNvPr>
          <p:cNvSpPr/>
          <p:nvPr/>
        </p:nvSpPr>
        <p:spPr>
          <a:xfrm>
            <a:off x="447664" y="3914562"/>
            <a:ext cx="82362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are a man, you will speak 4,800 words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2EE0CC-1E66-4ADE-82CF-AD3329152403}"/>
              </a:ext>
            </a:extLst>
          </p:cNvPr>
          <p:cNvSpPr/>
          <p:nvPr/>
        </p:nvSpPr>
        <p:spPr>
          <a:xfrm>
            <a:off x="447660" y="4357478"/>
            <a:ext cx="82362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are a woman, you will speak close to 7,000 words.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2FBF87-1F59-4E22-AD58-1106CEA07001}"/>
              </a:ext>
            </a:extLst>
          </p:cNvPr>
          <p:cNvSpPr/>
          <p:nvPr/>
        </p:nvSpPr>
        <p:spPr>
          <a:xfrm>
            <a:off x="452417" y="4805151"/>
            <a:ext cx="82362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move 750 muscles and exercise</a:t>
            </a:r>
          </a:p>
          <a:p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million brain cells</a:t>
            </a:r>
          </a:p>
        </p:txBody>
      </p:sp>
    </p:spTree>
    <p:extLst>
      <p:ext uri="{BB962C8B-B14F-4D97-AF65-F5344CB8AC3E}">
        <p14:creationId xmlns:p14="http://schemas.microsoft.com/office/powerpoint/2010/main" val="3336498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D808D5-B5E0-4C21-A871-64F021319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49559"/>
              </p:ext>
            </p:extLst>
          </p:nvPr>
        </p:nvGraphicFramePr>
        <p:xfrm>
          <a:off x="444500" y="1397000"/>
          <a:ext cx="8267700" cy="349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524681353"/>
                    </a:ext>
                  </a:extLst>
                </a:gridCol>
                <a:gridCol w="5067300">
                  <a:extLst>
                    <a:ext uri="{9D8B030D-6E8A-4147-A177-3AD203B41FA5}">
                      <a16:colId xmlns:a16="http://schemas.microsoft.com/office/drawing/2014/main" val="3388901257"/>
                    </a:ext>
                  </a:extLst>
                </a:gridCol>
              </a:tblGrid>
              <a:tr h="69850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01573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88676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06280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44924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13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680E3F-E21E-47B9-A125-9D2885966992}"/>
              </a:ext>
            </a:extLst>
          </p:cNvPr>
          <p:cNvSpPr txBox="1"/>
          <p:nvPr/>
        </p:nvSpPr>
        <p:spPr>
          <a:xfrm>
            <a:off x="2324100" y="1460500"/>
            <a:ext cx="453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kinds of soil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FA63BC-E5F2-4AA4-BE6C-AA06BAACA086}"/>
              </a:ext>
            </a:extLst>
          </p:cNvPr>
          <p:cNvSpPr txBox="1"/>
          <p:nvPr/>
        </p:nvSpPr>
        <p:spPr>
          <a:xfrm>
            <a:off x="599066" y="2133600"/>
            <a:ext cx="296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ground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7744A4-24FA-4EE4-859D-78ECF47381FE}"/>
              </a:ext>
            </a:extLst>
          </p:cNvPr>
          <p:cNvSpPr txBox="1"/>
          <p:nvPr/>
        </p:nvSpPr>
        <p:spPr>
          <a:xfrm>
            <a:off x="586366" y="2832100"/>
            <a:ext cx="296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Stony ground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9F403-6ADE-43E2-915F-6EA664A8CCE0}"/>
              </a:ext>
            </a:extLst>
          </p:cNvPr>
          <p:cNvSpPr txBox="1"/>
          <p:nvPr/>
        </p:nvSpPr>
        <p:spPr>
          <a:xfrm>
            <a:off x="573666" y="3530600"/>
            <a:ext cx="296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Thorny ground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B1480-CD67-41DA-A342-36B1E0946E38}"/>
              </a:ext>
            </a:extLst>
          </p:cNvPr>
          <p:cNvSpPr txBox="1"/>
          <p:nvPr/>
        </p:nvSpPr>
        <p:spPr>
          <a:xfrm>
            <a:off x="580016" y="4222750"/>
            <a:ext cx="296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ground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15A483-F189-460A-9EC5-AB6E219660CB}"/>
              </a:ext>
            </a:extLst>
          </p:cNvPr>
          <p:cNvSpPr txBox="1"/>
          <p:nvPr/>
        </p:nvSpPr>
        <p:spPr>
          <a:xfrm>
            <a:off x="3727450" y="2133600"/>
            <a:ext cx="503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withstand the devil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FEFA81-5505-478B-B89F-4712FB61DBA7}"/>
              </a:ext>
            </a:extLst>
          </p:cNvPr>
          <p:cNvSpPr txBox="1"/>
          <p:nvPr/>
        </p:nvSpPr>
        <p:spPr>
          <a:xfrm>
            <a:off x="3711570" y="2836863"/>
            <a:ext cx="485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withstand the sun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EC9F30-5077-471F-A6F3-3E991212A7A2}"/>
              </a:ext>
            </a:extLst>
          </p:cNvPr>
          <p:cNvSpPr txBox="1"/>
          <p:nvPr/>
        </p:nvSpPr>
        <p:spPr>
          <a:xfrm>
            <a:off x="3714750" y="3530600"/>
            <a:ext cx="500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withstand the cares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BDDC86-97F7-4AA0-89ED-725834847083}"/>
              </a:ext>
            </a:extLst>
          </p:cNvPr>
          <p:cNvSpPr txBox="1"/>
          <p:nvPr/>
        </p:nvSpPr>
        <p:spPr>
          <a:xfrm>
            <a:off x="3752850" y="4222750"/>
            <a:ext cx="485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bears good crops</a:t>
            </a:r>
          </a:p>
        </p:txBody>
      </p:sp>
    </p:spTree>
    <p:extLst>
      <p:ext uri="{BB962C8B-B14F-4D97-AF65-F5344CB8AC3E}">
        <p14:creationId xmlns:p14="http://schemas.microsoft.com/office/powerpoint/2010/main" val="12051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833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52D1D33-358D-478B-9EC0-F22C9C90715D}"/>
              </a:ext>
            </a:extLst>
          </p:cNvPr>
          <p:cNvSpPr/>
          <p:nvPr/>
        </p:nvSpPr>
        <p:spPr>
          <a:xfrm rot="19297912">
            <a:off x="929225" y="4398374"/>
            <a:ext cx="894157" cy="508359"/>
          </a:xfrm>
          <a:custGeom>
            <a:avLst/>
            <a:gdLst>
              <a:gd name="connsiteX0" fmla="*/ 887059 w 894157"/>
              <a:gd name="connsiteY0" fmla="*/ 55242 h 508359"/>
              <a:gd name="connsiteX1" fmla="*/ 893922 w 894157"/>
              <a:gd name="connsiteY1" fmla="*/ 79633 h 508359"/>
              <a:gd name="connsiteX2" fmla="*/ 878279 w 894157"/>
              <a:gd name="connsiteY2" fmla="*/ 211129 h 508359"/>
              <a:gd name="connsiteX3" fmla="*/ 841494 w 894157"/>
              <a:gd name="connsiteY3" fmla="*/ 240092 h 508359"/>
              <a:gd name="connsiteX4" fmla="*/ 493064 w 894157"/>
              <a:gd name="connsiteY4" fmla="*/ 198641 h 508359"/>
              <a:gd name="connsiteX5" fmla="*/ 224348 w 894157"/>
              <a:gd name="connsiteY5" fmla="*/ 335330 h 508359"/>
              <a:gd name="connsiteX6" fmla="*/ 204483 w 894157"/>
              <a:gd name="connsiteY6" fmla="*/ 336880 h 508359"/>
              <a:gd name="connsiteX7" fmla="*/ 205630 w 894157"/>
              <a:gd name="connsiteY7" fmla="*/ 348667 h 508359"/>
              <a:gd name="connsiteX8" fmla="*/ 102815 w 894157"/>
              <a:gd name="connsiteY8" fmla="*/ 508359 h 508359"/>
              <a:gd name="connsiteX9" fmla="*/ 0 w 894157"/>
              <a:gd name="connsiteY9" fmla="*/ 348667 h 508359"/>
              <a:gd name="connsiteX10" fmla="*/ 102815 w 894157"/>
              <a:gd name="connsiteY10" fmla="*/ 188975 h 508359"/>
              <a:gd name="connsiteX11" fmla="*/ 127147 w 894157"/>
              <a:gd name="connsiteY11" fmla="*/ 196605 h 508359"/>
              <a:gd name="connsiteX12" fmla="*/ 126683 w 894157"/>
              <a:gd name="connsiteY12" fmla="*/ 190668 h 508359"/>
              <a:gd name="connsiteX13" fmla="*/ 141782 w 894157"/>
              <a:gd name="connsiteY13" fmla="*/ 173013 h 508359"/>
              <a:gd name="connsiteX14" fmla="*/ 469985 w 894157"/>
              <a:gd name="connsiteY14" fmla="*/ 6065 h 508359"/>
              <a:gd name="connsiteX15" fmla="*/ 488307 w 894157"/>
              <a:gd name="connsiteY15" fmla="*/ 4636 h 508359"/>
              <a:gd name="connsiteX16" fmla="*/ 504782 w 894157"/>
              <a:gd name="connsiteY16" fmla="*/ 0 h 508359"/>
              <a:gd name="connsiteX17" fmla="*/ 864958 w 894157"/>
              <a:gd name="connsiteY17" fmla="*/ 42848 h 508359"/>
              <a:gd name="connsiteX18" fmla="*/ 887059 w 894157"/>
              <a:gd name="connsiteY18" fmla="*/ 55242 h 50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157" h="508359">
                <a:moveTo>
                  <a:pt x="887059" y="55242"/>
                </a:moveTo>
                <a:cubicBezTo>
                  <a:pt x="892300" y="61898"/>
                  <a:pt x="895002" y="70555"/>
                  <a:pt x="893922" y="79633"/>
                </a:cubicBezTo>
                <a:lnTo>
                  <a:pt x="878279" y="211129"/>
                </a:lnTo>
                <a:cubicBezTo>
                  <a:pt x="876119" y="229284"/>
                  <a:pt x="859650" y="242252"/>
                  <a:pt x="841494" y="240092"/>
                </a:cubicBezTo>
                <a:lnTo>
                  <a:pt x="493064" y="198641"/>
                </a:lnTo>
                <a:lnTo>
                  <a:pt x="224348" y="335330"/>
                </a:lnTo>
                <a:lnTo>
                  <a:pt x="204483" y="336880"/>
                </a:lnTo>
                <a:lnTo>
                  <a:pt x="205630" y="348667"/>
                </a:lnTo>
                <a:cubicBezTo>
                  <a:pt x="205630" y="436862"/>
                  <a:pt x="159598" y="508359"/>
                  <a:pt x="102815" y="508359"/>
                </a:cubicBezTo>
                <a:cubicBezTo>
                  <a:pt x="46032" y="508359"/>
                  <a:pt x="0" y="436862"/>
                  <a:pt x="0" y="348667"/>
                </a:cubicBezTo>
                <a:cubicBezTo>
                  <a:pt x="0" y="260472"/>
                  <a:pt x="46032" y="188975"/>
                  <a:pt x="102815" y="188975"/>
                </a:cubicBezTo>
                <a:lnTo>
                  <a:pt x="127147" y="196605"/>
                </a:lnTo>
                <a:lnTo>
                  <a:pt x="126683" y="190668"/>
                </a:lnTo>
                <a:cubicBezTo>
                  <a:pt x="129089" y="183282"/>
                  <a:pt x="134312" y="176813"/>
                  <a:pt x="141782" y="173013"/>
                </a:cubicBezTo>
                <a:lnTo>
                  <a:pt x="469985" y="6065"/>
                </a:lnTo>
                <a:lnTo>
                  <a:pt x="488307" y="4636"/>
                </a:lnTo>
                <a:lnTo>
                  <a:pt x="504782" y="0"/>
                </a:lnTo>
                <a:lnTo>
                  <a:pt x="864958" y="42848"/>
                </a:lnTo>
                <a:cubicBezTo>
                  <a:pt x="874036" y="43928"/>
                  <a:pt x="881817" y="48585"/>
                  <a:pt x="887059" y="55242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D30BC13-D55B-45EF-86BC-6D97DDA786D1}"/>
              </a:ext>
            </a:extLst>
          </p:cNvPr>
          <p:cNvSpPr/>
          <p:nvPr/>
        </p:nvSpPr>
        <p:spPr>
          <a:xfrm rot="7167363">
            <a:off x="1031931" y="5280077"/>
            <a:ext cx="898991" cy="364561"/>
          </a:xfrm>
          <a:custGeom>
            <a:avLst/>
            <a:gdLst>
              <a:gd name="connsiteX0" fmla="*/ 1832 w 898991"/>
              <a:gd name="connsiteY0" fmla="*/ 162673 h 364561"/>
              <a:gd name="connsiteX1" fmla="*/ 22278 w 898991"/>
              <a:gd name="connsiteY1" fmla="*/ 120555 h 364561"/>
              <a:gd name="connsiteX2" fmla="*/ 365014 w 898991"/>
              <a:gd name="connsiteY2" fmla="*/ 1832 h 364561"/>
              <a:gd name="connsiteX3" fmla="*/ 407133 w 898991"/>
              <a:gd name="connsiteY3" fmla="*/ 22279 h 364561"/>
              <a:gd name="connsiteX4" fmla="*/ 408789 w 898991"/>
              <a:gd name="connsiteY4" fmla="*/ 27058 h 364561"/>
              <a:gd name="connsiteX5" fmla="*/ 704395 w 898991"/>
              <a:gd name="connsiteY5" fmla="*/ 135906 h 364561"/>
              <a:gd name="connsiteX6" fmla="*/ 723475 w 898991"/>
              <a:gd name="connsiteY6" fmla="*/ 91950 h 364561"/>
              <a:gd name="connsiteX7" fmla="*/ 796176 w 898991"/>
              <a:gd name="connsiteY7" fmla="*/ 45177 h 364561"/>
              <a:gd name="connsiteX8" fmla="*/ 898991 w 898991"/>
              <a:gd name="connsiteY8" fmla="*/ 204869 h 364561"/>
              <a:gd name="connsiteX9" fmla="*/ 796176 w 898991"/>
              <a:gd name="connsiteY9" fmla="*/ 364561 h 364561"/>
              <a:gd name="connsiteX10" fmla="*/ 756156 w 898991"/>
              <a:gd name="connsiteY10" fmla="*/ 352012 h 364561"/>
              <a:gd name="connsiteX11" fmla="*/ 738504 w 898991"/>
              <a:gd name="connsiteY11" fmla="*/ 333526 h 364561"/>
              <a:gd name="connsiteX12" fmla="*/ 716447 w 898991"/>
              <a:gd name="connsiteY12" fmla="*/ 334406 h 364561"/>
              <a:gd name="connsiteX13" fmla="*/ 374873 w 898991"/>
              <a:gd name="connsiteY13" fmla="*/ 208632 h 364561"/>
              <a:gd name="connsiteX14" fmla="*/ 87295 w 898991"/>
              <a:gd name="connsiteY14" fmla="*/ 308248 h 364561"/>
              <a:gd name="connsiteX15" fmla="*/ 45176 w 898991"/>
              <a:gd name="connsiteY15" fmla="*/ 287802 h 36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8991" h="364561">
                <a:moveTo>
                  <a:pt x="1832" y="162673"/>
                </a:moveTo>
                <a:cubicBezTo>
                  <a:pt x="-4152" y="145396"/>
                  <a:pt x="5002" y="126540"/>
                  <a:pt x="22278" y="120555"/>
                </a:cubicBezTo>
                <a:lnTo>
                  <a:pt x="365014" y="1832"/>
                </a:lnTo>
                <a:cubicBezTo>
                  <a:pt x="382291" y="-4152"/>
                  <a:pt x="401148" y="5002"/>
                  <a:pt x="407133" y="22279"/>
                </a:cubicBezTo>
                <a:lnTo>
                  <a:pt x="408789" y="27058"/>
                </a:lnTo>
                <a:lnTo>
                  <a:pt x="704395" y="135906"/>
                </a:lnTo>
                <a:lnTo>
                  <a:pt x="723475" y="91950"/>
                </a:lnTo>
                <a:cubicBezTo>
                  <a:pt x="742081" y="63051"/>
                  <a:pt x="767785" y="45177"/>
                  <a:pt x="796176" y="45177"/>
                </a:cubicBezTo>
                <a:cubicBezTo>
                  <a:pt x="852959" y="45177"/>
                  <a:pt x="898991" y="116674"/>
                  <a:pt x="898991" y="204869"/>
                </a:cubicBezTo>
                <a:cubicBezTo>
                  <a:pt x="898991" y="293064"/>
                  <a:pt x="852959" y="364561"/>
                  <a:pt x="796176" y="364561"/>
                </a:cubicBezTo>
                <a:cubicBezTo>
                  <a:pt x="781980" y="364561"/>
                  <a:pt x="768457" y="360092"/>
                  <a:pt x="756156" y="352012"/>
                </a:cubicBezTo>
                <a:lnTo>
                  <a:pt x="738504" y="333526"/>
                </a:lnTo>
                <a:lnTo>
                  <a:pt x="716447" y="334406"/>
                </a:lnTo>
                <a:lnTo>
                  <a:pt x="374873" y="208632"/>
                </a:lnTo>
                <a:lnTo>
                  <a:pt x="87295" y="308248"/>
                </a:lnTo>
                <a:cubicBezTo>
                  <a:pt x="70018" y="314233"/>
                  <a:pt x="51161" y="305079"/>
                  <a:pt x="45176" y="287802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00110CD-AC2C-41D5-BC6D-6C6F71D3D2B1}"/>
              </a:ext>
            </a:extLst>
          </p:cNvPr>
          <p:cNvSpPr/>
          <p:nvPr/>
        </p:nvSpPr>
        <p:spPr>
          <a:xfrm rot="327692">
            <a:off x="1437754" y="3378686"/>
            <a:ext cx="990544" cy="2507247"/>
          </a:xfrm>
          <a:custGeom>
            <a:avLst/>
            <a:gdLst>
              <a:gd name="connsiteX0" fmla="*/ 143823 w 990544"/>
              <a:gd name="connsiteY0" fmla="*/ 111329 h 2507247"/>
              <a:gd name="connsiteX1" fmla="*/ 419174 w 990544"/>
              <a:gd name="connsiteY1" fmla="*/ 338630 h 2507247"/>
              <a:gd name="connsiteX2" fmla="*/ 287769 w 990544"/>
              <a:gd name="connsiteY2" fmla="*/ 670618 h 2507247"/>
              <a:gd name="connsiteX3" fmla="*/ 12418 w 990544"/>
              <a:gd name="connsiteY3" fmla="*/ 443318 h 2507247"/>
              <a:gd name="connsiteX4" fmla="*/ 143823 w 990544"/>
              <a:gd name="connsiteY4" fmla="*/ 111329 h 2507247"/>
              <a:gd name="connsiteX5" fmla="*/ 858043 w 990544"/>
              <a:gd name="connsiteY5" fmla="*/ 1009 h 2507247"/>
              <a:gd name="connsiteX6" fmla="*/ 986845 w 990544"/>
              <a:gd name="connsiteY6" fmla="*/ 140590 h 2507247"/>
              <a:gd name="connsiteX7" fmla="*/ 976644 w 990544"/>
              <a:gd name="connsiteY7" fmla="*/ 257009 h 2507247"/>
              <a:gd name="connsiteX8" fmla="*/ 958215 w 990544"/>
              <a:gd name="connsiteY8" fmla="*/ 284586 h 2507247"/>
              <a:gd name="connsiteX9" fmla="*/ 970919 w 990544"/>
              <a:gd name="connsiteY9" fmla="*/ 295908 h 2507247"/>
              <a:gd name="connsiteX10" fmla="*/ 972253 w 990544"/>
              <a:gd name="connsiteY10" fmla="*/ 319101 h 2507247"/>
              <a:gd name="connsiteX11" fmla="*/ 851101 w 990544"/>
              <a:gd name="connsiteY11" fmla="*/ 666823 h 2507247"/>
              <a:gd name="connsiteX12" fmla="*/ 835644 w 990544"/>
              <a:gd name="connsiteY12" fmla="*/ 684166 h 2507247"/>
              <a:gd name="connsiteX13" fmla="*/ 835145 w 990544"/>
              <a:gd name="connsiteY13" fmla="*/ 684194 h 2507247"/>
              <a:gd name="connsiteX14" fmla="*/ 837546 w 990544"/>
              <a:gd name="connsiteY14" fmla="*/ 691894 h 2507247"/>
              <a:gd name="connsiteX15" fmla="*/ 825777 w 990544"/>
              <a:gd name="connsiteY15" fmla="*/ 714333 h 2507247"/>
              <a:gd name="connsiteX16" fmla="*/ 547202 w 990544"/>
              <a:gd name="connsiteY16" fmla="*/ 946624 h 2507247"/>
              <a:gd name="connsiteX17" fmla="*/ 523013 w 990544"/>
              <a:gd name="connsiteY17" fmla="*/ 954168 h 2507247"/>
              <a:gd name="connsiteX18" fmla="*/ 500590 w 990544"/>
              <a:gd name="connsiteY18" fmla="*/ 942408 h 2507247"/>
              <a:gd name="connsiteX19" fmla="*/ 513055 w 990544"/>
              <a:gd name="connsiteY19" fmla="*/ 973477 h 2507247"/>
              <a:gd name="connsiteX20" fmla="*/ 559382 w 990544"/>
              <a:gd name="connsiteY20" fmla="*/ 1285364 h 2507247"/>
              <a:gd name="connsiteX21" fmla="*/ 479932 w 990544"/>
              <a:gd name="connsiteY21" fmla="*/ 1679808 h 2507247"/>
              <a:gd name="connsiteX22" fmla="*/ 477120 w 990544"/>
              <a:gd name="connsiteY22" fmla="*/ 1684580 h 2507247"/>
              <a:gd name="connsiteX23" fmla="*/ 483118 w 990544"/>
              <a:gd name="connsiteY23" fmla="*/ 1687864 h 2507247"/>
              <a:gd name="connsiteX24" fmla="*/ 710419 w 990544"/>
              <a:gd name="connsiteY24" fmla="*/ 1970525 h 2507247"/>
              <a:gd name="connsiteX25" fmla="*/ 713857 w 990544"/>
              <a:gd name="connsiteY25" fmla="*/ 1982279 h 2507247"/>
              <a:gd name="connsiteX26" fmla="*/ 722302 w 990544"/>
              <a:gd name="connsiteY26" fmla="*/ 1989805 h 2507247"/>
              <a:gd name="connsiteX27" fmla="*/ 723636 w 990544"/>
              <a:gd name="connsiteY27" fmla="*/ 2012997 h 2507247"/>
              <a:gd name="connsiteX28" fmla="*/ 621199 w 990544"/>
              <a:gd name="connsiteY28" fmla="*/ 2307004 h 2507247"/>
              <a:gd name="connsiteX29" fmla="*/ 635415 w 990544"/>
              <a:gd name="connsiteY29" fmla="*/ 2308598 h 2507247"/>
              <a:gd name="connsiteX30" fmla="*/ 734595 w 990544"/>
              <a:gd name="connsiteY30" fmla="*/ 2401607 h 2507247"/>
              <a:gd name="connsiteX31" fmla="*/ 576732 w 990544"/>
              <a:gd name="connsiteY31" fmla="*/ 2507209 h 2507247"/>
              <a:gd name="connsiteX32" fmla="*/ 415261 w 990544"/>
              <a:gd name="connsiteY32" fmla="*/ 2407212 h 2507247"/>
              <a:gd name="connsiteX33" fmla="*/ 421735 w 990544"/>
              <a:gd name="connsiteY33" fmla="*/ 2385220 h 2507247"/>
              <a:gd name="connsiteX34" fmla="*/ 413174 w 990544"/>
              <a:gd name="connsiteY34" fmla="*/ 2377590 h 2507247"/>
              <a:gd name="connsiteX35" fmla="*/ 411840 w 990544"/>
              <a:gd name="connsiteY35" fmla="*/ 2354398 h 2507247"/>
              <a:gd name="connsiteX36" fmla="*/ 518363 w 990544"/>
              <a:gd name="connsiteY36" fmla="*/ 2048665 h 2507247"/>
              <a:gd name="connsiteX37" fmla="*/ 343603 w 990544"/>
              <a:gd name="connsiteY37" fmla="*/ 1831341 h 2507247"/>
              <a:gd name="connsiteX38" fmla="*/ 342792 w 990544"/>
              <a:gd name="connsiteY38" fmla="*/ 1831859 h 2507247"/>
              <a:gd name="connsiteX39" fmla="*/ 288124 w 990544"/>
              <a:gd name="connsiteY39" fmla="*/ 1843192 h 2507247"/>
              <a:gd name="connsiteX40" fmla="*/ 16866 w 990544"/>
              <a:gd name="connsiteY40" fmla="*/ 1285364 h 2507247"/>
              <a:gd name="connsiteX41" fmla="*/ 288124 w 990544"/>
              <a:gd name="connsiteY41" fmla="*/ 727536 h 2507247"/>
              <a:gd name="connsiteX42" fmla="*/ 393710 w 990544"/>
              <a:gd name="connsiteY42" fmla="*/ 771373 h 2507247"/>
              <a:gd name="connsiteX43" fmla="*/ 417795 w 990544"/>
              <a:gd name="connsiteY43" fmla="*/ 798256 h 2507247"/>
              <a:gd name="connsiteX44" fmla="*/ 419992 w 990544"/>
              <a:gd name="connsiteY44" fmla="*/ 794067 h 2507247"/>
              <a:gd name="connsiteX45" fmla="*/ 693334 w 990544"/>
              <a:gd name="connsiteY45" fmla="*/ 566140 h 2507247"/>
              <a:gd name="connsiteX46" fmla="*/ 800283 w 990544"/>
              <a:gd name="connsiteY46" fmla="*/ 259183 h 2507247"/>
              <a:gd name="connsiteX47" fmla="*/ 810659 w 990544"/>
              <a:gd name="connsiteY47" fmla="*/ 247542 h 2507247"/>
              <a:gd name="connsiteX48" fmla="*/ 802965 w 990544"/>
              <a:gd name="connsiteY48" fmla="*/ 235869 h 2507247"/>
              <a:gd name="connsiteX49" fmla="*/ 784292 w 990544"/>
              <a:gd name="connsiteY49" fmla="*/ 176033 h 2507247"/>
              <a:gd name="connsiteX50" fmla="*/ 858043 w 990544"/>
              <a:gd name="connsiteY50" fmla="*/ 1009 h 250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90544" h="2507247">
                <a:moveTo>
                  <a:pt x="143823" y="111329"/>
                </a:moveTo>
                <a:cubicBezTo>
                  <a:pt x="256145" y="82420"/>
                  <a:pt x="379424" y="184186"/>
                  <a:pt x="419174" y="338630"/>
                </a:cubicBezTo>
                <a:cubicBezTo>
                  <a:pt x="458924" y="493073"/>
                  <a:pt x="400091" y="641709"/>
                  <a:pt x="287769" y="670618"/>
                </a:cubicBezTo>
                <a:cubicBezTo>
                  <a:pt x="175446" y="699527"/>
                  <a:pt x="52168" y="597761"/>
                  <a:pt x="12418" y="443318"/>
                </a:cubicBezTo>
                <a:cubicBezTo>
                  <a:pt x="-27332" y="288874"/>
                  <a:pt x="31500" y="140238"/>
                  <a:pt x="143823" y="111329"/>
                </a:cubicBezTo>
                <a:close/>
                <a:moveTo>
                  <a:pt x="858043" y="1009"/>
                </a:moveTo>
                <a:cubicBezTo>
                  <a:pt x="913977" y="-8778"/>
                  <a:pt x="971643" y="53715"/>
                  <a:pt x="986845" y="140590"/>
                </a:cubicBezTo>
                <a:cubicBezTo>
                  <a:pt x="994445" y="184027"/>
                  <a:pt x="989991" y="225336"/>
                  <a:pt x="976644" y="257009"/>
                </a:cubicBezTo>
                <a:lnTo>
                  <a:pt x="958215" y="284586"/>
                </a:lnTo>
                <a:lnTo>
                  <a:pt x="970919" y="295908"/>
                </a:lnTo>
                <a:cubicBezTo>
                  <a:pt x="974299" y="302903"/>
                  <a:pt x="975010" y="311186"/>
                  <a:pt x="972253" y="319101"/>
                </a:cubicBezTo>
                <a:lnTo>
                  <a:pt x="851101" y="666823"/>
                </a:lnTo>
                <a:cubicBezTo>
                  <a:pt x="848343" y="674738"/>
                  <a:pt x="842638" y="680786"/>
                  <a:pt x="835644" y="684166"/>
                </a:cubicBezTo>
                <a:lnTo>
                  <a:pt x="835145" y="684194"/>
                </a:lnTo>
                <a:lnTo>
                  <a:pt x="837546" y="691894"/>
                </a:lnTo>
                <a:cubicBezTo>
                  <a:pt x="836782" y="700332"/>
                  <a:pt x="832798" y="708478"/>
                  <a:pt x="825777" y="714333"/>
                </a:cubicBezTo>
                <a:lnTo>
                  <a:pt x="547202" y="946624"/>
                </a:lnTo>
                <a:cubicBezTo>
                  <a:pt x="540181" y="952478"/>
                  <a:pt x="531451" y="954933"/>
                  <a:pt x="523013" y="954168"/>
                </a:cubicBezTo>
                <a:lnTo>
                  <a:pt x="500590" y="942408"/>
                </a:lnTo>
                <a:lnTo>
                  <a:pt x="513055" y="973477"/>
                </a:lnTo>
                <a:cubicBezTo>
                  <a:pt x="542304" y="1062507"/>
                  <a:pt x="559382" y="1169834"/>
                  <a:pt x="559382" y="1285364"/>
                </a:cubicBezTo>
                <a:cubicBezTo>
                  <a:pt x="559382" y="1439404"/>
                  <a:pt x="529021" y="1578861"/>
                  <a:pt x="479932" y="1679808"/>
                </a:cubicBezTo>
                <a:lnTo>
                  <a:pt x="477120" y="1684580"/>
                </a:lnTo>
                <a:lnTo>
                  <a:pt x="483118" y="1687864"/>
                </a:lnTo>
                <a:lnTo>
                  <a:pt x="710419" y="1970525"/>
                </a:lnTo>
                <a:lnTo>
                  <a:pt x="713857" y="1982279"/>
                </a:lnTo>
                <a:lnTo>
                  <a:pt x="722302" y="1989805"/>
                </a:lnTo>
                <a:cubicBezTo>
                  <a:pt x="725682" y="1996799"/>
                  <a:pt x="726393" y="2005082"/>
                  <a:pt x="723636" y="2012997"/>
                </a:cubicBezTo>
                <a:lnTo>
                  <a:pt x="621199" y="2307004"/>
                </a:lnTo>
                <a:lnTo>
                  <a:pt x="635415" y="2308598"/>
                </a:lnTo>
                <a:cubicBezTo>
                  <a:pt x="692996" y="2323198"/>
                  <a:pt x="733848" y="2359027"/>
                  <a:pt x="734595" y="2401607"/>
                </a:cubicBezTo>
                <a:cubicBezTo>
                  <a:pt x="735592" y="2458382"/>
                  <a:pt x="664914" y="2505661"/>
                  <a:pt x="576732" y="2507209"/>
                </a:cubicBezTo>
                <a:cubicBezTo>
                  <a:pt x="488551" y="2508757"/>
                  <a:pt x="416257" y="2463986"/>
                  <a:pt x="415261" y="2407212"/>
                </a:cubicBezTo>
                <a:lnTo>
                  <a:pt x="421735" y="2385220"/>
                </a:lnTo>
                <a:lnTo>
                  <a:pt x="413174" y="2377590"/>
                </a:lnTo>
                <a:cubicBezTo>
                  <a:pt x="409794" y="2370596"/>
                  <a:pt x="409083" y="2362313"/>
                  <a:pt x="411840" y="2354398"/>
                </a:cubicBezTo>
                <a:lnTo>
                  <a:pt x="518363" y="2048665"/>
                </a:lnTo>
                <a:lnTo>
                  <a:pt x="343603" y="1831341"/>
                </a:lnTo>
                <a:lnTo>
                  <a:pt x="342792" y="1831859"/>
                </a:lnTo>
                <a:cubicBezTo>
                  <a:pt x="325134" y="1839290"/>
                  <a:pt x="306850" y="1843192"/>
                  <a:pt x="288124" y="1843192"/>
                </a:cubicBezTo>
                <a:cubicBezTo>
                  <a:pt x="138312" y="1843192"/>
                  <a:pt x="16866" y="1593444"/>
                  <a:pt x="16866" y="1285364"/>
                </a:cubicBezTo>
                <a:cubicBezTo>
                  <a:pt x="16866" y="977284"/>
                  <a:pt x="138312" y="727536"/>
                  <a:pt x="288124" y="727536"/>
                </a:cubicBezTo>
                <a:cubicBezTo>
                  <a:pt x="325577" y="727536"/>
                  <a:pt x="361257" y="743145"/>
                  <a:pt x="393710" y="771373"/>
                </a:cubicBezTo>
                <a:lnTo>
                  <a:pt x="417795" y="798256"/>
                </a:lnTo>
                <a:lnTo>
                  <a:pt x="419992" y="794067"/>
                </a:lnTo>
                <a:lnTo>
                  <a:pt x="693334" y="566140"/>
                </a:lnTo>
                <a:lnTo>
                  <a:pt x="800283" y="259183"/>
                </a:lnTo>
                <a:lnTo>
                  <a:pt x="810659" y="247542"/>
                </a:lnTo>
                <a:lnTo>
                  <a:pt x="802965" y="235869"/>
                </a:lnTo>
                <a:cubicBezTo>
                  <a:pt x="794547" y="217946"/>
                  <a:pt x="788092" y="197752"/>
                  <a:pt x="784292" y="176033"/>
                </a:cubicBezTo>
                <a:cubicBezTo>
                  <a:pt x="769091" y="89158"/>
                  <a:pt x="802110" y="10796"/>
                  <a:pt x="858043" y="100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35F333FD-0526-457A-9A4D-DF8FB98A36F9}"/>
              </a:ext>
            </a:extLst>
          </p:cNvPr>
          <p:cNvSpPr/>
          <p:nvPr/>
        </p:nvSpPr>
        <p:spPr>
          <a:xfrm>
            <a:off x="-1" y="1495741"/>
            <a:ext cx="2460171" cy="1338294"/>
          </a:xfrm>
          <a:prstGeom prst="wedgeEllipseCallout">
            <a:avLst>
              <a:gd name="adj1" fmla="val 18144"/>
              <a:gd name="adj2" fmla="val 9059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BDFC4D-FCF8-44EA-9DE5-316E62A2838B}"/>
              </a:ext>
            </a:extLst>
          </p:cNvPr>
          <p:cNvSpPr txBox="1"/>
          <p:nvPr/>
        </p:nvSpPr>
        <p:spPr>
          <a:xfrm>
            <a:off x="240976" y="1515207"/>
            <a:ext cx="2030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/>
              <a:t>Don’t try to</a:t>
            </a:r>
          </a:p>
          <a:p>
            <a:pPr algn="ctr"/>
            <a:r>
              <a:rPr lang="en-US" sz="2000" b="1" cap="small" dirty="0"/>
              <a:t>cram Your religion down my throat!!!</a:t>
            </a:r>
          </a:p>
        </p:txBody>
      </p:sp>
      <p:sp>
        <p:nvSpPr>
          <p:cNvPr id="25" name="Explosion: 8 Points 24">
            <a:extLst>
              <a:ext uri="{FF2B5EF4-FFF2-40B4-BE49-F238E27FC236}">
                <a16:creationId xmlns:a16="http://schemas.microsoft.com/office/drawing/2014/main" id="{7096B551-4B4C-4AE4-BC5C-E3C2D5B705BF}"/>
              </a:ext>
            </a:extLst>
          </p:cNvPr>
          <p:cNvSpPr/>
          <p:nvPr/>
        </p:nvSpPr>
        <p:spPr>
          <a:xfrm rot="21260537">
            <a:off x="6866908" y="86216"/>
            <a:ext cx="1852023" cy="2083525"/>
          </a:xfrm>
          <a:prstGeom prst="irregularSeal1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234950" h="222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Explosion: 8 Points 25">
            <a:extLst>
              <a:ext uri="{FF2B5EF4-FFF2-40B4-BE49-F238E27FC236}">
                <a16:creationId xmlns:a16="http://schemas.microsoft.com/office/drawing/2014/main" id="{24779898-2426-4326-AF1F-5B6F25018A59}"/>
              </a:ext>
            </a:extLst>
          </p:cNvPr>
          <p:cNvSpPr/>
          <p:nvPr/>
        </p:nvSpPr>
        <p:spPr>
          <a:xfrm rot="2492519">
            <a:off x="6889022" y="156115"/>
            <a:ext cx="1852023" cy="2083525"/>
          </a:xfrm>
          <a:prstGeom prst="irregularSeal1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234950" h="222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6A97D1-5CB8-43E2-93B7-4365FE16AB8F}"/>
              </a:ext>
            </a:extLst>
          </p:cNvPr>
          <p:cNvSpPr txBox="1"/>
          <p:nvPr/>
        </p:nvSpPr>
        <p:spPr>
          <a:xfrm>
            <a:off x="7323031" y="848313"/>
            <a:ext cx="100920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44450" h="50800" prst="softRound"/>
            </a:sp3d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GOD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F99030CD-000F-404F-8180-903BCD623584}"/>
              </a:ext>
            </a:extLst>
          </p:cNvPr>
          <p:cNvSpPr/>
          <p:nvPr/>
        </p:nvSpPr>
        <p:spPr>
          <a:xfrm>
            <a:off x="3858446" y="594458"/>
            <a:ext cx="2258748" cy="1192959"/>
          </a:xfrm>
          <a:prstGeom prst="wedgeEllipseCallout">
            <a:avLst>
              <a:gd name="adj1" fmla="val 78465"/>
              <a:gd name="adj2" fmla="val -10418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519FDA-82FB-45E0-97DF-CCAB524C6555}"/>
              </a:ext>
            </a:extLst>
          </p:cNvPr>
          <p:cNvSpPr txBox="1"/>
          <p:nvPr/>
        </p:nvSpPr>
        <p:spPr>
          <a:xfrm>
            <a:off x="4028003" y="903298"/>
            <a:ext cx="193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Don’t worry … I won’t</a:t>
            </a:r>
          </a:p>
        </p:txBody>
      </p:sp>
    </p:spTree>
    <p:extLst>
      <p:ext uri="{BB962C8B-B14F-4D97-AF65-F5344CB8AC3E}">
        <p14:creationId xmlns:p14="http://schemas.microsoft.com/office/powerpoint/2010/main" val="4430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 animBg="1"/>
      <p:bldP spid="23" grpId="0" animBg="1"/>
      <p:bldP spid="24" grpId="0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/>
      <p:bldP spid="2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pic>
        <p:nvPicPr>
          <p:cNvPr id="4" name="Picture 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EE477BF3-7A52-44CE-B212-93E6B02F1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23280" r="13095" b="8042"/>
          <a:stretch/>
        </p:blipFill>
        <p:spPr>
          <a:xfrm rot="21442497">
            <a:off x="1190171" y="1117599"/>
            <a:ext cx="6633028" cy="4709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1DA04-C51D-4651-A51C-A1BF56A09B84}"/>
              </a:ext>
            </a:extLst>
          </p:cNvPr>
          <p:cNvSpPr txBox="1"/>
          <p:nvPr/>
        </p:nvSpPr>
        <p:spPr>
          <a:xfrm>
            <a:off x="1531257" y="5014682"/>
            <a:ext cx="616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Overfed, long-haired leaping gnome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A8BA15-7FCF-4763-B2A1-66421EBCA443}"/>
              </a:ext>
            </a:extLst>
          </p:cNvPr>
          <p:cNvSpPr txBox="1"/>
          <p:nvPr/>
        </p:nvSpPr>
        <p:spPr>
          <a:xfrm>
            <a:off x="1019028" y="1262740"/>
            <a:ext cx="203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Freak flag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C4FCF6-B5A4-4A72-B451-C0773700898C}"/>
              </a:ext>
            </a:extLst>
          </p:cNvPr>
          <p:cNvCxnSpPr>
            <a:cxnSpLocks/>
          </p:cNvCxnSpPr>
          <p:nvPr/>
        </p:nvCxnSpPr>
        <p:spPr>
          <a:xfrm>
            <a:off x="2942984" y="1828800"/>
            <a:ext cx="967335" cy="149411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5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3820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Tim. 3:1-2, 7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know this, that in the last days perilous times will come.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men will become lovers of themselves …</a:t>
            </a:r>
            <a:r>
              <a:rPr 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A8A05-A677-43EF-8AFF-35B99AF19FAE}"/>
              </a:ext>
            </a:extLst>
          </p:cNvPr>
          <p:cNvSpPr txBox="1"/>
          <p:nvPr/>
        </p:nvSpPr>
        <p:spPr>
          <a:xfrm>
            <a:off x="474191" y="2398489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learning and never able to come to the knowledge of the truth.</a:t>
            </a:r>
          </a:p>
        </p:txBody>
      </p:sp>
    </p:spTree>
    <p:extLst>
      <p:ext uri="{BB962C8B-B14F-4D97-AF65-F5344CB8AC3E}">
        <p14:creationId xmlns:p14="http://schemas.microsoft.com/office/powerpoint/2010/main" val="9425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6673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3:21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when His own people heard about this, they went out to lay hold of Him, for they said, “He is out of His mind.”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A8A05-A677-43EF-8AFF-35B99AF19FAE}"/>
              </a:ext>
            </a:extLst>
          </p:cNvPr>
          <p:cNvSpPr txBox="1"/>
          <p:nvPr/>
        </p:nvSpPr>
        <p:spPr>
          <a:xfrm>
            <a:off x="711777" y="2398489"/>
            <a:ext cx="8001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existimi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of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histēmi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stand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9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9837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8:24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seismos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E24B5-1BB7-4234-890C-C53CF82EF6D3}"/>
              </a:ext>
            </a:extLst>
          </p:cNvPr>
          <p:cNvSpPr txBox="1"/>
          <p:nvPr/>
        </p:nvSpPr>
        <p:spPr>
          <a:xfrm>
            <a:off x="711777" y="1407876"/>
            <a:ext cx="8001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14x in the New Testament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C0A0B-B4EE-4B8D-ADEA-4F940735EE59}"/>
              </a:ext>
            </a:extLst>
          </p:cNvPr>
          <p:cNvSpPr txBox="1"/>
          <p:nvPr/>
        </p:nvSpPr>
        <p:spPr>
          <a:xfrm>
            <a:off x="711769" y="1898424"/>
            <a:ext cx="8001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13x it’s translated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earthquake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7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18C996-073C-4C29-9E78-950E58ADF25C}"/>
              </a:ext>
            </a:extLst>
          </p:cNvPr>
          <p:cNvGrpSpPr/>
          <p:nvPr/>
        </p:nvGrpSpPr>
        <p:grpSpPr>
          <a:xfrm rot="215386">
            <a:off x="234948" y="1653773"/>
            <a:ext cx="8312727" cy="2597727"/>
            <a:chOff x="234948" y="1653773"/>
            <a:chExt cx="8312727" cy="2597727"/>
          </a:xfrm>
        </p:grpSpPr>
        <p:pic>
          <p:nvPicPr>
            <p:cNvPr id="1026" name="Picture 2" descr="https://www.cbn.com/superbook/broadcast/images/feature_default2.jpg">
              <a:extLst>
                <a:ext uri="{FF2B5EF4-FFF2-40B4-BE49-F238E27FC236}">
                  <a16:creationId xmlns:a16="http://schemas.microsoft.com/office/drawing/2014/main" id="{16EDF2F7-CAC4-4A3F-9188-E98F3F4DE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48" y="1653773"/>
              <a:ext cx="8312727" cy="259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07CE7B-D1E3-404F-B5F3-363053B99E9D}"/>
                </a:ext>
              </a:extLst>
            </p:cNvPr>
            <p:cNvSpPr/>
            <p:nvPr/>
          </p:nvSpPr>
          <p:spPr>
            <a:xfrm>
              <a:off x="700857" y="4018980"/>
              <a:ext cx="2255886" cy="229969"/>
            </a:xfrm>
            <a:prstGeom prst="rect">
              <a:avLst/>
            </a:prstGeom>
            <a:solidFill>
              <a:srgbClr val="316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D01DDF-7B01-4BF2-B894-695EBCA4F096}"/>
                </a:ext>
              </a:extLst>
            </p:cNvPr>
            <p:cNvSpPr/>
            <p:nvPr/>
          </p:nvSpPr>
          <p:spPr>
            <a:xfrm>
              <a:off x="5584045" y="4012593"/>
              <a:ext cx="2557948" cy="208979"/>
            </a:xfrm>
            <a:prstGeom prst="rect">
              <a:avLst/>
            </a:prstGeom>
            <a:solidFill>
              <a:srgbClr val="316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83FC1C5-2C5F-4003-A3DB-ED26BBF7A1EF}"/>
              </a:ext>
            </a:extLst>
          </p:cNvPr>
          <p:cNvSpPr txBox="1"/>
          <p:nvPr/>
        </p:nvSpPr>
        <p:spPr>
          <a:xfrm>
            <a:off x="4274664" y="1695450"/>
            <a:ext cx="994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22950-96A7-4357-AA68-BE3CFF3F8682}"/>
              </a:ext>
            </a:extLst>
          </p:cNvPr>
          <p:cNvSpPr txBox="1"/>
          <p:nvPr/>
        </p:nvSpPr>
        <p:spPr>
          <a:xfrm>
            <a:off x="4779487" y="3319459"/>
            <a:ext cx="994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31B82B-475B-4F85-8B50-E8826387012C}"/>
              </a:ext>
            </a:extLst>
          </p:cNvPr>
          <p:cNvSpPr txBox="1"/>
          <p:nvPr/>
        </p:nvSpPr>
        <p:spPr>
          <a:xfrm>
            <a:off x="2824167" y="3438525"/>
            <a:ext cx="113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Gizmo</a:t>
            </a:r>
          </a:p>
        </p:txBody>
      </p:sp>
      <p:pic>
        <p:nvPicPr>
          <p:cNvPr id="4" name="Picture 2" descr="Superbook">
            <a:extLst>
              <a:ext uri="{FF2B5EF4-FFF2-40B4-BE49-F238E27FC236}">
                <a16:creationId xmlns:a16="http://schemas.microsoft.com/office/drawing/2014/main" id="{475F58A8-181C-422C-AFBB-1FACD4FE8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47" y="1010603"/>
            <a:ext cx="3826383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8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" name="Picture 2047" descr="A large body of water&#10;&#10;Description automatically generated">
            <a:extLst>
              <a:ext uri="{FF2B5EF4-FFF2-40B4-BE49-F238E27FC236}">
                <a16:creationId xmlns:a16="http://schemas.microsoft.com/office/drawing/2014/main" id="{6A59C62B-67B6-4AB4-8A54-41A8E8E22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7690" y="865158"/>
            <a:ext cx="8676255" cy="4932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D774898-A228-4B31-8EB1-43B2E8A8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00" b="91750" l="7000" r="92875">
                        <a14:foregroundMark x1="7000" y1="55250" x2="7000" y2="55250"/>
                        <a14:foregroundMark x1="91625" y1="63250" x2="91625" y2="63250"/>
                        <a14:foregroundMark x1="92875" y1="61000" x2="92875" y2="61000"/>
                        <a14:foregroundMark x1="27375" y1="11625" x2="27375" y2="11625"/>
                        <a14:foregroundMark x1="45125" y1="10000" x2="45125" y2="10000"/>
                        <a14:foregroundMark x1="53750" y1="9500" x2="53750" y2="9500"/>
                        <a14:foregroundMark x1="58250" y1="91750" x2="58250" y2="91750"/>
                        <a14:foregroundMark x1="17250" y1="87500" x2="17250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62" y="1062025"/>
            <a:ext cx="4925028" cy="42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27" descr="A large body of water&#10;&#10;Description automatically generated">
            <a:extLst>
              <a:ext uri="{FF2B5EF4-FFF2-40B4-BE49-F238E27FC236}">
                <a16:creationId xmlns:a16="http://schemas.microsoft.com/office/drawing/2014/main" id="{3658E790-EEE9-424B-AF79-A709E92815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19" t="68650" r="-719" b="-2030"/>
          <a:stretch/>
        </p:blipFill>
        <p:spPr>
          <a:xfrm>
            <a:off x="405399" y="4094019"/>
            <a:ext cx="8676255" cy="1822622"/>
          </a:xfrm>
          <a:prstGeom prst="rect">
            <a:avLst/>
          </a:prstGeom>
        </p:spPr>
      </p:pic>
      <p:sp>
        <p:nvSpPr>
          <p:cNvPr id="2051" name="TextBox 2050">
            <a:extLst>
              <a:ext uri="{FF2B5EF4-FFF2-40B4-BE49-F238E27FC236}">
                <a16:creationId xmlns:a16="http://schemas.microsoft.com/office/drawing/2014/main" id="{982BB4D6-9D24-4629-B013-B2E9F8AC2874}"/>
              </a:ext>
            </a:extLst>
          </p:cNvPr>
          <p:cNvSpPr txBox="1"/>
          <p:nvPr/>
        </p:nvSpPr>
        <p:spPr>
          <a:xfrm>
            <a:off x="5486400" y="1780309"/>
            <a:ext cx="211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27’ X 7.5’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2918B878-4897-4988-A0A0-6C027AA36D3B}"/>
              </a:ext>
            </a:extLst>
          </p:cNvPr>
          <p:cNvGrpSpPr/>
          <p:nvPr/>
        </p:nvGrpSpPr>
        <p:grpSpPr>
          <a:xfrm>
            <a:off x="2295988" y="2933770"/>
            <a:ext cx="563300" cy="606821"/>
            <a:chOff x="1689960" y="2989730"/>
            <a:chExt cx="563300" cy="606821"/>
          </a:xfrm>
        </p:grpSpPr>
        <p:grpSp>
          <p:nvGrpSpPr>
            <p:cNvPr id="2053" name="Group 2052">
              <a:extLst>
                <a:ext uri="{FF2B5EF4-FFF2-40B4-BE49-F238E27FC236}">
                  <a16:creationId xmlns:a16="http://schemas.microsoft.com/office/drawing/2014/main" id="{283E9517-5F77-4A58-8681-0FBE66700FFC}"/>
                </a:ext>
              </a:extLst>
            </p:cNvPr>
            <p:cNvGrpSpPr/>
            <p:nvPr/>
          </p:nvGrpSpPr>
          <p:grpSpPr>
            <a:xfrm>
              <a:off x="1851071" y="2989730"/>
              <a:ext cx="242047" cy="298076"/>
              <a:chOff x="1853453" y="2989730"/>
              <a:chExt cx="242047" cy="298076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A16A6317-E2A2-4459-A91B-AF116EFB6850}"/>
                  </a:ext>
                </a:extLst>
              </p:cNvPr>
              <p:cNvSpPr/>
              <p:nvPr/>
            </p:nvSpPr>
            <p:spPr>
              <a:xfrm>
                <a:off x="1853453" y="2989730"/>
                <a:ext cx="242047" cy="29807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AFAACAD-64A7-4C02-9062-0729FE9570BA}"/>
                  </a:ext>
                </a:extLst>
              </p:cNvPr>
              <p:cNvSpPr/>
              <p:nvPr/>
            </p:nvSpPr>
            <p:spPr>
              <a:xfrm>
                <a:off x="1909482" y="3144371"/>
                <a:ext cx="127747" cy="82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647F6D9-6CD2-4984-A4F0-3BFEEBB481D4}"/>
                  </a:ext>
                </a:extLst>
              </p:cNvPr>
              <p:cNvSpPr/>
              <p:nvPr/>
            </p:nvSpPr>
            <p:spPr>
              <a:xfrm>
                <a:off x="1900976" y="3045789"/>
                <a:ext cx="59595" cy="51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9DA843B4-A343-45E4-9A8B-FCB38F27C0BF}"/>
                  </a:ext>
                </a:extLst>
              </p:cNvPr>
              <p:cNvSpPr/>
              <p:nvPr/>
            </p:nvSpPr>
            <p:spPr>
              <a:xfrm>
                <a:off x="1991080" y="3043578"/>
                <a:ext cx="59595" cy="51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49" name="Rectangle: Rounded Corners 2048">
              <a:extLst>
                <a:ext uri="{FF2B5EF4-FFF2-40B4-BE49-F238E27FC236}">
                  <a16:creationId xmlns:a16="http://schemas.microsoft.com/office/drawing/2014/main" id="{8B57C89A-0F59-4896-8C82-B72DCAF6B920}"/>
                </a:ext>
              </a:extLst>
            </p:cNvPr>
            <p:cNvSpPr/>
            <p:nvPr/>
          </p:nvSpPr>
          <p:spPr>
            <a:xfrm>
              <a:off x="1893237" y="3290196"/>
              <a:ext cx="149942" cy="306355"/>
            </a:xfrm>
            <a:custGeom>
              <a:avLst/>
              <a:gdLst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26895 w 161364"/>
                <a:gd name="connsiteY6" fmla="*/ 293595 h 293595"/>
                <a:gd name="connsiteX7" fmla="*/ 0 w 161364"/>
                <a:gd name="connsiteY7" fmla="*/ 266700 h 293595"/>
                <a:gd name="connsiteX8" fmla="*/ 0 w 161364"/>
                <a:gd name="connsiteY8" fmla="*/ 26895 h 293595"/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0 w 161364"/>
                <a:gd name="connsiteY6" fmla="*/ 266700 h 293595"/>
                <a:gd name="connsiteX7" fmla="*/ 0 w 161364"/>
                <a:gd name="connsiteY7" fmla="*/ 26895 h 293595"/>
                <a:gd name="connsiteX0" fmla="*/ 0 w 161364"/>
                <a:gd name="connsiteY0" fmla="*/ 26895 h 277608"/>
                <a:gd name="connsiteX1" fmla="*/ 26895 w 161364"/>
                <a:gd name="connsiteY1" fmla="*/ 0 h 277608"/>
                <a:gd name="connsiteX2" fmla="*/ 134469 w 161364"/>
                <a:gd name="connsiteY2" fmla="*/ 0 h 277608"/>
                <a:gd name="connsiteX3" fmla="*/ 161364 w 161364"/>
                <a:gd name="connsiteY3" fmla="*/ 26895 h 277608"/>
                <a:gd name="connsiteX4" fmla="*/ 161364 w 161364"/>
                <a:gd name="connsiteY4" fmla="*/ 266700 h 277608"/>
                <a:gd name="connsiteX5" fmla="*/ 129707 w 161364"/>
                <a:gd name="connsiteY5" fmla="*/ 276927 h 277608"/>
                <a:gd name="connsiteX6" fmla="*/ 0 w 161364"/>
                <a:gd name="connsiteY6" fmla="*/ 266700 h 277608"/>
                <a:gd name="connsiteX7" fmla="*/ 0 w 161364"/>
                <a:gd name="connsiteY7" fmla="*/ 26895 h 277608"/>
                <a:gd name="connsiteX0" fmla="*/ 3572 w 164936"/>
                <a:gd name="connsiteY0" fmla="*/ 26895 h 277608"/>
                <a:gd name="connsiteX1" fmla="*/ 30467 w 164936"/>
                <a:gd name="connsiteY1" fmla="*/ 0 h 277608"/>
                <a:gd name="connsiteX2" fmla="*/ 138041 w 164936"/>
                <a:gd name="connsiteY2" fmla="*/ 0 h 277608"/>
                <a:gd name="connsiteX3" fmla="*/ 164936 w 164936"/>
                <a:gd name="connsiteY3" fmla="*/ 26895 h 277608"/>
                <a:gd name="connsiteX4" fmla="*/ 164936 w 164936"/>
                <a:gd name="connsiteY4" fmla="*/ 266700 h 277608"/>
                <a:gd name="connsiteX5" fmla="*/ 133279 w 164936"/>
                <a:gd name="connsiteY5" fmla="*/ 276927 h 277608"/>
                <a:gd name="connsiteX6" fmla="*/ 0 w 164936"/>
                <a:gd name="connsiteY6" fmla="*/ 236934 h 277608"/>
                <a:gd name="connsiteX7" fmla="*/ 3572 w 164936"/>
                <a:gd name="connsiteY7" fmla="*/ 26895 h 277608"/>
                <a:gd name="connsiteX0" fmla="*/ 3572 w 164936"/>
                <a:gd name="connsiteY0" fmla="*/ 26895 h 301930"/>
                <a:gd name="connsiteX1" fmla="*/ 30467 w 164936"/>
                <a:gd name="connsiteY1" fmla="*/ 0 h 301930"/>
                <a:gd name="connsiteX2" fmla="*/ 138041 w 164936"/>
                <a:gd name="connsiteY2" fmla="*/ 0 h 301930"/>
                <a:gd name="connsiteX3" fmla="*/ 164936 w 164936"/>
                <a:gd name="connsiteY3" fmla="*/ 26895 h 301930"/>
                <a:gd name="connsiteX4" fmla="*/ 164936 w 164936"/>
                <a:gd name="connsiteY4" fmla="*/ 266700 h 301930"/>
                <a:gd name="connsiteX5" fmla="*/ 113633 w 164936"/>
                <a:gd name="connsiteY5" fmla="*/ 301930 h 301930"/>
                <a:gd name="connsiteX6" fmla="*/ 0 w 164936"/>
                <a:gd name="connsiteY6" fmla="*/ 236934 h 301930"/>
                <a:gd name="connsiteX7" fmla="*/ 3572 w 164936"/>
                <a:gd name="connsiteY7" fmla="*/ 26895 h 301930"/>
                <a:gd name="connsiteX0" fmla="*/ 3572 w 164936"/>
                <a:gd name="connsiteY0" fmla="*/ 26895 h 306355"/>
                <a:gd name="connsiteX1" fmla="*/ 30467 w 164936"/>
                <a:gd name="connsiteY1" fmla="*/ 0 h 306355"/>
                <a:gd name="connsiteX2" fmla="*/ 138041 w 164936"/>
                <a:gd name="connsiteY2" fmla="*/ 0 h 306355"/>
                <a:gd name="connsiteX3" fmla="*/ 164936 w 164936"/>
                <a:gd name="connsiteY3" fmla="*/ 26895 h 306355"/>
                <a:gd name="connsiteX4" fmla="*/ 153150 w 164936"/>
                <a:gd name="connsiteY4" fmla="*/ 298847 h 306355"/>
                <a:gd name="connsiteX5" fmla="*/ 113633 w 164936"/>
                <a:gd name="connsiteY5" fmla="*/ 301930 h 306355"/>
                <a:gd name="connsiteX6" fmla="*/ 0 w 164936"/>
                <a:gd name="connsiteY6" fmla="*/ 236934 h 306355"/>
                <a:gd name="connsiteX7" fmla="*/ 3572 w 164936"/>
                <a:gd name="connsiteY7" fmla="*/ 26895 h 3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936" h="306355">
                  <a:moveTo>
                    <a:pt x="3572" y="26895"/>
                  </a:moveTo>
                  <a:cubicBezTo>
                    <a:pt x="3572" y="12041"/>
                    <a:pt x="15613" y="0"/>
                    <a:pt x="30467" y="0"/>
                  </a:cubicBezTo>
                  <a:lnTo>
                    <a:pt x="138041" y="0"/>
                  </a:lnTo>
                  <a:cubicBezTo>
                    <a:pt x="152895" y="0"/>
                    <a:pt x="164936" y="12041"/>
                    <a:pt x="164936" y="26895"/>
                  </a:cubicBezTo>
                  <a:lnTo>
                    <a:pt x="153150" y="298847"/>
                  </a:lnTo>
                  <a:cubicBezTo>
                    <a:pt x="153150" y="313701"/>
                    <a:pt x="128487" y="301930"/>
                    <a:pt x="113633" y="301930"/>
                  </a:cubicBezTo>
                  <a:lnTo>
                    <a:pt x="0" y="236934"/>
                  </a:lnTo>
                  <a:cubicBezTo>
                    <a:pt x="1191" y="166921"/>
                    <a:pt x="2381" y="96908"/>
                    <a:pt x="3572" y="2689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2" name="Group 2051">
              <a:extLst>
                <a:ext uri="{FF2B5EF4-FFF2-40B4-BE49-F238E27FC236}">
                  <a16:creationId xmlns:a16="http://schemas.microsoft.com/office/drawing/2014/main" id="{1E5E05DE-6861-4985-A270-6B5F83C6BD3F}"/>
                </a:ext>
              </a:extLst>
            </p:cNvPr>
            <p:cNvGrpSpPr/>
            <p:nvPr/>
          </p:nvGrpSpPr>
          <p:grpSpPr>
            <a:xfrm rot="304919">
              <a:off x="1689960" y="3056377"/>
              <a:ext cx="182300" cy="251555"/>
              <a:chOff x="1672508" y="3068286"/>
              <a:chExt cx="200530" cy="251555"/>
            </a:xfrm>
          </p:grpSpPr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4DEF8A8C-D6C5-43C0-A5A9-D4067E737E85}"/>
                  </a:ext>
                </a:extLst>
              </p:cNvPr>
              <p:cNvSpPr/>
              <p:nvPr/>
            </p:nvSpPr>
            <p:spPr>
              <a:xfrm rot="18111656">
                <a:off x="1735134" y="3181938"/>
                <a:ext cx="75277" cy="20053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06EB914C-75D4-483D-8AFA-CC865D38BD87}"/>
                  </a:ext>
                </a:extLst>
              </p:cNvPr>
              <p:cNvSpPr/>
              <p:nvPr/>
            </p:nvSpPr>
            <p:spPr>
              <a:xfrm rot="1961461">
                <a:off x="1718848" y="3068286"/>
                <a:ext cx="68434" cy="22058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D06B9F2-D6DE-49A9-A941-490DDA093F42}"/>
                </a:ext>
              </a:extLst>
            </p:cNvPr>
            <p:cNvGrpSpPr/>
            <p:nvPr/>
          </p:nvGrpSpPr>
          <p:grpSpPr>
            <a:xfrm rot="21295081" flipH="1">
              <a:off x="2070960" y="3055187"/>
              <a:ext cx="182300" cy="251555"/>
              <a:chOff x="1672508" y="3068286"/>
              <a:chExt cx="200530" cy="251555"/>
            </a:xfrm>
          </p:grpSpPr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402DC5BC-F711-4B78-BDAE-6EA4DC91D019}"/>
                  </a:ext>
                </a:extLst>
              </p:cNvPr>
              <p:cNvSpPr/>
              <p:nvPr/>
            </p:nvSpPr>
            <p:spPr>
              <a:xfrm rot="18111656">
                <a:off x="1735134" y="3181938"/>
                <a:ext cx="75277" cy="20053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92147FF4-E8A4-49AA-849E-0B54ECFAC869}"/>
                  </a:ext>
                </a:extLst>
              </p:cNvPr>
              <p:cNvSpPr/>
              <p:nvPr/>
            </p:nvSpPr>
            <p:spPr>
              <a:xfrm rot="1961461">
                <a:off x="1718848" y="3068286"/>
                <a:ext cx="68434" cy="22058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56" name="Group 2055">
            <a:extLst>
              <a:ext uri="{FF2B5EF4-FFF2-40B4-BE49-F238E27FC236}">
                <a16:creationId xmlns:a16="http://schemas.microsoft.com/office/drawing/2014/main" id="{9FC0BC71-F882-4AEE-96FB-FF481E583466}"/>
              </a:ext>
            </a:extLst>
          </p:cNvPr>
          <p:cNvGrpSpPr/>
          <p:nvPr/>
        </p:nvGrpSpPr>
        <p:grpSpPr>
          <a:xfrm>
            <a:off x="2551779" y="3084048"/>
            <a:ext cx="578915" cy="582290"/>
            <a:chOff x="1820265" y="2371796"/>
            <a:chExt cx="578915" cy="582290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3545B1F-5209-40CC-B604-A2DA0B7A2D2E}"/>
                </a:ext>
              </a:extLst>
            </p:cNvPr>
            <p:cNvSpPr/>
            <p:nvPr/>
          </p:nvSpPr>
          <p:spPr>
            <a:xfrm>
              <a:off x="1989183" y="2371796"/>
              <a:ext cx="242047" cy="2980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35DCC55F-7F00-4DB6-9CA8-EA22EE7F3F24}"/>
                </a:ext>
              </a:extLst>
            </p:cNvPr>
            <p:cNvSpPr/>
            <p:nvPr/>
          </p:nvSpPr>
          <p:spPr>
            <a:xfrm>
              <a:off x="2045212" y="2526437"/>
              <a:ext cx="127747" cy="82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BCBE835-62EB-4794-B56E-B59A8CF5EA8C}"/>
                </a:ext>
              </a:extLst>
            </p:cNvPr>
            <p:cNvSpPr/>
            <p:nvPr/>
          </p:nvSpPr>
          <p:spPr>
            <a:xfrm>
              <a:off x="2036706" y="2427855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AE5C824-56A6-4D52-B4D6-593AB721B2FC}"/>
                </a:ext>
              </a:extLst>
            </p:cNvPr>
            <p:cNvSpPr/>
            <p:nvPr/>
          </p:nvSpPr>
          <p:spPr>
            <a:xfrm>
              <a:off x="2126810" y="2425644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2048">
              <a:extLst>
                <a:ext uri="{FF2B5EF4-FFF2-40B4-BE49-F238E27FC236}">
                  <a16:creationId xmlns:a16="http://schemas.microsoft.com/office/drawing/2014/main" id="{428071EC-90A9-4CCF-90BB-006166F679CE}"/>
                </a:ext>
              </a:extLst>
            </p:cNvPr>
            <p:cNvSpPr/>
            <p:nvPr/>
          </p:nvSpPr>
          <p:spPr>
            <a:xfrm>
              <a:off x="2031349" y="2672261"/>
              <a:ext cx="149942" cy="281825"/>
            </a:xfrm>
            <a:custGeom>
              <a:avLst/>
              <a:gdLst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26895 w 161364"/>
                <a:gd name="connsiteY6" fmla="*/ 293595 h 293595"/>
                <a:gd name="connsiteX7" fmla="*/ 0 w 161364"/>
                <a:gd name="connsiteY7" fmla="*/ 266700 h 293595"/>
                <a:gd name="connsiteX8" fmla="*/ 0 w 161364"/>
                <a:gd name="connsiteY8" fmla="*/ 26895 h 293595"/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0 w 161364"/>
                <a:gd name="connsiteY6" fmla="*/ 266700 h 293595"/>
                <a:gd name="connsiteX7" fmla="*/ 0 w 161364"/>
                <a:gd name="connsiteY7" fmla="*/ 26895 h 293595"/>
                <a:gd name="connsiteX0" fmla="*/ 0 w 161364"/>
                <a:gd name="connsiteY0" fmla="*/ 26895 h 277608"/>
                <a:gd name="connsiteX1" fmla="*/ 26895 w 161364"/>
                <a:gd name="connsiteY1" fmla="*/ 0 h 277608"/>
                <a:gd name="connsiteX2" fmla="*/ 134469 w 161364"/>
                <a:gd name="connsiteY2" fmla="*/ 0 h 277608"/>
                <a:gd name="connsiteX3" fmla="*/ 161364 w 161364"/>
                <a:gd name="connsiteY3" fmla="*/ 26895 h 277608"/>
                <a:gd name="connsiteX4" fmla="*/ 161364 w 161364"/>
                <a:gd name="connsiteY4" fmla="*/ 266700 h 277608"/>
                <a:gd name="connsiteX5" fmla="*/ 129707 w 161364"/>
                <a:gd name="connsiteY5" fmla="*/ 276927 h 277608"/>
                <a:gd name="connsiteX6" fmla="*/ 0 w 161364"/>
                <a:gd name="connsiteY6" fmla="*/ 266700 h 277608"/>
                <a:gd name="connsiteX7" fmla="*/ 0 w 161364"/>
                <a:gd name="connsiteY7" fmla="*/ 26895 h 277608"/>
                <a:gd name="connsiteX0" fmla="*/ 3572 w 164936"/>
                <a:gd name="connsiteY0" fmla="*/ 26895 h 277608"/>
                <a:gd name="connsiteX1" fmla="*/ 30467 w 164936"/>
                <a:gd name="connsiteY1" fmla="*/ 0 h 277608"/>
                <a:gd name="connsiteX2" fmla="*/ 138041 w 164936"/>
                <a:gd name="connsiteY2" fmla="*/ 0 h 277608"/>
                <a:gd name="connsiteX3" fmla="*/ 164936 w 164936"/>
                <a:gd name="connsiteY3" fmla="*/ 26895 h 277608"/>
                <a:gd name="connsiteX4" fmla="*/ 164936 w 164936"/>
                <a:gd name="connsiteY4" fmla="*/ 266700 h 277608"/>
                <a:gd name="connsiteX5" fmla="*/ 133279 w 164936"/>
                <a:gd name="connsiteY5" fmla="*/ 276927 h 277608"/>
                <a:gd name="connsiteX6" fmla="*/ 0 w 164936"/>
                <a:gd name="connsiteY6" fmla="*/ 236934 h 277608"/>
                <a:gd name="connsiteX7" fmla="*/ 3572 w 164936"/>
                <a:gd name="connsiteY7" fmla="*/ 26895 h 277608"/>
                <a:gd name="connsiteX0" fmla="*/ 3572 w 164936"/>
                <a:gd name="connsiteY0" fmla="*/ 26895 h 275575"/>
                <a:gd name="connsiteX1" fmla="*/ 30467 w 164936"/>
                <a:gd name="connsiteY1" fmla="*/ 0 h 275575"/>
                <a:gd name="connsiteX2" fmla="*/ 138041 w 164936"/>
                <a:gd name="connsiteY2" fmla="*/ 0 h 275575"/>
                <a:gd name="connsiteX3" fmla="*/ 164936 w 164936"/>
                <a:gd name="connsiteY3" fmla="*/ 26895 h 275575"/>
                <a:gd name="connsiteX4" fmla="*/ 164936 w 164936"/>
                <a:gd name="connsiteY4" fmla="*/ 266700 h 275575"/>
                <a:gd name="connsiteX5" fmla="*/ 99148 w 164936"/>
                <a:gd name="connsiteY5" fmla="*/ 273276 h 275575"/>
                <a:gd name="connsiteX6" fmla="*/ 0 w 164936"/>
                <a:gd name="connsiteY6" fmla="*/ 236934 h 275575"/>
                <a:gd name="connsiteX7" fmla="*/ 3572 w 164936"/>
                <a:gd name="connsiteY7" fmla="*/ 26895 h 275575"/>
                <a:gd name="connsiteX0" fmla="*/ 3572 w 164936"/>
                <a:gd name="connsiteY0" fmla="*/ 26895 h 281825"/>
                <a:gd name="connsiteX1" fmla="*/ 30467 w 164936"/>
                <a:gd name="connsiteY1" fmla="*/ 0 h 281825"/>
                <a:gd name="connsiteX2" fmla="*/ 138041 w 164936"/>
                <a:gd name="connsiteY2" fmla="*/ 0 h 281825"/>
                <a:gd name="connsiteX3" fmla="*/ 164936 w 164936"/>
                <a:gd name="connsiteY3" fmla="*/ 26895 h 281825"/>
                <a:gd name="connsiteX4" fmla="*/ 164936 w 164936"/>
                <a:gd name="connsiteY4" fmla="*/ 275826 h 281825"/>
                <a:gd name="connsiteX5" fmla="*/ 99148 w 164936"/>
                <a:gd name="connsiteY5" fmla="*/ 273276 h 281825"/>
                <a:gd name="connsiteX6" fmla="*/ 0 w 164936"/>
                <a:gd name="connsiteY6" fmla="*/ 236934 h 281825"/>
                <a:gd name="connsiteX7" fmla="*/ 3572 w 164936"/>
                <a:gd name="connsiteY7" fmla="*/ 26895 h 28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936" h="281825">
                  <a:moveTo>
                    <a:pt x="3572" y="26895"/>
                  </a:moveTo>
                  <a:cubicBezTo>
                    <a:pt x="3572" y="12041"/>
                    <a:pt x="15613" y="0"/>
                    <a:pt x="30467" y="0"/>
                  </a:cubicBezTo>
                  <a:lnTo>
                    <a:pt x="138041" y="0"/>
                  </a:lnTo>
                  <a:cubicBezTo>
                    <a:pt x="152895" y="0"/>
                    <a:pt x="164936" y="12041"/>
                    <a:pt x="164936" y="26895"/>
                  </a:cubicBezTo>
                  <a:lnTo>
                    <a:pt x="164936" y="275826"/>
                  </a:lnTo>
                  <a:cubicBezTo>
                    <a:pt x="164936" y="290680"/>
                    <a:pt x="114002" y="273276"/>
                    <a:pt x="99148" y="273276"/>
                  </a:cubicBezTo>
                  <a:lnTo>
                    <a:pt x="0" y="236934"/>
                  </a:lnTo>
                  <a:cubicBezTo>
                    <a:pt x="1191" y="166921"/>
                    <a:pt x="2381" y="96908"/>
                    <a:pt x="3572" y="2689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47B2D5F8-925D-496C-917C-1D8BC95DD597}"/>
                </a:ext>
              </a:extLst>
            </p:cNvPr>
            <p:cNvSpPr/>
            <p:nvPr/>
          </p:nvSpPr>
          <p:spPr>
            <a:xfrm rot="18416575">
              <a:off x="1873776" y="256086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8D5AA0FC-ECEB-423A-BC7C-FFEC0AC360C3}"/>
                </a:ext>
              </a:extLst>
            </p:cNvPr>
            <p:cNvSpPr/>
            <p:nvPr/>
          </p:nvSpPr>
          <p:spPr>
            <a:xfrm rot="2266380">
              <a:off x="1871648" y="243691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ED402488-D4EA-4756-AB93-549279C9C903}"/>
                </a:ext>
              </a:extLst>
            </p:cNvPr>
            <p:cNvSpPr/>
            <p:nvPr/>
          </p:nvSpPr>
          <p:spPr>
            <a:xfrm rot="3183425" flipH="1">
              <a:off x="2270391" y="255967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11874DBC-40C7-45AE-96F2-781FCEF5CF0E}"/>
                </a:ext>
              </a:extLst>
            </p:cNvPr>
            <p:cNvSpPr/>
            <p:nvPr/>
          </p:nvSpPr>
          <p:spPr>
            <a:xfrm rot="19333620" flipH="1">
              <a:off x="2285583" y="243572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F5E83AF-1A9D-403F-BF18-FE59B3566825}"/>
              </a:ext>
            </a:extLst>
          </p:cNvPr>
          <p:cNvGrpSpPr/>
          <p:nvPr/>
        </p:nvGrpSpPr>
        <p:grpSpPr>
          <a:xfrm>
            <a:off x="2854890" y="3160251"/>
            <a:ext cx="578915" cy="563185"/>
            <a:chOff x="1820265" y="2371796"/>
            <a:chExt cx="578915" cy="563185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F20692EC-B200-4A3B-9917-275B8079DD22}"/>
                </a:ext>
              </a:extLst>
            </p:cNvPr>
            <p:cNvSpPr/>
            <p:nvPr/>
          </p:nvSpPr>
          <p:spPr>
            <a:xfrm>
              <a:off x="1989183" y="2371796"/>
              <a:ext cx="242047" cy="2980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3639EA9-1E37-4066-80D3-229142B99F50}"/>
                </a:ext>
              </a:extLst>
            </p:cNvPr>
            <p:cNvSpPr/>
            <p:nvPr/>
          </p:nvSpPr>
          <p:spPr>
            <a:xfrm>
              <a:off x="2045212" y="2526437"/>
              <a:ext cx="127747" cy="82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CA4FB229-0D92-4F42-BA78-6A9DC7DF9394}"/>
                </a:ext>
              </a:extLst>
            </p:cNvPr>
            <p:cNvSpPr/>
            <p:nvPr/>
          </p:nvSpPr>
          <p:spPr>
            <a:xfrm>
              <a:off x="2036706" y="2427855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67C6288-7E16-42F7-92BD-AE9758CBD8DF}"/>
                </a:ext>
              </a:extLst>
            </p:cNvPr>
            <p:cNvSpPr/>
            <p:nvPr/>
          </p:nvSpPr>
          <p:spPr>
            <a:xfrm>
              <a:off x="2126810" y="2425644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: Rounded Corners 2048">
              <a:extLst>
                <a:ext uri="{FF2B5EF4-FFF2-40B4-BE49-F238E27FC236}">
                  <a16:creationId xmlns:a16="http://schemas.microsoft.com/office/drawing/2014/main" id="{F3489141-F87E-4B5A-9049-282F38FA65C8}"/>
                </a:ext>
              </a:extLst>
            </p:cNvPr>
            <p:cNvSpPr/>
            <p:nvPr/>
          </p:nvSpPr>
          <p:spPr>
            <a:xfrm>
              <a:off x="2031349" y="2672260"/>
              <a:ext cx="149942" cy="262721"/>
            </a:xfrm>
            <a:custGeom>
              <a:avLst/>
              <a:gdLst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26895 w 161364"/>
                <a:gd name="connsiteY6" fmla="*/ 293595 h 293595"/>
                <a:gd name="connsiteX7" fmla="*/ 0 w 161364"/>
                <a:gd name="connsiteY7" fmla="*/ 266700 h 293595"/>
                <a:gd name="connsiteX8" fmla="*/ 0 w 161364"/>
                <a:gd name="connsiteY8" fmla="*/ 26895 h 293595"/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0 w 161364"/>
                <a:gd name="connsiteY6" fmla="*/ 266700 h 293595"/>
                <a:gd name="connsiteX7" fmla="*/ 0 w 161364"/>
                <a:gd name="connsiteY7" fmla="*/ 26895 h 293595"/>
                <a:gd name="connsiteX0" fmla="*/ 0 w 161364"/>
                <a:gd name="connsiteY0" fmla="*/ 26895 h 277608"/>
                <a:gd name="connsiteX1" fmla="*/ 26895 w 161364"/>
                <a:gd name="connsiteY1" fmla="*/ 0 h 277608"/>
                <a:gd name="connsiteX2" fmla="*/ 134469 w 161364"/>
                <a:gd name="connsiteY2" fmla="*/ 0 h 277608"/>
                <a:gd name="connsiteX3" fmla="*/ 161364 w 161364"/>
                <a:gd name="connsiteY3" fmla="*/ 26895 h 277608"/>
                <a:gd name="connsiteX4" fmla="*/ 161364 w 161364"/>
                <a:gd name="connsiteY4" fmla="*/ 266700 h 277608"/>
                <a:gd name="connsiteX5" fmla="*/ 129707 w 161364"/>
                <a:gd name="connsiteY5" fmla="*/ 276927 h 277608"/>
                <a:gd name="connsiteX6" fmla="*/ 0 w 161364"/>
                <a:gd name="connsiteY6" fmla="*/ 266700 h 277608"/>
                <a:gd name="connsiteX7" fmla="*/ 0 w 161364"/>
                <a:gd name="connsiteY7" fmla="*/ 26895 h 277608"/>
                <a:gd name="connsiteX0" fmla="*/ 3572 w 164936"/>
                <a:gd name="connsiteY0" fmla="*/ 26895 h 277608"/>
                <a:gd name="connsiteX1" fmla="*/ 30467 w 164936"/>
                <a:gd name="connsiteY1" fmla="*/ 0 h 277608"/>
                <a:gd name="connsiteX2" fmla="*/ 138041 w 164936"/>
                <a:gd name="connsiteY2" fmla="*/ 0 h 277608"/>
                <a:gd name="connsiteX3" fmla="*/ 164936 w 164936"/>
                <a:gd name="connsiteY3" fmla="*/ 26895 h 277608"/>
                <a:gd name="connsiteX4" fmla="*/ 164936 w 164936"/>
                <a:gd name="connsiteY4" fmla="*/ 266700 h 277608"/>
                <a:gd name="connsiteX5" fmla="*/ 133279 w 164936"/>
                <a:gd name="connsiteY5" fmla="*/ 276927 h 277608"/>
                <a:gd name="connsiteX6" fmla="*/ 0 w 164936"/>
                <a:gd name="connsiteY6" fmla="*/ 236934 h 277608"/>
                <a:gd name="connsiteX7" fmla="*/ 3572 w 164936"/>
                <a:gd name="connsiteY7" fmla="*/ 26895 h 277608"/>
                <a:gd name="connsiteX0" fmla="*/ 3572 w 164936"/>
                <a:gd name="connsiteY0" fmla="*/ 26895 h 273724"/>
                <a:gd name="connsiteX1" fmla="*/ 30467 w 164936"/>
                <a:gd name="connsiteY1" fmla="*/ 0 h 273724"/>
                <a:gd name="connsiteX2" fmla="*/ 138041 w 164936"/>
                <a:gd name="connsiteY2" fmla="*/ 0 h 273724"/>
                <a:gd name="connsiteX3" fmla="*/ 164936 w 164936"/>
                <a:gd name="connsiteY3" fmla="*/ 26895 h 273724"/>
                <a:gd name="connsiteX4" fmla="*/ 164936 w 164936"/>
                <a:gd name="connsiteY4" fmla="*/ 266700 h 273724"/>
                <a:gd name="connsiteX5" fmla="*/ 130091 w 164936"/>
                <a:gd name="connsiteY5" fmla="*/ 268233 h 273724"/>
                <a:gd name="connsiteX6" fmla="*/ 0 w 164936"/>
                <a:gd name="connsiteY6" fmla="*/ 236934 h 273724"/>
                <a:gd name="connsiteX7" fmla="*/ 3572 w 164936"/>
                <a:gd name="connsiteY7" fmla="*/ 26895 h 273724"/>
                <a:gd name="connsiteX0" fmla="*/ 3572 w 164936"/>
                <a:gd name="connsiteY0" fmla="*/ 26895 h 271847"/>
                <a:gd name="connsiteX1" fmla="*/ 30467 w 164936"/>
                <a:gd name="connsiteY1" fmla="*/ 0 h 271847"/>
                <a:gd name="connsiteX2" fmla="*/ 138041 w 164936"/>
                <a:gd name="connsiteY2" fmla="*/ 0 h 271847"/>
                <a:gd name="connsiteX3" fmla="*/ 164936 w 164936"/>
                <a:gd name="connsiteY3" fmla="*/ 26895 h 271847"/>
                <a:gd name="connsiteX4" fmla="*/ 164936 w 164936"/>
                <a:gd name="connsiteY4" fmla="*/ 266700 h 271847"/>
                <a:gd name="connsiteX5" fmla="*/ 130091 w 164936"/>
                <a:gd name="connsiteY5" fmla="*/ 259538 h 271847"/>
                <a:gd name="connsiteX6" fmla="*/ 0 w 164936"/>
                <a:gd name="connsiteY6" fmla="*/ 236934 h 271847"/>
                <a:gd name="connsiteX7" fmla="*/ 3572 w 164936"/>
                <a:gd name="connsiteY7" fmla="*/ 26895 h 271847"/>
                <a:gd name="connsiteX0" fmla="*/ 3572 w 164936"/>
                <a:gd name="connsiteY0" fmla="*/ 26895 h 264726"/>
                <a:gd name="connsiteX1" fmla="*/ 30467 w 164936"/>
                <a:gd name="connsiteY1" fmla="*/ 0 h 264726"/>
                <a:gd name="connsiteX2" fmla="*/ 138041 w 164936"/>
                <a:gd name="connsiteY2" fmla="*/ 0 h 264726"/>
                <a:gd name="connsiteX3" fmla="*/ 164936 w 164936"/>
                <a:gd name="connsiteY3" fmla="*/ 26895 h 264726"/>
                <a:gd name="connsiteX4" fmla="*/ 164936 w 164936"/>
                <a:gd name="connsiteY4" fmla="*/ 257574 h 264726"/>
                <a:gd name="connsiteX5" fmla="*/ 130091 w 164936"/>
                <a:gd name="connsiteY5" fmla="*/ 259538 h 264726"/>
                <a:gd name="connsiteX6" fmla="*/ 0 w 164936"/>
                <a:gd name="connsiteY6" fmla="*/ 236934 h 264726"/>
                <a:gd name="connsiteX7" fmla="*/ 3572 w 164936"/>
                <a:gd name="connsiteY7" fmla="*/ 26895 h 264726"/>
                <a:gd name="connsiteX0" fmla="*/ 3572 w 164936"/>
                <a:gd name="connsiteY0" fmla="*/ 26895 h 262721"/>
                <a:gd name="connsiteX1" fmla="*/ 30467 w 164936"/>
                <a:gd name="connsiteY1" fmla="*/ 0 h 262721"/>
                <a:gd name="connsiteX2" fmla="*/ 138041 w 164936"/>
                <a:gd name="connsiteY2" fmla="*/ 0 h 262721"/>
                <a:gd name="connsiteX3" fmla="*/ 164936 w 164936"/>
                <a:gd name="connsiteY3" fmla="*/ 26895 h 262721"/>
                <a:gd name="connsiteX4" fmla="*/ 164936 w 164936"/>
                <a:gd name="connsiteY4" fmla="*/ 257574 h 262721"/>
                <a:gd name="connsiteX5" fmla="*/ 130091 w 164936"/>
                <a:gd name="connsiteY5" fmla="*/ 250412 h 262721"/>
                <a:gd name="connsiteX6" fmla="*/ 0 w 164936"/>
                <a:gd name="connsiteY6" fmla="*/ 236934 h 262721"/>
                <a:gd name="connsiteX7" fmla="*/ 3572 w 164936"/>
                <a:gd name="connsiteY7" fmla="*/ 26895 h 26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936" h="262721">
                  <a:moveTo>
                    <a:pt x="3572" y="26895"/>
                  </a:moveTo>
                  <a:cubicBezTo>
                    <a:pt x="3572" y="12041"/>
                    <a:pt x="15613" y="0"/>
                    <a:pt x="30467" y="0"/>
                  </a:cubicBezTo>
                  <a:lnTo>
                    <a:pt x="138041" y="0"/>
                  </a:lnTo>
                  <a:cubicBezTo>
                    <a:pt x="152895" y="0"/>
                    <a:pt x="164936" y="12041"/>
                    <a:pt x="164936" y="26895"/>
                  </a:cubicBezTo>
                  <a:lnTo>
                    <a:pt x="164936" y="257574"/>
                  </a:lnTo>
                  <a:cubicBezTo>
                    <a:pt x="164936" y="272428"/>
                    <a:pt x="144945" y="250412"/>
                    <a:pt x="130091" y="250412"/>
                  </a:cubicBezTo>
                  <a:lnTo>
                    <a:pt x="0" y="236934"/>
                  </a:lnTo>
                  <a:cubicBezTo>
                    <a:pt x="1191" y="166921"/>
                    <a:pt x="2381" y="96908"/>
                    <a:pt x="3572" y="2689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id="{BF1C1EC5-B096-4517-9E31-2A20B8DA1F2C}"/>
                </a:ext>
              </a:extLst>
            </p:cNvPr>
            <p:cNvSpPr/>
            <p:nvPr/>
          </p:nvSpPr>
          <p:spPr>
            <a:xfrm rot="18416575">
              <a:off x="1873776" y="256086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: Rounded Corners 170">
              <a:extLst>
                <a:ext uri="{FF2B5EF4-FFF2-40B4-BE49-F238E27FC236}">
                  <a16:creationId xmlns:a16="http://schemas.microsoft.com/office/drawing/2014/main" id="{B933FC65-6CC5-424B-B579-E034608D1760}"/>
                </a:ext>
              </a:extLst>
            </p:cNvPr>
            <p:cNvSpPr/>
            <p:nvPr/>
          </p:nvSpPr>
          <p:spPr>
            <a:xfrm rot="2266380">
              <a:off x="1871648" y="243691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BFAD3771-3C01-41A0-A775-8B082C882A71}"/>
                </a:ext>
              </a:extLst>
            </p:cNvPr>
            <p:cNvSpPr/>
            <p:nvPr/>
          </p:nvSpPr>
          <p:spPr>
            <a:xfrm rot="3183425" flipH="1">
              <a:off x="2270391" y="255967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: Rounded Corners 172">
              <a:extLst>
                <a:ext uri="{FF2B5EF4-FFF2-40B4-BE49-F238E27FC236}">
                  <a16:creationId xmlns:a16="http://schemas.microsoft.com/office/drawing/2014/main" id="{9DB1E01C-F8F7-4225-B13C-461D9736BB49}"/>
                </a:ext>
              </a:extLst>
            </p:cNvPr>
            <p:cNvSpPr/>
            <p:nvPr/>
          </p:nvSpPr>
          <p:spPr>
            <a:xfrm rot="19333620" flipH="1">
              <a:off x="2285583" y="243572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ED9720A-D272-4C0B-B53E-6AE3C3D56F4B}"/>
              </a:ext>
            </a:extLst>
          </p:cNvPr>
          <p:cNvGrpSpPr/>
          <p:nvPr/>
        </p:nvGrpSpPr>
        <p:grpSpPr>
          <a:xfrm>
            <a:off x="3149304" y="3193823"/>
            <a:ext cx="578915" cy="562689"/>
            <a:chOff x="1820265" y="2371796"/>
            <a:chExt cx="578915" cy="562689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B44B1BC3-7A68-48C2-978D-664B830F9784}"/>
                </a:ext>
              </a:extLst>
            </p:cNvPr>
            <p:cNvSpPr/>
            <p:nvPr/>
          </p:nvSpPr>
          <p:spPr>
            <a:xfrm>
              <a:off x="1989183" y="2371796"/>
              <a:ext cx="242047" cy="2980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5C74C18-0E6E-4BC3-BE82-443A2177927E}"/>
                </a:ext>
              </a:extLst>
            </p:cNvPr>
            <p:cNvSpPr/>
            <p:nvPr/>
          </p:nvSpPr>
          <p:spPr>
            <a:xfrm>
              <a:off x="2045212" y="2526437"/>
              <a:ext cx="127747" cy="82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44D06C31-94FB-40C6-8DCB-6A4CE937501D}"/>
                </a:ext>
              </a:extLst>
            </p:cNvPr>
            <p:cNvSpPr/>
            <p:nvPr/>
          </p:nvSpPr>
          <p:spPr>
            <a:xfrm>
              <a:off x="2036706" y="2427855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B89576E-D1CA-4E12-8A58-1DE1BCC30D75}"/>
                </a:ext>
              </a:extLst>
            </p:cNvPr>
            <p:cNvSpPr/>
            <p:nvPr/>
          </p:nvSpPr>
          <p:spPr>
            <a:xfrm>
              <a:off x="2126810" y="2425644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: Rounded Corners 2048">
              <a:extLst>
                <a:ext uri="{FF2B5EF4-FFF2-40B4-BE49-F238E27FC236}">
                  <a16:creationId xmlns:a16="http://schemas.microsoft.com/office/drawing/2014/main" id="{3EDF16F7-D289-4ED5-8383-E58B967B87D2}"/>
                </a:ext>
              </a:extLst>
            </p:cNvPr>
            <p:cNvSpPr/>
            <p:nvPr/>
          </p:nvSpPr>
          <p:spPr>
            <a:xfrm>
              <a:off x="2031349" y="2672261"/>
              <a:ext cx="149942" cy="262224"/>
            </a:xfrm>
            <a:custGeom>
              <a:avLst/>
              <a:gdLst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26895 w 161364"/>
                <a:gd name="connsiteY6" fmla="*/ 293595 h 293595"/>
                <a:gd name="connsiteX7" fmla="*/ 0 w 161364"/>
                <a:gd name="connsiteY7" fmla="*/ 266700 h 293595"/>
                <a:gd name="connsiteX8" fmla="*/ 0 w 161364"/>
                <a:gd name="connsiteY8" fmla="*/ 26895 h 293595"/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0 w 161364"/>
                <a:gd name="connsiteY6" fmla="*/ 266700 h 293595"/>
                <a:gd name="connsiteX7" fmla="*/ 0 w 161364"/>
                <a:gd name="connsiteY7" fmla="*/ 26895 h 293595"/>
                <a:gd name="connsiteX0" fmla="*/ 0 w 161364"/>
                <a:gd name="connsiteY0" fmla="*/ 26895 h 277608"/>
                <a:gd name="connsiteX1" fmla="*/ 26895 w 161364"/>
                <a:gd name="connsiteY1" fmla="*/ 0 h 277608"/>
                <a:gd name="connsiteX2" fmla="*/ 134469 w 161364"/>
                <a:gd name="connsiteY2" fmla="*/ 0 h 277608"/>
                <a:gd name="connsiteX3" fmla="*/ 161364 w 161364"/>
                <a:gd name="connsiteY3" fmla="*/ 26895 h 277608"/>
                <a:gd name="connsiteX4" fmla="*/ 161364 w 161364"/>
                <a:gd name="connsiteY4" fmla="*/ 266700 h 277608"/>
                <a:gd name="connsiteX5" fmla="*/ 129707 w 161364"/>
                <a:gd name="connsiteY5" fmla="*/ 276927 h 277608"/>
                <a:gd name="connsiteX6" fmla="*/ 0 w 161364"/>
                <a:gd name="connsiteY6" fmla="*/ 266700 h 277608"/>
                <a:gd name="connsiteX7" fmla="*/ 0 w 161364"/>
                <a:gd name="connsiteY7" fmla="*/ 26895 h 277608"/>
                <a:gd name="connsiteX0" fmla="*/ 3572 w 164936"/>
                <a:gd name="connsiteY0" fmla="*/ 26895 h 277608"/>
                <a:gd name="connsiteX1" fmla="*/ 30467 w 164936"/>
                <a:gd name="connsiteY1" fmla="*/ 0 h 277608"/>
                <a:gd name="connsiteX2" fmla="*/ 138041 w 164936"/>
                <a:gd name="connsiteY2" fmla="*/ 0 h 277608"/>
                <a:gd name="connsiteX3" fmla="*/ 164936 w 164936"/>
                <a:gd name="connsiteY3" fmla="*/ 26895 h 277608"/>
                <a:gd name="connsiteX4" fmla="*/ 164936 w 164936"/>
                <a:gd name="connsiteY4" fmla="*/ 266700 h 277608"/>
                <a:gd name="connsiteX5" fmla="*/ 133279 w 164936"/>
                <a:gd name="connsiteY5" fmla="*/ 276927 h 277608"/>
                <a:gd name="connsiteX6" fmla="*/ 0 w 164936"/>
                <a:gd name="connsiteY6" fmla="*/ 236934 h 277608"/>
                <a:gd name="connsiteX7" fmla="*/ 3572 w 164936"/>
                <a:gd name="connsiteY7" fmla="*/ 26895 h 277608"/>
                <a:gd name="connsiteX0" fmla="*/ 3572 w 164936"/>
                <a:gd name="connsiteY0" fmla="*/ 26895 h 273724"/>
                <a:gd name="connsiteX1" fmla="*/ 30467 w 164936"/>
                <a:gd name="connsiteY1" fmla="*/ 0 h 273724"/>
                <a:gd name="connsiteX2" fmla="*/ 138041 w 164936"/>
                <a:gd name="connsiteY2" fmla="*/ 0 h 273724"/>
                <a:gd name="connsiteX3" fmla="*/ 164936 w 164936"/>
                <a:gd name="connsiteY3" fmla="*/ 26895 h 273724"/>
                <a:gd name="connsiteX4" fmla="*/ 164936 w 164936"/>
                <a:gd name="connsiteY4" fmla="*/ 266700 h 273724"/>
                <a:gd name="connsiteX5" fmla="*/ 130091 w 164936"/>
                <a:gd name="connsiteY5" fmla="*/ 268233 h 273724"/>
                <a:gd name="connsiteX6" fmla="*/ 0 w 164936"/>
                <a:gd name="connsiteY6" fmla="*/ 236934 h 273724"/>
                <a:gd name="connsiteX7" fmla="*/ 3572 w 164936"/>
                <a:gd name="connsiteY7" fmla="*/ 26895 h 273724"/>
                <a:gd name="connsiteX0" fmla="*/ 3572 w 164936"/>
                <a:gd name="connsiteY0" fmla="*/ 26895 h 271847"/>
                <a:gd name="connsiteX1" fmla="*/ 30467 w 164936"/>
                <a:gd name="connsiteY1" fmla="*/ 0 h 271847"/>
                <a:gd name="connsiteX2" fmla="*/ 138041 w 164936"/>
                <a:gd name="connsiteY2" fmla="*/ 0 h 271847"/>
                <a:gd name="connsiteX3" fmla="*/ 164936 w 164936"/>
                <a:gd name="connsiteY3" fmla="*/ 26895 h 271847"/>
                <a:gd name="connsiteX4" fmla="*/ 164936 w 164936"/>
                <a:gd name="connsiteY4" fmla="*/ 266700 h 271847"/>
                <a:gd name="connsiteX5" fmla="*/ 130091 w 164936"/>
                <a:gd name="connsiteY5" fmla="*/ 259538 h 271847"/>
                <a:gd name="connsiteX6" fmla="*/ 0 w 164936"/>
                <a:gd name="connsiteY6" fmla="*/ 236934 h 271847"/>
                <a:gd name="connsiteX7" fmla="*/ 3572 w 164936"/>
                <a:gd name="connsiteY7" fmla="*/ 26895 h 271847"/>
                <a:gd name="connsiteX0" fmla="*/ 3572 w 164936"/>
                <a:gd name="connsiteY0" fmla="*/ 26895 h 262224"/>
                <a:gd name="connsiteX1" fmla="*/ 30467 w 164936"/>
                <a:gd name="connsiteY1" fmla="*/ 0 h 262224"/>
                <a:gd name="connsiteX2" fmla="*/ 138041 w 164936"/>
                <a:gd name="connsiteY2" fmla="*/ 0 h 262224"/>
                <a:gd name="connsiteX3" fmla="*/ 164936 w 164936"/>
                <a:gd name="connsiteY3" fmla="*/ 26895 h 262224"/>
                <a:gd name="connsiteX4" fmla="*/ 160154 w 164936"/>
                <a:gd name="connsiteY4" fmla="*/ 253658 h 262224"/>
                <a:gd name="connsiteX5" fmla="*/ 130091 w 164936"/>
                <a:gd name="connsiteY5" fmla="*/ 259538 h 262224"/>
                <a:gd name="connsiteX6" fmla="*/ 0 w 164936"/>
                <a:gd name="connsiteY6" fmla="*/ 236934 h 262224"/>
                <a:gd name="connsiteX7" fmla="*/ 3572 w 164936"/>
                <a:gd name="connsiteY7" fmla="*/ 26895 h 26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936" h="262224">
                  <a:moveTo>
                    <a:pt x="3572" y="26895"/>
                  </a:moveTo>
                  <a:cubicBezTo>
                    <a:pt x="3572" y="12041"/>
                    <a:pt x="15613" y="0"/>
                    <a:pt x="30467" y="0"/>
                  </a:cubicBezTo>
                  <a:lnTo>
                    <a:pt x="138041" y="0"/>
                  </a:lnTo>
                  <a:cubicBezTo>
                    <a:pt x="152895" y="0"/>
                    <a:pt x="164936" y="12041"/>
                    <a:pt x="164936" y="26895"/>
                  </a:cubicBezTo>
                  <a:lnTo>
                    <a:pt x="160154" y="253658"/>
                  </a:lnTo>
                  <a:cubicBezTo>
                    <a:pt x="160154" y="268512"/>
                    <a:pt x="144945" y="259538"/>
                    <a:pt x="130091" y="259538"/>
                  </a:cubicBezTo>
                  <a:lnTo>
                    <a:pt x="0" y="236934"/>
                  </a:lnTo>
                  <a:cubicBezTo>
                    <a:pt x="1191" y="166921"/>
                    <a:pt x="2381" y="96908"/>
                    <a:pt x="3572" y="2689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A0B18E5B-5DDA-4C86-B84A-BC8BC390FB1B}"/>
                </a:ext>
              </a:extLst>
            </p:cNvPr>
            <p:cNvSpPr/>
            <p:nvPr/>
          </p:nvSpPr>
          <p:spPr>
            <a:xfrm rot="18416575">
              <a:off x="1873776" y="256086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97F62F5D-C448-4441-87F0-679C3494C364}"/>
                </a:ext>
              </a:extLst>
            </p:cNvPr>
            <p:cNvSpPr/>
            <p:nvPr/>
          </p:nvSpPr>
          <p:spPr>
            <a:xfrm rot="2266380">
              <a:off x="1871648" y="243691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30B74B95-984C-4EDB-A8EC-37CDFE9D8809}"/>
                </a:ext>
              </a:extLst>
            </p:cNvPr>
            <p:cNvSpPr/>
            <p:nvPr/>
          </p:nvSpPr>
          <p:spPr>
            <a:xfrm rot="3183425" flipH="1">
              <a:off x="2270391" y="255967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9702B9C1-68B7-4C26-8DD0-D068460F71E6}"/>
                </a:ext>
              </a:extLst>
            </p:cNvPr>
            <p:cNvSpPr/>
            <p:nvPr/>
          </p:nvSpPr>
          <p:spPr>
            <a:xfrm rot="19333620" flipH="1">
              <a:off x="2285583" y="243572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C55FBF1-BB71-49CC-A066-9027EED9E55A}"/>
              </a:ext>
            </a:extLst>
          </p:cNvPr>
          <p:cNvGrpSpPr/>
          <p:nvPr/>
        </p:nvGrpSpPr>
        <p:grpSpPr>
          <a:xfrm>
            <a:off x="3449514" y="3225946"/>
            <a:ext cx="578915" cy="562689"/>
            <a:chOff x="1820265" y="2371796"/>
            <a:chExt cx="578915" cy="562689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AA2D7998-6766-4F43-B7A0-DD34964D3C0C}"/>
                </a:ext>
              </a:extLst>
            </p:cNvPr>
            <p:cNvSpPr/>
            <p:nvPr/>
          </p:nvSpPr>
          <p:spPr>
            <a:xfrm>
              <a:off x="1989183" y="2371796"/>
              <a:ext cx="242047" cy="2980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EA2F21C-E94B-4F0F-853A-7EB89D6091E8}"/>
                </a:ext>
              </a:extLst>
            </p:cNvPr>
            <p:cNvSpPr/>
            <p:nvPr/>
          </p:nvSpPr>
          <p:spPr>
            <a:xfrm>
              <a:off x="2045212" y="2526437"/>
              <a:ext cx="127747" cy="82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C8A5788-F60D-430E-BB16-4CC80E2AC8C3}"/>
                </a:ext>
              </a:extLst>
            </p:cNvPr>
            <p:cNvSpPr/>
            <p:nvPr/>
          </p:nvSpPr>
          <p:spPr>
            <a:xfrm>
              <a:off x="2036706" y="2427855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CC5C9075-AF80-4B22-B1D6-397E19CDE477}"/>
                </a:ext>
              </a:extLst>
            </p:cNvPr>
            <p:cNvSpPr/>
            <p:nvPr/>
          </p:nvSpPr>
          <p:spPr>
            <a:xfrm>
              <a:off x="2126810" y="2425644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: Rounded Corners 2048">
              <a:extLst>
                <a:ext uri="{FF2B5EF4-FFF2-40B4-BE49-F238E27FC236}">
                  <a16:creationId xmlns:a16="http://schemas.microsoft.com/office/drawing/2014/main" id="{CD7E0283-7552-4CEB-83D4-D0F6E8DF55A0}"/>
                </a:ext>
              </a:extLst>
            </p:cNvPr>
            <p:cNvSpPr/>
            <p:nvPr/>
          </p:nvSpPr>
          <p:spPr>
            <a:xfrm>
              <a:off x="2031349" y="2672261"/>
              <a:ext cx="149942" cy="262224"/>
            </a:xfrm>
            <a:custGeom>
              <a:avLst/>
              <a:gdLst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26895 w 161364"/>
                <a:gd name="connsiteY6" fmla="*/ 293595 h 293595"/>
                <a:gd name="connsiteX7" fmla="*/ 0 w 161364"/>
                <a:gd name="connsiteY7" fmla="*/ 266700 h 293595"/>
                <a:gd name="connsiteX8" fmla="*/ 0 w 161364"/>
                <a:gd name="connsiteY8" fmla="*/ 26895 h 293595"/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0 w 161364"/>
                <a:gd name="connsiteY6" fmla="*/ 266700 h 293595"/>
                <a:gd name="connsiteX7" fmla="*/ 0 w 161364"/>
                <a:gd name="connsiteY7" fmla="*/ 26895 h 293595"/>
                <a:gd name="connsiteX0" fmla="*/ 0 w 161364"/>
                <a:gd name="connsiteY0" fmla="*/ 26895 h 277608"/>
                <a:gd name="connsiteX1" fmla="*/ 26895 w 161364"/>
                <a:gd name="connsiteY1" fmla="*/ 0 h 277608"/>
                <a:gd name="connsiteX2" fmla="*/ 134469 w 161364"/>
                <a:gd name="connsiteY2" fmla="*/ 0 h 277608"/>
                <a:gd name="connsiteX3" fmla="*/ 161364 w 161364"/>
                <a:gd name="connsiteY3" fmla="*/ 26895 h 277608"/>
                <a:gd name="connsiteX4" fmla="*/ 161364 w 161364"/>
                <a:gd name="connsiteY4" fmla="*/ 266700 h 277608"/>
                <a:gd name="connsiteX5" fmla="*/ 129707 w 161364"/>
                <a:gd name="connsiteY5" fmla="*/ 276927 h 277608"/>
                <a:gd name="connsiteX6" fmla="*/ 0 w 161364"/>
                <a:gd name="connsiteY6" fmla="*/ 266700 h 277608"/>
                <a:gd name="connsiteX7" fmla="*/ 0 w 161364"/>
                <a:gd name="connsiteY7" fmla="*/ 26895 h 277608"/>
                <a:gd name="connsiteX0" fmla="*/ 3572 w 164936"/>
                <a:gd name="connsiteY0" fmla="*/ 26895 h 277608"/>
                <a:gd name="connsiteX1" fmla="*/ 30467 w 164936"/>
                <a:gd name="connsiteY1" fmla="*/ 0 h 277608"/>
                <a:gd name="connsiteX2" fmla="*/ 138041 w 164936"/>
                <a:gd name="connsiteY2" fmla="*/ 0 h 277608"/>
                <a:gd name="connsiteX3" fmla="*/ 164936 w 164936"/>
                <a:gd name="connsiteY3" fmla="*/ 26895 h 277608"/>
                <a:gd name="connsiteX4" fmla="*/ 164936 w 164936"/>
                <a:gd name="connsiteY4" fmla="*/ 266700 h 277608"/>
                <a:gd name="connsiteX5" fmla="*/ 133279 w 164936"/>
                <a:gd name="connsiteY5" fmla="*/ 276927 h 277608"/>
                <a:gd name="connsiteX6" fmla="*/ 0 w 164936"/>
                <a:gd name="connsiteY6" fmla="*/ 236934 h 277608"/>
                <a:gd name="connsiteX7" fmla="*/ 3572 w 164936"/>
                <a:gd name="connsiteY7" fmla="*/ 26895 h 277608"/>
                <a:gd name="connsiteX0" fmla="*/ 3572 w 164936"/>
                <a:gd name="connsiteY0" fmla="*/ 26895 h 273724"/>
                <a:gd name="connsiteX1" fmla="*/ 30467 w 164936"/>
                <a:gd name="connsiteY1" fmla="*/ 0 h 273724"/>
                <a:gd name="connsiteX2" fmla="*/ 138041 w 164936"/>
                <a:gd name="connsiteY2" fmla="*/ 0 h 273724"/>
                <a:gd name="connsiteX3" fmla="*/ 164936 w 164936"/>
                <a:gd name="connsiteY3" fmla="*/ 26895 h 273724"/>
                <a:gd name="connsiteX4" fmla="*/ 164936 w 164936"/>
                <a:gd name="connsiteY4" fmla="*/ 266700 h 273724"/>
                <a:gd name="connsiteX5" fmla="*/ 130091 w 164936"/>
                <a:gd name="connsiteY5" fmla="*/ 268233 h 273724"/>
                <a:gd name="connsiteX6" fmla="*/ 0 w 164936"/>
                <a:gd name="connsiteY6" fmla="*/ 236934 h 273724"/>
                <a:gd name="connsiteX7" fmla="*/ 3572 w 164936"/>
                <a:gd name="connsiteY7" fmla="*/ 26895 h 273724"/>
                <a:gd name="connsiteX0" fmla="*/ 3572 w 164936"/>
                <a:gd name="connsiteY0" fmla="*/ 26895 h 271847"/>
                <a:gd name="connsiteX1" fmla="*/ 30467 w 164936"/>
                <a:gd name="connsiteY1" fmla="*/ 0 h 271847"/>
                <a:gd name="connsiteX2" fmla="*/ 138041 w 164936"/>
                <a:gd name="connsiteY2" fmla="*/ 0 h 271847"/>
                <a:gd name="connsiteX3" fmla="*/ 164936 w 164936"/>
                <a:gd name="connsiteY3" fmla="*/ 26895 h 271847"/>
                <a:gd name="connsiteX4" fmla="*/ 164936 w 164936"/>
                <a:gd name="connsiteY4" fmla="*/ 266700 h 271847"/>
                <a:gd name="connsiteX5" fmla="*/ 130091 w 164936"/>
                <a:gd name="connsiteY5" fmla="*/ 259538 h 271847"/>
                <a:gd name="connsiteX6" fmla="*/ 0 w 164936"/>
                <a:gd name="connsiteY6" fmla="*/ 236934 h 271847"/>
                <a:gd name="connsiteX7" fmla="*/ 3572 w 164936"/>
                <a:gd name="connsiteY7" fmla="*/ 26895 h 271847"/>
                <a:gd name="connsiteX0" fmla="*/ 3572 w 164936"/>
                <a:gd name="connsiteY0" fmla="*/ 26895 h 262224"/>
                <a:gd name="connsiteX1" fmla="*/ 30467 w 164936"/>
                <a:gd name="connsiteY1" fmla="*/ 0 h 262224"/>
                <a:gd name="connsiteX2" fmla="*/ 138041 w 164936"/>
                <a:gd name="connsiteY2" fmla="*/ 0 h 262224"/>
                <a:gd name="connsiteX3" fmla="*/ 164936 w 164936"/>
                <a:gd name="connsiteY3" fmla="*/ 26895 h 262224"/>
                <a:gd name="connsiteX4" fmla="*/ 160154 w 164936"/>
                <a:gd name="connsiteY4" fmla="*/ 253658 h 262224"/>
                <a:gd name="connsiteX5" fmla="*/ 130091 w 164936"/>
                <a:gd name="connsiteY5" fmla="*/ 259538 h 262224"/>
                <a:gd name="connsiteX6" fmla="*/ 0 w 164936"/>
                <a:gd name="connsiteY6" fmla="*/ 236934 h 262224"/>
                <a:gd name="connsiteX7" fmla="*/ 3572 w 164936"/>
                <a:gd name="connsiteY7" fmla="*/ 26895 h 26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936" h="262224">
                  <a:moveTo>
                    <a:pt x="3572" y="26895"/>
                  </a:moveTo>
                  <a:cubicBezTo>
                    <a:pt x="3572" y="12041"/>
                    <a:pt x="15613" y="0"/>
                    <a:pt x="30467" y="0"/>
                  </a:cubicBezTo>
                  <a:lnTo>
                    <a:pt x="138041" y="0"/>
                  </a:lnTo>
                  <a:cubicBezTo>
                    <a:pt x="152895" y="0"/>
                    <a:pt x="164936" y="12041"/>
                    <a:pt x="164936" y="26895"/>
                  </a:cubicBezTo>
                  <a:lnTo>
                    <a:pt x="160154" y="253658"/>
                  </a:lnTo>
                  <a:cubicBezTo>
                    <a:pt x="160154" y="268512"/>
                    <a:pt x="144945" y="259538"/>
                    <a:pt x="130091" y="259538"/>
                  </a:cubicBezTo>
                  <a:lnTo>
                    <a:pt x="0" y="236934"/>
                  </a:lnTo>
                  <a:cubicBezTo>
                    <a:pt x="1191" y="166921"/>
                    <a:pt x="2381" y="96908"/>
                    <a:pt x="3572" y="2689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4B9B5BCE-C4BC-49F7-9704-E15EDCA231D2}"/>
                </a:ext>
              </a:extLst>
            </p:cNvPr>
            <p:cNvSpPr/>
            <p:nvPr/>
          </p:nvSpPr>
          <p:spPr>
            <a:xfrm rot="18416575">
              <a:off x="1873776" y="256086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4424CDB2-0E1E-4192-81D2-B8B03D2ECAFD}"/>
                </a:ext>
              </a:extLst>
            </p:cNvPr>
            <p:cNvSpPr/>
            <p:nvPr/>
          </p:nvSpPr>
          <p:spPr>
            <a:xfrm rot="2266380">
              <a:off x="1871648" y="243691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AEAB3EEF-42BF-4414-99D5-BF2BE87482E8}"/>
                </a:ext>
              </a:extLst>
            </p:cNvPr>
            <p:cNvSpPr/>
            <p:nvPr/>
          </p:nvSpPr>
          <p:spPr>
            <a:xfrm rot="3183425" flipH="1">
              <a:off x="2270391" y="255967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: Rounded Corners 192">
              <a:extLst>
                <a:ext uri="{FF2B5EF4-FFF2-40B4-BE49-F238E27FC236}">
                  <a16:creationId xmlns:a16="http://schemas.microsoft.com/office/drawing/2014/main" id="{8729794E-0B05-42EE-8B5B-ED9EB571F0EA}"/>
                </a:ext>
              </a:extLst>
            </p:cNvPr>
            <p:cNvSpPr/>
            <p:nvPr/>
          </p:nvSpPr>
          <p:spPr>
            <a:xfrm rot="19333620" flipH="1">
              <a:off x="2285583" y="243572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782EFD4-FAE1-4B89-B89B-E345A09BD32B}"/>
              </a:ext>
            </a:extLst>
          </p:cNvPr>
          <p:cNvGrpSpPr/>
          <p:nvPr/>
        </p:nvGrpSpPr>
        <p:grpSpPr>
          <a:xfrm>
            <a:off x="3796351" y="3250298"/>
            <a:ext cx="578915" cy="549359"/>
            <a:chOff x="1820265" y="2371796"/>
            <a:chExt cx="578915" cy="549359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062EC709-7C1D-41B6-A19C-A7C45CB4D43B}"/>
                </a:ext>
              </a:extLst>
            </p:cNvPr>
            <p:cNvSpPr/>
            <p:nvPr/>
          </p:nvSpPr>
          <p:spPr>
            <a:xfrm>
              <a:off x="1989183" y="2371796"/>
              <a:ext cx="242047" cy="2980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6A8050C-F273-4C9C-8F26-8ED6F1092E72}"/>
                </a:ext>
              </a:extLst>
            </p:cNvPr>
            <p:cNvSpPr/>
            <p:nvPr/>
          </p:nvSpPr>
          <p:spPr>
            <a:xfrm>
              <a:off x="2045212" y="2526437"/>
              <a:ext cx="127747" cy="82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651A40D-36E6-41AB-98FD-31AFEBDC19C5}"/>
                </a:ext>
              </a:extLst>
            </p:cNvPr>
            <p:cNvSpPr/>
            <p:nvPr/>
          </p:nvSpPr>
          <p:spPr>
            <a:xfrm>
              <a:off x="2036706" y="2427855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41DFD13F-6BAC-4435-9AB9-113424029A46}"/>
                </a:ext>
              </a:extLst>
            </p:cNvPr>
            <p:cNvSpPr/>
            <p:nvPr/>
          </p:nvSpPr>
          <p:spPr>
            <a:xfrm>
              <a:off x="2126810" y="2425644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: Rounded Corners 2048">
              <a:extLst>
                <a:ext uri="{FF2B5EF4-FFF2-40B4-BE49-F238E27FC236}">
                  <a16:creationId xmlns:a16="http://schemas.microsoft.com/office/drawing/2014/main" id="{D49A48D3-2BB3-485B-AD47-8ED92274FD0D}"/>
                </a:ext>
              </a:extLst>
            </p:cNvPr>
            <p:cNvSpPr/>
            <p:nvPr/>
          </p:nvSpPr>
          <p:spPr>
            <a:xfrm>
              <a:off x="2031349" y="2672260"/>
              <a:ext cx="149942" cy="248895"/>
            </a:xfrm>
            <a:custGeom>
              <a:avLst/>
              <a:gdLst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26895 w 161364"/>
                <a:gd name="connsiteY6" fmla="*/ 293595 h 293595"/>
                <a:gd name="connsiteX7" fmla="*/ 0 w 161364"/>
                <a:gd name="connsiteY7" fmla="*/ 266700 h 293595"/>
                <a:gd name="connsiteX8" fmla="*/ 0 w 161364"/>
                <a:gd name="connsiteY8" fmla="*/ 26895 h 293595"/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0 w 161364"/>
                <a:gd name="connsiteY6" fmla="*/ 266700 h 293595"/>
                <a:gd name="connsiteX7" fmla="*/ 0 w 161364"/>
                <a:gd name="connsiteY7" fmla="*/ 26895 h 293595"/>
                <a:gd name="connsiteX0" fmla="*/ 0 w 161364"/>
                <a:gd name="connsiteY0" fmla="*/ 26895 h 277608"/>
                <a:gd name="connsiteX1" fmla="*/ 26895 w 161364"/>
                <a:gd name="connsiteY1" fmla="*/ 0 h 277608"/>
                <a:gd name="connsiteX2" fmla="*/ 134469 w 161364"/>
                <a:gd name="connsiteY2" fmla="*/ 0 h 277608"/>
                <a:gd name="connsiteX3" fmla="*/ 161364 w 161364"/>
                <a:gd name="connsiteY3" fmla="*/ 26895 h 277608"/>
                <a:gd name="connsiteX4" fmla="*/ 161364 w 161364"/>
                <a:gd name="connsiteY4" fmla="*/ 266700 h 277608"/>
                <a:gd name="connsiteX5" fmla="*/ 129707 w 161364"/>
                <a:gd name="connsiteY5" fmla="*/ 276927 h 277608"/>
                <a:gd name="connsiteX6" fmla="*/ 0 w 161364"/>
                <a:gd name="connsiteY6" fmla="*/ 266700 h 277608"/>
                <a:gd name="connsiteX7" fmla="*/ 0 w 161364"/>
                <a:gd name="connsiteY7" fmla="*/ 26895 h 277608"/>
                <a:gd name="connsiteX0" fmla="*/ 3572 w 164936"/>
                <a:gd name="connsiteY0" fmla="*/ 26895 h 277608"/>
                <a:gd name="connsiteX1" fmla="*/ 30467 w 164936"/>
                <a:gd name="connsiteY1" fmla="*/ 0 h 277608"/>
                <a:gd name="connsiteX2" fmla="*/ 138041 w 164936"/>
                <a:gd name="connsiteY2" fmla="*/ 0 h 277608"/>
                <a:gd name="connsiteX3" fmla="*/ 164936 w 164936"/>
                <a:gd name="connsiteY3" fmla="*/ 26895 h 277608"/>
                <a:gd name="connsiteX4" fmla="*/ 164936 w 164936"/>
                <a:gd name="connsiteY4" fmla="*/ 266700 h 277608"/>
                <a:gd name="connsiteX5" fmla="*/ 133279 w 164936"/>
                <a:gd name="connsiteY5" fmla="*/ 276927 h 277608"/>
                <a:gd name="connsiteX6" fmla="*/ 0 w 164936"/>
                <a:gd name="connsiteY6" fmla="*/ 236934 h 277608"/>
                <a:gd name="connsiteX7" fmla="*/ 3572 w 164936"/>
                <a:gd name="connsiteY7" fmla="*/ 26895 h 277608"/>
                <a:gd name="connsiteX0" fmla="*/ 3572 w 164936"/>
                <a:gd name="connsiteY0" fmla="*/ 26895 h 273724"/>
                <a:gd name="connsiteX1" fmla="*/ 30467 w 164936"/>
                <a:gd name="connsiteY1" fmla="*/ 0 h 273724"/>
                <a:gd name="connsiteX2" fmla="*/ 138041 w 164936"/>
                <a:gd name="connsiteY2" fmla="*/ 0 h 273724"/>
                <a:gd name="connsiteX3" fmla="*/ 164936 w 164936"/>
                <a:gd name="connsiteY3" fmla="*/ 26895 h 273724"/>
                <a:gd name="connsiteX4" fmla="*/ 164936 w 164936"/>
                <a:gd name="connsiteY4" fmla="*/ 266700 h 273724"/>
                <a:gd name="connsiteX5" fmla="*/ 130091 w 164936"/>
                <a:gd name="connsiteY5" fmla="*/ 268233 h 273724"/>
                <a:gd name="connsiteX6" fmla="*/ 0 w 164936"/>
                <a:gd name="connsiteY6" fmla="*/ 236934 h 273724"/>
                <a:gd name="connsiteX7" fmla="*/ 3572 w 164936"/>
                <a:gd name="connsiteY7" fmla="*/ 26895 h 273724"/>
                <a:gd name="connsiteX0" fmla="*/ 3572 w 164936"/>
                <a:gd name="connsiteY0" fmla="*/ 26895 h 271847"/>
                <a:gd name="connsiteX1" fmla="*/ 30467 w 164936"/>
                <a:gd name="connsiteY1" fmla="*/ 0 h 271847"/>
                <a:gd name="connsiteX2" fmla="*/ 138041 w 164936"/>
                <a:gd name="connsiteY2" fmla="*/ 0 h 271847"/>
                <a:gd name="connsiteX3" fmla="*/ 164936 w 164936"/>
                <a:gd name="connsiteY3" fmla="*/ 26895 h 271847"/>
                <a:gd name="connsiteX4" fmla="*/ 164936 w 164936"/>
                <a:gd name="connsiteY4" fmla="*/ 266700 h 271847"/>
                <a:gd name="connsiteX5" fmla="*/ 130091 w 164936"/>
                <a:gd name="connsiteY5" fmla="*/ 259538 h 271847"/>
                <a:gd name="connsiteX6" fmla="*/ 0 w 164936"/>
                <a:gd name="connsiteY6" fmla="*/ 236934 h 271847"/>
                <a:gd name="connsiteX7" fmla="*/ 3572 w 164936"/>
                <a:gd name="connsiteY7" fmla="*/ 26895 h 271847"/>
                <a:gd name="connsiteX0" fmla="*/ 3572 w 164936"/>
                <a:gd name="connsiteY0" fmla="*/ 26895 h 262224"/>
                <a:gd name="connsiteX1" fmla="*/ 30467 w 164936"/>
                <a:gd name="connsiteY1" fmla="*/ 0 h 262224"/>
                <a:gd name="connsiteX2" fmla="*/ 138041 w 164936"/>
                <a:gd name="connsiteY2" fmla="*/ 0 h 262224"/>
                <a:gd name="connsiteX3" fmla="*/ 164936 w 164936"/>
                <a:gd name="connsiteY3" fmla="*/ 26895 h 262224"/>
                <a:gd name="connsiteX4" fmla="*/ 160154 w 164936"/>
                <a:gd name="connsiteY4" fmla="*/ 253658 h 262224"/>
                <a:gd name="connsiteX5" fmla="*/ 130091 w 164936"/>
                <a:gd name="connsiteY5" fmla="*/ 259538 h 262224"/>
                <a:gd name="connsiteX6" fmla="*/ 0 w 164936"/>
                <a:gd name="connsiteY6" fmla="*/ 236934 h 262224"/>
                <a:gd name="connsiteX7" fmla="*/ 3572 w 164936"/>
                <a:gd name="connsiteY7" fmla="*/ 26895 h 262224"/>
                <a:gd name="connsiteX0" fmla="*/ 3572 w 164936"/>
                <a:gd name="connsiteY0" fmla="*/ 26895 h 273778"/>
                <a:gd name="connsiteX1" fmla="*/ 30467 w 164936"/>
                <a:gd name="connsiteY1" fmla="*/ 0 h 273778"/>
                <a:gd name="connsiteX2" fmla="*/ 138041 w 164936"/>
                <a:gd name="connsiteY2" fmla="*/ 0 h 273778"/>
                <a:gd name="connsiteX3" fmla="*/ 164936 w 164936"/>
                <a:gd name="connsiteY3" fmla="*/ 26895 h 273778"/>
                <a:gd name="connsiteX4" fmla="*/ 160154 w 164936"/>
                <a:gd name="connsiteY4" fmla="*/ 253658 h 273778"/>
                <a:gd name="connsiteX5" fmla="*/ 0 w 164936"/>
                <a:gd name="connsiteY5" fmla="*/ 236934 h 273778"/>
                <a:gd name="connsiteX6" fmla="*/ 3572 w 164936"/>
                <a:gd name="connsiteY6" fmla="*/ 26895 h 273778"/>
                <a:gd name="connsiteX0" fmla="*/ 3572 w 164936"/>
                <a:gd name="connsiteY0" fmla="*/ 26895 h 253658"/>
                <a:gd name="connsiteX1" fmla="*/ 30467 w 164936"/>
                <a:gd name="connsiteY1" fmla="*/ 0 h 253658"/>
                <a:gd name="connsiteX2" fmla="*/ 138041 w 164936"/>
                <a:gd name="connsiteY2" fmla="*/ 0 h 253658"/>
                <a:gd name="connsiteX3" fmla="*/ 164936 w 164936"/>
                <a:gd name="connsiteY3" fmla="*/ 26895 h 253658"/>
                <a:gd name="connsiteX4" fmla="*/ 160154 w 164936"/>
                <a:gd name="connsiteY4" fmla="*/ 253658 h 253658"/>
                <a:gd name="connsiteX5" fmla="*/ 0 w 164936"/>
                <a:gd name="connsiteY5" fmla="*/ 236934 h 253658"/>
                <a:gd name="connsiteX6" fmla="*/ 3572 w 164936"/>
                <a:gd name="connsiteY6" fmla="*/ 26895 h 253658"/>
                <a:gd name="connsiteX0" fmla="*/ 3572 w 164936"/>
                <a:gd name="connsiteY0" fmla="*/ 26895 h 248895"/>
                <a:gd name="connsiteX1" fmla="*/ 30467 w 164936"/>
                <a:gd name="connsiteY1" fmla="*/ 0 h 248895"/>
                <a:gd name="connsiteX2" fmla="*/ 138041 w 164936"/>
                <a:gd name="connsiteY2" fmla="*/ 0 h 248895"/>
                <a:gd name="connsiteX3" fmla="*/ 164936 w 164936"/>
                <a:gd name="connsiteY3" fmla="*/ 26895 h 248895"/>
                <a:gd name="connsiteX4" fmla="*/ 162773 w 164936"/>
                <a:gd name="connsiteY4" fmla="*/ 248895 h 248895"/>
                <a:gd name="connsiteX5" fmla="*/ 0 w 164936"/>
                <a:gd name="connsiteY5" fmla="*/ 236934 h 248895"/>
                <a:gd name="connsiteX6" fmla="*/ 3572 w 164936"/>
                <a:gd name="connsiteY6" fmla="*/ 26895 h 24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36" h="248895">
                  <a:moveTo>
                    <a:pt x="3572" y="26895"/>
                  </a:moveTo>
                  <a:cubicBezTo>
                    <a:pt x="3572" y="12041"/>
                    <a:pt x="15613" y="0"/>
                    <a:pt x="30467" y="0"/>
                  </a:cubicBezTo>
                  <a:lnTo>
                    <a:pt x="138041" y="0"/>
                  </a:lnTo>
                  <a:cubicBezTo>
                    <a:pt x="152895" y="0"/>
                    <a:pt x="164936" y="12041"/>
                    <a:pt x="164936" y="26895"/>
                  </a:cubicBezTo>
                  <a:lnTo>
                    <a:pt x="162773" y="248895"/>
                  </a:lnTo>
                  <a:lnTo>
                    <a:pt x="0" y="236934"/>
                  </a:lnTo>
                  <a:cubicBezTo>
                    <a:pt x="1191" y="166921"/>
                    <a:pt x="2381" y="96908"/>
                    <a:pt x="3572" y="2689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D09BA391-A175-4752-A7E0-AED1CD7427BB}"/>
                </a:ext>
              </a:extLst>
            </p:cNvPr>
            <p:cNvSpPr/>
            <p:nvPr/>
          </p:nvSpPr>
          <p:spPr>
            <a:xfrm rot="18416575">
              <a:off x="1873776" y="256086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37EA4408-E8CF-43B5-84AC-143EB4057B62}"/>
                </a:ext>
              </a:extLst>
            </p:cNvPr>
            <p:cNvSpPr/>
            <p:nvPr/>
          </p:nvSpPr>
          <p:spPr>
            <a:xfrm rot="2266380">
              <a:off x="1871648" y="243691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id="{1F84D91C-3849-47A5-AE61-675A0252A9A5}"/>
                </a:ext>
              </a:extLst>
            </p:cNvPr>
            <p:cNvSpPr/>
            <p:nvPr/>
          </p:nvSpPr>
          <p:spPr>
            <a:xfrm rot="3183425" flipH="1">
              <a:off x="2270391" y="255967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B3BF4C34-831E-42B7-9DB8-42B8B59DA52E}"/>
                </a:ext>
              </a:extLst>
            </p:cNvPr>
            <p:cNvSpPr/>
            <p:nvPr/>
          </p:nvSpPr>
          <p:spPr>
            <a:xfrm rot="19333620" flipH="1">
              <a:off x="2285583" y="243572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6EED22A-D9A4-459E-A1A3-3FC742A2B0E5}"/>
              </a:ext>
            </a:extLst>
          </p:cNvPr>
          <p:cNvGrpSpPr/>
          <p:nvPr/>
        </p:nvGrpSpPr>
        <p:grpSpPr>
          <a:xfrm>
            <a:off x="4195064" y="3261641"/>
            <a:ext cx="578915" cy="543406"/>
            <a:chOff x="1820265" y="2371796"/>
            <a:chExt cx="578915" cy="543406"/>
          </a:xfrm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CC42FAB3-C789-49F0-83B5-E728B8BC57F9}"/>
                </a:ext>
              </a:extLst>
            </p:cNvPr>
            <p:cNvSpPr/>
            <p:nvPr/>
          </p:nvSpPr>
          <p:spPr>
            <a:xfrm>
              <a:off x="1989183" y="2371796"/>
              <a:ext cx="242047" cy="2980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5839D0BB-DC3F-438D-888F-973F813FE06B}"/>
                </a:ext>
              </a:extLst>
            </p:cNvPr>
            <p:cNvSpPr/>
            <p:nvPr/>
          </p:nvSpPr>
          <p:spPr>
            <a:xfrm>
              <a:off x="2045212" y="2526437"/>
              <a:ext cx="127747" cy="82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2B995724-6936-44FE-910C-464D9EECE06D}"/>
                </a:ext>
              </a:extLst>
            </p:cNvPr>
            <p:cNvSpPr/>
            <p:nvPr/>
          </p:nvSpPr>
          <p:spPr>
            <a:xfrm>
              <a:off x="2036706" y="2427855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46DE6437-5482-45B6-AFA8-FB5B92F94228}"/>
                </a:ext>
              </a:extLst>
            </p:cNvPr>
            <p:cNvSpPr/>
            <p:nvPr/>
          </p:nvSpPr>
          <p:spPr>
            <a:xfrm>
              <a:off x="2126810" y="2425644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2048">
              <a:extLst>
                <a:ext uri="{FF2B5EF4-FFF2-40B4-BE49-F238E27FC236}">
                  <a16:creationId xmlns:a16="http://schemas.microsoft.com/office/drawing/2014/main" id="{01478455-A8A6-43C1-90A7-301EDEC38880}"/>
                </a:ext>
              </a:extLst>
            </p:cNvPr>
            <p:cNvSpPr/>
            <p:nvPr/>
          </p:nvSpPr>
          <p:spPr>
            <a:xfrm>
              <a:off x="2031349" y="2672260"/>
              <a:ext cx="149942" cy="242942"/>
            </a:xfrm>
            <a:custGeom>
              <a:avLst/>
              <a:gdLst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26895 w 161364"/>
                <a:gd name="connsiteY6" fmla="*/ 293595 h 293595"/>
                <a:gd name="connsiteX7" fmla="*/ 0 w 161364"/>
                <a:gd name="connsiteY7" fmla="*/ 266700 h 293595"/>
                <a:gd name="connsiteX8" fmla="*/ 0 w 161364"/>
                <a:gd name="connsiteY8" fmla="*/ 26895 h 293595"/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0 w 161364"/>
                <a:gd name="connsiteY6" fmla="*/ 266700 h 293595"/>
                <a:gd name="connsiteX7" fmla="*/ 0 w 161364"/>
                <a:gd name="connsiteY7" fmla="*/ 26895 h 293595"/>
                <a:gd name="connsiteX0" fmla="*/ 0 w 161364"/>
                <a:gd name="connsiteY0" fmla="*/ 26895 h 277608"/>
                <a:gd name="connsiteX1" fmla="*/ 26895 w 161364"/>
                <a:gd name="connsiteY1" fmla="*/ 0 h 277608"/>
                <a:gd name="connsiteX2" fmla="*/ 134469 w 161364"/>
                <a:gd name="connsiteY2" fmla="*/ 0 h 277608"/>
                <a:gd name="connsiteX3" fmla="*/ 161364 w 161364"/>
                <a:gd name="connsiteY3" fmla="*/ 26895 h 277608"/>
                <a:gd name="connsiteX4" fmla="*/ 161364 w 161364"/>
                <a:gd name="connsiteY4" fmla="*/ 266700 h 277608"/>
                <a:gd name="connsiteX5" fmla="*/ 129707 w 161364"/>
                <a:gd name="connsiteY5" fmla="*/ 276927 h 277608"/>
                <a:gd name="connsiteX6" fmla="*/ 0 w 161364"/>
                <a:gd name="connsiteY6" fmla="*/ 266700 h 277608"/>
                <a:gd name="connsiteX7" fmla="*/ 0 w 161364"/>
                <a:gd name="connsiteY7" fmla="*/ 26895 h 277608"/>
                <a:gd name="connsiteX0" fmla="*/ 3572 w 164936"/>
                <a:gd name="connsiteY0" fmla="*/ 26895 h 277608"/>
                <a:gd name="connsiteX1" fmla="*/ 30467 w 164936"/>
                <a:gd name="connsiteY1" fmla="*/ 0 h 277608"/>
                <a:gd name="connsiteX2" fmla="*/ 138041 w 164936"/>
                <a:gd name="connsiteY2" fmla="*/ 0 h 277608"/>
                <a:gd name="connsiteX3" fmla="*/ 164936 w 164936"/>
                <a:gd name="connsiteY3" fmla="*/ 26895 h 277608"/>
                <a:gd name="connsiteX4" fmla="*/ 164936 w 164936"/>
                <a:gd name="connsiteY4" fmla="*/ 266700 h 277608"/>
                <a:gd name="connsiteX5" fmla="*/ 133279 w 164936"/>
                <a:gd name="connsiteY5" fmla="*/ 276927 h 277608"/>
                <a:gd name="connsiteX6" fmla="*/ 0 w 164936"/>
                <a:gd name="connsiteY6" fmla="*/ 236934 h 277608"/>
                <a:gd name="connsiteX7" fmla="*/ 3572 w 164936"/>
                <a:gd name="connsiteY7" fmla="*/ 26895 h 277608"/>
                <a:gd name="connsiteX0" fmla="*/ 3572 w 164936"/>
                <a:gd name="connsiteY0" fmla="*/ 26895 h 273724"/>
                <a:gd name="connsiteX1" fmla="*/ 30467 w 164936"/>
                <a:gd name="connsiteY1" fmla="*/ 0 h 273724"/>
                <a:gd name="connsiteX2" fmla="*/ 138041 w 164936"/>
                <a:gd name="connsiteY2" fmla="*/ 0 h 273724"/>
                <a:gd name="connsiteX3" fmla="*/ 164936 w 164936"/>
                <a:gd name="connsiteY3" fmla="*/ 26895 h 273724"/>
                <a:gd name="connsiteX4" fmla="*/ 164936 w 164936"/>
                <a:gd name="connsiteY4" fmla="*/ 266700 h 273724"/>
                <a:gd name="connsiteX5" fmla="*/ 130091 w 164936"/>
                <a:gd name="connsiteY5" fmla="*/ 268233 h 273724"/>
                <a:gd name="connsiteX6" fmla="*/ 0 w 164936"/>
                <a:gd name="connsiteY6" fmla="*/ 236934 h 273724"/>
                <a:gd name="connsiteX7" fmla="*/ 3572 w 164936"/>
                <a:gd name="connsiteY7" fmla="*/ 26895 h 273724"/>
                <a:gd name="connsiteX0" fmla="*/ 3572 w 164936"/>
                <a:gd name="connsiteY0" fmla="*/ 26895 h 271847"/>
                <a:gd name="connsiteX1" fmla="*/ 30467 w 164936"/>
                <a:gd name="connsiteY1" fmla="*/ 0 h 271847"/>
                <a:gd name="connsiteX2" fmla="*/ 138041 w 164936"/>
                <a:gd name="connsiteY2" fmla="*/ 0 h 271847"/>
                <a:gd name="connsiteX3" fmla="*/ 164936 w 164936"/>
                <a:gd name="connsiteY3" fmla="*/ 26895 h 271847"/>
                <a:gd name="connsiteX4" fmla="*/ 164936 w 164936"/>
                <a:gd name="connsiteY4" fmla="*/ 266700 h 271847"/>
                <a:gd name="connsiteX5" fmla="*/ 130091 w 164936"/>
                <a:gd name="connsiteY5" fmla="*/ 259538 h 271847"/>
                <a:gd name="connsiteX6" fmla="*/ 0 w 164936"/>
                <a:gd name="connsiteY6" fmla="*/ 236934 h 271847"/>
                <a:gd name="connsiteX7" fmla="*/ 3572 w 164936"/>
                <a:gd name="connsiteY7" fmla="*/ 26895 h 271847"/>
                <a:gd name="connsiteX0" fmla="*/ 3572 w 164936"/>
                <a:gd name="connsiteY0" fmla="*/ 26895 h 262224"/>
                <a:gd name="connsiteX1" fmla="*/ 30467 w 164936"/>
                <a:gd name="connsiteY1" fmla="*/ 0 h 262224"/>
                <a:gd name="connsiteX2" fmla="*/ 138041 w 164936"/>
                <a:gd name="connsiteY2" fmla="*/ 0 h 262224"/>
                <a:gd name="connsiteX3" fmla="*/ 164936 w 164936"/>
                <a:gd name="connsiteY3" fmla="*/ 26895 h 262224"/>
                <a:gd name="connsiteX4" fmla="*/ 160154 w 164936"/>
                <a:gd name="connsiteY4" fmla="*/ 253658 h 262224"/>
                <a:gd name="connsiteX5" fmla="*/ 130091 w 164936"/>
                <a:gd name="connsiteY5" fmla="*/ 259538 h 262224"/>
                <a:gd name="connsiteX6" fmla="*/ 0 w 164936"/>
                <a:gd name="connsiteY6" fmla="*/ 236934 h 262224"/>
                <a:gd name="connsiteX7" fmla="*/ 3572 w 164936"/>
                <a:gd name="connsiteY7" fmla="*/ 26895 h 262224"/>
                <a:gd name="connsiteX0" fmla="*/ 3572 w 164936"/>
                <a:gd name="connsiteY0" fmla="*/ 26895 h 273778"/>
                <a:gd name="connsiteX1" fmla="*/ 30467 w 164936"/>
                <a:gd name="connsiteY1" fmla="*/ 0 h 273778"/>
                <a:gd name="connsiteX2" fmla="*/ 138041 w 164936"/>
                <a:gd name="connsiteY2" fmla="*/ 0 h 273778"/>
                <a:gd name="connsiteX3" fmla="*/ 164936 w 164936"/>
                <a:gd name="connsiteY3" fmla="*/ 26895 h 273778"/>
                <a:gd name="connsiteX4" fmla="*/ 160154 w 164936"/>
                <a:gd name="connsiteY4" fmla="*/ 253658 h 273778"/>
                <a:gd name="connsiteX5" fmla="*/ 0 w 164936"/>
                <a:gd name="connsiteY5" fmla="*/ 236934 h 273778"/>
                <a:gd name="connsiteX6" fmla="*/ 3572 w 164936"/>
                <a:gd name="connsiteY6" fmla="*/ 26895 h 273778"/>
                <a:gd name="connsiteX0" fmla="*/ 3572 w 164936"/>
                <a:gd name="connsiteY0" fmla="*/ 26895 h 253658"/>
                <a:gd name="connsiteX1" fmla="*/ 30467 w 164936"/>
                <a:gd name="connsiteY1" fmla="*/ 0 h 253658"/>
                <a:gd name="connsiteX2" fmla="*/ 138041 w 164936"/>
                <a:gd name="connsiteY2" fmla="*/ 0 h 253658"/>
                <a:gd name="connsiteX3" fmla="*/ 164936 w 164936"/>
                <a:gd name="connsiteY3" fmla="*/ 26895 h 253658"/>
                <a:gd name="connsiteX4" fmla="*/ 160154 w 164936"/>
                <a:gd name="connsiteY4" fmla="*/ 253658 h 253658"/>
                <a:gd name="connsiteX5" fmla="*/ 0 w 164936"/>
                <a:gd name="connsiteY5" fmla="*/ 236934 h 253658"/>
                <a:gd name="connsiteX6" fmla="*/ 3572 w 164936"/>
                <a:gd name="connsiteY6" fmla="*/ 26895 h 253658"/>
                <a:gd name="connsiteX0" fmla="*/ 3572 w 164936"/>
                <a:gd name="connsiteY0" fmla="*/ 26895 h 248895"/>
                <a:gd name="connsiteX1" fmla="*/ 30467 w 164936"/>
                <a:gd name="connsiteY1" fmla="*/ 0 h 248895"/>
                <a:gd name="connsiteX2" fmla="*/ 138041 w 164936"/>
                <a:gd name="connsiteY2" fmla="*/ 0 h 248895"/>
                <a:gd name="connsiteX3" fmla="*/ 164936 w 164936"/>
                <a:gd name="connsiteY3" fmla="*/ 26895 h 248895"/>
                <a:gd name="connsiteX4" fmla="*/ 162773 w 164936"/>
                <a:gd name="connsiteY4" fmla="*/ 248895 h 248895"/>
                <a:gd name="connsiteX5" fmla="*/ 0 w 164936"/>
                <a:gd name="connsiteY5" fmla="*/ 236934 h 248895"/>
                <a:gd name="connsiteX6" fmla="*/ 3572 w 164936"/>
                <a:gd name="connsiteY6" fmla="*/ 26895 h 248895"/>
                <a:gd name="connsiteX0" fmla="*/ 3572 w 164936"/>
                <a:gd name="connsiteY0" fmla="*/ 26895 h 242942"/>
                <a:gd name="connsiteX1" fmla="*/ 30467 w 164936"/>
                <a:gd name="connsiteY1" fmla="*/ 0 h 242942"/>
                <a:gd name="connsiteX2" fmla="*/ 138041 w 164936"/>
                <a:gd name="connsiteY2" fmla="*/ 0 h 242942"/>
                <a:gd name="connsiteX3" fmla="*/ 164936 w 164936"/>
                <a:gd name="connsiteY3" fmla="*/ 26895 h 242942"/>
                <a:gd name="connsiteX4" fmla="*/ 162773 w 164936"/>
                <a:gd name="connsiteY4" fmla="*/ 242942 h 242942"/>
                <a:gd name="connsiteX5" fmla="*/ 0 w 164936"/>
                <a:gd name="connsiteY5" fmla="*/ 236934 h 242942"/>
                <a:gd name="connsiteX6" fmla="*/ 3572 w 164936"/>
                <a:gd name="connsiteY6" fmla="*/ 26895 h 24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36" h="242942">
                  <a:moveTo>
                    <a:pt x="3572" y="26895"/>
                  </a:moveTo>
                  <a:cubicBezTo>
                    <a:pt x="3572" y="12041"/>
                    <a:pt x="15613" y="0"/>
                    <a:pt x="30467" y="0"/>
                  </a:cubicBezTo>
                  <a:lnTo>
                    <a:pt x="138041" y="0"/>
                  </a:lnTo>
                  <a:cubicBezTo>
                    <a:pt x="152895" y="0"/>
                    <a:pt x="164936" y="12041"/>
                    <a:pt x="164936" y="26895"/>
                  </a:cubicBezTo>
                  <a:lnTo>
                    <a:pt x="162773" y="242942"/>
                  </a:lnTo>
                  <a:lnTo>
                    <a:pt x="0" y="236934"/>
                  </a:lnTo>
                  <a:cubicBezTo>
                    <a:pt x="1191" y="166921"/>
                    <a:pt x="2381" y="96908"/>
                    <a:pt x="3572" y="2689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D1635702-64EC-4ACC-85B3-1BD425578B0C}"/>
                </a:ext>
              </a:extLst>
            </p:cNvPr>
            <p:cNvSpPr/>
            <p:nvPr/>
          </p:nvSpPr>
          <p:spPr>
            <a:xfrm rot="18416575">
              <a:off x="1873776" y="256086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: Rounded Corners 210">
              <a:extLst>
                <a:ext uri="{FF2B5EF4-FFF2-40B4-BE49-F238E27FC236}">
                  <a16:creationId xmlns:a16="http://schemas.microsoft.com/office/drawing/2014/main" id="{3701B426-3910-46B8-A9CB-8258F3317604}"/>
                </a:ext>
              </a:extLst>
            </p:cNvPr>
            <p:cNvSpPr/>
            <p:nvPr/>
          </p:nvSpPr>
          <p:spPr>
            <a:xfrm rot="2266380">
              <a:off x="1871648" y="243691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05BEAB21-E281-4C76-8986-8CD857A0E668}"/>
                </a:ext>
              </a:extLst>
            </p:cNvPr>
            <p:cNvSpPr/>
            <p:nvPr/>
          </p:nvSpPr>
          <p:spPr>
            <a:xfrm rot="3183425" flipH="1">
              <a:off x="2270391" y="255967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3A4AF59A-305B-4235-9F8E-AA35F54AF403}"/>
                </a:ext>
              </a:extLst>
            </p:cNvPr>
            <p:cNvSpPr/>
            <p:nvPr/>
          </p:nvSpPr>
          <p:spPr>
            <a:xfrm rot="19333620" flipH="1">
              <a:off x="2285583" y="243572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95966A97-2E72-489C-B585-4502F6FCF170}"/>
              </a:ext>
            </a:extLst>
          </p:cNvPr>
          <p:cNvGrpSpPr/>
          <p:nvPr/>
        </p:nvGrpSpPr>
        <p:grpSpPr>
          <a:xfrm>
            <a:off x="4621799" y="3268419"/>
            <a:ext cx="578915" cy="543406"/>
            <a:chOff x="1820265" y="2371796"/>
            <a:chExt cx="578915" cy="543406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DE832352-D573-4178-B61B-A83E07613CB4}"/>
                </a:ext>
              </a:extLst>
            </p:cNvPr>
            <p:cNvSpPr/>
            <p:nvPr/>
          </p:nvSpPr>
          <p:spPr>
            <a:xfrm>
              <a:off x="1989183" y="2371796"/>
              <a:ext cx="242047" cy="2980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089886D-0E68-42D2-9F5B-E51906ED1A5E}"/>
                </a:ext>
              </a:extLst>
            </p:cNvPr>
            <p:cNvSpPr/>
            <p:nvPr/>
          </p:nvSpPr>
          <p:spPr>
            <a:xfrm>
              <a:off x="2045212" y="2526437"/>
              <a:ext cx="127747" cy="82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107705A1-9C8B-4A32-82D3-A105E6E43093}"/>
                </a:ext>
              </a:extLst>
            </p:cNvPr>
            <p:cNvSpPr/>
            <p:nvPr/>
          </p:nvSpPr>
          <p:spPr>
            <a:xfrm>
              <a:off x="2036706" y="2427855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B11B83CF-C657-47D1-A5E7-FBAC393CB389}"/>
                </a:ext>
              </a:extLst>
            </p:cNvPr>
            <p:cNvSpPr/>
            <p:nvPr/>
          </p:nvSpPr>
          <p:spPr>
            <a:xfrm>
              <a:off x="2126810" y="2425644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: Rounded Corners 2048">
              <a:extLst>
                <a:ext uri="{FF2B5EF4-FFF2-40B4-BE49-F238E27FC236}">
                  <a16:creationId xmlns:a16="http://schemas.microsoft.com/office/drawing/2014/main" id="{28ED4BAA-3187-4C43-B8A6-242EEAC750CE}"/>
                </a:ext>
              </a:extLst>
            </p:cNvPr>
            <p:cNvSpPr/>
            <p:nvPr/>
          </p:nvSpPr>
          <p:spPr>
            <a:xfrm>
              <a:off x="2031349" y="2672260"/>
              <a:ext cx="149942" cy="242942"/>
            </a:xfrm>
            <a:custGeom>
              <a:avLst/>
              <a:gdLst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26895 w 161364"/>
                <a:gd name="connsiteY6" fmla="*/ 293595 h 293595"/>
                <a:gd name="connsiteX7" fmla="*/ 0 w 161364"/>
                <a:gd name="connsiteY7" fmla="*/ 266700 h 293595"/>
                <a:gd name="connsiteX8" fmla="*/ 0 w 161364"/>
                <a:gd name="connsiteY8" fmla="*/ 26895 h 293595"/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0 w 161364"/>
                <a:gd name="connsiteY6" fmla="*/ 266700 h 293595"/>
                <a:gd name="connsiteX7" fmla="*/ 0 w 161364"/>
                <a:gd name="connsiteY7" fmla="*/ 26895 h 293595"/>
                <a:gd name="connsiteX0" fmla="*/ 0 w 161364"/>
                <a:gd name="connsiteY0" fmla="*/ 26895 h 277608"/>
                <a:gd name="connsiteX1" fmla="*/ 26895 w 161364"/>
                <a:gd name="connsiteY1" fmla="*/ 0 h 277608"/>
                <a:gd name="connsiteX2" fmla="*/ 134469 w 161364"/>
                <a:gd name="connsiteY2" fmla="*/ 0 h 277608"/>
                <a:gd name="connsiteX3" fmla="*/ 161364 w 161364"/>
                <a:gd name="connsiteY3" fmla="*/ 26895 h 277608"/>
                <a:gd name="connsiteX4" fmla="*/ 161364 w 161364"/>
                <a:gd name="connsiteY4" fmla="*/ 266700 h 277608"/>
                <a:gd name="connsiteX5" fmla="*/ 129707 w 161364"/>
                <a:gd name="connsiteY5" fmla="*/ 276927 h 277608"/>
                <a:gd name="connsiteX6" fmla="*/ 0 w 161364"/>
                <a:gd name="connsiteY6" fmla="*/ 266700 h 277608"/>
                <a:gd name="connsiteX7" fmla="*/ 0 w 161364"/>
                <a:gd name="connsiteY7" fmla="*/ 26895 h 277608"/>
                <a:gd name="connsiteX0" fmla="*/ 3572 w 164936"/>
                <a:gd name="connsiteY0" fmla="*/ 26895 h 277608"/>
                <a:gd name="connsiteX1" fmla="*/ 30467 w 164936"/>
                <a:gd name="connsiteY1" fmla="*/ 0 h 277608"/>
                <a:gd name="connsiteX2" fmla="*/ 138041 w 164936"/>
                <a:gd name="connsiteY2" fmla="*/ 0 h 277608"/>
                <a:gd name="connsiteX3" fmla="*/ 164936 w 164936"/>
                <a:gd name="connsiteY3" fmla="*/ 26895 h 277608"/>
                <a:gd name="connsiteX4" fmla="*/ 164936 w 164936"/>
                <a:gd name="connsiteY4" fmla="*/ 266700 h 277608"/>
                <a:gd name="connsiteX5" fmla="*/ 133279 w 164936"/>
                <a:gd name="connsiteY5" fmla="*/ 276927 h 277608"/>
                <a:gd name="connsiteX6" fmla="*/ 0 w 164936"/>
                <a:gd name="connsiteY6" fmla="*/ 236934 h 277608"/>
                <a:gd name="connsiteX7" fmla="*/ 3572 w 164936"/>
                <a:gd name="connsiteY7" fmla="*/ 26895 h 277608"/>
                <a:gd name="connsiteX0" fmla="*/ 3572 w 164936"/>
                <a:gd name="connsiteY0" fmla="*/ 26895 h 273724"/>
                <a:gd name="connsiteX1" fmla="*/ 30467 w 164936"/>
                <a:gd name="connsiteY1" fmla="*/ 0 h 273724"/>
                <a:gd name="connsiteX2" fmla="*/ 138041 w 164936"/>
                <a:gd name="connsiteY2" fmla="*/ 0 h 273724"/>
                <a:gd name="connsiteX3" fmla="*/ 164936 w 164936"/>
                <a:gd name="connsiteY3" fmla="*/ 26895 h 273724"/>
                <a:gd name="connsiteX4" fmla="*/ 164936 w 164936"/>
                <a:gd name="connsiteY4" fmla="*/ 266700 h 273724"/>
                <a:gd name="connsiteX5" fmla="*/ 130091 w 164936"/>
                <a:gd name="connsiteY5" fmla="*/ 268233 h 273724"/>
                <a:gd name="connsiteX6" fmla="*/ 0 w 164936"/>
                <a:gd name="connsiteY6" fmla="*/ 236934 h 273724"/>
                <a:gd name="connsiteX7" fmla="*/ 3572 w 164936"/>
                <a:gd name="connsiteY7" fmla="*/ 26895 h 273724"/>
                <a:gd name="connsiteX0" fmla="*/ 3572 w 164936"/>
                <a:gd name="connsiteY0" fmla="*/ 26895 h 271847"/>
                <a:gd name="connsiteX1" fmla="*/ 30467 w 164936"/>
                <a:gd name="connsiteY1" fmla="*/ 0 h 271847"/>
                <a:gd name="connsiteX2" fmla="*/ 138041 w 164936"/>
                <a:gd name="connsiteY2" fmla="*/ 0 h 271847"/>
                <a:gd name="connsiteX3" fmla="*/ 164936 w 164936"/>
                <a:gd name="connsiteY3" fmla="*/ 26895 h 271847"/>
                <a:gd name="connsiteX4" fmla="*/ 164936 w 164936"/>
                <a:gd name="connsiteY4" fmla="*/ 266700 h 271847"/>
                <a:gd name="connsiteX5" fmla="*/ 130091 w 164936"/>
                <a:gd name="connsiteY5" fmla="*/ 259538 h 271847"/>
                <a:gd name="connsiteX6" fmla="*/ 0 w 164936"/>
                <a:gd name="connsiteY6" fmla="*/ 236934 h 271847"/>
                <a:gd name="connsiteX7" fmla="*/ 3572 w 164936"/>
                <a:gd name="connsiteY7" fmla="*/ 26895 h 271847"/>
                <a:gd name="connsiteX0" fmla="*/ 3572 w 164936"/>
                <a:gd name="connsiteY0" fmla="*/ 26895 h 262224"/>
                <a:gd name="connsiteX1" fmla="*/ 30467 w 164936"/>
                <a:gd name="connsiteY1" fmla="*/ 0 h 262224"/>
                <a:gd name="connsiteX2" fmla="*/ 138041 w 164936"/>
                <a:gd name="connsiteY2" fmla="*/ 0 h 262224"/>
                <a:gd name="connsiteX3" fmla="*/ 164936 w 164936"/>
                <a:gd name="connsiteY3" fmla="*/ 26895 h 262224"/>
                <a:gd name="connsiteX4" fmla="*/ 160154 w 164936"/>
                <a:gd name="connsiteY4" fmla="*/ 253658 h 262224"/>
                <a:gd name="connsiteX5" fmla="*/ 130091 w 164936"/>
                <a:gd name="connsiteY5" fmla="*/ 259538 h 262224"/>
                <a:gd name="connsiteX6" fmla="*/ 0 w 164936"/>
                <a:gd name="connsiteY6" fmla="*/ 236934 h 262224"/>
                <a:gd name="connsiteX7" fmla="*/ 3572 w 164936"/>
                <a:gd name="connsiteY7" fmla="*/ 26895 h 262224"/>
                <a:gd name="connsiteX0" fmla="*/ 3572 w 164936"/>
                <a:gd name="connsiteY0" fmla="*/ 26895 h 273778"/>
                <a:gd name="connsiteX1" fmla="*/ 30467 w 164936"/>
                <a:gd name="connsiteY1" fmla="*/ 0 h 273778"/>
                <a:gd name="connsiteX2" fmla="*/ 138041 w 164936"/>
                <a:gd name="connsiteY2" fmla="*/ 0 h 273778"/>
                <a:gd name="connsiteX3" fmla="*/ 164936 w 164936"/>
                <a:gd name="connsiteY3" fmla="*/ 26895 h 273778"/>
                <a:gd name="connsiteX4" fmla="*/ 160154 w 164936"/>
                <a:gd name="connsiteY4" fmla="*/ 253658 h 273778"/>
                <a:gd name="connsiteX5" fmla="*/ 0 w 164936"/>
                <a:gd name="connsiteY5" fmla="*/ 236934 h 273778"/>
                <a:gd name="connsiteX6" fmla="*/ 3572 w 164936"/>
                <a:gd name="connsiteY6" fmla="*/ 26895 h 273778"/>
                <a:gd name="connsiteX0" fmla="*/ 3572 w 164936"/>
                <a:gd name="connsiteY0" fmla="*/ 26895 h 253658"/>
                <a:gd name="connsiteX1" fmla="*/ 30467 w 164936"/>
                <a:gd name="connsiteY1" fmla="*/ 0 h 253658"/>
                <a:gd name="connsiteX2" fmla="*/ 138041 w 164936"/>
                <a:gd name="connsiteY2" fmla="*/ 0 h 253658"/>
                <a:gd name="connsiteX3" fmla="*/ 164936 w 164936"/>
                <a:gd name="connsiteY3" fmla="*/ 26895 h 253658"/>
                <a:gd name="connsiteX4" fmla="*/ 160154 w 164936"/>
                <a:gd name="connsiteY4" fmla="*/ 253658 h 253658"/>
                <a:gd name="connsiteX5" fmla="*/ 0 w 164936"/>
                <a:gd name="connsiteY5" fmla="*/ 236934 h 253658"/>
                <a:gd name="connsiteX6" fmla="*/ 3572 w 164936"/>
                <a:gd name="connsiteY6" fmla="*/ 26895 h 253658"/>
                <a:gd name="connsiteX0" fmla="*/ 3572 w 164936"/>
                <a:gd name="connsiteY0" fmla="*/ 26895 h 248895"/>
                <a:gd name="connsiteX1" fmla="*/ 30467 w 164936"/>
                <a:gd name="connsiteY1" fmla="*/ 0 h 248895"/>
                <a:gd name="connsiteX2" fmla="*/ 138041 w 164936"/>
                <a:gd name="connsiteY2" fmla="*/ 0 h 248895"/>
                <a:gd name="connsiteX3" fmla="*/ 164936 w 164936"/>
                <a:gd name="connsiteY3" fmla="*/ 26895 h 248895"/>
                <a:gd name="connsiteX4" fmla="*/ 162773 w 164936"/>
                <a:gd name="connsiteY4" fmla="*/ 248895 h 248895"/>
                <a:gd name="connsiteX5" fmla="*/ 0 w 164936"/>
                <a:gd name="connsiteY5" fmla="*/ 236934 h 248895"/>
                <a:gd name="connsiteX6" fmla="*/ 3572 w 164936"/>
                <a:gd name="connsiteY6" fmla="*/ 26895 h 248895"/>
                <a:gd name="connsiteX0" fmla="*/ 3572 w 164936"/>
                <a:gd name="connsiteY0" fmla="*/ 26895 h 242942"/>
                <a:gd name="connsiteX1" fmla="*/ 30467 w 164936"/>
                <a:gd name="connsiteY1" fmla="*/ 0 h 242942"/>
                <a:gd name="connsiteX2" fmla="*/ 138041 w 164936"/>
                <a:gd name="connsiteY2" fmla="*/ 0 h 242942"/>
                <a:gd name="connsiteX3" fmla="*/ 164936 w 164936"/>
                <a:gd name="connsiteY3" fmla="*/ 26895 h 242942"/>
                <a:gd name="connsiteX4" fmla="*/ 162773 w 164936"/>
                <a:gd name="connsiteY4" fmla="*/ 242942 h 242942"/>
                <a:gd name="connsiteX5" fmla="*/ 0 w 164936"/>
                <a:gd name="connsiteY5" fmla="*/ 236934 h 242942"/>
                <a:gd name="connsiteX6" fmla="*/ 3572 w 164936"/>
                <a:gd name="connsiteY6" fmla="*/ 26895 h 24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36" h="242942">
                  <a:moveTo>
                    <a:pt x="3572" y="26895"/>
                  </a:moveTo>
                  <a:cubicBezTo>
                    <a:pt x="3572" y="12041"/>
                    <a:pt x="15613" y="0"/>
                    <a:pt x="30467" y="0"/>
                  </a:cubicBezTo>
                  <a:lnTo>
                    <a:pt x="138041" y="0"/>
                  </a:lnTo>
                  <a:cubicBezTo>
                    <a:pt x="152895" y="0"/>
                    <a:pt x="164936" y="12041"/>
                    <a:pt x="164936" y="26895"/>
                  </a:cubicBezTo>
                  <a:lnTo>
                    <a:pt x="162773" y="242942"/>
                  </a:lnTo>
                  <a:lnTo>
                    <a:pt x="0" y="236934"/>
                  </a:lnTo>
                  <a:cubicBezTo>
                    <a:pt x="1191" y="166921"/>
                    <a:pt x="2381" y="96908"/>
                    <a:pt x="3572" y="2689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AFA64271-EDB3-49C6-B2FC-5B14DC313E8E}"/>
                </a:ext>
              </a:extLst>
            </p:cNvPr>
            <p:cNvSpPr/>
            <p:nvPr/>
          </p:nvSpPr>
          <p:spPr>
            <a:xfrm rot="18416575">
              <a:off x="1873776" y="256086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id="{28E525E1-38F1-451B-8A06-269560E5A663}"/>
                </a:ext>
              </a:extLst>
            </p:cNvPr>
            <p:cNvSpPr/>
            <p:nvPr/>
          </p:nvSpPr>
          <p:spPr>
            <a:xfrm rot="2266380">
              <a:off x="1871648" y="243691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A8FC07CA-0078-4C0E-BE46-6DCE37DCF9FF}"/>
                </a:ext>
              </a:extLst>
            </p:cNvPr>
            <p:cNvSpPr/>
            <p:nvPr/>
          </p:nvSpPr>
          <p:spPr>
            <a:xfrm rot="3183425" flipH="1">
              <a:off x="2270391" y="255967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: Rounded Corners 222">
              <a:extLst>
                <a:ext uri="{FF2B5EF4-FFF2-40B4-BE49-F238E27FC236}">
                  <a16:creationId xmlns:a16="http://schemas.microsoft.com/office/drawing/2014/main" id="{0AB1DA58-2C78-4774-AA0C-A9C453A7942D}"/>
                </a:ext>
              </a:extLst>
            </p:cNvPr>
            <p:cNvSpPr/>
            <p:nvPr/>
          </p:nvSpPr>
          <p:spPr>
            <a:xfrm rot="19333620" flipH="1">
              <a:off x="2285583" y="243572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FD4313B-1528-4309-81DE-2F8236DF695A}"/>
              </a:ext>
            </a:extLst>
          </p:cNvPr>
          <p:cNvGrpSpPr/>
          <p:nvPr/>
        </p:nvGrpSpPr>
        <p:grpSpPr>
          <a:xfrm>
            <a:off x="5052298" y="3266718"/>
            <a:ext cx="578915" cy="537398"/>
            <a:chOff x="1820265" y="2371796"/>
            <a:chExt cx="578915" cy="537398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C7E16527-A8B8-4517-AEF3-4B59FF8A29CD}"/>
                </a:ext>
              </a:extLst>
            </p:cNvPr>
            <p:cNvSpPr/>
            <p:nvPr/>
          </p:nvSpPr>
          <p:spPr>
            <a:xfrm>
              <a:off x="1989183" y="2371796"/>
              <a:ext cx="242047" cy="2980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F5686F4D-1A2B-41A7-BBCA-A9AB9D4EA74D}"/>
                </a:ext>
              </a:extLst>
            </p:cNvPr>
            <p:cNvSpPr/>
            <p:nvPr/>
          </p:nvSpPr>
          <p:spPr>
            <a:xfrm>
              <a:off x="2045212" y="2526437"/>
              <a:ext cx="127747" cy="82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BC6FD3DF-9A3A-4023-B6CD-CD39624E3F19}"/>
                </a:ext>
              </a:extLst>
            </p:cNvPr>
            <p:cNvSpPr/>
            <p:nvPr/>
          </p:nvSpPr>
          <p:spPr>
            <a:xfrm>
              <a:off x="2036706" y="2427855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97D68E01-2789-4328-9758-7E7BBC9A8A7A}"/>
                </a:ext>
              </a:extLst>
            </p:cNvPr>
            <p:cNvSpPr/>
            <p:nvPr/>
          </p:nvSpPr>
          <p:spPr>
            <a:xfrm>
              <a:off x="2126810" y="2425644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: Rounded Corners 2048">
              <a:extLst>
                <a:ext uri="{FF2B5EF4-FFF2-40B4-BE49-F238E27FC236}">
                  <a16:creationId xmlns:a16="http://schemas.microsoft.com/office/drawing/2014/main" id="{534E2402-00B8-407A-817C-F77E1F8F5F4A}"/>
                </a:ext>
              </a:extLst>
            </p:cNvPr>
            <p:cNvSpPr/>
            <p:nvPr/>
          </p:nvSpPr>
          <p:spPr>
            <a:xfrm>
              <a:off x="2031349" y="2672260"/>
              <a:ext cx="149942" cy="236934"/>
            </a:xfrm>
            <a:custGeom>
              <a:avLst/>
              <a:gdLst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26895 w 161364"/>
                <a:gd name="connsiteY6" fmla="*/ 293595 h 293595"/>
                <a:gd name="connsiteX7" fmla="*/ 0 w 161364"/>
                <a:gd name="connsiteY7" fmla="*/ 266700 h 293595"/>
                <a:gd name="connsiteX8" fmla="*/ 0 w 161364"/>
                <a:gd name="connsiteY8" fmla="*/ 26895 h 293595"/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0 w 161364"/>
                <a:gd name="connsiteY6" fmla="*/ 266700 h 293595"/>
                <a:gd name="connsiteX7" fmla="*/ 0 w 161364"/>
                <a:gd name="connsiteY7" fmla="*/ 26895 h 293595"/>
                <a:gd name="connsiteX0" fmla="*/ 0 w 161364"/>
                <a:gd name="connsiteY0" fmla="*/ 26895 h 277608"/>
                <a:gd name="connsiteX1" fmla="*/ 26895 w 161364"/>
                <a:gd name="connsiteY1" fmla="*/ 0 h 277608"/>
                <a:gd name="connsiteX2" fmla="*/ 134469 w 161364"/>
                <a:gd name="connsiteY2" fmla="*/ 0 h 277608"/>
                <a:gd name="connsiteX3" fmla="*/ 161364 w 161364"/>
                <a:gd name="connsiteY3" fmla="*/ 26895 h 277608"/>
                <a:gd name="connsiteX4" fmla="*/ 161364 w 161364"/>
                <a:gd name="connsiteY4" fmla="*/ 266700 h 277608"/>
                <a:gd name="connsiteX5" fmla="*/ 129707 w 161364"/>
                <a:gd name="connsiteY5" fmla="*/ 276927 h 277608"/>
                <a:gd name="connsiteX6" fmla="*/ 0 w 161364"/>
                <a:gd name="connsiteY6" fmla="*/ 266700 h 277608"/>
                <a:gd name="connsiteX7" fmla="*/ 0 w 161364"/>
                <a:gd name="connsiteY7" fmla="*/ 26895 h 277608"/>
                <a:gd name="connsiteX0" fmla="*/ 3572 w 164936"/>
                <a:gd name="connsiteY0" fmla="*/ 26895 h 277608"/>
                <a:gd name="connsiteX1" fmla="*/ 30467 w 164936"/>
                <a:gd name="connsiteY1" fmla="*/ 0 h 277608"/>
                <a:gd name="connsiteX2" fmla="*/ 138041 w 164936"/>
                <a:gd name="connsiteY2" fmla="*/ 0 h 277608"/>
                <a:gd name="connsiteX3" fmla="*/ 164936 w 164936"/>
                <a:gd name="connsiteY3" fmla="*/ 26895 h 277608"/>
                <a:gd name="connsiteX4" fmla="*/ 164936 w 164936"/>
                <a:gd name="connsiteY4" fmla="*/ 266700 h 277608"/>
                <a:gd name="connsiteX5" fmla="*/ 133279 w 164936"/>
                <a:gd name="connsiteY5" fmla="*/ 276927 h 277608"/>
                <a:gd name="connsiteX6" fmla="*/ 0 w 164936"/>
                <a:gd name="connsiteY6" fmla="*/ 236934 h 277608"/>
                <a:gd name="connsiteX7" fmla="*/ 3572 w 164936"/>
                <a:gd name="connsiteY7" fmla="*/ 26895 h 277608"/>
                <a:gd name="connsiteX0" fmla="*/ 3572 w 164936"/>
                <a:gd name="connsiteY0" fmla="*/ 26895 h 273724"/>
                <a:gd name="connsiteX1" fmla="*/ 30467 w 164936"/>
                <a:gd name="connsiteY1" fmla="*/ 0 h 273724"/>
                <a:gd name="connsiteX2" fmla="*/ 138041 w 164936"/>
                <a:gd name="connsiteY2" fmla="*/ 0 h 273724"/>
                <a:gd name="connsiteX3" fmla="*/ 164936 w 164936"/>
                <a:gd name="connsiteY3" fmla="*/ 26895 h 273724"/>
                <a:gd name="connsiteX4" fmla="*/ 164936 w 164936"/>
                <a:gd name="connsiteY4" fmla="*/ 266700 h 273724"/>
                <a:gd name="connsiteX5" fmla="*/ 130091 w 164936"/>
                <a:gd name="connsiteY5" fmla="*/ 268233 h 273724"/>
                <a:gd name="connsiteX6" fmla="*/ 0 w 164936"/>
                <a:gd name="connsiteY6" fmla="*/ 236934 h 273724"/>
                <a:gd name="connsiteX7" fmla="*/ 3572 w 164936"/>
                <a:gd name="connsiteY7" fmla="*/ 26895 h 273724"/>
                <a:gd name="connsiteX0" fmla="*/ 3572 w 164936"/>
                <a:gd name="connsiteY0" fmla="*/ 26895 h 271847"/>
                <a:gd name="connsiteX1" fmla="*/ 30467 w 164936"/>
                <a:gd name="connsiteY1" fmla="*/ 0 h 271847"/>
                <a:gd name="connsiteX2" fmla="*/ 138041 w 164936"/>
                <a:gd name="connsiteY2" fmla="*/ 0 h 271847"/>
                <a:gd name="connsiteX3" fmla="*/ 164936 w 164936"/>
                <a:gd name="connsiteY3" fmla="*/ 26895 h 271847"/>
                <a:gd name="connsiteX4" fmla="*/ 164936 w 164936"/>
                <a:gd name="connsiteY4" fmla="*/ 266700 h 271847"/>
                <a:gd name="connsiteX5" fmla="*/ 130091 w 164936"/>
                <a:gd name="connsiteY5" fmla="*/ 259538 h 271847"/>
                <a:gd name="connsiteX6" fmla="*/ 0 w 164936"/>
                <a:gd name="connsiteY6" fmla="*/ 236934 h 271847"/>
                <a:gd name="connsiteX7" fmla="*/ 3572 w 164936"/>
                <a:gd name="connsiteY7" fmla="*/ 26895 h 271847"/>
                <a:gd name="connsiteX0" fmla="*/ 3572 w 164936"/>
                <a:gd name="connsiteY0" fmla="*/ 26895 h 262224"/>
                <a:gd name="connsiteX1" fmla="*/ 30467 w 164936"/>
                <a:gd name="connsiteY1" fmla="*/ 0 h 262224"/>
                <a:gd name="connsiteX2" fmla="*/ 138041 w 164936"/>
                <a:gd name="connsiteY2" fmla="*/ 0 h 262224"/>
                <a:gd name="connsiteX3" fmla="*/ 164936 w 164936"/>
                <a:gd name="connsiteY3" fmla="*/ 26895 h 262224"/>
                <a:gd name="connsiteX4" fmla="*/ 160154 w 164936"/>
                <a:gd name="connsiteY4" fmla="*/ 253658 h 262224"/>
                <a:gd name="connsiteX5" fmla="*/ 130091 w 164936"/>
                <a:gd name="connsiteY5" fmla="*/ 259538 h 262224"/>
                <a:gd name="connsiteX6" fmla="*/ 0 w 164936"/>
                <a:gd name="connsiteY6" fmla="*/ 236934 h 262224"/>
                <a:gd name="connsiteX7" fmla="*/ 3572 w 164936"/>
                <a:gd name="connsiteY7" fmla="*/ 26895 h 262224"/>
                <a:gd name="connsiteX0" fmla="*/ 3572 w 164936"/>
                <a:gd name="connsiteY0" fmla="*/ 26895 h 259538"/>
                <a:gd name="connsiteX1" fmla="*/ 30467 w 164936"/>
                <a:gd name="connsiteY1" fmla="*/ 0 h 259538"/>
                <a:gd name="connsiteX2" fmla="*/ 138041 w 164936"/>
                <a:gd name="connsiteY2" fmla="*/ 0 h 259538"/>
                <a:gd name="connsiteX3" fmla="*/ 164936 w 164936"/>
                <a:gd name="connsiteY3" fmla="*/ 26895 h 259538"/>
                <a:gd name="connsiteX4" fmla="*/ 160154 w 164936"/>
                <a:gd name="connsiteY4" fmla="*/ 227464 h 259538"/>
                <a:gd name="connsiteX5" fmla="*/ 130091 w 164936"/>
                <a:gd name="connsiteY5" fmla="*/ 259538 h 259538"/>
                <a:gd name="connsiteX6" fmla="*/ 0 w 164936"/>
                <a:gd name="connsiteY6" fmla="*/ 236934 h 259538"/>
                <a:gd name="connsiteX7" fmla="*/ 3572 w 164936"/>
                <a:gd name="connsiteY7" fmla="*/ 26895 h 259538"/>
                <a:gd name="connsiteX0" fmla="*/ 3572 w 164936"/>
                <a:gd name="connsiteY0" fmla="*/ 26895 h 258271"/>
                <a:gd name="connsiteX1" fmla="*/ 30467 w 164936"/>
                <a:gd name="connsiteY1" fmla="*/ 0 h 258271"/>
                <a:gd name="connsiteX2" fmla="*/ 138041 w 164936"/>
                <a:gd name="connsiteY2" fmla="*/ 0 h 258271"/>
                <a:gd name="connsiteX3" fmla="*/ 164936 w 164936"/>
                <a:gd name="connsiteY3" fmla="*/ 26895 h 258271"/>
                <a:gd name="connsiteX4" fmla="*/ 160154 w 164936"/>
                <a:gd name="connsiteY4" fmla="*/ 227464 h 258271"/>
                <a:gd name="connsiteX5" fmla="*/ 0 w 164936"/>
                <a:gd name="connsiteY5" fmla="*/ 236934 h 258271"/>
                <a:gd name="connsiteX6" fmla="*/ 3572 w 164936"/>
                <a:gd name="connsiteY6" fmla="*/ 26895 h 258271"/>
                <a:gd name="connsiteX0" fmla="*/ 3572 w 164936"/>
                <a:gd name="connsiteY0" fmla="*/ 26895 h 236934"/>
                <a:gd name="connsiteX1" fmla="*/ 30467 w 164936"/>
                <a:gd name="connsiteY1" fmla="*/ 0 h 236934"/>
                <a:gd name="connsiteX2" fmla="*/ 138041 w 164936"/>
                <a:gd name="connsiteY2" fmla="*/ 0 h 236934"/>
                <a:gd name="connsiteX3" fmla="*/ 164936 w 164936"/>
                <a:gd name="connsiteY3" fmla="*/ 26895 h 236934"/>
                <a:gd name="connsiteX4" fmla="*/ 160154 w 164936"/>
                <a:gd name="connsiteY4" fmla="*/ 227464 h 236934"/>
                <a:gd name="connsiteX5" fmla="*/ 0 w 164936"/>
                <a:gd name="connsiteY5" fmla="*/ 236934 h 236934"/>
                <a:gd name="connsiteX6" fmla="*/ 3572 w 164936"/>
                <a:gd name="connsiteY6" fmla="*/ 26895 h 23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36" h="236934">
                  <a:moveTo>
                    <a:pt x="3572" y="26895"/>
                  </a:moveTo>
                  <a:cubicBezTo>
                    <a:pt x="3572" y="12041"/>
                    <a:pt x="15613" y="0"/>
                    <a:pt x="30467" y="0"/>
                  </a:cubicBezTo>
                  <a:lnTo>
                    <a:pt x="138041" y="0"/>
                  </a:lnTo>
                  <a:cubicBezTo>
                    <a:pt x="152895" y="0"/>
                    <a:pt x="164936" y="12041"/>
                    <a:pt x="164936" y="26895"/>
                  </a:cubicBezTo>
                  <a:lnTo>
                    <a:pt x="160154" y="227464"/>
                  </a:lnTo>
                  <a:lnTo>
                    <a:pt x="0" y="236934"/>
                  </a:lnTo>
                  <a:cubicBezTo>
                    <a:pt x="1191" y="166921"/>
                    <a:pt x="2381" y="96908"/>
                    <a:pt x="3572" y="2689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0DCD1F36-97D1-4613-93F3-174505E8BBB8}"/>
                </a:ext>
              </a:extLst>
            </p:cNvPr>
            <p:cNvSpPr/>
            <p:nvPr/>
          </p:nvSpPr>
          <p:spPr>
            <a:xfrm rot="18416575">
              <a:off x="1873776" y="256086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: Rounded Corners 230">
              <a:extLst>
                <a:ext uri="{FF2B5EF4-FFF2-40B4-BE49-F238E27FC236}">
                  <a16:creationId xmlns:a16="http://schemas.microsoft.com/office/drawing/2014/main" id="{CD0C8AB3-9310-4778-BB7C-A646B7BD50B9}"/>
                </a:ext>
              </a:extLst>
            </p:cNvPr>
            <p:cNvSpPr/>
            <p:nvPr/>
          </p:nvSpPr>
          <p:spPr>
            <a:xfrm rot="2266380">
              <a:off x="1871648" y="243691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23E21050-7F64-456D-9106-CEDEAD56DBB1}"/>
                </a:ext>
              </a:extLst>
            </p:cNvPr>
            <p:cNvSpPr/>
            <p:nvPr/>
          </p:nvSpPr>
          <p:spPr>
            <a:xfrm rot="3183425" flipH="1">
              <a:off x="2270391" y="255967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38A57573-7E38-4007-A28A-C544108C739E}"/>
                </a:ext>
              </a:extLst>
            </p:cNvPr>
            <p:cNvSpPr/>
            <p:nvPr/>
          </p:nvSpPr>
          <p:spPr>
            <a:xfrm rot="19333620" flipH="1">
              <a:off x="2285583" y="243572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4FDB7E2D-3610-4326-8F49-AECF2B3EAE1F}"/>
              </a:ext>
            </a:extLst>
          </p:cNvPr>
          <p:cNvGrpSpPr/>
          <p:nvPr/>
        </p:nvGrpSpPr>
        <p:grpSpPr>
          <a:xfrm>
            <a:off x="5397751" y="3244072"/>
            <a:ext cx="578915" cy="537398"/>
            <a:chOff x="1820265" y="2371796"/>
            <a:chExt cx="578915" cy="537398"/>
          </a:xfrm>
        </p:grpSpPr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B9DA744C-6F82-4AE7-A5CC-34F6C0D3E9A3}"/>
                </a:ext>
              </a:extLst>
            </p:cNvPr>
            <p:cNvSpPr/>
            <p:nvPr/>
          </p:nvSpPr>
          <p:spPr>
            <a:xfrm>
              <a:off x="1989183" y="2371796"/>
              <a:ext cx="242047" cy="2980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942E6131-92C4-47E2-A50A-B599B137ABA2}"/>
                </a:ext>
              </a:extLst>
            </p:cNvPr>
            <p:cNvSpPr/>
            <p:nvPr/>
          </p:nvSpPr>
          <p:spPr>
            <a:xfrm>
              <a:off x="2045212" y="2526437"/>
              <a:ext cx="127747" cy="82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BE8D9925-9DC0-4702-A8CE-F3C68C0B23D3}"/>
                </a:ext>
              </a:extLst>
            </p:cNvPr>
            <p:cNvSpPr/>
            <p:nvPr/>
          </p:nvSpPr>
          <p:spPr>
            <a:xfrm>
              <a:off x="2036706" y="2427855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DA36EE8C-74A1-4A08-8868-D1189482CF3F}"/>
                </a:ext>
              </a:extLst>
            </p:cNvPr>
            <p:cNvSpPr/>
            <p:nvPr/>
          </p:nvSpPr>
          <p:spPr>
            <a:xfrm>
              <a:off x="2126810" y="2425644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: Rounded Corners 2048">
              <a:extLst>
                <a:ext uri="{FF2B5EF4-FFF2-40B4-BE49-F238E27FC236}">
                  <a16:creationId xmlns:a16="http://schemas.microsoft.com/office/drawing/2014/main" id="{23B30EB7-0730-42B9-BC8A-C916BA5A9724}"/>
                </a:ext>
              </a:extLst>
            </p:cNvPr>
            <p:cNvSpPr/>
            <p:nvPr/>
          </p:nvSpPr>
          <p:spPr>
            <a:xfrm>
              <a:off x="2031349" y="2672260"/>
              <a:ext cx="150357" cy="236934"/>
            </a:xfrm>
            <a:custGeom>
              <a:avLst/>
              <a:gdLst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26895 w 161364"/>
                <a:gd name="connsiteY6" fmla="*/ 293595 h 293595"/>
                <a:gd name="connsiteX7" fmla="*/ 0 w 161364"/>
                <a:gd name="connsiteY7" fmla="*/ 266700 h 293595"/>
                <a:gd name="connsiteX8" fmla="*/ 0 w 161364"/>
                <a:gd name="connsiteY8" fmla="*/ 26895 h 293595"/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0 w 161364"/>
                <a:gd name="connsiteY6" fmla="*/ 266700 h 293595"/>
                <a:gd name="connsiteX7" fmla="*/ 0 w 161364"/>
                <a:gd name="connsiteY7" fmla="*/ 26895 h 293595"/>
                <a:gd name="connsiteX0" fmla="*/ 0 w 161364"/>
                <a:gd name="connsiteY0" fmla="*/ 26895 h 277608"/>
                <a:gd name="connsiteX1" fmla="*/ 26895 w 161364"/>
                <a:gd name="connsiteY1" fmla="*/ 0 h 277608"/>
                <a:gd name="connsiteX2" fmla="*/ 134469 w 161364"/>
                <a:gd name="connsiteY2" fmla="*/ 0 h 277608"/>
                <a:gd name="connsiteX3" fmla="*/ 161364 w 161364"/>
                <a:gd name="connsiteY3" fmla="*/ 26895 h 277608"/>
                <a:gd name="connsiteX4" fmla="*/ 161364 w 161364"/>
                <a:gd name="connsiteY4" fmla="*/ 266700 h 277608"/>
                <a:gd name="connsiteX5" fmla="*/ 129707 w 161364"/>
                <a:gd name="connsiteY5" fmla="*/ 276927 h 277608"/>
                <a:gd name="connsiteX6" fmla="*/ 0 w 161364"/>
                <a:gd name="connsiteY6" fmla="*/ 266700 h 277608"/>
                <a:gd name="connsiteX7" fmla="*/ 0 w 161364"/>
                <a:gd name="connsiteY7" fmla="*/ 26895 h 277608"/>
                <a:gd name="connsiteX0" fmla="*/ 3572 w 164936"/>
                <a:gd name="connsiteY0" fmla="*/ 26895 h 277608"/>
                <a:gd name="connsiteX1" fmla="*/ 30467 w 164936"/>
                <a:gd name="connsiteY1" fmla="*/ 0 h 277608"/>
                <a:gd name="connsiteX2" fmla="*/ 138041 w 164936"/>
                <a:gd name="connsiteY2" fmla="*/ 0 h 277608"/>
                <a:gd name="connsiteX3" fmla="*/ 164936 w 164936"/>
                <a:gd name="connsiteY3" fmla="*/ 26895 h 277608"/>
                <a:gd name="connsiteX4" fmla="*/ 164936 w 164936"/>
                <a:gd name="connsiteY4" fmla="*/ 266700 h 277608"/>
                <a:gd name="connsiteX5" fmla="*/ 133279 w 164936"/>
                <a:gd name="connsiteY5" fmla="*/ 276927 h 277608"/>
                <a:gd name="connsiteX6" fmla="*/ 0 w 164936"/>
                <a:gd name="connsiteY6" fmla="*/ 236934 h 277608"/>
                <a:gd name="connsiteX7" fmla="*/ 3572 w 164936"/>
                <a:gd name="connsiteY7" fmla="*/ 26895 h 277608"/>
                <a:gd name="connsiteX0" fmla="*/ 3572 w 164936"/>
                <a:gd name="connsiteY0" fmla="*/ 26895 h 273724"/>
                <a:gd name="connsiteX1" fmla="*/ 30467 w 164936"/>
                <a:gd name="connsiteY1" fmla="*/ 0 h 273724"/>
                <a:gd name="connsiteX2" fmla="*/ 138041 w 164936"/>
                <a:gd name="connsiteY2" fmla="*/ 0 h 273724"/>
                <a:gd name="connsiteX3" fmla="*/ 164936 w 164936"/>
                <a:gd name="connsiteY3" fmla="*/ 26895 h 273724"/>
                <a:gd name="connsiteX4" fmla="*/ 164936 w 164936"/>
                <a:gd name="connsiteY4" fmla="*/ 266700 h 273724"/>
                <a:gd name="connsiteX5" fmla="*/ 130091 w 164936"/>
                <a:gd name="connsiteY5" fmla="*/ 268233 h 273724"/>
                <a:gd name="connsiteX6" fmla="*/ 0 w 164936"/>
                <a:gd name="connsiteY6" fmla="*/ 236934 h 273724"/>
                <a:gd name="connsiteX7" fmla="*/ 3572 w 164936"/>
                <a:gd name="connsiteY7" fmla="*/ 26895 h 273724"/>
                <a:gd name="connsiteX0" fmla="*/ 3572 w 164936"/>
                <a:gd name="connsiteY0" fmla="*/ 26895 h 271847"/>
                <a:gd name="connsiteX1" fmla="*/ 30467 w 164936"/>
                <a:gd name="connsiteY1" fmla="*/ 0 h 271847"/>
                <a:gd name="connsiteX2" fmla="*/ 138041 w 164936"/>
                <a:gd name="connsiteY2" fmla="*/ 0 h 271847"/>
                <a:gd name="connsiteX3" fmla="*/ 164936 w 164936"/>
                <a:gd name="connsiteY3" fmla="*/ 26895 h 271847"/>
                <a:gd name="connsiteX4" fmla="*/ 164936 w 164936"/>
                <a:gd name="connsiteY4" fmla="*/ 266700 h 271847"/>
                <a:gd name="connsiteX5" fmla="*/ 130091 w 164936"/>
                <a:gd name="connsiteY5" fmla="*/ 259538 h 271847"/>
                <a:gd name="connsiteX6" fmla="*/ 0 w 164936"/>
                <a:gd name="connsiteY6" fmla="*/ 236934 h 271847"/>
                <a:gd name="connsiteX7" fmla="*/ 3572 w 164936"/>
                <a:gd name="connsiteY7" fmla="*/ 26895 h 271847"/>
                <a:gd name="connsiteX0" fmla="*/ 3572 w 164936"/>
                <a:gd name="connsiteY0" fmla="*/ 26895 h 262224"/>
                <a:gd name="connsiteX1" fmla="*/ 30467 w 164936"/>
                <a:gd name="connsiteY1" fmla="*/ 0 h 262224"/>
                <a:gd name="connsiteX2" fmla="*/ 138041 w 164936"/>
                <a:gd name="connsiteY2" fmla="*/ 0 h 262224"/>
                <a:gd name="connsiteX3" fmla="*/ 164936 w 164936"/>
                <a:gd name="connsiteY3" fmla="*/ 26895 h 262224"/>
                <a:gd name="connsiteX4" fmla="*/ 160154 w 164936"/>
                <a:gd name="connsiteY4" fmla="*/ 253658 h 262224"/>
                <a:gd name="connsiteX5" fmla="*/ 130091 w 164936"/>
                <a:gd name="connsiteY5" fmla="*/ 259538 h 262224"/>
                <a:gd name="connsiteX6" fmla="*/ 0 w 164936"/>
                <a:gd name="connsiteY6" fmla="*/ 236934 h 262224"/>
                <a:gd name="connsiteX7" fmla="*/ 3572 w 164936"/>
                <a:gd name="connsiteY7" fmla="*/ 26895 h 262224"/>
                <a:gd name="connsiteX0" fmla="*/ 3572 w 164936"/>
                <a:gd name="connsiteY0" fmla="*/ 26895 h 273778"/>
                <a:gd name="connsiteX1" fmla="*/ 30467 w 164936"/>
                <a:gd name="connsiteY1" fmla="*/ 0 h 273778"/>
                <a:gd name="connsiteX2" fmla="*/ 138041 w 164936"/>
                <a:gd name="connsiteY2" fmla="*/ 0 h 273778"/>
                <a:gd name="connsiteX3" fmla="*/ 164936 w 164936"/>
                <a:gd name="connsiteY3" fmla="*/ 26895 h 273778"/>
                <a:gd name="connsiteX4" fmla="*/ 160154 w 164936"/>
                <a:gd name="connsiteY4" fmla="*/ 253658 h 273778"/>
                <a:gd name="connsiteX5" fmla="*/ 0 w 164936"/>
                <a:gd name="connsiteY5" fmla="*/ 236934 h 273778"/>
                <a:gd name="connsiteX6" fmla="*/ 3572 w 164936"/>
                <a:gd name="connsiteY6" fmla="*/ 26895 h 273778"/>
                <a:gd name="connsiteX0" fmla="*/ 3572 w 164936"/>
                <a:gd name="connsiteY0" fmla="*/ 26895 h 253658"/>
                <a:gd name="connsiteX1" fmla="*/ 30467 w 164936"/>
                <a:gd name="connsiteY1" fmla="*/ 0 h 253658"/>
                <a:gd name="connsiteX2" fmla="*/ 138041 w 164936"/>
                <a:gd name="connsiteY2" fmla="*/ 0 h 253658"/>
                <a:gd name="connsiteX3" fmla="*/ 164936 w 164936"/>
                <a:gd name="connsiteY3" fmla="*/ 26895 h 253658"/>
                <a:gd name="connsiteX4" fmla="*/ 160154 w 164936"/>
                <a:gd name="connsiteY4" fmla="*/ 253658 h 253658"/>
                <a:gd name="connsiteX5" fmla="*/ 0 w 164936"/>
                <a:gd name="connsiteY5" fmla="*/ 236934 h 253658"/>
                <a:gd name="connsiteX6" fmla="*/ 3572 w 164936"/>
                <a:gd name="connsiteY6" fmla="*/ 26895 h 253658"/>
                <a:gd name="connsiteX0" fmla="*/ 3572 w 164936"/>
                <a:gd name="connsiteY0" fmla="*/ 26895 h 248895"/>
                <a:gd name="connsiteX1" fmla="*/ 30467 w 164936"/>
                <a:gd name="connsiteY1" fmla="*/ 0 h 248895"/>
                <a:gd name="connsiteX2" fmla="*/ 138041 w 164936"/>
                <a:gd name="connsiteY2" fmla="*/ 0 h 248895"/>
                <a:gd name="connsiteX3" fmla="*/ 164936 w 164936"/>
                <a:gd name="connsiteY3" fmla="*/ 26895 h 248895"/>
                <a:gd name="connsiteX4" fmla="*/ 162773 w 164936"/>
                <a:gd name="connsiteY4" fmla="*/ 248895 h 248895"/>
                <a:gd name="connsiteX5" fmla="*/ 0 w 164936"/>
                <a:gd name="connsiteY5" fmla="*/ 236934 h 248895"/>
                <a:gd name="connsiteX6" fmla="*/ 3572 w 164936"/>
                <a:gd name="connsiteY6" fmla="*/ 26895 h 248895"/>
                <a:gd name="connsiteX0" fmla="*/ 3572 w 165392"/>
                <a:gd name="connsiteY0" fmla="*/ 26895 h 236934"/>
                <a:gd name="connsiteX1" fmla="*/ 30467 w 165392"/>
                <a:gd name="connsiteY1" fmla="*/ 0 h 236934"/>
                <a:gd name="connsiteX2" fmla="*/ 138041 w 165392"/>
                <a:gd name="connsiteY2" fmla="*/ 0 h 236934"/>
                <a:gd name="connsiteX3" fmla="*/ 164936 w 165392"/>
                <a:gd name="connsiteY3" fmla="*/ 26895 h 236934"/>
                <a:gd name="connsiteX4" fmla="*/ 165392 w 165392"/>
                <a:gd name="connsiteY4" fmla="*/ 229845 h 236934"/>
                <a:gd name="connsiteX5" fmla="*/ 0 w 165392"/>
                <a:gd name="connsiteY5" fmla="*/ 236934 h 236934"/>
                <a:gd name="connsiteX6" fmla="*/ 3572 w 165392"/>
                <a:gd name="connsiteY6" fmla="*/ 26895 h 23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92" h="236934">
                  <a:moveTo>
                    <a:pt x="3572" y="26895"/>
                  </a:moveTo>
                  <a:cubicBezTo>
                    <a:pt x="3572" y="12041"/>
                    <a:pt x="15613" y="0"/>
                    <a:pt x="30467" y="0"/>
                  </a:cubicBezTo>
                  <a:lnTo>
                    <a:pt x="138041" y="0"/>
                  </a:lnTo>
                  <a:cubicBezTo>
                    <a:pt x="152895" y="0"/>
                    <a:pt x="164936" y="12041"/>
                    <a:pt x="164936" y="26895"/>
                  </a:cubicBezTo>
                  <a:lnTo>
                    <a:pt x="165392" y="229845"/>
                  </a:lnTo>
                  <a:lnTo>
                    <a:pt x="0" y="236934"/>
                  </a:lnTo>
                  <a:cubicBezTo>
                    <a:pt x="1191" y="166921"/>
                    <a:pt x="2381" y="96908"/>
                    <a:pt x="3572" y="2689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Rectangle: Rounded Corners 239">
              <a:extLst>
                <a:ext uri="{FF2B5EF4-FFF2-40B4-BE49-F238E27FC236}">
                  <a16:creationId xmlns:a16="http://schemas.microsoft.com/office/drawing/2014/main" id="{511A9076-F32F-42EC-B5E1-7304C4DB60A4}"/>
                </a:ext>
              </a:extLst>
            </p:cNvPr>
            <p:cNvSpPr/>
            <p:nvPr/>
          </p:nvSpPr>
          <p:spPr>
            <a:xfrm rot="18416575">
              <a:off x="1873776" y="256086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: Rounded Corners 240">
              <a:extLst>
                <a:ext uri="{FF2B5EF4-FFF2-40B4-BE49-F238E27FC236}">
                  <a16:creationId xmlns:a16="http://schemas.microsoft.com/office/drawing/2014/main" id="{A15FAAEE-18A9-4A9A-882E-A93650C459A6}"/>
                </a:ext>
              </a:extLst>
            </p:cNvPr>
            <p:cNvSpPr/>
            <p:nvPr/>
          </p:nvSpPr>
          <p:spPr>
            <a:xfrm rot="2266380">
              <a:off x="1871648" y="243691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: Rounded Corners 241">
              <a:extLst>
                <a:ext uri="{FF2B5EF4-FFF2-40B4-BE49-F238E27FC236}">
                  <a16:creationId xmlns:a16="http://schemas.microsoft.com/office/drawing/2014/main" id="{29B273AE-14DF-4449-A99B-236DB2E828E6}"/>
                </a:ext>
              </a:extLst>
            </p:cNvPr>
            <p:cNvSpPr/>
            <p:nvPr/>
          </p:nvSpPr>
          <p:spPr>
            <a:xfrm rot="3183425" flipH="1">
              <a:off x="2270391" y="255967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: Rounded Corners 242">
              <a:extLst>
                <a:ext uri="{FF2B5EF4-FFF2-40B4-BE49-F238E27FC236}">
                  <a16:creationId xmlns:a16="http://schemas.microsoft.com/office/drawing/2014/main" id="{7233EBDE-AF11-4BB9-B6D8-F7B85A3B2AE3}"/>
                </a:ext>
              </a:extLst>
            </p:cNvPr>
            <p:cNvSpPr/>
            <p:nvPr/>
          </p:nvSpPr>
          <p:spPr>
            <a:xfrm rot="19333620" flipH="1">
              <a:off x="2285583" y="243572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C079FD38-CB8F-45EB-B0E0-519C624A94BD}"/>
              </a:ext>
            </a:extLst>
          </p:cNvPr>
          <p:cNvGrpSpPr/>
          <p:nvPr/>
        </p:nvGrpSpPr>
        <p:grpSpPr>
          <a:xfrm>
            <a:off x="5737079" y="3215497"/>
            <a:ext cx="578915" cy="537398"/>
            <a:chOff x="1820265" y="2371796"/>
            <a:chExt cx="578915" cy="537398"/>
          </a:xfrm>
        </p:grpSpPr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3EAA3F6A-8987-42F1-ADDF-D6D0CA905A38}"/>
                </a:ext>
              </a:extLst>
            </p:cNvPr>
            <p:cNvSpPr/>
            <p:nvPr/>
          </p:nvSpPr>
          <p:spPr>
            <a:xfrm>
              <a:off x="1989183" y="2371796"/>
              <a:ext cx="242047" cy="2980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6B28628E-AA24-4D9E-AC7B-B149242193EB}"/>
                </a:ext>
              </a:extLst>
            </p:cNvPr>
            <p:cNvSpPr/>
            <p:nvPr/>
          </p:nvSpPr>
          <p:spPr>
            <a:xfrm>
              <a:off x="2045212" y="2526437"/>
              <a:ext cx="127747" cy="82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C452F0E6-8EE1-4793-9C10-A7A39E894A7D}"/>
                </a:ext>
              </a:extLst>
            </p:cNvPr>
            <p:cNvSpPr/>
            <p:nvPr/>
          </p:nvSpPr>
          <p:spPr>
            <a:xfrm>
              <a:off x="2036706" y="2427855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8C297E74-71BC-4821-BF2D-0271A26ABDCD}"/>
                </a:ext>
              </a:extLst>
            </p:cNvPr>
            <p:cNvSpPr/>
            <p:nvPr/>
          </p:nvSpPr>
          <p:spPr>
            <a:xfrm>
              <a:off x="2126810" y="2425644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: Rounded Corners 2048">
              <a:extLst>
                <a:ext uri="{FF2B5EF4-FFF2-40B4-BE49-F238E27FC236}">
                  <a16:creationId xmlns:a16="http://schemas.microsoft.com/office/drawing/2014/main" id="{E046676D-848A-43DF-89A5-3D7B2516A516}"/>
                </a:ext>
              </a:extLst>
            </p:cNvPr>
            <p:cNvSpPr/>
            <p:nvPr/>
          </p:nvSpPr>
          <p:spPr>
            <a:xfrm>
              <a:off x="2031349" y="2672260"/>
              <a:ext cx="149942" cy="236934"/>
            </a:xfrm>
            <a:custGeom>
              <a:avLst/>
              <a:gdLst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26895 w 161364"/>
                <a:gd name="connsiteY6" fmla="*/ 293595 h 293595"/>
                <a:gd name="connsiteX7" fmla="*/ 0 w 161364"/>
                <a:gd name="connsiteY7" fmla="*/ 266700 h 293595"/>
                <a:gd name="connsiteX8" fmla="*/ 0 w 161364"/>
                <a:gd name="connsiteY8" fmla="*/ 26895 h 293595"/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0 w 161364"/>
                <a:gd name="connsiteY6" fmla="*/ 266700 h 293595"/>
                <a:gd name="connsiteX7" fmla="*/ 0 w 161364"/>
                <a:gd name="connsiteY7" fmla="*/ 26895 h 293595"/>
                <a:gd name="connsiteX0" fmla="*/ 0 w 161364"/>
                <a:gd name="connsiteY0" fmla="*/ 26895 h 277608"/>
                <a:gd name="connsiteX1" fmla="*/ 26895 w 161364"/>
                <a:gd name="connsiteY1" fmla="*/ 0 h 277608"/>
                <a:gd name="connsiteX2" fmla="*/ 134469 w 161364"/>
                <a:gd name="connsiteY2" fmla="*/ 0 h 277608"/>
                <a:gd name="connsiteX3" fmla="*/ 161364 w 161364"/>
                <a:gd name="connsiteY3" fmla="*/ 26895 h 277608"/>
                <a:gd name="connsiteX4" fmla="*/ 161364 w 161364"/>
                <a:gd name="connsiteY4" fmla="*/ 266700 h 277608"/>
                <a:gd name="connsiteX5" fmla="*/ 129707 w 161364"/>
                <a:gd name="connsiteY5" fmla="*/ 276927 h 277608"/>
                <a:gd name="connsiteX6" fmla="*/ 0 w 161364"/>
                <a:gd name="connsiteY6" fmla="*/ 266700 h 277608"/>
                <a:gd name="connsiteX7" fmla="*/ 0 w 161364"/>
                <a:gd name="connsiteY7" fmla="*/ 26895 h 277608"/>
                <a:gd name="connsiteX0" fmla="*/ 3572 w 164936"/>
                <a:gd name="connsiteY0" fmla="*/ 26895 h 277608"/>
                <a:gd name="connsiteX1" fmla="*/ 30467 w 164936"/>
                <a:gd name="connsiteY1" fmla="*/ 0 h 277608"/>
                <a:gd name="connsiteX2" fmla="*/ 138041 w 164936"/>
                <a:gd name="connsiteY2" fmla="*/ 0 h 277608"/>
                <a:gd name="connsiteX3" fmla="*/ 164936 w 164936"/>
                <a:gd name="connsiteY3" fmla="*/ 26895 h 277608"/>
                <a:gd name="connsiteX4" fmla="*/ 164936 w 164936"/>
                <a:gd name="connsiteY4" fmla="*/ 266700 h 277608"/>
                <a:gd name="connsiteX5" fmla="*/ 133279 w 164936"/>
                <a:gd name="connsiteY5" fmla="*/ 276927 h 277608"/>
                <a:gd name="connsiteX6" fmla="*/ 0 w 164936"/>
                <a:gd name="connsiteY6" fmla="*/ 236934 h 277608"/>
                <a:gd name="connsiteX7" fmla="*/ 3572 w 164936"/>
                <a:gd name="connsiteY7" fmla="*/ 26895 h 277608"/>
                <a:gd name="connsiteX0" fmla="*/ 3572 w 164936"/>
                <a:gd name="connsiteY0" fmla="*/ 26895 h 273724"/>
                <a:gd name="connsiteX1" fmla="*/ 30467 w 164936"/>
                <a:gd name="connsiteY1" fmla="*/ 0 h 273724"/>
                <a:gd name="connsiteX2" fmla="*/ 138041 w 164936"/>
                <a:gd name="connsiteY2" fmla="*/ 0 h 273724"/>
                <a:gd name="connsiteX3" fmla="*/ 164936 w 164936"/>
                <a:gd name="connsiteY3" fmla="*/ 26895 h 273724"/>
                <a:gd name="connsiteX4" fmla="*/ 164936 w 164936"/>
                <a:gd name="connsiteY4" fmla="*/ 266700 h 273724"/>
                <a:gd name="connsiteX5" fmla="*/ 130091 w 164936"/>
                <a:gd name="connsiteY5" fmla="*/ 268233 h 273724"/>
                <a:gd name="connsiteX6" fmla="*/ 0 w 164936"/>
                <a:gd name="connsiteY6" fmla="*/ 236934 h 273724"/>
                <a:gd name="connsiteX7" fmla="*/ 3572 w 164936"/>
                <a:gd name="connsiteY7" fmla="*/ 26895 h 273724"/>
                <a:gd name="connsiteX0" fmla="*/ 3572 w 164936"/>
                <a:gd name="connsiteY0" fmla="*/ 26895 h 271847"/>
                <a:gd name="connsiteX1" fmla="*/ 30467 w 164936"/>
                <a:gd name="connsiteY1" fmla="*/ 0 h 271847"/>
                <a:gd name="connsiteX2" fmla="*/ 138041 w 164936"/>
                <a:gd name="connsiteY2" fmla="*/ 0 h 271847"/>
                <a:gd name="connsiteX3" fmla="*/ 164936 w 164936"/>
                <a:gd name="connsiteY3" fmla="*/ 26895 h 271847"/>
                <a:gd name="connsiteX4" fmla="*/ 164936 w 164936"/>
                <a:gd name="connsiteY4" fmla="*/ 266700 h 271847"/>
                <a:gd name="connsiteX5" fmla="*/ 130091 w 164936"/>
                <a:gd name="connsiteY5" fmla="*/ 259538 h 271847"/>
                <a:gd name="connsiteX6" fmla="*/ 0 w 164936"/>
                <a:gd name="connsiteY6" fmla="*/ 236934 h 271847"/>
                <a:gd name="connsiteX7" fmla="*/ 3572 w 164936"/>
                <a:gd name="connsiteY7" fmla="*/ 26895 h 271847"/>
                <a:gd name="connsiteX0" fmla="*/ 3572 w 164936"/>
                <a:gd name="connsiteY0" fmla="*/ 26895 h 262224"/>
                <a:gd name="connsiteX1" fmla="*/ 30467 w 164936"/>
                <a:gd name="connsiteY1" fmla="*/ 0 h 262224"/>
                <a:gd name="connsiteX2" fmla="*/ 138041 w 164936"/>
                <a:gd name="connsiteY2" fmla="*/ 0 h 262224"/>
                <a:gd name="connsiteX3" fmla="*/ 164936 w 164936"/>
                <a:gd name="connsiteY3" fmla="*/ 26895 h 262224"/>
                <a:gd name="connsiteX4" fmla="*/ 160154 w 164936"/>
                <a:gd name="connsiteY4" fmla="*/ 253658 h 262224"/>
                <a:gd name="connsiteX5" fmla="*/ 130091 w 164936"/>
                <a:gd name="connsiteY5" fmla="*/ 259538 h 262224"/>
                <a:gd name="connsiteX6" fmla="*/ 0 w 164936"/>
                <a:gd name="connsiteY6" fmla="*/ 236934 h 262224"/>
                <a:gd name="connsiteX7" fmla="*/ 3572 w 164936"/>
                <a:gd name="connsiteY7" fmla="*/ 26895 h 262224"/>
                <a:gd name="connsiteX0" fmla="*/ 3572 w 164936"/>
                <a:gd name="connsiteY0" fmla="*/ 26895 h 273778"/>
                <a:gd name="connsiteX1" fmla="*/ 30467 w 164936"/>
                <a:gd name="connsiteY1" fmla="*/ 0 h 273778"/>
                <a:gd name="connsiteX2" fmla="*/ 138041 w 164936"/>
                <a:gd name="connsiteY2" fmla="*/ 0 h 273778"/>
                <a:gd name="connsiteX3" fmla="*/ 164936 w 164936"/>
                <a:gd name="connsiteY3" fmla="*/ 26895 h 273778"/>
                <a:gd name="connsiteX4" fmla="*/ 160154 w 164936"/>
                <a:gd name="connsiteY4" fmla="*/ 253658 h 273778"/>
                <a:gd name="connsiteX5" fmla="*/ 0 w 164936"/>
                <a:gd name="connsiteY5" fmla="*/ 236934 h 273778"/>
                <a:gd name="connsiteX6" fmla="*/ 3572 w 164936"/>
                <a:gd name="connsiteY6" fmla="*/ 26895 h 273778"/>
                <a:gd name="connsiteX0" fmla="*/ 3572 w 164936"/>
                <a:gd name="connsiteY0" fmla="*/ 26895 h 253658"/>
                <a:gd name="connsiteX1" fmla="*/ 30467 w 164936"/>
                <a:gd name="connsiteY1" fmla="*/ 0 h 253658"/>
                <a:gd name="connsiteX2" fmla="*/ 138041 w 164936"/>
                <a:gd name="connsiteY2" fmla="*/ 0 h 253658"/>
                <a:gd name="connsiteX3" fmla="*/ 164936 w 164936"/>
                <a:gd name="connsiteY3" fmla="*/ 26895 h 253658"/>
                <a:gd name="connsiteX4" fmla="*/ 160154 w 164936"/>
                <a:gd name="connsiteY4" fmla="*/ 253658 h 253658"/>
                <a:gd name="connsiteX5" fmla="*/ 0 w 164936"/>
                <a:gd name="connsiteY5" fmla="*/ 236934 h 253658"/>
                <a:gd name="connsiteX6" fmla="*/ 3572 w 164936"/>
                <a:gd name="connsiteY6" fmla="*/ 26895 h 253658"/>
                <a:gd name="connsiteX0" fmla="*/ 3572 w 164936"/>
                <a:gd name="connsiteY0" fmla="*/ 26895 h 248895"/>
                <a:gd name="connsiteX1" fmla="*/ 30467 w 164936"/>
                <a:gd name="connsiteY1" fmla="*/ 0 h 248895"/>
                <a:gd name="connsiteX2" fmla="*/ 138041 w 164936"/>
                <a:gd name="connsiteY2" fmla="*/ 0 h 248895"/>
                <a:gd name="connsiteX3" fmla="*/ 164936 w 164936"/>
                <a:gd name="connsiteY3" fmla="*/ 26895 h 248895"/>
                <a:gd name="connsiteX4" fmla="*/ 162773 w 164936"/>
                <a:gd name="connsiteY4" fmla="*/ 248895 h 248895"/>
                <a:gd name="connsiteX5" fmla="*/ 0 w 164936"/>
                <a:gd name="connsiteY5" fmla="*/ 236934 h 248895"/>
                <a:gd name="connsiteX6" fmla="*/ 3572 w 164936"/>
                <a:gd name="connsiteY6" fmla="*/ 26895 h 248895"/>
                <a:gd name="connsiteX0" fmla="*/ 3572 w 164936"/>
                <a:gd name="connsiteY0" fmla="*/ 26895 h 242942"/>
                <a:gd name="connsiteX1" fmla="*/ 30467 w 164936"/>
                <a:gd name="connsiteY1" fmla="*/ 0 h 242942"/>
                <a:gd name="connsiteX2" fmla="*/ 138041 w 164936"/>
                <a:gd name="connsiteY2" fmla="*/ 0 h 242942"/>
                <a:gd name="connsiteX3" fmla="*/ 164936 w 164936"/>
                <a:gd name="connsiteY3" fmla="*/ 26895 h 242942"/>
                <a:gd name="connsiteX4" fmla="*/ 162773 w 164936"/>
                <a:gd name="connsiteY4" fmla="*/ 242942 h 242942"/>
                <a:gd name="connsiteX5" fmla="*/ 0 w 164936"/>
                <a:gd name="connsiteY5" fmla="*/ 236934 h 242942"/>
                <a:gd name="connsiteX6" fmla="*/ 3572 w 164936"/>
                <a:gd name="connsiteY6" fmla="*/ 26895 h 242942"/>
                <a:gd name="connsiteX0" fmla="*/ 3572 w 164936"/>
                <a:gd name="connsiteY0" fmla="*/ 26895 h 236934"/>
                <a:gd name="connsiteX1" fmla="*/ 30467 w 164936"/>
                <a:gd name="connsiteY1" fmla="*/ 0 h 236934"/>
                <a:gd name="connsiteX2" fmla="*/ 138041 w 164936"/>
                <a:gd name="connsiteY2" fmla="*/ 0 h 236934"/>
                <a:gd name="connsiteX3" fmla="*/ 164936 w 164936"/>
                <a:gd name="connsiteY3" fmla="*/ 26895 h 236934"/>
                <a:gd name="connsiteX4" fmla="*/ 164084 w 164936"/>
                <a:gd name="connsiteY4" fmla="*/ 232227 h 236934"/>
                <a:gd name="connsiteX5" fmla="*/ 0 w 164936"/>
                <a:gd name="connsiteY5" fmla="*/ 236934 h 236934"/>
                <a:gd name="connsiteX6" fmla="*/ 3572 w 164936"/>
                <a:gd name="connsiteY6" fmla="*/ 26895 h 236934"/>
                <a:gd name="connsiteX0" fmla="*/ 3572 w 164936"/>
                <a:gd name="connsiteY0" fmla="*/ 26895 h 236934"/>
                <a:gd name="connsiteX1" fmla="*/ 30467 w 164936"/>
                <a:gd name="connsiteY1" fmla="*/ 0 h 236934"/>
                <a:gd name="connsiteX2" fmla="*/ 138041 w 164936"/>
                <a:gd name="connsiteY2" fmla="*/ 0 h 236934"/>
                <a:gd name="connsiteX3" fmla="*/ 164936 w 164936"/>
                <a:gd name="connsiteY3" fmla="*/ 26895 h 236934"/>
                <a:gd name="connsiteX4" fmla="*/ 164084 w 164936"/>
                <a:gd name="connsiteY4" fmla="*/ 223893 h 236934"/>
                <a:gd name="connsiteX5" fmla="*/ 0 w 164936"/>
                <a:gd name="connsiteY5" fmla="*/ 236934 h 236934"/>
                <a:gd name="connsiteX6" fmla="*/ 3572 w 164936"/>
                <a:gd name="connsiteY6" fmla="*/ 26895 h 23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36" h="236934">
                  <a:moveTo>
                    <a:pt x="3572" y="26895"/>
                  </a:moveTo>
                  <a:cubicBezTo>
                    <a:pt x="3572" y="12041"/>
                    <a:pt x="15613" y="0"/>
                    <a:pt x="30467" y="0"/>
                  </a:cubicBezTo>
                  <a:lnTo>
                    <a:pt x="138041" y="0"/>
                  </a:lnTo>
                  <a:cubicBezTo>
                    <a:pt x="152895" y="0"/>
                    <a:pt x="164936" y="12041"/>
                    <a:pt x="164936" y="26895"/>
                  </a:cubicBezTo>
                  <a:lnTo>
                    <a:pt x="164084" y="223893"/>
                  </a:lnTo>
                  <a:lnTo>
                    <a:pt x="0" y="236934"/>
                  </a:lnTo>
                  <a:cubicBezTo>
                    <a:pt x="1191" y="166921"/>
                    <a:pt x="2381" y="96908"/>
                    <a:pt x="3572" y="2689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1B371B16-E706-4BB8-A2CE-3CB4BACF2658}"/>
                </a:ext>
              </a:extLst>
            </p:cNvPr>
            <p:cNvSpPr/>
            <p:nvPr/>
          </p:nvSpPr>
          <p:spPr>
            <a:xfrm rot="18416575">
              <a:off x="1873776" y="256086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: Rounded Corners 250">
              <a:extLst>
                <a:ext uri="{FF2B5EF4-FFF2-40B4-BE49-F238E27FC236}">
                  <a16:creationId xmlns:a16="http://schemas.microsoft.com/office/drawing/2014/main" id="{F0CDD2F8-4092-4F16-AFD5-CEFAB18527C5}"/>
                </a:ext>
              </a:extLst>
            </p:cNvPr>
            <p:cNvSpPr/>
            <p:nvPr/>
          </p:nvSpPr>
          <p:spPr>
            <a:xfrm rot="2266380">
              <a:off x="1871648" y="243691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: Rounded Corners 251">
              <a:extLst>
                <a:ext uri="{FF2B5EF4-FFF2-40B4-BE49-F238E27FC236}">
                  <a16:creationId xmlns:a16="http://schemas.microsoft.com/office/drawing/2014/main" id="{BBEDD66C-5383-42E7-9BC0-DB21CF4B231E}"/>
                </a:ext>
              </a:extLst>
            </p:cNvPr>
            <p:cNvSpPr/>
            <p:nvPr/>
          </p:nvSpPr>
          <p:spPr>
            <a:xfrm rot="3183425" flipH="1">
              <a:off x="2270391" y="255967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: Rounded Corners 252">
              <a:extLst>
                <a:ext uri="{FF2B5EF4-FFF2-40B4-BE49-F238E27FC236}">
                  <a16:creationId xmlns:a16="http://schemas.microsoft.com/office/drawing/2014/main" id="{AF155D02-71A8-4EFA-8E28-B7F6F1A77ACD}"/>
                </a:ext>
              </a:extLst>
            </p:cNvPr>
            <p:cNvSpPr/>
            <p:nvPr/>
          </p:nvSpPr>
          <p:spPr>
            <a:xfrm rot="19333620" flipH="1">
              <a:off x="2285583" y="243572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228D294B-E9D7-44F6-949B-E48FCFEF6402}"/>
              </a:ext>
            </a:extLst>
          </p:cNvPr>
          <p:cNvGrpSpPr/>
          <p:nvPr/>
        </p:nvGrpSpPr>
        <p:grpSpPr>
          <a:xfrm>
            <a:off x="6078788" y="3185732"/>
            <a:ext cx="578915" cy="537398"/>
            <a:chOff x="1820265" y="2371796"/>
            <a:chExt cx="578915" cy="537398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EFEF984B-495B-4474-ACE5-5ADA0F10D51A}"/>
                </a:ext>
              </a:extLst>
            </p:cNvPr>
            <p:cNvSpPr/>
            <p:nvPr/>
          </p:nvSpPr>
          <p:spPr>
            <a:xfrm>
              <a:off x="1989183" y="2371796"/>
              <a:ext cx="242047" cy="2980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0CA3C4DD-5934-4D01-8308-E347AA598133}"/>
                </a:ext>
              </a:extLst>
            </p:cNvPr>
            <p:cNvSpPr/>
            <p:nvPr/>
          </p:nvSpPr>
          <p:spPr>
            <a:xfrm>
              <a:off x="2045212" y="2526437"/>
              <a:ext cx="127747" cy="82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187CB956-74CA-4D4A-A8CF-E5AB04DCC759}"/>
                </a:ext>
              </a:extLst>
            </p:cNvPr>
            <p:cNvSpPr/>
            <p:nvPr/>
          </p:nvSpPr>
          <p:spPr>
            <a:xfrm>
              <a:off x="2036706" y="2427855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321E4209-AA7D-42D1-AF7E-1ABF23223D1D}"/>
                </a:ext>
              </a:extLst>
            </p:cNvPr>
            <p:cNvSpPr/>
            <p:nvPr/>
          </p:nvSpPr>
          <p:spPr>
            <a:xfrm>
              <a:off x="2126810" y="2425644"/>
              <a:ext cx="59595" cy="51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: Rounded Corners 2048">
              <a:extLst>
                <a:ext uri="{FF2B5EF4-FFF2-40B4-BE49-F238E27FC236}">
                  <a16:creationId xmlns:a16="http://schemas.microsoft.com/office/drawing/2014/main" id="{56025FA2-971E-489B-A759-BF144DC11FD7}"/>
                </a:ext>
              </a:extLst>
            </p:cNvPr>
            <p:cNvSpPr/>
            <p:nvPr/>
          </p:nvSpPr>
          <p:spPr>
            <a:xfrm>
              <a:off x="2031349" y="2672260"/>
              <a:ext cx="155119" cy="236934"/>
            </a:xfrm>
            <a:custGeom>
              <a:avLst/>
              <a:gdLst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26895 w 161364"/>
                <a:gd name="connsiteY6" fmla="*/ 293595 h 293595"/>
                <a:gd name="connsiteX7" fmla="*/ 0 w 161364"/>
                <a:gd name="connsiteY7" fmla="*/ 266700 h 293595"/>
                <a:gd name="connsiteX8" fmla="*/ 0 w 161364"/>
                <a:gd name="connsiteY8" fmla="*/ 26895 h 293595"/>
                <a:gd name="connsiteX0" fmla="*/ 0 w 161364"/>
                <a:gd name="connsiteY0" fmla="*/ 26895 h 293595"/>
                <a:gd name="connsiteX1" fmla="*/ 26895 w 161364"/>
                <a:gd name="connsiteY1" fmla="*/ 0 h 293595"/>
                <a:gd name="connsiteX2" fmla="*/ 134469 w 161364"/>
                <a:gd name="connsiteY2" fmla="*/ 0 h 293595"/>
                <a:gd name="connsiteX3" fmla="*/ 161364 w 161364"/>
                <a:gd name="connsiteY3" fmla="*/ 26895 h 293595"/>
                <a:gd name="connsiteX4" fmla="*/ 161364 w 161364"/>
                <a:gd name="connsiteY4" fmla="*/ 266700 h 293595"/>
                <a:gd name="connsiteX5" fmla="*/ 134469 w 161364"/>
                <a:gd name="connsiteY5" fmla="*/ 293595 h 293595"/>
                <a:gd name="connsiteX6" fmla="*/ 0 w 161364"/>
                <a:gd name="connsiteY6" fmla="*/ 266700 h 293595"/>
                <a:gd name="connsiteX7" fmla="*/ 0 w 161364"/>
                <a:gd name="connsiteY7" fmla="*/ 26895 h 293595"/>
                <a:gd name="connsiteX0" fmla="*/ 0 w 161364"/>
                <a:gd name="connsiteY0" fmla="*/ 26895 h 277608"/>
                <a:gd name="connsiteX1" fmla="*/ 26895 w 161364"/>
                <a:gd name="connsiteY1" fmla="*/ 0 h 277608"/>
                <a:gd name="connsiteX2" fmla="*/ 134469 w 161364"/>
                <a:gd name="connsiteY2" fmla="*/ 0 h 277608"/>
                <a:gd name="connsiteX3" fmla="*/ 161364 w 161364"/>
                <a:gd name="connsiteY3" fmla="*/ 26895 h 277608"/>
                <a:gd name="connsiteX4" fmla="*/ 161364 w 161364"/>
                <a:gd name="connsiteY4" fmla="*/ 266700 h 277608"/>
                <a:gd name="connsiteX5" fmla="*/ 129707 w 161364"/>
                <a:gd name="connsiteY5" fmla="*/ 276927 h 277608"/>
                <a:gd name="connsiteX6" fmla="*/ 0 w 161364"/>
                <a:gd name="connsiteY6" fmla="*/ 266700 h 277608"/>
                <a:gd name="connsiteX7" fmla="*/ 0 w 161364"/>
                <a:gd name="connsiteY7" fmla="*/ 26895 h 277608"/>
                <a:gd name="connsiteX0" fmla="*/ 3572 w 164936"/>
                <a:gd name="connsiteY0" fmla="*/ 26895 h 277608"/>
                <a:gd name="connsiteX1" fmla="*/ 30467 w 164936"/>
                <a:gd name="connsiteY1" fmla="*/ 0 h 277608"/>
                <a:gd name="connsiteX2" fmla="*/ 138041 w 164936"/>
                <a:gd name="connsiteY2" fmla="*/ 0 h 277608"/>
                <a:gd name="connsiteX3" fmla="*/ 164936 w 164936"/>
                <a:gd name="connsiteY3" fmla="*/ 26895 h 277608"/>
                <a:gd name="connsiteX4" fmla="*/ 164936 w 164936"/>
                <a:gd name="connsiteY4" fmla="*/ 266700 h 277608"/>
                <a:gd name="connsiteX5" fmla="*/ 133279 w 164936"/>
                <a:gd name="connsiteY5" fmla="*/ 276927 h 277608"/>
                <a:gd name="connsiteX6" fmla="*/ 0 w 164936"/>
                <a:gd name="connsiteY6" fmla="*/ 236934 h 277608"/>
                <a:gd name="connsiteX7" fmla="*/ 3572 w 164936"/>
                <a:gd name="connsiteY7" fmla="*/ 26895 h 277608"/>
                <a:gd name="connsiteX0" fmla="*/ 3572 w 164936"/>
                <a:gd name="connsiteY0" fmla="*/ 26895 h 273724"/>
                <a:gd name="connsiteX1" fmla="*/ 30467 w 164936"/>
                <a:gd name="connsiteY1" fmla="*/ 0 h 273724"/>
                <a:gd name="connsiteX2" fmla="*/ 138041 w 164936"/>
                <a:gd name="connsiteY2" fmla="*/ 0 h 273724"/>
                <a:gd name="connsiteX3" fmla="*/ 164936 w 164936"/>
                <a:gd name="connsiteY3" fmla="*/ 26895 h 273724"/>
                <a:gd name="connsiteX4" fmla="*/ 164936 w 164936"/>
                <a:gd name="connsiteY4" fmla="*/ 266700 h 273724"/>
                <a:gd name="connsiteX5" fmla="*/ 130091 w 164936"/>
                <a:gd name="connsiteY5" fmla="*/ 268233 h 273724"/>
                <a:gd name="connsiteX6" fmla="*/ 0 w 164936"/>
                <a:gd name="connsiteY6" fmla="*/ 236934 h 273724"/>
                <a:gd name="connsiteX7" fmla="*/ 3572 w 164936"/>
                <a:gd name="connsiteY7" fmla="*/ 26895 h 273724"/>
                <a:gd name="connsiteX0" fmla="*/ 3572 w 164936"/>
                <a:gd name="connsiteY0" fmla="*/ 26895 h 271847"/>
                <a:gd name="connsiteX1" fmla="*/ 30467 w 164936"/>
                <a:gd name="connsiteY1" fmla="*/ 0 h 271847"/>
                <a:gd name="connsiteX2" fmla="*/ 138041 w 164936"/>
                <a:gd name="connsiteY2" fmla="*/ 0 h 271847"/>
                <a:gd name="connsiteX3" fmla="*/ 164936 w 164936"/>
                <a:gd name="connsiteY3" fmla="*/ 26895 h 271847"/>
                <a:gd name="connsiteX4" fmla="*/ 164936 w 164936"/>
                <a:gd name="connsiteY4" fmla="*/ 266700 h 271847"/>
                <a:gd name="connsiteX5" fmla="*/ 130091 w 164936"/>
                <a:gd name="connsiteY5" fmla="*/ 259538 h 271847"/>
                <a:gd name="connsiteX6" fmla="*/ 0 w 164936"/>
                <a:gd name="connsiteY6" fmla="*/ 236934 h 271847"/>
                <a:gd name="connsiteX7" fmla="*/ 3572 w 164936"/>
                <a:gd name="connsiteY7" fmla="*/ 26895 h 271847"/>
                <a:gd name="connsiteX0" fmla="*/ 3572 w 164936"/>
                <a:gd name="connsiteY0" fmla="*/ 26895 h 262224"/>
                <a:gd name="connsiteX1" fmla="*/ 30467 w 164936"/>
                <a:gd name="connsiteY1" fmla="*/ 0 h 262224"/>
                <a:gd name="connsiteX2" fmla="*/ 138041 w 164936"/>
                <a:gd name="connsiteY2" fmla="*/ 0 h 262224"/>
                <a:gd name="connsiteX3" fmla="*/ 164936 w 164936"/>
                <a:gd name="connsiteY3" fmla="*/ 26895 h 262224"/>
                <a:gd name="connsiteX4" fmla="*/ 160154 w 164936"/>
                <a:gd name="connsiteY4" fmla="*/ 253658 h 262224"/>
                <a:gd name="connsiteX5" fmla="*/ 130091 w 164936"/>
                <a:gd name="connsiteY5" fmla="*/ 259538 h 262224"/>
                <a:gd name="connsiteX6" fmla="*/ 0 w 164936"/>
                <a:gd name="connsiteY6" fmla="*/ 236934 h 262224"/>
                <a:gd name="connsiteX7" fmla="*/ 3572 w 164936"/>
                <a:gd name="connsiteY7" fmla="*/ 26895 h 262224"/>
                <a:gd name="connsiteX0" fmla="*/ 3572 w 164936"/>
                <a:gd name="connsiteY0" fmla="*/ 26895 h 273778"/>
                <a:gd name="connsiteX1" fmla="*/ 30467 w 164936"/>
                <a:gd name="connsiteY1" fmla="*/ 0 h 273778"/>
                <a:gd name="connsiteX2" fmla="*/ 138041 w 164936"/>
                <a:gd name="connsiteY2" fmla="*/ 0 h 273778"/>
                <a:gd name="connsiteX3" fmla="*/ 164936 w 164936"/>
                <a:gd name="connsiteY3" fmla="*/ 26895 h 273778"/>
                <a:gd name="connsiteX4" fmla="*/ 160154 w 164936"/>
                <a:gd name="connsiteY4" fmla="*/ 253658 h 273778"/>
                <a:gd name="connsiteX5" fmla="*/ 0 w 164936"/>
                <a:gd name="connsiteY5" fmla="*/ 236934 h 273778"/>
                <a:gd name="connsiteX6" fmla="*/ 3572 w 164936"/>
                <a:gd name="connsiteY6" fmla="*/ 26895 h 273778"/>
                <a:gd name="connsiteX0" fmla="*/ 3572 w 164936"/>
                <a:gd name="connsiteY0" fmla="*/ 26895 h 253658"/>
                <a:gd name="connsiteX1" fmla="*/ 30467 w 164936"/>
                <a:gd name="connsiteY1" fmla="*/ 0 h 253658"/>
                <a:gd name="connsiteX2" fmla="*/ 138041 w 164936"/>
                <a:gd name="connsiteY2" fmla="*/ 0 h 253658"/>
                <a:gd name="connsiteX3" fmla="*/ 164936 w 164936"/>
                <a:gd name="connsiteY3" fmla="*/ 26895 h 253658"/>
                <a:gd name="connsiteX4" fmla="*/ 160154 w 164936"/>
                <a:gd name="connsiteY4" fmla="*/ 253658 h 253658"/>
                <a:gd name="connsiteX5" fmla="*/ 0 w 164936"/>
                <a:gd name="connsiteY5" fmla="*/ 236934 h 253658"/>
                <a:gd name="connsiteX6" fmla="*/ 3572 w 164936"/>
                <a:gd name="connsiteY6" fmla="*/ 26895 h 253658"/>
                <a:gd name="connsiteX0" fmla="*/ 3572 w 164936"/>
                <a:gd name="connsiteY0" fmla="*/ 26895 h 248895"/>
                <a:gd name="connsiteX1" fmla="*/ 30467 w 164936"/>
                <a:gd name="connsiteY1" fmla="*/ 0 h 248895"/>
                <a:gd name="connsiteX2" fmla="*/ 138041 w 164936"/>
                <a:gd name="connsiteY2" fmla="*/ 0 h 248895"/>
                <a:gd name="connsiteX3" fmla="*/ 164936 w 164936"/>
                <a:gd name="connsiteY3" fmla="*/ 26895 h 248895"/>
                <a:gd name="connsiteX4" fmla="*/ 162773 w 164936"/>
                <a:gd name="connsiteY4" fmla="*/ 248895 h 248895"/>
                <a:gd name="connsiteX5" fmla="*/ 0 w 164936"/>
                <a:gd name="connsiteY5" fmla="*/ 236934 h 248895"/>
                <a:gd name="connsiteX6" fmla="*/ 3572 w 164936"/>
                <a:gd name="connsiteY6" fmla="*/ 26895 h 248895"/>
                <a:gd name="connsiteX0" fmla="*/ 3572 w 164936"/>
                <a:gd name="connsiteY0" fmla="*/ 26895 h 242942"/>
                <a:gd name="connsiteX1" fmla="*/ 30467 w 164936"/>
                <a:gd name="connsiteY1" fmla="*/ 0 h 242942"/>
                <a:gd name="connsiteX2" fmla="*/ 138041 w 164936"/>
                <a:gd name="connsiteY2" fmla="*/ 0 h 242942"/>
                <a:gd name="connsiteX3" fmla="*/ 164936 w 164936"/>
                <a:gd name="connsiteY3" fmla="*/ 26895 h 242942"/>
                <a:gd name="connsiteX4" fmla="*/ 162773 w 164936"/>
                <a:gd name="connsiteY4" fmla="*/ 242942 h 242942"/>
                <a:gd name="connsiteX5" fmla="*/ 0 w 164936"/>
                <a:gd name="connsiteY5" fmla="*/ 236934 h 242942"/>
                <a:gd name="connsiteX6" fmla="*/ 3572 w 164936"/>
                <a:gd name="connsiteY6" fmla="*/ 26895 h 242942"/>
                <a:gd name="connsiteX0" fmla="*/ 3572 w 170631"/>
                <a:gd name="connsiteY0" fmla="*/ 26895 h 236934"/>
                <a:gd name="connsiteX1" fmla="*/ 30467 w 170631"/>
                <a:gd name="connsiteY1" fmla="*/ 0 h 236934"/>
                <a:gd name="connsiteX2" fmla="*/ 138041 w 170631"/>
                <a:gd name="connsiteY2" fmla="*/ 0 h 236934"/>
                <a:gd name="connsiteX3" fmla="*/ 164936 w 170631"/>
                <a:gd name="connsiteY3" fmla="*/ 26895 h 236934"/>
                <a:gd name="connsiteX4" fmla="*/ 170631 w 170631"/>
                <a:gd name="connsiteY4" fmla="*/ 223892 h 236934"/>
                <a:gd name="connsiteX5" fmla="*/ 0 w 170631"/>
                <a:gd name="connsiteY5" fmla="*/ 236934 h 236934"/>
                <a:gd name="connsiteX6" fmla="*/ 3572 w 170631"/>
                <a:gd name="connsiteY6" fmla="*/ 26895 h 23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631" h="236934">
                  <a:moveTo>
                    <a:pt x="3572" y="26895"/>
                  </a:moveTo>
                  <a:cubicBezTo>
                    <a:pt x="3572" y="12041"/>
                    <a:pt x="15613" y="0"/>
                    <a:pt x="30467" y="0"/>
                  </a:cubicBezTo>
                  <a:lnTo>
                    <a:pt x="138041" y="0"/>
                  </a:lnTo>
                  <a:cubicBezTo>
                    <a:pt x="152895" y="0"/>
                    <a:pt x="164936" y="12041"/>
                    <a:pt x="164936" y="26895"/>
                  </a:cubicBezTo>
                  <a:lnTo>
                    <a:pt x="170631" y="223892"/>
                  </a:lnTo>
                  <a:lnTo>
                    <a:pt x="0" y="236934"/>
                  </a:lnTo>
                  <a:cubicBezTo>
                    <a:pt x="1191" y="166921"/>
                    <a:pt x="2381" y="96908"/>
                    <a:pt x="3572" y="2689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09E13DAB-BC84-45C0-98EE-927108FF0081}"/>
                </a:ext>
              </a:extLst>
            </p:cNvPr>
            <p:cNvSpPr/>
            <p:nvPr/>
          </p:nvSpPr>
          <p:spPr>
            <a:xfrm rot="18416575">
              <a:off x="1873776" y="256086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7D8C54C2-5F96-461C-928C-1B10221D9146}"/>
                </a:ext>
              </a:extLst>
            </p:cNvPr>
            <p:cNvSpPr/>
            <p:nvPr/>
          </p:nvSpPr>
          <p:spPr>
            <a:xfrm rot="2266380">
              <a:off x="1871648" y="243691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: Rounded Corners 261">
              <a:extLst>
                <a:ext uri="{FF2B5EF4-FFF2-40B4-BE49-F238E27FC236}">
                  <a16:creationId xmlns:a16="http://schemas.microsoft.com/office/drawing/2014/main" id="{13D5CB6F-8120-4431-821B-3AF8F91CDFA6}"/>
                </a:ext>
              </a:extLst>
            </p:cNvPr>
            <p:cNvSpPr/>
            <p:nvPr/>
          </p:nvSpPr>
          <p:spPr>
            <a:xfrm rot="3183425" flipH="1">
              <a:off x="2270391" y="2559673"/>
              <a:ext cx="75277" cy="1823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0CFBFFD4-706C-477D-9FFB-F80F2B0BD6E5}"/>
                </a:ext>
              </a:extLst>
            </p:cNvPr>
            <p:cNvSpPr/>
            <p:nvPr/>
          </p:nvSpPr>
          <p:spPr>
            <a:xfrm rot="19333620" flipH="1">
              <a:off x="2285583" y="2435727"/>
              <a:ext cx="62213" cy="2205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2" name="Group 2061">
            <a:extLst>
              <a:ext uri="{FF2B5EF4-FFF2-40B4-BE49-F238E27FC236}">
                <a16:creationId xmlns:a16="http://schemas.microsoft.com/office/drawing/2014/main" id="{7577571D-9B1E-4158-97FC-507E9C50FB9E}"/>
              </a:ext>
            </a:extLst>
          </p:cNvPr>
          <p:cNvGrpSpPr/>
          <p:nvPr/>
        </p:nvGrpSpPr>
        <p:grpSpPr>
          <a:xfrm rot="16980268">
            <a:off x="2706428" y="3451070"/>
            <a:ext cx="527342" cy="842963"/>
            <a:chOff x="2855705" y="3829050"/>
            <a:chExt cx="527342" cy="842963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252CBC07-1F2D-4240-A31F-329555482479}"/>
                </a:ext>
              </a:extLst>
            </p:cNvPr>
            <p:cNvGrpSpPr/>
            <p:nvPr/>
          </p:nvGrpSpPr>
          <p:grpSpPr>
            <a:xfrm>
              <a:off x="2855705" y="3913736"/>
              <a:ext cx="527342" cy="543947"/>
              <a:chOff x="1708520" y="3003279"/>
              <a:chExt cx="527342" cy="543947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4927967C-CCF8-4677-9344-C8D37D54BB6D}"/>
                  </a:ext>
                </a:extLst>
              </p:cNvPr>
              <p:cNvGrpSpPr/>
              <p:nvPr/>
            </p:nvGrpSpPr>
            <p:grpSpPr>
              <a:xfrm>
                <a:off x="1862073" y="3003279"/>
                <a:ext cx="220043" cy="270978"/>
                <a:chOff x="1864455" y="3003279"/>
                <a:chExt cx="220043" cy="270978"/>
              </a:xfrm>
            </p:grpSpPr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FB3B7724-9A68-4A49-BCED-9640F11090D5}"/>
                    </a:ext>
                  </a:extLst>
                </p:cNvPr>
                <p:cNvSpPr/>
                <p:nvPr/>
              </p:nvSpPr>
              <p:spPr>
                <a:xfrm>
                  <a:off x="1864455" y="3003279"/>
                  <a:ext cx="220043" cy="27097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A87BA65B-C029-46F3-89CC-DC9A8254BC41}"/>
                    </a:ext>
                  </a:extLst>
                </p:cNvPr>
                <p:cNvSpPr/>
                <p:nvPr/>
              </p:nvSpPr>
              <p:spPr>
                <a:xfrm>
                  <a:off x="1900976" y="3077989"/>
                  <a:ext cx="59595" cy="1804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D6FBE44A-4159-446A-A13E-D0FFCF818F2C}"/>
                    </a:ext>
                  </a:extLst>
                </p:cNvPr>
                <p:cNvSpPr/>
                <p:nvPr/>
              </p:nvSpPr>
              <p:spPr>
                <a:xfrm>
                  <a:off x="1991080" y="3075778"/>
                  <a:ext cx="59595" cy="1804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6" name="Rectangle: Rounded Corners 2048">
                <a:extLst>
                  <a:ext uri="{FF2B5EF4-FFF2-40B4-BE49-F238E27FC236}">
                    <a16:creationId xmlns:a16="http://schemas.microsoft.com/office/drawing/2014/main" id="{1FADFBE5-B1AD-4138-8539-E17FCFAC5E0C}"/>
                  </a:ext>
                </a:extLst>
              </p:cNvPr>
              <p:cNvSpPr/>
              <p:nvPr/>
            </p:nvSpPr>
            <p:spPr>
              <a:xfrm>
                <a:off x="1893237" y="3290195"/>
                <a:ext cx="149942" cy="257031"/>
              </a:xfrm>
              <a:custGeom>
                <a:avLst/>
                <a:gdLst>
                  <a:gd name="connsiteX0" fmla="*/ 0 w 161364"/>
                  <a:gd name="connsiteY0" fmla="*/ 26895 h 293595"/>
                  <a:gd name="connsiteX1" fmla="*/ 26895 w 161364"/>
                  <a:gd name="connsiteY1" fmla="*/ 0 h 293595"/>
                  <a:gd name="connsiteX2" fmla="*/ 134469 w 161364"/>
                  <a:gd name="connsiteY2" fmla="*/ 0 h 293595"/>
                  <a:gd name="connsiteX3" fmla="*/ 161364 w 161364"/>
                  <a:gd name="connsiteY3" fmla="*/ 26895 h 293595"/>
                  <a:gd name="connsiteX4" fmla="*/ 161364 w 161364"/>
                  <a:gd name="connsiteY4" fmla="*/ 266700 h 293595"/>
                  <a:gd name="connsiteX5" fmla="*/ 134469 w 161364"/>
                  <a:gd name="connsiteY5" fmla="*/ 293595 h 293595"/>
                  <a:gd name="connsiteX6" fmla="*/ 26895 w 161364"/>
                  <a:gd name="connsiteY6" fmla="*/ 293595 h 293595"/>
                  <a:gd name="connsiteX7" fmla="*/ 0 w 161364"/>
                  <a:gd name="connsiteY7" fmla="*/ 266700 h 293595"/>
                  <a:gd name="connsiteX8" fmla="*/ 0 w 161364"/>
                  <a:gd name="connsiteY8" fmla="*/ 26895 h 293595"/>
                  <a:gd name="connsiteX0" fmla="*/ 0 w 161364"/>
                  <a:gd name="connsiteY0" fmla="*/ 26895 h 293595"/>
                  <a:gd name="connsiteX1" fmla="*/ 26895 w 161364"/>
                  <a:gd name="connsiteY1" fmla="*/ 0 h 293595"/>
                  <a:gd name="connsiteX2" fmla="*/ 134469 w 161364"/>
                  <a:gd name="connsiteY2" fmla="*/ 0 h 293595"/>
                  <a:gd name="connsiteX3" fmla="*/ 161364 w 161364"/>
                  <a:gd name="connsiteY3" fmla="*/ 26895 h 293595"/>
                  <a:gd name="connsiteX4" fmla="*/ 161364 w 161364"/>
                  <a:gd name="connsiteY4" fmla="*/ 266700 h 293595"/>
                  <a:gd name="connsiteX5" fmla="*/ 134469 w 161364"/>
                  <a:gd name="connsiteY5" fmla="*/ 293595 h 293595"/>
                  <a:gd name="connsiteX6" fmla="*/ 0 w 161364"/>
                  <a:gd name="connsiteY6" fmla="*/ 266700 h 293595"/>
                  <a:gd name="connsiteX7" fmla="*/ 0 w 161364"/>
                  <a:gd name="connsiteY7" fmla="*/ 26895 h 293595"/>
                  <a:gd name="connsiteX0" fmla="*/ 0 w 161364"/>
                  <a:gd name="connsiteY0" fmla="*/ 26895 h 277608"/>
                  <a:gd name="connsiteX1" fmla="*/ 26895 w 161364"/>
                  <a:gd name="connsiteY1" fmla="*/ 0 h 277608"/>
                  <a:gd name="connsiteX2" fmla="*/ 134469 w 161364"/>
                  <a:gd name="connsiteY2" fmla="*/ 0 h 277608"/>
                  <a:gd name="connsiteX3" fmla="*/ 161364 w 161364"/>
                  <a:gd name="connsiteY3" fmla="*/ 26895 h 277608"/>
                  <a:gd name="connsiteX4" fmla="*/ 161364 w 161364"/>
                  <a:gd name="connsiteY4" fmla="*/ 266700 h 277608"/>
                  <a:gd name="connsiteX5" fmla="*/ 129707 w 161364"/>
                  <a:gd name="connsiteY5" fmla="*/ 276927 h 277608"/>
                  <a:gd name="connsiteX6" fmla="*/ 0 w 161364"/>
                  <a:gd name="connsiteY6" fmla="*/ 266700 h 277608"/>
                  <a:gd name="connsiteX7" fmla="*/ 0 w 161364"/>
                  <a:gd name="connsiteY7" fmla="*/ 26895 h 277608"/>
                  <a:gd name="connsiteX0" fmla="*/ 3572 w 164936"/>
                  <a:gd name="connsiteY0" fmla="*/ 26895 h 277608"/>
                  <a:gd name="connsiteX1" fmla="*/ 30467 w 164936"/>
                  <a:gd name="connsiteY1" fmla="*/ 0 h 277608"/>
                  <a:gd name="connsiteX2" fmla="*/ 138041 w 164936"/>
                  <a:gd name="connsiteY2" fmla="*/ 0 h 277608"/>
                  <a:gd name="connsiteX3" fmla="*/ 164936 w 164936"/>
                  <a:gd name="connsiteY3" fmla="*/ 26895 h 277608"/>
                  <a:gd name="connsiteX4" fmla="*/ 164936 w 164936"/>
                  <a:gd name="connsiteY4" fmla="*/ 266700 h 277608"/>
                  <a:gd name="connsiteX5" fmla="*/ 133279 w 164936"/>
                  <a:gd name="connsiteY5" fmla="*/ 276927 h 277608"/>
                  <a:gd name="connsiteX6" fmla="*/ 0 w 164936"/>
                  <a:gd name="connsiteY6" fmla="*/ 236934 h 277608"/>
                  <a:gd name="connsiteX7" fmla="*/ 3572 w 164936"/>
                  <a:gd name="connsiteY7" fmla="*/ 26895 h 277608"/>
                  <a:gd name="connsiteX0" fmla="*/ 3572 w 164936"/>
                  <a:gd name="connsiteY0" fmla="*/ 26895 h 301930"/>
                  <a:gd name="connsiteX1" fmla="*/ 30467 w 164936"/>
                  <a:gd name="connsiteY1" fmla="*/ 0 h 301930"/>
                  <a:gd name="connsiteX2" fmla="*/ 138041 w 164936"/>
                  <a:gd name="connsiteY2" fmla="*/ 0 h 301930"/>
                  <a:gd name="connsiteX3" fmla="*/ 164936 w 164936"/>
                  <a:gd name="connsiteY3" fmla="*/ 26895 h 301930"/>
                  <a:gd name="connsiteX4" fmla="*/ 164936 w 164936"/>
                  <a:gd name="connsiteY4" fmla="*/ 266700 h 301930"/>
                  <a:gd name="connsiteX5" fmla="*/ 113633 w 164936"/>
                  <a:gd name="connsiteY5" fmla="*/ 301930 h 301930"/>
                  <a:gd name="connsiteX6" fmla="*/ 0 w 164936"/>
                  <a:gd name="connsiteY6" fmla="*/ 236934 h 301930"/>
                  <a:gd name="connsiteX7" fmla="*/ 3572 w 164936"/>
                  <a:gd name="connsiteY7" fmla="*/ 26895 h 301930"/>
                  <a:gd name="connsiteX0" fmla="*/ 3572 w 164936"/>
                  <a:gd name="connsiteY0" fmla="*/ 26895 h 306355"/>
                  <a:gd name="connsiteX1" fmla="*/ 30467 w 164936"/>
                  <a:gd name="connsiteY1" fmla="*/ 0 h 306355"/>
                  <a:gd name="connsiteX2" fmla="*/ 138041 w 164936"/>
                  <a:gd name="connsiteY2" fmla="*/ 0 h 306355"/>
                  <a:gd name="connsiteX3" fmla="*/ 164936 w 164936"/>
                  <a:gd name="connsiteY3" fmla="*/ 26895 h 306355"/>
                  <a:gd name="connsiteX4" fmla="*/ 153150 w 164936"/>
                  <a:gd name="connsiteY4" fmla="*/ 298847 h 306355"/>
                  <a:gd name="connsiteX5" fmla="*/ 113633 w 164936"/>
                  <a:gd name="connsiteY5" fmla="*/ 301930 h 306355"/>
                  <a:gd name="connsiteX6" fmla="*/ 0 w 164936"/>
                  <a:gd name="connsiteY6" fmla="*/ 236934 h 306355"/>
                  <a:gd name="connsiteX7" fmla="*/ 3572 w 164936"/>
                  <a:gd name="connsiteY7" fmla="*/ 26895 h 306355"/>
                  <a:gd name="connsiteX0" fmla="*/ 3572 w 164936"/>
                  <a:gd name="connsiteY0" fmla="*/ 26895 h 301150"/>
                  <a:gd name="connsiteX1" fmla="*/ 30467 w 164936"/>
                  <a:gd name="connsiteY1" fmla="*/ 0 h 301150"/>
                  <a:gd name="connsiteX2" fmla="*/ 138041 w 164936"/>
                  <a:gd name="connsiteY2" fmla="*/ 0 h 301150"/>
                  <a:gd name="connsiteX3" fmla="*/ 164936 w 164936"/>
                  <a:gd name="connsiteY3" fmla="*/ 26895 h 301150"/>
                  <a:gd name="connsiteX4" fmla="*/ 153150 w 164936"/>
                  <a:gd name="connsiteY4" fmla="*/ 298847 h 301150"/>
                  <a:gd name="connsiteX5" fmla="*/ 103432 w 164936"/>
                  <a:gd name="connsiteY5" fmla="*/ 251852 h 301150"/>
                  <a:gd name="connsiteX6" fmla="*/ 0 w 164936"/>
                  <a:gd name="connsiteY6" fmla="*/ 236934 h 301150"/>
                  <a:gd name="connsiteX7" fmla="*/ 3572 w 164936"/>
                  <a:gd name="connsiteY7" fmla="*/ 26895 h 301150"/>
                  <a:gd name="connsiteX0" fmla="*/ 3572 w 164936"/>
                  <a:gd name="connsiteY0" fmla="*/ 26895 h 263348"/>
                  <a:gd name="connsiteX1" fmla="*/ 30467 w 164936"/>
                  <a:gd name="connsiteY1" fmla="*/ 0 h 263348"/>
                  <a:gd name="connsiteX2" fmla="*/ 138041 w 164936"/>
                  <a:gd name="connsiteY2" fmla="*/ 0 h 263348"/>
                  <a:gd name="connsiteX3" fmla="*/ 164936 w 164936"/>
                  <a:gd name="connsiteY3" fmla="*/ 26895 h 263348"/>
                  <a:gd name="connsiteX4" fmla="*/ 153150 w 164936"/>
                  <a:gd name="connsiteY4" fmla="*/ 258042 h 263348"/>
                  <a:gd name="connsiteX5" fmla="*/ 103432 w 164936"/>
                  <a:gd name="connsiteY5" fmla="*/ 251852 h 263348"/>
                  <a:gd name="connsiteX6" fmla="*/ 0 w 164936"/>
                  <a:gd name="connsiteY6" fmla="*/ 236934 h 263348"/>
                  <a:gd name="connsiteX7" fmla="*/ 3572 w 164936"/>
                  <a:gd name="connsiteY7" fmla="*/ 26895 h 263348"/>
                  <a:gd name="connsiteX0" fmla="*/ 3572 w 164936"/>
                  <a:gd name="connsiteY0" fmla="*/ 26895 h 264056"/>
                  <a:gd name="connsiteX1" fmla="*/ 30467 w 164936"/>
                  <a:gd name="connsiteY1" fmla="*/ 0 h 264056"/>
                  <a:gd name="connsiteX2" fmla="*/ 138041 w 164936"/>
                  <a:gd name="connsiteY2" fmla="*/ 0 h 264056"/>
                  <a:gd name="connsiteX3" fmla="*/ 164936 w 164936"/>
                  <a:gd name="connsiteY3" fmla="*/ 26895 h 264056"/>
                  <a:gd name="connsiteX4" fmla="*/ 153150 w 164936"/>
                  <a:gd name="connsiteY4" fmla="*/ 258042 h 264056"/>
                  <a:gd name="connsiteX5" fmla="*/ 72829 w 164936"/>
                  <a:gd name="connsiteY5" fmla="*/ 255562 h 264056"/>
                  <a:gd name="connsiteX6" fmla="*/ 0 w 164936"/>
                  <a:gd name="connsiteY6" fmla="*/ 236934 h 264056"/>
                  <a:gd name="connsiteX7" fmla="*/ 3572 w 164936"/>
                  <a:gd name="connsiteY7" fmla="*/ 26895 h 264056"/>
                  <a:gd name="connsiteX0" fmla="*/ 3572 w 164936"/>
                  <a:gd name="connsiteY0" fmla="*/ 26895 h 257031"/>
                  <a:gd name="connsiteX1" fmla="*/ 30467 w 164936"/>
                  <a:gd name="connsiteY1" fmla="*/ 0 h 257031"/>
                  <a:gd name="connsiteX2" fmla="*/ 138041 w 164936"/>
                  <a:gd name="connsiteY2" fmla="*/ 0 h 257031"/>
                  <a:gd name="connsiteX3" fmla="*/ 164936 w 164936"/>
                  <a:gd name="connsiteY3" fmla="*/ 26895 h 257031"/>
                  <a:gd name="connsiteX4" fmla="*/ 155769 w 164936"/>
                  <a:gd name="connsiteY4" fmla="*/ 247326 h 257031"/>
                  <a:gd name="connsiteX5" fmla="*/ 72829 w 164936"/>
                  <a:gd name="connsiteY5" fmla="*/ 255562 h 257031"/>
                  <a:gd name="connsiteX6" fmla="*/ 0 w 164936"/>
                  <a:gd name="connsiteY6" fmla="*/ 236934 h 257031"/>
                  <a:gd name="connsiteX7" fmla="*/ 3572 w 164936"/>
                  <a:gd name="connsiteY7" fmla="*/ 26895 h 257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936" h="257031">
                    <a:moveTo>
                      <a:pt x="3572" y="26895"/>
                    </a:moveTo>
                    <a:cubicBezTo>
                      <a:pt x="3572" y="12041"/>
                      <a:pt x="15613" y="0"/>
                      <a:pt x="30467" y="0"/>
                    </a:cubicBezTo>
                    <a:lnTo>
                      <a:pt x="138041" y="0"/>
                    </a:lnTo>
                    <a:cubicBezTo>
                      <a:pt x="152895" y="0"/>
                      <a:pt x="164936" y="12041"/>
                      <a:pt x="164936" y="26895"/>
                    </a:cubicBezTo>
                    <a:lnTo>
                      <a:pt x="155769" y="247326"/>
                    </a:lnTo>
                    <a:cubicBezTo>
                      <a:pt x="155769" y="262180"/>
                      <a:pt x="87683" y="255562"/>
                      <a:pt x="72829" y="255562"/>
                    </a:cubicBezTo>
                    <a:lnTo>
                      <a:pt x="0" y="236934"/>
                    </a:lnTo>
                    <a:cubicBezTo>
                      <a:pt x="1191" y="166921"/>
                      <a:pt x="2381" y="96908"/>
                      <a:pt x="3572" y="2689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02F6DA94-350E-4834-B5B6-7C52F26B024D}"/>
                  </a:ext>
                </a:extLst>
              </p:cNvPr>
              <p:cNvGrpSpPr/>
              <p:nvPr/>
            </p:nvGrpSpPr>
            <p:grpSpPr>
              <a:xfrm rot="304919">
                <a:off x="1708520" y="3052089"/>
                <a:ext cx="182300" cy="251555"/>
                <a:chOff x="1692428" y="3062366"/>
                <a:chExt cx="200530" cy="251555"/>
              </a:xfrm>
            </p:grpSpPr>
            <p:sp>
              <p:nvSpPr>
                <p:cNvPr id="271" name="Rectangle: Rounded Corners 270">
                  <a:extLst>
                    <a:ext uri="{FF2B5EF4-FFF2-40B4-BE49-F238E27FC236}">
                      <a16:creationId xmlns:a16="http://schemas.microsoft.com/office/drawing/2014/main" id="{8E69DD5B-8ADF-43B6-8708-30A85D116515}"/>
                    </a:ext>
                  </a:extLst>
                </p:cNvPr>
                <p:cNvSpPr/>
                <p:nvPr/>
              </p:nvSpPr>
              <p:spPr>
                <a:xfrm rot="18111656">
                  <a:off x="1755054" y="3176018"/>
                  <a:ext cx="75277" cy="20053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2" name="Rectangle: Rounded Corners 271">
                  <a:extLst>
                    <a:ext uri="{FF2B5EF4-FFF2-40B4-BE49-F238E27FC236}">
                      <a16:creationId xmlns:a16="http://schemas.microsoft.com/office/drawing/2014/main" id="{F119A955-F7F6-4AFB-BB93-69B894FACCB1}"/>
                    </a:ext>
                  </a:extLst>
                </p:cNvPr>
                <p:cNvSpPr/>
                <p:nvPr/>
              </p:nvSpPr>
              <p:spPr>
                <a:xfrm rot="1961461">
                  <a:off x="1738769" y="3062366"/>
                  <a:ext cx="68434" cy="220583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B7FB2CCE-05EF-4E47-9081-B36CC7FD8845}"/>
                  </a:ext>
                </a:extLst>
              </p:cNvPr>
              <p:cNvGrpSpPr/>
              <p:nvPr/>
            </p:nvGrpSpPr>
            <p:grpSpPr>
              <a:xfrm rot="21295081" flipH="1">
                <a:off x="2053562" y="3059207"/>
                <a:ext cx="182300" cy="251556"/>
                <a:chOff x="1691961" y="3070746"/>
                <a:chExt cx="200530" cy="251556"/>
              </a:xfrm>
            </p:grpSpPr>
            <p:sp>
              <p:nvSpPr>
                <p:cNvPr id="269" name="Rectangle: Rounded Corners 268">
                  <a:extLst>
                    <a:ext uri="{FF2B5EF4-FFF2-40B4-BE49-F238E27FC236}">
                      <a16:creationId xmlns:a16="http://schemas.microsoft.com/office/drawing/2014/main" id="{00585C73-0B88-4764-B8E2-333C149A7239}"/>
                    </a:ext>
                  </a:extLst>
                </p:cNvPr>
                <p:cNvSpPr/>
                <p:nvPr/>
              </p:nvSpPr>
              <p:spPr>
                <a:xfrm rot="18111656">
                  <a:off x="1754587" y="3184399"/>
                  <a:ext cx="75277" cy="20053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: Rounded Corners 269">
                  <a:extLst>
                    <a:ext uri="{FF2B5EF4-FFF2-40B4-BE49-F238E27FC236}">
                      <a16:creationId xmlns:a16="http://schemas.microsoft.com/office/drawing/2014/main" id="{B2DA7224-22FD-4055-840D-4224E16896C9}"/>
                    </a:ext>
                  </a:extLst>
                </p:cNvPr>
                <p:cNvSpPr/>
                <p:nvPr/>
              </p:nvSpPr>
              <p:spPr>
                <a:xfrm rot="1961461">
                  <a:off x="1738303" y="3070746"/>
                  <a:ext cx="68434" cy="220583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F107085D-61B2-4233-ADF8-857BAEB2310E}"/>
                </a:ext>
              </a:extLst>
            </p:cNvPr>
            <p:cNvSpPr/>
            <p:nvPr/>
          </p:nvSpPr>
          <p:spPr>
            <a:xfrm>
              <a:off x="3066251" y="4088335"/>
              <a:ext cx="104355" cy="21927"/>
            </a:xfrm>
            <a:custGeom>
              <a:avLst/>
              <a:gdLst>
                <a:gd name="connsiteX0" fmla="*/ 0 w 91258"/>
                <a:gd name="connsiteY0" fmla="*/ 0 h 22015"/>
                <a:gd name="connsiteX1" fmla="*/ 51105 w 91258"/>
                <a:gd name="connsiteY1" fmla="*/ 21902 h 22015"/>
                <a:gd name="connsiteX2" fmla="*/ 91258 w 91258"/>
                <a:gd name="connsiteY2" fmla="*/ 9126 h 22015"/>
                <a:gd name="connsiteX3" fmla="*/ 91258 w 91258"/>
                <a:gd name="connsiteY3" fmla="*/ 9126 h 22015"/>
                <a:gd name="connsiteX0" fmla="*/ 0 w 99593"/>
                <a:gd name="connsiteY0" fmla="*/ 0 h 22041"/>
                <a:gd name="connsiteX1" fmla="*/ 51105 w 99593"/>
                <a:gd name="connsiteY1" fmla="*/ 21902 h 22041"/>
                <a:gd name="connsiteX2" fmla="*/ 91258 w 99593"/>
                <a:gd name="connsiteY2" fmla="*/ 9126 h 22041"/>
                <a:gd name="connsiteX3" fmla="*/ 99593 w 99593"/>
                <a:gd name="connsiteY3" fmla="*/ 4364 h 22041"/>
                <a:gd name="connsiteX0" fmla="*/ 0 w 91258"/>
                <a:gd name="connsiteY0" fmla="*/ 0 h 22041"/>
                <a:gd name="connsiteX1" fmla="*/ 51105 w 91258"/>
                <a:gd name="connsiteY1" fmla="*/ 21902 h 22041"/>
                <a:gd name="connsiteX2" fmla="*/ 91258 w 91258"/>
                <a:gd name="connsiteY2" fmla="*/ 9126 h 22041"/>
                <a:gd name="connsiteX0" fmla="*/ 0 w 104355"/>
                <a:gd name="connsiteY0" fmla="*/ 0 h 21927"/>
                <a:gd name="connsiteX1" fmla="*/ 51105 w 104355"/>
                <a:gd name="connsiteY1" fmla="*/ 21902 h 21927"/>
                <a:gd name="connsiteX2" fmla="*/ 104355 w 104355"/>
                <a:gd name="connsiteY2" fmla="*/ 4364 h 2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55" h="21927">
                  <a:moveTo>
                    <a:pt x="0" y="0"/>
                  </a:moveTo>
                  <a:cubicBezTo>
                    <a:pt x="17947" y="10190"/>
                    <a:pt x="33713" y="21175"/>
                    <a:pt x="51105" y="21902"/>
                  </a:cubicBezTo>
                  <a:cubicBezTo>
                    <a:pt x="68497" y="22629"/>
                    <a:pt x="96274" y="7287"/>
                    <a:pt x="104355" y="4364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: Rounded Corners 2058">
              <a:extLst>
                <a:ext uri="{FF2B5EF4-FFF2-40B4-BE49-F238E27FC236}">
                  <a16:creationId xmlns:a16="http://schemas.microsoft.com/office/drawing/2014/main" id="{6A0C2850-BF5D-4F50-B7AE-2F97B2F7233A}"/>
                </a:ext>
              </a:extLst>
            </p:cNvPr>
            <p:cNvSpPr/>
            <p:nvPr/>
          </p:nvSpPr>
          <p:spPr>
            <a:xfrm rot="349386">
              <a:off x="3028950" y="4406504"/>
              <a:ext cx="77390" cy="25955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: Rounded Corners 278">
              <a:extLst>
                <a:ext uri="{FF2B5EF4-FFF2-40B4-BE49-F238E27FC236}">
                  <a16:creationId xmlns:a16="http://schemas.microsoft.com/office/drawing/2014/main" id="{3E17C2E0-D163-4F00-A884-388BDD09AF88}"/>
                </a:ext>
              </a:extLst>
            </p:cNvPr>
            <p:cNvSpPr/>
            <p:nvPr/>
          </p:nvSpPr>
          <p:spPr>
            <a:xfrm rot="21197671">
              <a:off x="3118246" y="4412457"/>
              <a:ext cx="77390" cy="25955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" name="Oval 2059">
              <a:extLst>
                <a:ext uri="{FF2B5EF4-FFF2-40B4-BE49-F238E27FC236}">
                  <a16:creationId xmlns:a16="http://schemas.microsoft.com/office/drawing/2014/main" id="{FBBC4192-CBA0-451A-ACC8-834DD0D7D639}"/>
                </a:ext>
              </a:extLst>
            </p:cNvPr>
            <p:cNvSpPr/>
            <p:nvPr/>
          </p:nvSpPr>
          <p:spPr>
            <a:xfrm>
              <a:off x="2995613" y="3829050"/>
              <a:ext cx="241696" cy="5834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51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(Mark 4:39)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Peace!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siōpaō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 inability to speak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still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phimaō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to muzzle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54873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55732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11:10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(Abraham) waited for the city which has foundations, whose builder and maker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God.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6907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85607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Hos. 10:12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Sow for yourselves righteousness;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Reap in mercy;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up your fallow ground,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to seek the L</a:t>
            </a:r>
            <a:r>
              <a:rPr lang="en-US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Till He comes and rains righteousness on you.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7469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6885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2936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Magdalene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not the woman at Simon’s house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428626" y="1866667"/>
            <a:ext cx="8255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Herod’s steward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chief of staff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E81914-085A-406E-9A15-16435D052032}"/>
              </a:ext>
            </a:extLst>
          </p:cNvPr>
          <p:cNvSpPr/>
          <p:nvPr/>
        </p:nvSpPr>
        <p:spPr>
          <a:xfrm>
            <a:off x="423863" y="2385788"/>
            <a:ext cx="8255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Susanna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B74079-8801-41EF-8738-9F130AC1861C}"/>
              </a:ext>
            </a:extLst>
          </p:cNvPr>
          <p:cNvSpPr/>
          <p:nvPr/>
        </p:nvSpPr>
        <p:spPr>
          <a:xfrm>
            <a:off x="4652975" y="3195426"/>
            <a:ext cx="3167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blind</a:t>
            </a:r>
            <a:endParaRPr lang="en-US" sz="32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E7E495-2182-4B61-BCB5-F27599023EC4}"/>
              </a:ext>
            </a:extLst>
          </p:cNvPr>
          <p:cNvSpPr/>
          <p:nvPr/>
        </p:nvSpPr>
        <p:spPr>
          <a:xfrm>
            <a:off x="4648203" y="3200179"/>
            <a:ext cx="3167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vacant</a:t>
            </a:r>
            <a:endParaRPr lang="en-US" sz="32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CBE25-6769-48E5-A85D-E97A08CB1074}"/>
              </a:ext>
            </a:extLst>
          </p:cNvPr>
          <p:cNvSpPr/>
          <p:nvPr/>
        </p:nvSpPr>
        <p:spPr>
          <a:xfrm>
            <a:off x="4657728" y="3700245"/>
            <a:ext cx="3167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neutral</a:t>
            </a:r>
            <a:endParaRPr lang="en-US" sz="32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D78C0-C137-4661-BEE9-B2D3EF7A26D9}"/>
              </a:ext>
            </a:extLst>
          </p:cNvPr>
          <p:cNvSpPr txBox="1"/>
          <p:nvPr/>
        </p:nvSpPr>
        <p:spPr>
          <a:xfrm>
            <a:off x="2641178" y="3701413"/>
            <a:ext cx="152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E6DE2E1-51D1-4876-8AE1-AE304F9B83C6}"/>
              </a:ext>
            </a:extLst>
          </p:cNvPr>
          <p:cNvSpPr/>
          <p:nvPr/>
        </p:nvSpPr>
        <p:spPr>
          <a:xfrm>
            <a:off x="4143375" y="3492815"/>
            <a:ext cx="285750" cy="1014413"/>
          </a:xfrm>
          <a:prstGeom prst="rightBrac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1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3.61111E-6 0.0699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4.72222E-6 0.069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7" grpId="0"/>
      <p:bldP spid="9" grpId="0"/>
      <p:bldP spid="9" grpId="1"/>
      <p:bldP spid="10" grpId="0"/>
      <p:bldP spid="10" grpId="1"/>
      <p:bldP spid="4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pic>
        <p:nvPicPr>
          <p:cNvPr id="1026" name="Picture 2" descr="Image result for little lord fauntleroy">
            <a:extLst>
              <a:ext uri="{FF2B5EF4-FFF2-40B4-BE49-F238E27FC236}">
                <a16:creationId xmlns:a16="http://schemas.microsoft.com/office/drawing/2014/main" id="{3365F9DA-5AA3-44CA-874B-FC3895FF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02">
            <a:off x="2311326" y="1086947"/>
            <a:ext cx="3919686" cy="46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little lord fauntleroy">
            <a:extLst>
              <a:ext uri="{FF2B5EF4-FFF2-40B4-BE49-F238E27FC236}">
                <a16:creationId xmlns:a16="http://schemas.microsoft.com/office/drawing/2014/main" id="{DB60E677-9C5F-48DC-BA5C-1613509A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860">
            <a:off x="5364420" y="2363552"/>
            <a:ext cx="1894558" cy="22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little lord fauntleroy">
            <a:extLst>
              <a:ext uri="{FF2B5EF4-FFF2-40B4-BE49-F238E27FC236}">
                <a16:creationId xmlns:a16="http://schemas.microsoft.com/office/drawing/2014/main" id="{20070ED0-EF30-4E80-974D-8E374DB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860">
            <a:off x="7074156" y="3344626"/>
            <a:ext cx="1894558" cy="22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little lord fauntleroy">
            <a:extLst>
              <a:ext uri="{FF2B5EF4-FFF2-40B4-BE49-F238E27FC236}">
                <a16:creationId xmlns:a16="http://schemas.microsoft.com/office/drawing/2014/main" id="{1C0F90F5-619A-478A-AA22-E9C23C8F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860">
            <a:off x="6847939" y="232333"/>
            <a:ext cx="1894558" cy="22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little lord fauntleroy">
            <a:extLst>
              <a:ext uri="{FF2B5EF4-FFF2-40B4-BE49-F238E27FC236}">
                <a16:creationId xmlns:a16="http://schemas.microsoft.com/office/drawing/2014/main" id="{491DEA36-4CDC-47DE-8855-5B70141C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860">
            <a:off x="1099601" y="4013760"/>
            <a:ext cx="1894558" cy="22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little lord fauntleroy">
            <a:extLst>
              <a:ext uri="{FF2B5EF4-FFF2-40B4-BE49-F238E27FC236}">
                <a16:creationId xmlns:a16="http://schemas.microsoft.com/office/drawing/2014/main" id="{02B24A71-2797-43CB-AADE-4056FE9F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860">
            <a:off x="1430596" y="1637272"/>
            <a:ext cx="1894558" cy="22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little lord fauntleroy">
            <a:extLst>
              <a:ext uri="{FF2B5EF4-FFF2-40B4-BE49-F238E27FC236}">
                <a16:creationId xmlns:a16="http://schemas.microsoft.com/office/drawing/2014/main" id="{E6A5A06F-820E-4936-BE8C-03F6B97FE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213">
            <a:off x="5423882" y="3409939"/>
            <a:ext cx="1894558" cy="22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little lord fauntleroy">
            <a:extLst>
              <a:ext uri="{FF2B5EF4-FFF2-40B4-BE49-F238E27FC236}">
                <a16:creationId xmlns:a16="http://schemas.microsoft.com/office/drawing/2014/main" id="{4F73BA57-230E-4130-AC33-24B201EB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213">
            <a:off x="307595" y="984601"/>
            <a:ext cx="1894558" cy="22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little lord fauntleroy">
            <a:extLst>
              <a:ext uri="{FF2B5EF4-FFF2-40B4-BE49-F238E27FC236}">
                <a16:creationId xmlns:a16="http://schemas.microsoft.com/office/drawing/2014/main" id="{B7627929-F6C2-49E6-9702-7BE8A6536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213">
            <a:off x="207445" y="3200932"/>
            <a:ext cx="1894558" cy="22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ittle lord fauntleroy">
            <a:extLst>
              <a:ext uri="{FF2B5EF4-FFF2-40B4-BE49-F238E27FC236}">
                <a16:creationId xmlns:a16="http://schemas.microsoft.com/office/drawing/2014/main" id="{6D6CF771-9628-4BB1-BBEF-D8BEFE6C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213">
            <a:off x="3460097" y="4267732"/>
            <a:ext cx="1894558" cy="22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little lord fauntleroy">
            <a:extLst>
              <a:ext uri="{FF2B5EF4-FFF2-40B4-BE49-F238E27FC236}">
                <a16:creationId xmlns:a16="http://schemas.microsoft.com/office/drawing/2014/main" id="{6A9A01A0-3F79-46D7-867A-7812E590F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2331">
            <a:off x="2114894" y="3480694"/>
            <a:ext cx="1894558" cy="22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little lord fauntleroy">
            <a:extLst>
              <a:ext uri="{FF2B5EF4-FFF2-40B4-BE49-F238E27FC236}">
                <a16:creationId xmlns:a16="http://schemas.microsoft.com/office/drawing/2014/main" id="{2BCDAD92-5A39-4289-B72B-93A948BC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2331">
            <a:off x="4772368" y="880369"/>
            <a:ext cx="1894558" cy="22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D0214F-911B-4AB6-A26D-E9CFA7CE8A4C}"/>
              </a:ext>
            </a:extLst>
          </p:cNvPr>
          <p:cNvSpPr txBox="1"/>
          <p:nvPr/>
        </p:nvSpPr>
        <p:spPr>
          <a:xfrm>
            <a:off x="2478881" y="957264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Lord Fauntleroy </a:t>
            </a:r>
          </a:p>
        </p:txBody>
      </p:sp>
    </p:spTree>
    <p:extLst>
      <p:ext uri="{BB962C8B-B14F-4D97-AF65-F5344CB8AC3E}">
        <p14:creationId xmlns:p14="http://schemas.microsoft.com/office/powerpoint/2010/main" val="37168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0867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parable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parabolē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410381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alongside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+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ballō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throw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2A909-DDDA-4868-8712-2444E8BDB6D9}"/>
              </a:ext>
            </a:extLst>
          </p:cNvPr>
          <p:cNvSpPr txBox="1"/>
          <p:nvPr/>
        </p:nvSpPr>
        <p:spPr>
          <a:xfrm>
            <a:off x="465714" y="195250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rules of parable interpretation: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16E0E0-834B-4AAC-89E3-05C056BC11A4}"/>
              </a:ext>
            </a:extLst>
          </p:cNvPr>
          <p:cNvSpPr/>
          <p:nvPr/>
        </p:nvSpPr>
        <p:spPr>
          <a:xfrm>
            <a:off x="714202" y="2472801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Simplicity of interpretation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A91FC6-A7D4-41A0-AD35-A3920CF29DD0}"/>
              </a:ext>
            </a:extLst>
          </p:cNvPr>
          <p:cNvSpPr/>
          <p:nvPr/>
        </p:nvSpPr>
        <p:spPr>
          <a:xfrm>
            <a:off x="713477" y="2970830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 symbols to those revealed by Jesus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0B11B3-215F-40D7-A327-CCE953862E1F}"/>
              </a:ext>
            </a:extLst>
          </p:cNvPr>
          <p:cNvSpPr/>
          <p:nvPr/>
        </p:nvSpPr>
        <p:spPr>
          <a:xfrm>
            <a:off x="712752" y="3464484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Consistency of symbolism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1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9" grpId="0"/>
      <p:bldP spid="9" grpId="1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5191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8AE46C-D1B2-494A-B7CF-986C3E388574}" vid="{F4976BE7-E753-4755-B762-BFB8B279BA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</Template>
  <TotalTime>3620</TotalTime>
  <Words>582</Words>
  <Application>Microsoft Office PowerPoint</Application>
  <PresentationFormat>On-screen Show (4:3)</PresentationFormat>
  <Paragraphs>98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Times New Roman</vt:lpstr>
      <vt:lpstr>Calibri Light</vt:lpstr>
      <vt:lpstr>Arial</vt:lpstr>
      <vt:lpstr>Times and Times again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11</cp:revision>
  <dcterms:created xsi:type="dcterms:W3CDTF">2019-07-30T13:46:20Z</dcterms:created>
  <dcterms:modified xsi:type="dcterms:W3CDTF">2019-08-03T22:36:49Z</dcterms:modified>
</cp:coreProperties>
</file>