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7" r:id="rId4"/>
    <p:sldId id="280" r:id="rId5"/>
    <p:sldId id="281" r:id="rId6"/>
    <p:sldId id="265" r:id="rId7"/>
    <p:sldId id="266" r:id="rId8"/>
    <p:sldId id="282" r:id="rId9"/>
    <p:sldId id="283" r:id="rId10"/>
    <p:sldId id="267" r:id="rId11"/>
    <p:sldId id="268" r:id="rId12"/>
    <p:sldId id="269" r:id="rId13"/>
    <p:sldId id="260" r:id="rId14"/>
    <p:sldId id="270" r:id="rId15"/>
    <p:sldId id="271" r:id="rId16"/>
    <p:sldId id="272" r:id="rId17"/>
    <p:sldId id="273" r:id="rId18"/>
    <p:sldId id="288" r:id="rId19"/>
    <p:sldId id="289" r:id="rId20"/>
    <p:sldId id="274" r:id="rId21"/>
    <p:sldId id="275" r:id="rId22"/>
    <p:sldId id="276" r:id="rId23"/>
    <p:sldId id="290" r:id="rId24"/>
    <p:sldId id="277" r:id="rId25"/>
    <p:sldId id="286" r:id="rId26"/>
    <p:sldId id="287" r:id="rId27"/>
    <p:sldId id="278" r:id="rId28"/>
    <p:sldId id="291" r:id="rId29"/>
    <p:sldId id="285" r:id="rId30"/>
    <p:sldId id="261" r:id="rId31"/>
    <p:sldId id="262" r:id="rId32"/>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Times and Times again" pitchFamily="2" charset="0"/>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D17D26-2022-4F97-B862-ECE09359A6EE}" v="298" dt="2019-07-28T02:32:49.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showGuides="1">
      <p:cViewPr>
        <p:scale>
          <a:sx n="89" d="100"/>
          <a:sy n="89" d="100"/>
        </p:scale>
        <p:origin x="477" y="28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96D17D26-2022-4F97-B862-ECE09359A6EE}"/>
    <pc:docChg chg="custSel addSld delSld modSld">
      <pc:chgData name="Ken Merrihew" userId="bcb7a1e886d99f07" providerId="LiveId" clId="{96D17D26-2022-4F97-B862-ECE09359A6EE}" dt="2019-07-28T02:32:49.599" v="628"/>
      <pc:docMkLst>
        <pc:docMk/>
      </pc:docMkLst>
      <pc:sldChg chg="modTransition modAnim">
        <pc:chgData name="Ken Merrihew" userId="bcb7a1e886d99f07" providerId="LiveId" clId="{96D17D26-2022-4F97-B862-ECE09359A6EE}" dt="2019-07-28T02:32:49.599" v="628"/>
        <pc:sldMkLst>
          <pc:docMk/>
          <pc:sldMk cId="704829784" sldId="258"/>
        </pc:sldMkLst>
      </pc:sldChg>
      <pc:sldChg chg="modSp">
        <pc:chgData name="Ken Merrihew" userId="bcb7a1e886d99f07" providerId="LiveId" clId="{96D17D26-2022-4F97-B862-ECE09359A6EE}" dt="2019-07-27T21:58:54.095" v="582" actId="1036"/>
        <pc:sldMkLst>
          <pc:docMk/>
          <pc:sldMk cId="2161864902" sldId="261"/>
        </pc:sldMkLst>
        <pc:spChg chg="mod">
          <ac:chgData name="Ken Merrihew" userId="bcb7a1e886d99f07" providerId="LiveId" clId="{96D17D26-2022-4F97-B862-ECE09359A6EE}" dt="2019-07-27T21:58:54.095" v="582" actId="1036"/>
          <ac:spMkLst>
            <pc:docMk/>
            <pc:sldMk cId="2161864902" sldId="261"/>
            <ac:spMk id="9" creationId="{CBCCE61A-CC01-48F7-BFA8-F7A078F281AE}"/>
          </ac:spMkLst>
        </pc:spChg>
      </pc:sldChg>
      <pc:sldChg chg="modSp">
        <pc:chgData name="Ken Merrihew" userId="bcb7a1e886d99f07" providerId="LiveId" clId="{96D17D26-2022-4F97-B862-ECE09359A6EE}" dt="2019-07-27T20:20:43.245" v="58" actId="20577"/>
        <pc:sldMkLst>
          <pc:docMk/>
          <pc:sldMk cId="4121560315" sldId="265"/>
        </pc:sldMkLst>
        <pc:spChg chg="mod">
          <ac:chgData name="Ken Merrihew" userId="bcb7a1e886d99f07" providerId="LiveId" clId="{96D17D26-2022-4F97-B862-ECE09359A6EE}" dt="2019-07-27T20:20:43.245" v="58" actId="20577"/>
          <ac:spMkLst>
            <pc:docMk/>
            <pc:sldMk cId="4121560315" sldId="265"/>
            <ac:spMk id="3" creationId="{E2263769-A21A-47C3-837A-2CF602A4A55D}"/>
          </ac:spMkLst>
        </pc:spChg>
      </pc:sldChg>
      <pc:sldChg chg="modSp">
        <pc:chgData name="Ken Merrihew" userId="bcb7a1e886d99f07" providerId="LiveId" clId="{96D17D26-2022-4F97-B862-ECE09359A6EE}" dt="2019-07-25T05:32:09.894" v="50" actId="20577"/>
        <pc:sldMkLst>
          <pc:docMk/>
          <pc:sldMk cId="802125642" sldId="270"/>
        </pc:sldMkLst>
        <pc:spChg chg="mod">
          <ac:chgData name="Ken Merrihew" userId="bcb7a1e886d99f07" providerId="LiveId" clId="{96D17D26-2022-4F97-B862-ECE09359A6EE}" dt="2019-07-25T05:31:21.856" v="42" actId="207"/>
          <ac:spMkLst>
            <pc:docMk/>
            <pc:sldMk cId="802125642" sldId="270"/>
            <ac:spMk id="3" creationId="{E2263769-A21A-47C3-837A-2CF602A4A55D}"/>
          </ac:spMkLst>
        </pc:spChg>
        <pc:spChg chg="mod">
          <ac:chgData name="Ken Merrihew" userId="bcb7a1e886d99f07" providerId="LiveId" clId="{96D17D26-2022-4F97-B862-ECE09359A6EE}" dt="2019-07-25T05:31:26.711" v="44" actId="207"/>
          <ac:spMkLst>
            <pc:docMk/>
            <pc:sldMk cId="802125642" sldId="270"/>
            <ac:spMk id="4" creationId="{5537DA55-6B89-4A95-8D26-45D30B5377AD}"/>
          </ac:spMkLst>
        </pc:spChg>
        <pc:spChg chg="mod">
          <ac:chgData name="Ken Merrihew" userId="bcb7a1e886d99f07" providerId="LiveId" clId="{96D17D26-2022-4F97-B862-ECE09359A6EE}" dt="2019-07-25T05:31:32.871" v="46" actId="207"/>
          <ac:spMkLst>
            <pc:docMk/>
            <pc:sldMk cId="802125642" sldId="270"/>
            <ac:spMk id="5" creationId="{C97B1AA6-2BA8-40B3-891A-AB79AD0F1F5F}"/>
          </ac:spMkLst>
        </pc:spChg>
        <pc:spChg chg="mod">
          <ac:chgData name="Ken Merrihew" userId="bcb7a1e886d99f07" providerId="LiveId" clId="{96D17D26-2022-4F97-B862-ECE09359A6EE}" dt="2019-07-25T05:30:46.651" v="37" actId="1036"/>
          <ac:spMkLst>
            <pc:docMk/>
            <pc:sldMk cId="802125642" sldId="270"/>
            <ac:spMk id="6" creationId="{4C1C7F5C-F9A6-4BDF-9169-7867BF53333A}"/>
          </ac:spMkLst>
        </pc:spChg>
        <pc:spChg chg="mod">
          <ac:chgData name="Ken Merrihew" userId="bcb7a1e886d99f07" providerId="LiveId" clId="{96D17D26-2022-4F97-B862-ECE09359A6EE}" dt="2019-07-25T05:32:09.894" v="50" actId="20577"/>
          <ac:spMkLst>
            <pc:docMk/>
            <pc:sldMk cId="802125642" sldId="270"/>
            <ac:spMk id="7" creationId="{550B2E41-8D39-452F-81E7-9824E71CF613}"/>
          </ac:spMkLst>
        </pc:spChg>
      </pc:sldChg>
      <pc:sldChg chg="addSp delSp modSp delAnim modAnim">
        <pc:chgData name="Ken Merrihew" userId="bcb7a1e886d99f07" providerId="LiveId" clId="{96D17D26-2022-4F97-B862-ECE09359A6EE}" dt="2019-07-27T21:54:38.979" v="574"/>
        <pc:sldMkLst>
          <pc:docMk/>
          <pc:sldMk cId="3443476920" sldId="276"/>
        </pc:sldMkLst>
        <pc:spChg chg="del">
          <ac:chgData name="Ken Merrihew" userId="bcb7a1e886d99f07" providerId="LiveId" clId="{96D17D26-2022-4F97-B862-ECE09359A6EE}" dt="2019-07-27T21:50:07.908" v="448" actId="478"/>
          <ac:spMkLst>
            <pc:docMk/>
            <pc:sldMk cId="3443476920" sldId="276"/>
            <ac:spMk id="3" creationId="{E2263769-A21A-47C3-837A-2CF602A4A55D}"/>
          </ac:spMkLst>
        </pc:spChg>
        <pc:spChg chg="add del mod">
          <ac:chgData name="Ken Merrihew" userId="bcb7a1e886d99f07" providerId="LiveId" clId="{96D17D26-2022-4F97-B862-ECE09359A6EE}" dt="2019-07-27T21:49:41.672" v="442" actId="478"/>
          <ac:spMkLst>
            <pc:docMk/>
            <pc:sldMk cId="3443476920" sldId="276"/>
            <ac:spMk id="8" creationId="{AD331DB3-ED55-4DC5-85AA-FE6B4ABD0CA4}"/>
          </ac:spMkLst>
        </pc:spChg>
        <pc:spChg chg="add del mod">
          <ac:chgData name="Ken Merrihew" userId="bcb7a1e886d99f07" providerId="LiveId" clId="{96D17D26-2022-4F97-B862-ECE09359A6EE}" dt="2019-07-27T21:49:28.411" v="439" actId="478"/>
          <ac:spMkLst>
            <pc:docMk/>
            <pc:sldMk cId="3443476920" sldId="276"/>
            <ac:spMk id="11" creationId="{E0995680-E17D-4538-9F51-4C7B9D5799B1}"/>
          </ac:spMkLst>
        </pc:spChg>
        <pc:spChg chg="add del mod">
          <ac:chgData name="Ken Merrihew" userId="bcb7a1e886d99f07" providerId="LiveId" clId="{96D17D26-2022-4F97-B862-ECE09359A6EE}" dt="2019-07-27T21:49:23.669" v="437" actId="478"/>
          <ac:spMkLst>
            <pc:docMk/>
            <pc:sldMk cId="3443476920" sldId="276"/>
            <ac:spMk id="14" creationId="{EBC09780-556B-4E57-BE14-357730FF2C66}"/>
          </ac:spMkLst>
        </pc:spChg>
        <pc:spChg chg="add mod">
          <ac:chgData name="Ken Merrihew" userId="bcb7a1e886d99f07" providerId="LiveId" clId="{96D17D26-2022-4F97-B862-ECE09359A6EE}" dt="2019-07-27T21:51:30.731" v="499" actId="14100"/>
          <ac:spMkLst>
            <pc:docMk/>
            <pc:sldMk cId="3443476920" sldId="276"/>
            <ac:spMk id="15" creationId="{EA4ABD37-136C-420D-8597-F799C68A6D4C}"/>
          </ac:spMkLst>
        </pc:spChg>
        <pc:spChg chg="add mod">
          <ac:chgData name="Ken Merrihew" userId="bcb7a1e886d99f07" providerId="LiveId" clId="{96D17D26-2022-4F97-B862-ECE09359A6EE}" dt="2019-07-27T21:51:26.226" v="498" actId="1076"/>
          <ac:spMkLst>
            <pc:docMk/>
            <pc:sldMk cId="3443476920" sldId="276"/>
            <ac:spMk id="16" creationId="{373381F5-ABAF-45DB-9B3D-2DFBE7C087CC}"/>
          </ac:spMkLst>
        </pc:spChg>
        <pc:spChg chg="add mod">
          <ac:chgData name="Ken Merrihew" userId="bcb7a1e886d99f07" providerId="LiveId" clId="{96D17D26-2022-4F97-B862-ECE09359A6EE}" dt="2019-07-27T21:54:24.108" v="573" actId="1076"/>
          <ac:spMkLst>
            <pc:docMk/>
            <pc:sldMk cId="3443476920" sldId="276"/>
            <ac:spMk id="18" creationId="{B01D85EB-FE24-48A3-BD78-95B37F1C7C8D}"/>
          </ac:spMkLst>
        </pc:spChg>
        <pc:picChg chg="add del mod">
          <ac:chgData name="Ken Merrihew" userId="bcb7a1e886d99f07" providerId="LiveId" clId="{96D17D26-2022-4F97-B862-ECE09359A6EE}" dt="2019-07-27T21:49:42.691" v="443" actId="478"/>
          <ac:picMkLst>
            <pc:docMk/>
            <pc:sldMk cId="3443476920" sldId="276"/>
            <ac:picMk id="7" creationId="{2A58339F-AE82-4AF7-8CA7-502E8BBE85B4}"/>
          </ac:picMkLst>
        </pc:picChg>
        <pc:picChg chg="add mod">
          <ac:chgData name="Ken Merrihew" userId="bcb7a1e886d99f07" providerId="LiveId" clId="{96D17D26-2022-4F97-B862-ECE09359A6EE}" dt="2019-07-27T21:50:15.063" v="451" actId="1076"/>
          <ac:picMkLst>
            <pc:docMk/>
            <pc:sldMk cId="3443476920" sldId="276"/>
            <ac:picMk id="10" creationId="{61332299-3C6E-46B6-8A26-33F95237D608}"/>
          </ac:picMkLst>
        </pc:picChg>
        <pc:picChg chg="add del mod">
          <ac:chgData name="Ken Merrihew" userId="bcb7a1e886d99f07" providerId="LiveId" clId="{96D17D26-2022-4F97-B862-ECE09359A6EE}" dt="2019-07-27T21:49:37.375" v="440" actId="478"/>
          <ac:picMkLst>
            <pc:docMk/>
            <pc:sldMk cId="3443476920" sldId="276"/>
            <ac:picMk id="13" creationId="{D3D30677-9D61-40B6-9470-ED9FD4DB4DFC}"/>
          </ac:picMkLst>
        </pc:picChg>
        <pc:picChg chg="del">
          <ac:chgData name="Ken Merrihew" userId="bcb7a1e886d99f07" providerId="LiveId" clId="{96D17D26-2022-4F97-B862-ECE09359A6EE}" dt="2019-07-27T21:50:09.030" v="449" actId="478"/>
          <ac:picMkLst>
            <pc:docMk/>
            <pc:sldMk cId="3443476920" sldId="276"/>
            <ac:picMk id="2050" creationId="{0AC1A08F-9D01-4F43-8508-BBFF733763BB}"/>
          </ac:picMkLst>
        </pc:picChg>
      </pc:sldChg>
      <pc:sldChg chg="addSp delSp modSp delAnim modAnim">
        <pc:chgData name="Ken Merrihew" userId="bcb7a1e886d99f07" providerId="LiveId" clId="{96D17D26-2022-4F97-B862-ECE09359A6EE}" dt="2019-07-27T22:11:52.202" v="624"/>
        <pc:sldMkLst>
          <pc:docMk/>
          <pc:sldMk cId="513352791" sldId="278"/>
        </pc:sldMkLst>
        <pc:spChg chg="del">
          <ac:chgData name="Ken Merrihew" userId="bcb7a1e886d99f07" providerId="LiveId" clId="{96D17D26-2022-4F97-B862-ECE09359A6EE}" dt="2019-07-27T22:08:21.194" v="584" actId="478"/>
          <ac:spMkLst>
            <pc:docMk/>
            <pc:sldMk cId="513352791" sldId="278"/>
            <ac:spMk id="3" creationId="{E2263769-A21A-47C3-837A-2CF602A4A55D}"/>
          </ac:spMkLst>
        </pc:spChg>
        <pc:spChg chg="add mod">
          <ac:chgData name="Ken Merrihew" userId="bcb7a1e886d99f07" providerId="LiveId" clId="{96D17D26-2022-4F97-B862-ECE09359A6EE}" dt="2019-07-27T22:11:37.192" v="621" actId="1076"/>
          <ac:spMkLst>
            <pc:docMk/>
            <pc:sldMk cId="513352791" sldId="278"/>
            <ac:spMk id="4" creationId="{31C89C1F-9596-45B1-B223-F3A6793125FC}"/>
          </ac:spMkLst>
        </pc:spChg>
        <pc:spChg chg="del mod">
          <ac:chgData name="Ken Merrihew" userId="bcb7a1e886d99f07" providerId="LiveId" clId="{96D17D26-2022-4F97-B862-ECE09359A6EE}" dt="2019-07-27T22:08:21.194" v="584" actId="478"/>
          <ac:spMkLst>
            <pc:docMk/>
            <pc:sldMk cId="513352791" sldId="278"/>
            <ac:spMk id="5" creationId="{159DE31B-71BF-46EF-8BFB-28A2BF9228AE}"/>
          </ac:spMkLst>
        </pc:spChg>
        <pc:spChg chg="del mod">
          <ac:chgData name="Ken Merrihew" userId="bcb7a1e886d99f07" providerId="LiveId" clId="{96D17D26-2022-4F97-B862-ECE09359A6EE}" dt="2019-07-27T22:08:22.448" v="585" actId="478"/>
          <ac:spMkLst>
            <pc:docMk/>
            <pc:sldMk cId="513352791" sldId="278"/>
            <ac:spMk id="6" creationId="{344C68F2-21E5-44CC-AAB4-7339C14D81D1}"/>
          </ac:spMkLst>
        </pc:spChg>
        <pc:picChg chg="add mod">
          <ac:chgData name="Ken Merrihew" userId="bcb7a1e886d99f07" providerId="LiveId" clId="{96D17D26-2022-4F97-B862-ECE09359A6EE}" dt="2019-07-27T22:11:30.770" v="620" actId="1076"/>
          <ac:picMkLst>
            <pc:docMk/>
            <pc:sldMk cId="513352791" sldId="278"/>
            <ac:picMk id="5122" creationId="{F78D5850-75EA-41ED-BDAB-575792692CD7}"/>
          </ac:picMkLst>
        </pc:picChg>
      </pc:sldChg>
      <pc:sldChg chg="del">
        <pc:chgData name="Ken Merrihew" userId="bcb7a1e886d99f07" providerId="LiveId" clId="{96D17D26-2022-4F97-B862-ECE09359A6EE}" dt="2019-07-27T03:08:33.450" v="55" actId="2696"/>
        <pc:sldMkLst>
          <pc:docMk/>
          <pc:sldMk cId="1038263009" sldId="279"/>
        </pc:sldMkLst>
      </pc:sldChg>
      <pc:sldChg chg="modSp add">
        <pc:chgData name="Ken Merrihew" userId="bcb7a1e886d99f07" providerId="LiveId" clId="{96D17D26-2022-4F97-B862-ECE09359A6EE}" dt="2019-07-25T05:23:59.206" v="8" actId="207"/>
        <pc:sldMkLst>
          <pc:docMk/>
          <pc:sldMk cId="2362467539" sldId="282"/>
        </pc:sldMkLst>
        <pc:spChg chg="mod">
          <ac:chgData name="Ken Merrihew" userId="bcb7a1e886d99f07" providerId="LiveId" clId="{96D17D26-2022-4F97-B862-ECE09359A6EE}" dt="2019-07-25T05:23:59.206" v="8" actId="207"/>
          <ac:spMkLst>
            <pc:docMk/>
            <pc:sldMk cId="2362467539" sldId="282"/>
            <ac:spMk id="3" creationId="{E2263769-A21A-47C3-837A-2CF602A4A55D}"/>
          </ac:spMkLst>
        </pc:spChg>
      </pc:sldChg>
      <pc:sldChg chg="add">
        <pc:chgData name="Ken Merrihew" userId="bcb7a1e886d99f07" providerId="LiveId" clId="{96D17D26-2022-4F97-B862-ECE09359A6EE}" dt="2019-07-25T05:23:34.068" v="1"/>
        <pc:sldMkLst>
          <pc:docMk/>
          <pc:sldMk cId="3079703056" sldId="283"/>
        </pc:sldMkLst>
      </pc:sldChg>
      <pc:sldChg chg="add del">
        <pc:chgData name="Ken Merrihew" userId="bcb7a1e886d99f07" providerId="LiveId" clId="{96D17D26-2022-4F97-B862-ECE09359A6EE}" dt="2019-07-27T03:09:06.989" v="56" actId="2696"/>
        <pc:sldMkLst>
          <pc:docMk/>
          <pc:sldMk cId="1050654148" sldId="284"/>
        </pc:sldMkLst>
      </pc:sldChg>
      <pc:sldChg chg="add">
        <pc:chgData name="Ken Merrihew" userId="bcb7a1e886d99f07" providerId="LiveId" clId="{96D17D26-2022-4F97-B862-ECE09359A6EE}" dt="2019-07-27T03:08:12.926" v="54"/>
        <pc:sldMkLst>
          <pc:docMk/>
          <pc:sldMk cId="2358544559" sldId="285"/>
        </pc:sldMkLst>
      </pc:sldChg>
      <pc:sldChg chg="addSp delSp modSp add delAnim modAnim">
        <pc:chgData name="Ken Merrihew" userId="bcb7a1e886d99f07" providerId="LiveId" clId="{96D17D26-2022-4F97-B862-ECE09359A6EE}" dt="2019-07-27T21:13:32.650" v="185"/>
        <pc:sldMkLst>
          <pc:docMk/>
          <pc:sldMk cId="2834375292" sldId="286"/>
        </pc:sldMkLst>
        <pc:spChg chg="del">
          <ac:chgData name="Ken Merrihew" userId="bcb7a1e886d99f07" providerId="LiveId" clId="{96D17D26-2022-4F97-B862-ECE09359A6EE}" dt="2019-07-27T21:07:43.768" v="78" actId="478"/>
          <ac:spMkLst>
            <pc:docMk/>
            <pc:sldMk cId="2834375292" sldId="286"/>
            <ac:spMk id="3" creationId="{E2263769-A21A-47C3-837A-2CF602A4A55D}"/>
          </ac:spMkLst>
        </pc:spChg>
        <pc:spChg chg="add mod">
          <ac:chgData name="Ken Merrihew" userId="bcb7a1e886d99f07" providerId="LiveId" clId="{96D17D26-2022-4F97-B862-ECE09359A6EE}" dt="2019-07-27T21:12:07.835" v="183" actId="403"/>
          <ac:spMkLst>
            <pc:docMk/>
            <pc:sldMk cId="2834375292" sldId="286"/>
            <ac:spMk id="4" creationId="{11D9E849-9ABC-4E35-961F-EA8D4AC6B44D}"/>
          </ac:spMkLst>
        </pc:spChg>
        <pc:picChg chg="del">
          <ac:chgData name="Ken Merrihew" userId="bcb7a1e886d99f07" providerId="LiveId" clId="{96D17D26-2022-4F97-B862-ECE09359A6EE}" dt="2019-07-27T21:07:44.815" v="79" actId="478"/>
          <ac:picMkLst>
            <pc:docMk/>
            <pc:sldMk cId="2834375292" sldId="286"/>
            <ac:picMk id="2050" creationId="{0AC1A08F-9D01-4F43-8508-BBFF733763BB}"/>
          </ac:picMkLst>
        </pc:picChg>
        <pc:picChg chg="add mod">
          <ac:chgData name="Ken Merrihew" userId="bcb7a1e886d99f07" providerId="LiveId" clId="{96D17D26-2022-4F97-B862-ECE09359A6EE}" dt="2019-07-27T21:11:45.131" v="174" actId="1076"/>
          <ac:picMkLst>
            <pc:docMk/>
            <pc:sldMk cId="2834375292" sldId="286"/>
            <ac:picMk id="3074" creationId="{2772828F-DE12-4239-A602-BBFC5754F563}"/>
          </ac:picMkLst>
        </pc:picChg>
      </pc:sldChg>
      <pc:sldChg chg="add">
        <pc:chgData name="Ken Merrihew" userId="bcb7a1e886d99f07" providerId="LiveId" clId="{96D17D26-2022-4F97-B862-ECE09359A6EE}" dt="2019-07-27T21:07:40.621" v="77"/>
        <pc:sldMkLst>
          <pc:docMk/>
          <pc:sldMk cId="2394180734" sldId="287"/>
        </pc:sldMkLst>
      </pc:sldChg>
      <pc:sldChg chg="addSp modSp add modAnim">
        <pc:chgData name="Ken Merrihew" userId="bcb7a1e886d99f07" providerId="LiveId" clId="{96D17D26-2022-4F97-B862-ECE09359A6EE}" dt="2019-07-28T02:31:26.291" v="626"/>
        <pc:sldMkLst>
          <pc:docMk/>
          <pc:sldMk cId="3569924041" sldId="288"/>
        </pc:sldMkLst>
        <pc:spChg chg="mod">
          <ac:chgData name="Ken Merrihew" userId="bcb7a1e886d99f07" providerId="LiveId" clId="{96D17D26-2022-4F97-B862-ECE09359A6EE}" dt="2019-07-27T21:42:51.087" v="225" actId="5793"/>
          <ac:spMkLst>
            <pc:docMk/>
            <pc:sldMk cId="3569924041" sldId="288"/>
            <ac:spMk id="3" creationId="{E2263769-A21A-47C3-837A-2CF602A4A55D}"/>
          </ac:spMkLst>
        </pc:spChg>
        <pc:spChg chg="add mod">
          <ac:chgData name="Ken Merrihew" userId="bcb7a1e886d99f07" providerId="LiveId" clId="{96D17D26-2022-4F97-B862-ECE09359A6EE}" dt="2019-07-27T21:44:44.958" v="317" actId="20577"/>
          <ac:spMkLst>
            <pc:docMk/>
            <pc:sldMk cId="3569924041" sldId="288"/>
            <ac:spMk id="4" creationId="{643F52F1-24D1-4DC7-A248-B4387C105A07}"/>
          </ac:spMkLst>
        </pc:spChg>
        <pc:spChg chg="add mod">
          <ac:chgData name="Ken Merrihew" userId="bcb7a1e886d99f07" providerId="LiveId" clId="{96D17D26-2022-4F97-B862-ECE09359A6EE}" dt="2019-07-27T21:45:22.805" v="427" actId="20577"/>
          <ac:spMkLst>
            <pc:docMk/>
            <pc:sldMk cId="3569924041" sldId="288"/>
            <ac:spMk id="5" creationId="{3A63C737-7E28-42A3-AA33-30ED9476842A}"/>
          </ac:spMkLst>
        </pc:spChg>
      </pc:sldChg>
      <pc:sldChg chg="add">
        <pc:chgData name="Ken Merrihew" userId="bcb7a1e886d99f07" providerId="LiveId" clId="{96D17D26-2022-4F97-B862-ECE09359A6EE}" dt="2019-07-27T21:42:35.947" v="186"/>
        <pc:sldMkLst>
          <pc:docMk/>
          <pc:sldMk cId="1644962145" sldId="289"/>
        </pc:sldMkLst>
      </pc:sldChg>
      <pc:sldChg chg="delSp add">
        <pc:chgData name="Ken Merrihew" userId="bcb7a1e886d99f07" providerId="LiveId" clId="{96D17D26-2022-4F97-B862-ECE09359A6EE}" dt="2019-07-27T21:55:44.017" v="575" actId="478"/>
        <pc:sldMkLst>
          <pc:docMk/>
          <pc:sldMk cId="356977999" sldId="290"/>
        </pc:sldMkLst>
        <pc:picChg chg="del">
          <ac:chgData name="Ken Merrihew" userId="bcb7a1e886d99f07" providerId="LiveId" clId="{96D17D26-2022-4F97-B862-ECE09359A6EE}" dt="2019-07-27T21:55:44.017" v="575" actId="478"/>
          <ac:picMkLst>
            <pc:docMk/>
            <pc:sldMk cId="356977999" sldId="290"/>
            <ac:picMk id="10" creationId="{61332299-3C6E-46B6-8A26-33F95237D608}"/>
          </ac:picMkLst>
        </pc:picChg>
      </pc:sldChg>
      <pc:sldChg chg="add">
        <pc:chgData name="Ken Merrihew" userId="bcb7a1e886d99f07" providerId="LiveId" clId="{96D17D26-2022-4F97-B862-ECE09359A6EE}" dt="2019-07-27T22:08:16.934" v="583"/>
        <pc:sldMkLst>
          <pc:docMk/>
          <pc:sldMk cId="2308858920" sldId="29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7/22/2019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www.awesomelyluvvie.com/2017/04/goldilocks-criming-while-white.html" TargetMode="Externa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godinallthings.com/2016/09/12/law-order-vs-peace-justic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7</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24</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50</a:t>
            </a:r>
            <a:endParaRPr lang="en-US" sz="5400" dirty="0">
              <a:solidFill>
                <a:srgbClr val="660000"/>
              </a:solidFill>
              <a:latin typeface="Times and Times again" pitchFamily="2" charset="0"/>
              <a:ea typeface="Return To Sender" panose="02000000000000000000" pitchFamily="2" charset="0"/>
            </a:endParaRP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pic>
        <p:nvPicPr>
          <p:cNvPr id="5" name="Picture 4" descr="A close up of a sign&#10;&#10;Description automatically generated">
            <a:extLst>
              <a:ext uri="{FF2B5EF4-FFF2-40B4-BE49-F238E27FC236}">
                <a16:creationId xmlns:a16="http://schemas.microsoft.com/office/drawing/2014/main" id="{A841167F-469F-4A5B-AFA8-0972F2A6E36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8142" b="98938" l="7447" r="84220">
                        <a14:foregroundMark x1="17908" y1="61416" x2="14362" y2="70442"/>
                        <a14:foregroundMark x1="14362" y1="70442" x2="16135" y2="72566"/>
                        <a14:foregroundMark x1="12234" y1="58584" x2="16135" y2="57168"/>
                        <a14:foregroundMark x1="7801" y1="63009" x2="12411" y2="71150"/>
                        <a14:foregroundMark x1="12411" y1="71150" x2="13121" y2="74690"/>
                        <a14:foregroundMark x1="13121" y1="82124" x2="12234" y2="92035"/>
                        <a14:foregroundMark x1="12234" y1="92035" x2="17730" y2="99646"/>
                        <a14:foregroundMark x1="17730" y1="99646" x2="18262" y2="99823"/>
                        <a14:foregroundMark x1="23582" y1="72035" x2="20745" y2="73274"/>
                        <a14:foregroundMark x1="33688" y1="53805" x2="42730" y2="52920"/>
                        <a14:foregroundMark x1="42730" y1="52920" x2="52128" y2="53274"/>
                        <a14:foregroundMark x1="52128" y1="53274" x2="57092" y2="50973"/>
                        <a14:foregroundMark x1="66844" y1="76106" x2="76241" y2="76283"/>
                        <a14:foregroundMark x1="76241" y1="76283" x2="81738" y2="88142"/>
                        <a14:foregroundMark x1="84397" y1="89204" x2="84043" y2="92743"/>
                        <a14:foregroundMark x1="44504" y1="50796" x2="47163" y2="50442"/>
                        <a14:foregroundMark x1="31383" y1="50973" x2="32979" y2="50265"/>
                        <a14:foregroundMark x1="55674" y1="49558" x2="58156" y2="48142"/>
                        <a14:foregroundMark x1="20567" y1="70619" x2="20567" y2="70619"/>
                        <a14:foregroundMark x1="20567" y1="70619" x2="20567" y2="70619"/>
                        <a14:foregroundMark x1="46809" y1="64602" x2="46809" y2="64602"/>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3724" t="46991" r="14007"/>
          <a:stretch/>
        </p:blipFill>
        <p:spPr>
          <a:xfrm rot="21343276">
            <a:off x="1222792" y="2256270"/>
            <a:ext cx="5882488" cy="3796992"/>
          </a:xfrm>
          <a:prstGeom prst="rect">
            <a:avLst/>
          </a:prstGeom>
          <a:effectLst>
            <a:softEdge rad="31750"/>
          </a:effectLst>
        </p:spPr>
      </p:pic>
      <p:sp>
        <p:nvSpPr>
          <p:cNvPr id="8" name="TextBox 7">
            <a:extLst>
              <a:ext uri="{FF2B5EF4-FFF2-40B4-BE49-F238E27FC236}">
                <a16:creationId xmlns:a16="http://schemas.microsoft.com/office/drawing/2014/main" id="{959C070A-1840-4D5E-A30D-492F6CA8228F}"/>
              </a:ext>
            </a:extLst>
          </p:cNvPr>
          <p:cNvSpPr txBox="1"/>
          <p:nvPr/>
        </p:nvSpPr>
        <p:spPr>
          <a:xfrm>
            <a:off x="1885950" y="6119812"/>
            <a:ext cx="5372100" cy="230832"/>
          </a:xfrm>
          <a:prstGeom prst="rect">
            <a:avLst/>
          </a:prstGeom>
          <a:noFill/>
        </p:spPr>
        <p:txBody>
          <a:bodyPr wrap="square" rtlCol="0">
            <a:spAutoFit/>
          </a:bodyPr>
          <a:lstStyle/>
          <a:p>
            <a:r>
              <a:rPr lang="en-US" sz="900">
                <a:hlinkClick r:id="rId5" tooltip="http://www.awesomelyluvvie.com/2017/04/goldilocks-criming-while-white.html"/>
              </a:rPr>
              <a:t>This Photo</a:t>
            </a:r>
            <a:r>
              <a:rPr lang="en-US" sz="900"/>
              <a:t> by Unknown Author is licensed under </a:t>
            </a:r>
            <a:r>
              <a:rPr lang="en-US" sz="900">
                <a:hlinkClick r:id="rId6" tooltip="https://creativecommons.org/licenses/by-nc-nd/3.0/"/>
              </a:rPr>
              <a:t>CC BY-NC-ND</a:t>
            </a:r>
            <a:endParaRPr lang="en-US" sz="900"/>
          </a:p>
        </p:txBody>
      </p:sp>
      <p:grpSp>
        <p:nvGrpSpPr>
          <p:cNvPr id="14" name="Group 13">
            <a:extLst>
              <a:ext uri="{FF2B5EF4-FFF2-40B4-BE49-F238E27FC236}">
                <a16:creationId xmlns:a16="http://schemas.microsoft.com/office/drawing/2014/main" id="{AF3CF4FA-9952-4FA5-8C75-20FED64252D3}"/>
              </a:ext>
            </a:extLst>
          </p:cNvPr>
          <p:cNvGrpSpPr/>
          <p:nvPr/>
        </p:nvGrpSpPr>
        <p:grpSpPr>
          <a:xfrm>
            <a:off x="633046" y="1223889"/>
            <a:ext cx="2342271" cy="1533379"/>
            <a:chOff x="633046" y="1223889"/>
            <a:chExt cx="2342271" cy="1533379"/>
          </a:xfrm>
        </p:grpSpPr>
        <p:sp>
          <p:nvSpPr>
            <p:cNvPr id="12" name="Speech Bubble: Oval 11">
              <a:extLst>
                <a:ext uri="{FF2B5EF4-FFF2-40B4-BE49-F238E27FC236}">
                  <a16:creationId xmlns:a16="http://schemas.microsoft.com/office/drawing/2014/main" id="{1A8807A2-BC3C-42B6-A66B-AB609590DD2C}"/>
                </a:ext>
              </a:extLst>
            </p:cNvPr>
            <p:cNvSpPr/>
            <p:nvPr/>
          </p:nvSpPr>
          <p:spPr>
            <a:xfrm>
              <a:off x="633046" y="1266092"/>
              <a:ext cx="2342271" cy="1491176"/>
            </a:xfrm>
            <a:prstGeom prst="wedgeEllipseCallout">
              <a:avLst>
                <a:gd name="adj1" fmla="val 17605"/>
                <a:gd name="adj2" fmla="val 79481"/>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1EDC8C-F809-4928-AF56-33F830B492DF}"/>
                </a:ext>
              </a:extLst>
            </p:cNvPr>
            <p:cNvSpPr txBox="1"/>
            <p:nvPr/>
          </p:nvSpPr>
          <p:spPr>
            <a:xfrm>
              <a:off x="787791" y="1223889"/>
              <a:ext cx="2011680" cy="1384995"/>
            </a:xfrm>
            <a:prstGeom prst="rect">
              <a:avLst/>
            </a:prstGeom>
            <a:noFill/>
          </p:spPr>
          <p:txBody>
            <a:bodyPr wrap="square" rtlCol="0">
              <a:spAutoFit/>
            </a:bodyPr>
            <a:lstStyle/>
            <a:p>
              <a:pPr algn="ctr"/>
              <a:r>
                <a:rPr lang="en-US" sz="2800" b="1" dirty="0">
                  <a:solidFill>
                    <a:schemeClr val="tx1">
                      <a:lumMod val="95000"/>
                      <a:lumOff val="5000"/>
                    </a:schemeClr>
                  </a:solidFill>
                </a:rPr>
                <a:t>This religion’s too hard</a:t>
              </a:r>
            </a:p>
          </p:txBody>
        </p:sp>
      </p:grpSp>
      <p:grpSp>
        <p:nvGrpSpPr>
          <p:cNvPr id="15" name="Group 14">
            <a:extLst>
              <a:ext uri="{FF2B5EF4-FFF2-40B4-BE49-F238E27FC236}">
                <a16:creationId xmlns:a16="http://schemas.microsoft.com/office/drawing/2014/main" id="{0D5EEF7D-6248-45C5-A91B-42CD9CED99C0}"/>
              </a:ext>
            </a:extLst>
          </p:cNvPr>
          <p:cNvGrpSpPr/>
          <p:nvPr/>
        </p:nvGrpSpPr>
        <p:grpSpPr>
          <a:xfrm>
            <a:off x="4253132" y="715108"/>
            <a:ext cx="2342271" cy="1533379"/>
            <a:chOff x="633046" y="1223889"/>
            <a:chExt cx="2342271" cy="1533379"/>
          </a:xfrm>
        </p:grpSpPr>
        <p:sp>
          <p:nvSpPr>
            <p:cNvPr id="16" name="Speech Bubble: Oval 15">
              <a:extLst>
                <a:ext uri="{FF2B5EF4-FFF2-40B4-BE49-F238E27FC236}">
                  <a16:creationId xmlns:a16="http://schemas.microsoft.com/office/drawing/2014/main" id="{47203B04-A1F4-477A-8BC2-8294E2748AA1}"/>
                </a:ext>
              </a:extLst>
            </p:cNvPr>
            <p:cNvSpPr/>
            <p:nvPr/>
          </p:nvSpPr>
          <p:spPr>
            <a:xfrm>
              <a:off x="633046" y="1266092"/>
              <a:ext cx="2342271" cy="1491176"/>
            </a:xfrm>
            <a:prstGeom prst="wedgeEllipseCallout">
              <a:avLst>
                <a:gd name="adj1" fmla="val -30143"/>
                <a:gd name="adj2" fmla="val 73349"/>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04A55EB-54E1-454A-B503-8D4A197313B9}"/>
                </a:ext>
              </a:extLst>
            </p:cNvPr>
            <p:cNvSpPr txBox="1"/>
            <p:nvPr/>
          </p:nvSpPr>
          <p:spPr>
            <a:xfrm>
              <a:off x="787791" y="1223889"/>
              <a:ext cx="2011680" cy="1384995"/>
            </a:xfrm>
            <a:prstGeom prst="rect">
              <a:avLst/>
            </a:prstGeom>
            <a:noFill/>
          </p:spPr>
          <p:txBody>
            <a:bodyPr wrap="square" rtlCol="0">
              <a:spAutoFit/>
            </a:bodyPr>
            <a:lstStyle/>
            <a:p>
              <a:pPr algn="ctr"/>
              <a:r>
                <a:rPr lang="en-US" sz="2800" b="1" dirty="0">
                  <a:solidFill>
                    <a:schemeClr val="tx1">
                      <a:lumMod val="95000"/>
                      <a:lumOff val="5000"/>
                    </a:schemeClr>
                  </a:solidFill>
                </a:rPr>
                <a:t>This religion’s too soft</a:t>
              </a:r>
            </a:p>
          </p:txBody>
        </p:sp>
      </p:grpSp>
      <p:grpSp>
        <p:nvGrpSpPr>
          <p:cNvPr id="19" name="Group 18">
            <a:extLst>
              <a:ext uri="{FF2B5EF4-FFF2-40B4-BE49-F238E27FC236}">
                <a16:creationId xmlns:a16="http://schemas.microsoft.com/office/drawing/2014/main" id="{F60C9EC2-7777-41C4-92A5-A18FDDE73893}"/>
              </a:ext>
            </a:extLst>
          </p:cNvPr>
          <p:cNvGrpSpPr/>
          <p:nvPr/>
        </p:nvGrpSpPr>
        <p:grpSpPr>
          <a:xfrm>
            <a:off x="6163994" y="2042160"/>
            <a:ext cx="2342271" cy="1533379"/>
            <a:chOff x="633046" y="1223889"/>
            <a:chExt cx="2342271" cy="1533379"/>
          </a:xfrm>
        </p:grpSpPr>
        <p:sp>
          <p:nvSpPr>
            <p:cNvPr id="20" name="Speech Bubble: Oval 19">
              <a:extLst>
                <a:ext uri="{FF2B5EF4-FFF2-40B4-BE49-F238E27FC236}">
                  <a16:creationId xmlns:a16="http://schemas.microsoft.com/office/drawing/2014/main" id="{719135E8-CB1B-4FCA-8232-16F85BE7FB41}"/>
                </a:ext>
              </a:extLst>
            </p:cNvPr>
            <p:cNvSpPr/>
            <p:nvPr/>
          </p:nvSpPr>
          <p:spPr>
            <a:xfrm>
              <a:off x="633046" y="1266092"/>
              <a:ext cx="2342271" cy="1491176"/>
            </a:xfrm>
            <a:prstGeom prst="wedgeEllipseCallout">
              <a:avLst>
                <a:gd name="adj1" fmla="val -30143"/>
                <a:gd name="adj2" fmla="val 73349"/>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0C6A28-CDE6-44C4-9BFD-968137543256}"/>
                </a:ext>
              </a:extLst>
            </p:cNvPr>
            <p:cNvSpPr txBox="1"/>
            <p:nvPr/>
          </p:nvSpPr>
          <p:spPr>
            <a:xfrm>
              <a:off x="787791" y="1223889"/>
              <a:ext cx="2011680" cy="1384995"/>
            </a:xfrm>
            <a:prstGeom prst="rect">
              <a:avLst/>
            </a:prstGeom>
            <a:noFill/>
          </p:spPr>
          <p:txBody>
            <a:bodyPr wrap="square" rtlCol="0">
              <a:spAutoFit/>
            </a:bodyPr>
            <a:lstStyle/>
            <a:p>
              <a:pPr algn="ctr"/>
              <a:r>
                <a:rPr lang="en-US" sz="2800" b="1" dirty="0">
                  <a:solidFill>
                    <a:schemeClr val="tx1">
                      <a:lumMod val="95000"/>
                      <a:lumOff val="5000"/>
                    </a:schemeClr>
                  </a:solidFill>
                </a:rPr>
                <a:t>This religion’s just right</a:t>
              </a:r>
            </a:p>
          </p:txBody>
        </p:sp>
      </p:grpSp>
    </p:spTree>
    <p:extLst>
      <p:ext uri="{BB962C8B-B14F-4D97-AF65-F5344CB8AC3E}">
        <p14:creationId xmlns:p14="http://schemas.microsoft.com/office/powerpoint/2010/main" val="412723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Image result for smokey bear">
            <a:extLst>
              <a:ext uri="{FF2B5EF4-FFF2-40B4-BE49-F238E27FC236}">
                <a16:creationId xmlns:a16="http://schemas.microsoft.com/office/drawing/2014/main" id="{9FD6C268-07FE-40C0-B9B6-6F9F2E34FD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4" t="8608" r="9265" b="20455"/>
          <a:stretch/>
        </p:blipFill>
        <p:spPr bwMode="auto">
          <a:xfrm rot="21392457">
            <a:off x="1935253" y="1892317"/>
            <a:ext cx="4557587" cy="38834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
        <p:nvSpPr>
          <p:cNvPr id="12" name="Speech Bubble: Oval 11">
            <a:extLst>
              <a:ext uri="{FF2B5EF4-FFF2-40B4-BE49-F238E27FC236}">
                <a16:creationId xmlns:a16="http://schemas.microsoft.com/office/drawing/2014/main" id="{1A8807A2-BC3C-42B6-A66B-AB609590DD2C}"/>
              </a:ext>
            </a:extLst>
          </p:cNvPr>
          <p:cNvSpPr/>
          <p:nvPr/>
        </p:nvSpPr>
        <p:spPr>
          <a:xfrm>
            <a:off x="5153340" y="623730"/>
            <a:ext cx="2900647" cy="1695575"/>
          </a:xfrm>
          <a:prstGeom prst="wedgeEllipseCallout">
            <a:avLst>
              <a:gd name="adj1" fmla="val -49565"/>
              <a:gd name="adj2" fmla="val 65563"/>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1EDC8C-F809-4928-AF56-33F830B492DF}"/>
              </a:ext>
            </a:extLst>
          </p:cNvPr>
          <p:cNvSpPr txBox="1"/>
          <p:nvPr/>
        </p:nvSpPr>
        <p:spPr>
          <a:xfrm>
            <a:off x="5335559" y="880080"/>
            <a:ext cx="2567036" cy="1384995"/>
          </a:xfrm>
          <a:prstGeom prst="rect">
            <a:avLst/>
          </a:prstGeom>
          <a:noFill/>
        </p:spPr>
        <p:txBody>
          <a:bodyPr wrap="square" rtlCol="0">
            <a:spAutoFit/>
          </a:bodyPr>
          <a:lstStyle/>
          <a:p>
            <a:pPr algn="ctr"/>
            <a:r>
              <a:rPr lang="en-US" sz="2800" b="1" dirty="0">
                <a:solidFill>
                  <a:schemeClr val="tx1">
                    <a:lumMod val="95000"/>
                    <a:lumOff val="5000"/>
                  </a:schemeClr>
                </a:solidFill>
              </a:rPr>
              <a:t>Not “just right” … but the “right way”</a:t>
            </a:r>
          </a:p>
        </p:txBody>
      </p:sp>
    </p:spTree>
    <p:extLst>
      <p:ext uri="{BB962C8B-B14F-4D97-AF65-F5344CB8AC3E}">
        <p14:creationId xmlns:p14="http://schemas.microsoft.com/office/powerpoint/2010/main" val="141643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18:3 ~ </a:t>
            </a:r>
            <a:r>
              <a:rPr lang="en-US" sz="3200" dirty="0">
                <a:solidFill>
                  <a:srgbClr val="FF0000"/>
                </a:solidFill>
                <a:effectLst>
                  <a:outerShdw blurRad="38100" dist="38100" dir="2700000" algn="tl">
                    <a:srgbClr val="000000">
                      <a:alpha val="43137"/>
                    </a:srgbClr>
                  </a:outerShdw>
                </a:effectLst>
              </a:rPr>
              <a:t>“Assuredly, I say to you, unless you are converted and become as little children, you will by no means enter the kingdom of heaven.”</a:t>
            </a:r>
          </a:p>
        </p:txBody>
      </p:sp>
    </p:spTree>
    <p:extLst>
      <p:ext uri="{BB962C8B-B14F-4D97-AF65-F5344CB8AC3E}">
        <p14:creationId xmlns:p14="http://schemas.microsoft.com/office/powerpoint/2010/main" val="69199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EC03D-B46A-4406-98EF-2D7172737B0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8777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51346" y="890081"/>
            <a:ext cx="8239297" cy="954107"/>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Lao Tzu (6</a:t>
            </a:r>
            <a:r>
              <a:rPr lang="en-US" sz="2800" baseline="30000" dirty="0">
                <a:solidFill>
                  <a:srgbClr val="FF0000"/>
                </a:solidFill>
                <a:effectLst>
                  <a:outerShdw blurRad="38100" dist="38100" dir="2700000" algn="tl">
                    <a:srgbClr val="000000">
                      <a:alpha val="43137"/>
                    </a:srgbClr>
                  </a:outerShdw>
                </a:effectLst>
              </a:rPr>
              <a:t>th</a:t>
            </a:r>
            <a:r>
              <a:rPr lang="en-US" sz="2800" dirty="0">
                <a:solidFill>
                  <a:srgbClr val="FF0000"/>
                </a:solidFill>
                <a:effectLst>
                  <a:outerShdw blurRad="38100" dist="38100" dir="2700000" algn="tl">
                    <a:srgbClr val="000000">
                      <a:alpha val="43137"/>
                    </a:srgbClr>
                  </a:outerShdw>
                </a:effectLst>
              </a:rPr>
              <a:t> century BC)  ~ </a:t>
            </a:r>
            <a:r>
              <a:rPr lang="en-US" sz="2800" dirty="0">
                <a:effectLst>
                  <a:outerShdw blurRad="38100" dist="38100" dir="2700000" algn="tl">
                    <a:srgbClr val="000000">
                      <a:alpha val="43137"/>
                    </a:srgbClr>
                  </a:outerShdw>
                </a:effectLst>
              </a:rPr>
              <a:t>“Care about what other people think and you will always be their prisoner.” </a:t>
            </a:r>
            <a:endParaRPr lang="en-US" sz="2800"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5537DA55-6B89-4A95-8D26-45D30B5377AD}"/>
              </a:ext>
            </a:extLst>
          </p:cNvPr>
          <p:cNvSpPr txBox="1"/>
          <p:nvPr/>
        </p:nvSpPr>
        <p:spPr>
          <a:xfrm>
            <a:off x="452351" y="1775209"/>
            <a:ext cx="8239297" cy="954107"/>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Aesop (c. 680-564 BC) ~ </a:t>
            </a:r>
            <a:r>
              <a:rPr lang="en-US" sz="2800" dirty="0">
                <a:effectLst>
                  <a:outerShdw blurRad="38100" dist="38100" dir="2700000" algn="tl">
                    <a:srgbClr val="000000">
                      <a:alpha val="43137"/>
                    </a:srgbClr>
                  </a:outerShdw>
                </a:effectLst>
              </a:rPr>
              <a:t>“If you try to please all, you please none.” </a:t>
            </a:r>
            <a:endParaRPr lang="en-US" sz="2800" dirty="0">
              <a:solidFill>
                <a:srgbClr val="FF00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C97B1AA6-2BA8-40B3-891A-AB79AD0F1F5F}"/>
              </a:ext>
            </a:extLst>
          </p:cNvPr>
          <p:cNvSpPr txBox="1"/>
          <p:nvPr/>
        </p:nvSpPr>
        <p:spPr>
          <a:xfrm>
            <a:off x="464076" y="2662199"/>
            <a:ext cx="8239297" cy="954107"/>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Aristotle (384-322 BC) ~ </a:t>
            </a:r>
            <a:r>
              <a:rPr lang="en-US" sz="2800" dirty="0">
                <a:effectLst>
                  <a:outerShdw blurRad="38100" dist="38100" dir="2700000" algn="tl">
                    <a:srgbClr val="000000">
                      <a:alpha val="43137"/>
                    </a:srgbClr>
                  </a:outerShdw>
                </a:effectLst>
              </a:rPr>
              <a:t>“There is only one way to avoid criticism: do nothing, say nothing, and be nothing.” </a:t>
            </a:r>
            <a:endParaRPr lang="en-US" sz="2800" dirty="0">
              <a:solidFill>
                <a:srgbClr val="FF00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4C1C7F5C-F9A6-4BDF-9169-7867BF53333A}"/>
              </a:ext>
            </a:extLst>
          </p:cNvPr>
          <p:cNvSpPr txBox="1"/>
          <p:nvPr/>
        </p:nvSpPr>
        <p:spPr>
          <a:xfrm>
            <a:off x="465085" y="3553392"/>
            <a:ext cx="8239297"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Prov. 29:25 ~ </a:t>
            </a:r>
            <a:r>
              <a:rPr lang="en-US" sz="2800" dirty="0">
                <a:solidFill>
                  <a:srgbClr val="FF0000"/>
                </a:solidFill>
                <a:effectLst>
                  <a:outerShdw blurRad="38100" dist="38100" dir="2700000" algn="tl">
                    <a:srgbClr val="000000">
                      <a:alpha val="43137"/>
                    </a:srgbClr>
                  </a:outerShdw>
                </a:effectLst>
              </a:rPr>
              <a:t>The fear of man brings a snare,</a:t>
            </a:r>
          </a:p>
          <a:p>
            <a:r>
              <a:rPr lang="en-US" sz="2800" dirty="0">
                <a:solidFill>
                  <a:srgbClr val="FF0000"/>
                </a:solidFill>
                <a:effectLst>
                  <a:outerShdw blurRad="38100" dist="38100" dir="2700000" algn="tl">
                    <a:srgbClr val="000000">
                      <a:alpha val="43137"/>
                    </a:srgbClr>
                  </a:outerShdw>
                </a:effectLst>
              </a:rPr>
              <a:t>But whoever trusts in the Lord shall be safe.</a:t>
            </a:r>
          </a:p>
        </p:txBody>
      </p:sp>
      <p:sp>
        <p:nvSpPr>
          <p:cNvPr id="7" name="TextBox 6">
            <a:extLst>
              <a:ext uri="{FF2B5EF4-FFF2-40B4-BE49-F238E27FC236}">
                <a16:creationId xmlns:a16="http://schemas.microsoft.com/office/drawing/2014/main" id="{550B2E41-8D39-452F-81E7-9824E71CF613}"/>
              </a:ext>
            </a:extLst>
          </p:cNvPr>
          <p:cNvSpPr txBox="1"/>
          <p:nvPr/>
        </p:nvSpPr>
        <p:spPr>
          <a:xfrm>
            <a:off x="466094" y="4450639"/>
            <a:ext cx="8239297" cy="1384995"/>
          </a:xfrm>
          <a:prstGeom prst="rect">
            <a:avLst/>
          </a:prstGeom>
          <a:noFill/>
        </p:spPr>
        <p:txBody>
          <a:bodyPr wrap="square" rtlCol="0">
            <a:spAutoFit/>
          </a:bodyPr>
          <a:lstStyle/>
          <a:p>
            <a:pPr fontAlgn="base"/>
            <a:r>
              <a:rPr lang="en-US" sz="2800" dirty="0">
                <a:effectLst>
                  <a:outerShdw blurRad="38100" dist="38100" dir="2700000" algn="tl">
                    <a:srgbClr val="000000">
                      <a:alpha val="43137"/>
                    </a:srgbClr>
                  </a:outerShdw>
                </a:effectLst>
              </a:rPr>
              <a:t>Col. 3:23 (NLT) ~ </a:t>
            </a:r>
            <a:r>
              <a:rPr lang="en-US" sz="2800" dirty="0">
                <a:solidFill>
                  <a:srgbClr val="FF0000"/>
                </a:solidFill>
                <a:effectLst>
                  <a:outerShdw blurRad="38100" dist="38100" dir="2700000" algn="tl">
                    <a:srgbClr val="000000">
                      <a:alpha val="43137"/>
                    </a:srgbClr>
                  </a:outerShdw>
                </a:effectLst>
              </a:rPr>
              <a:t>Work willingly at whatever</a:t>
            </a:r>
          </a:p>
          <a:p>
            <a:pPr fontAlgn="base"/>
            <a:r>
              <a:rPr lang="en-US" sz="2800" dirty="0">
                <a:solidFill>
                  <a:srgbClr val="FF0000"/>
                </a:solidFill>
                <a:effectLst>
                  <a:outerShdw blurRad="38100" dist="38100" dir="2700000" algn="tl">
                    <a:srgbClr val="000000">
                      <a:alpha val="43137"/>
                    </a:srgbClr>
                  </a:outerShdw>
                </a:effectLst>
              </a:rPr>
              <a:t>you do, as though you were working</a:t>
            </a:r>
          </a:p>
          <a:p>
            <a:pPr fontAlgn="base"/>
            <a:r>
              <a:rPr lang="en-US" sz="2800" dirty="0">
                <a:solidFill>
                  <a:srgbClr val="FF0000"/>
                </a:solidFill>
                <a:effectLst>
                  <a:outerShdw blurRad="38100" dist="38100" dir="2700000" algn="tl">
                    <a:srgbClr val="000000">
                      <a:alpha val="43137"/>
                    </a:srgbClr>
                  </a:outerShdw>
                </a:effectLst>
              </a:rPr>
              <a:t>for the Lord rather than for people.</a:t>
            </a:r>
            <a:endParaRPr lang="en-US"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212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4"/>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5"/>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3" presetClass="emph" presetSubtype="2" fill="hold" grpId="1" nodeType="withEffect">
                                  <p:stCondLst>
                                    <p:cond delay="0"/>
                                  </p:stCondLst>
                                  <p:childTnLst>
                                    <p:animClr clrSpc="rgb" dir="cw">
                                      <p:cBhvr override="childStyle">
                                        <p:cTn id="35"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EC03D-B46A-4406-98EF-2D7172737B0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38472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51346" y="890081"/>
            <a:ext cx="8239297"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Luke 16:15 ~ </a:t>
            </a:r>
            <a:r>
              <a:rPr lang="en-US" sz="3200" dirty="0">
                <a:solidFill>
                  <a:srgbClr val="FF0000"/>
                </a:solidFill>
                <a:effectLst>
                  <a:outerShdw blurRad="38100" dist="38100" dir="2700000" algn="tl">
                    <a:srgbClr val="000000">
                      <a:alpha val="43137"/>
                    </a:srgbClr>
                  </a:outerShdw>
                </a:effectLst>
              </a:rPr>
              <a:t>And He said to them, “You are those who justify yourselves before men, but God knows your hearts. For what is highly esteemed among men is an abomination in the sight of God.”</a:t>
            </a:r>
          </a:p>
        </p:txBody>
      </p:sp>
    </p:spTree>
    <p:extLst>
      <p:ext uri="{BB962C8B-B14F-4D97-AF65-F5344CB8AC3E}">
        <p14:creationId xmlns:p14="http://schemas.microsoft.com/office/powerpoint/2010/main" val="210176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EC03D-B46A-4406-98EF-2D7172737B0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93106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51346" y="890081"/>
            <a:ext cx="8239297"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Her sin is unspecified because …</a:t>
            </a:r>
            <a:endParaRPr lang="en-US" sz="3200"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643F52F1-24D1-4DC7-A248-B4387C105A07}"/>
              </a:ext>
            </a:extLst>
          </p:cNvPr>
          <p:cNvSpPr txBox="1"/>
          <p:nvPr/>
        </p:nvSpPr>
        <p:spPr>
          <a:xfrm>
            <a:off x="700391" y="1397542"/>
            <a:ext cx="7991198" cy="584775"/>
          </a:xfrm>
          <a:prstGeom prst="rect">
            <a:avLst/>
          </a:prstGeom>
          <a:noFill/>
        </p:spPr>
        <p:txBody>
          <a:bodyPr wrap="square" rtlCol="0">
            <a:spAutoFit/>
          </a:bodyPr>
          <a:lstStyle/>
          <a:p>
            <a:pPr marL="287338" indent="-287338">
              <a:buFont typeface="Arial" panose="020B0604020202020204" pitchFamily="34" charset="0"/>
              <a:buChar char="•"/>
            </a:pPr>
            <a:r>
              <a:rPr lang="en-US" sz="3200" dirty="0">
                <a:effectLst>
                  <a:outerShdw blurRad="38100" dist="38100" dir="2700000" algn="tl">
                    <a:srgbClr val="000000">
                      <a:alpha val="43137"/>
                    </a:srgbClr>
                  </a:outerShdw>
                </a:effectLst>
              </a:rPr>
              <a:t> It’s irrelevant </a:t>
            </a:r>
            <a:endParaRPr lang="en-US" sz="3200" dirty="0">
              <a:solidFill>
                <a:srgbClr val="FF00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3A63C737-7E28-42A3-AA33-30ED9476842A}"/>
              </a:ext>
            </a:extLst>
          </p:cNvPr>
          <p:cNvSpPr txBox="1"/>
          <p:nvPr/>
        </p:nvSpPr>
        <p:spPr>
          <a:xfrm>
            <a:off x="701297" y="1876737"/>
            <a:ext cx="7991198" cy="1077218"/>
          </a:xfrm>
          <a:prstGeom prst="rect">
            <a:avLst/>
          </a:prstGeom>
          <a:noFill/>
        </p:spPr>
        <p:txBody>
          <a:bodyPr wrap="square" rtlCol="0">
            <a:spAutoFit/>
          </a:bodyPr>
          <a:lstStyle/>
          <a:p>
            <a:pPr marL="287338" indent="-287338">
              <a:buFont typeface="Arial" panose="020B0604020202020204" pitchFamily="34" charset="0"/>
              <a:buChar char="•"/>
            </a:pPr>
            <a:r>
              <a:rPr lang="en-US" sz="3200" dirty="0">
                <a:effectLst>
                  <a:outerShdw blurRad="38100" dist="38100" dir="2700000" algn="tl">
                    <a:srgbClr val="000000">
                      <a:alpha val="43137"/>
                    </a:srgbClr>
                  </a:outerShdw>
                </a:effectLst>
              </a:rPr>
              <a:t> We would turn it into a standard</a:t>
            </a:r>
          </a:p>
          <a:p>
            <a:pPr marL="287338" indent="-287338">
              <a:buFont typeface="Arial" panose="020B0604020202020204" pitchFamily="34" charset="0"/>
              <a:buChar char="•"/>
            </a:pPr>
            <a:endParaRPr lang="en-US" sz="3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992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EC03D-B46A-4406-98EF-2D7172737B0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6449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4524315"/>
          </a:xfrm>
          <a:prstGeom prst="rect">
            <a:avLst/>
          </a:prstGeom>
          <a:noFill/>
        </p:spPr>
        <p:txBody>
          <a:bodyPr wrap="square" rtlCol="0">
            <a:spAutoFit/>
          </a:bodyPr>
          <a:lstStyle/>
          <a:p>
            <a:r>
              <a:rPr lang="en-US" sz="3100" dirty="0">
                <a:effectLst>
                  <a:outerShdw blurRad="38100" dist="38100" dir="2700000" algn="tl">
                    <a:srgbClr val="000000">
                      <a:alpha val="43137"/>
                    </a:srgbClr>
                  </a:outerShdw>
                </a:effectLst>
              </a:rPr>
              <a:t>Rom. 10:14-15 ~ </a:t>
            </a:r>
            <a:r>
              <a:rPr lang="en-US" sz="3100" baseline="30000" dirty="0">
                <a:effectLst>
                  <a:outerShdw blurRad="38100" dist="38100" dir="2700000" algn="tl">
                    <a:srgbClr val="000000">
                      <a:alpha val="43137"/>
                    </a:srgbClr>
                  </a:outerShdw>
                </a:effectLst>
              </a:rPr>
              <a:t>14</a:t>
            </a:r>
            <a:r>
              <a:rPr lang="en-US" sz="3100" dirty="0">
                <a:effectLst>
                  <a:outerShdw blurRad="38100" dist="38100" dir="2700000" algn="tl">
                    <a:srgbClr val="000000">
                      <a:alpha val="43137"/>
                    </a:srgbClr>
                  </a:outerShdw>
                </a:effectLst>
              </a:rPr>
              <a:t> </a:t>
            </a:r>
            <a:r>
              <a:rPr lang="en-US" sz="3100" dirty="0">
                <a:solidFill>
                  <a:srgbClr val="FF0000"/>
                </a:solidFill>
                <a:effectLst>
                  <a:outerShdw blurRad="38100" dist="38100" dir="2700000" algn="tl">
                    <a:srgbClr val="000000">
                      <a:alpha val="43137"/>
                    </a:srgbClr>
                  </a:outerShdw>
                </a:effectLst>
              </a:rPr>
              <a:t>How then shall they call on Him in whom they have not believed? And how shall they believe in Him of whom they have not heard? And how shall they hear without a preacher? </a:t>
            </a:r>
            <a:r>
              <a:rPr lang="en-US" sz="3100" baseline="30000" dirty="0">
                <a:effectLst>
                  <a:outerShdw blurRad="38100" dist="38100" dir="2700000" algn="tl">
                    <a:srgbClr val="000000">
                      <a:alpha val="43137"/>
                    </a:srgbClr>
                  </a:outerShdw>
                </a:effectLst>
              </a:rPr>
              <a:t>15</a:t>
            </a:r>
            <a:r>
              <a:rPr lang="en-US" sz="3100" dirty="0">
                <a:effectLst>
                  <a:outerShdw blurRad="38100" dist="38100" dir="2700000" algn="tl">
                    <a:srgbClr val="000000">
                      <a:alpha val="43137"/>
                    </a:srgbClr>
                  </a:outerShdw>
                </a:effectLst>
              </a:rPr>
              <a:t> </a:t>
            </a:r>
            <a:r>
              <a:rPr lang="en-US" sz="3100" dirty="0">
                <a:solidFill>
                  <a:srgbClr val="FF0000"/>
                </a:solidFill>
                <a:effectLst>
                  <a:outerShdw blurRad="38100" dist="38100" dir="2700000" algn="tl">
                    <a:srgbClr val="000000">
                      <a:alpha val="43137"/>
                    </a:srgbClr>
                  </a:outerShdw>
                </a:effectLst>
              </a:rPr>
              <a:t>And how shall they preach unless they are sent? As it is written:</a:t>
            </a:r>
          </a:p>
          <a:p>
            <a:r>
              <a:rPr lang="en-US" sz="3100" dirty="0">
                <a:solidFill>
                  <a:srgbClr val="FF0000"/>
                </a:solidFill>
                <a:effectLst>
                  <a:outerShdw blurRad="38100" dist="38100" dir="2700000" algn="tl">
                    <a:srgbClr val="000000">
                      <a:alpha val="43137"/>
                    </a:srgbClr>
                  </a:outerShdw>
                </a:effectLst>
              </a:rPr>
              <a:t>“How beautiful are the feet of those who preach the gospel of peace,</a:t>
            </a:r>
            <a:br>
              <a:rPr lang="en-US" sz="3100" dirty="0">
                <a:solidFill>
                  <a:srgbClr val="FF0000"/>
                </a:solidFill>
                <a:effectLst>
                  <a:outerShdw blurRad="38100" dist="38100" dir="2700000" algn="tl">
                    <a:srgbClr val="000000">
                      <a:alpha val="43137"/>
                    </a:srgbClr>
                  </a:outerShdw>
                </a:effectLst>
              </a:rPr>
            </a:br>
            <a:r>
              <a:rPr lang="en-US" sz="3100" dirty="0">
                <a:solidFill>
                  <a:srgbClr val="FF0000"/>
                </a:solidFill>
                <a:effectLst>
                  <a:outerShdw blurRad="38100" dist="38100" dir="2700000" algn="tl">
                    <a:srgbClr val="000000">
                      <a:alpha val="43137"/>
                    </a:srgbClr>
                  </a:outerShdw>
                </a:effectLst>
              </a:rPr>
              <a:t>Who bring glad tidings of good things!”</a:t>
            </a:r>
          </a:p>
        </p:txBody>
      </p:sp>
    </p:spTree>
    <p:extLst>
      <p:ext uri="{BB962C8B-B14F-4D97-AF65-F5344CB8AC3E}">
        <p14:creationId xmlns:p14="http://schemas.microsoft.com/office/powerpoint/2010/main" val="7048297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51346" y="890081"/>
            <a:ext cx="5759331"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It is not the degree of sinfulness</a:t>
            </a:r>
            <a:endParaRPr lang="en-US" sz="3200"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B24D6C77-BFA6-46CA-B464-5845A88B43AA}"/>
              </a:ext>
            </a:extLst>
          </p:cNvPr>
          <p:cNvSpPr txBox="1"/>
          <p:nvPr/>
        </p:nvSpPr>
        <p:spPr>
          <a:xfrm>
            <a:off x="1104795" y="886793"/>
            <a:ext cx="51602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It is the degree of </a:t>
            </a:r>
            <a:r>
              <a:rPr lang="en-US" sz="3200" dirty="0" err="1">
                <a:effectLst>
                  <a:outerShdw blurRad="38100" dist="38100" dir="2700000" algn="tl">
                    <a:srgbClr val="000000">
                      <a:alpha val="43137"/>
                    </a:srgbClr>
                  </a:outerShdw>
                </a:effectLst>
              </a:rPr>
              <a:t>brokeness</a:t>
            </a:r>
            <a:endParaRPr lang="en-US" sz="3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605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path" presetSubtype="0" fill="hold" grpId="1" nodeType="afterEffect">
                                  <p:stCondLst>
                                    <p:cond delay="0"/>
                                  </p:stCondLst>
                                  <p:childTnLst>
                                    <p:animMotion origin="layout" path="M -1.38889E-6 -7.40741E-7 L 0.00191 0.07546 " pathEditMode="relative" rAng="0" ptsTypes="AA">
                                      <p:cBhvr>
                                        <p:cTn id="15" dur="1500" fill="hold"/>
                                        <p:tgtEl>
                                          <p:spTgt spid="4"/>
                                        </p:tgtEl>
                                        <p:attrNameLst>
                                          <p:attrName>ppt_x</p:attrName>
                                          <p:attrName>ppt_y</p:attrName>
                                        </p:attrNameLst>
                                      </p:cBhvr>
                                      <p:rCtr x="87" y="3773"/>
                                    </p:animMotion>
                                  </p:childTnLst>
                                </p:cTn>
                              </p:par>
                            </p:childTnLst>
                          </p:cTn>
                        </p:par>
                        <p:par>
                          <p:cTn id="16" fill="hold">
                            <p:stCondLst>
                              <p:cond delay="2000"/>
                            </p:stCondLst>
                            <p:childTnLst>
                              <p:par>
                                <p:cTn id="17" presetID="42" presetClass="path" presetSubtype="0" fill="hold" grpId="2" nodeType="afterEffect">
                                  <p:stCondLst>
                                    <p:cond delay="0"/>
                                  </p:stCondLst>
                                  <p:childTnLst>
                                    <p:animMotion origin="layout" path="M 0.00191 0.07546 L 0.1283 0.32801 " pathEditMode="relative" rAng="0" ptsTypes="AA">
                                      <p:cBhvr>
                                        <p:cTn id="18" dur="1500" fill="hold"/>
                                        <p:tgtEl>
                                          <p:spTgt spid="4"/>
                                        </p:tgtEl>
                                        <p:attrNameLst>
                                          <p:attrName>ppt_x</p:attrName>
                                          <p:attrName>ppt_y</p:attrName>
                                        </p:attrNameLst>
                                      </p:cBhvr>
                                      <p:rCtr x="6319" y="12616"/>
                                    </p:animMotion>
                                  </p:childTnLst>
                                </p:cTn>
                              </p:par>
                              <p:par>
                                <p:cTn id="19" presetID="6" presetClass="emph" presetSubtype="0" fill="hold" grpId="3" nodeType="withEffect">
                                  <p:stCondLst>
                                    <p:cond delay="0"/>
                                  </p:stCondLst>
                                  <p:childTnLst>
                                    <p:animScale>
                                      <p:cBhvr>
                                        <p:cTn id="20" dur="1000" fill="hold"/>
                                        <p:tgtEl>
                                          <p:spTgt spid="4"/>
                                        </p:tgtEl>
                                      </p:cBhvr>
                                      <p:by x="150000" y="150000"/>
                                    </p:animScale>
                                  </p:childTnLst>
                                </p:cTn>
                              </p:par>
                              <p:par>
                                <p:cTn id="21" presetID="3" presetClass="emph" presetSubtype="2" fill="hold" grpId="1" nodeType="withEffect">
                                  <p:stCondLst>
                                    <p:cond delay="0"/>
                                  </p:stCondLst>
                                  <p:childTnLst>
                                    <p:animClr clrSpc="rgb" dir="cw">
                                      <p:cBhvr override="childStyle">
                                        <p:cTn id="22" dur="1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4" grpId="2"/>
      <p:bldP spid="4" grpId="3"/>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EC03D-B46A-4406-98EF-2D7172737B0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09675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pic>
        <p:nvPicPr>
          <p:cNvPr id="10" name="Picture 9" descr="A group of people standing in front of a crowd&#10;&#10;Description automatically generated">
            <a:extLst>
              <a:ext uri="{FF2B5EF4-FFF2-40B4-BE49-F238E27FC236}">
                <a16:creationId xmlns:a16="http://schemas.microsoft.com/office/drawing/2014/main" id="{61332299-3C6E-46B6-8A26-33F95237D6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325656">
            <a:off x="1852222" y="1880199"/>
            <a:ext cx="6008497" cy="4010787"/>
          </a:xfrm>
          <a:prstGeom prst="rect">
            <a:avLst/>
          </a:prstGeom>
        </p:spPr>
      </p:pic>
      <p:sp>
        <p:nvSpPr>
          <p:cNvPr id="15" name="Speech Bubble: Oval 14">
            <a:extLst>
              <a:ext uri="{FF2B5EF4-FFF2-40B4-BE49-F238E27FC236}">
                <a16:creationId xmlns:a16="http://schemas.microsoft.com/office/drawing/2014/main" id="{EA4ABD37-136C-420D-8597-F799C68A6D4C}"/>
              </a:ext>
            </a:extLst>
          </p:cNvPr>
          <p:cNvSpPr/>
          <p:nvPr/>
        </p:nvSpPr>
        <p:spPr>
          <a:xfrm>
            <a:off x="1183341" y="1140311"/>
            <a:ext cx="2657139" cy="1307054"/>
          </a:xfrm>
          <a:prstGeom prst="wedgeEllipseCallout">
            <a:avLst>
              <a:gd name="adj1" fmla="val 10544"/>
              <a:gd name="adj2" fmla="val 72377"/>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73381F5-ABAF-45DB-9B3D-2DFBE7C087CC}"/>
              </a:ext>
            </a:extLst>
          </p:cNvPr>
          <p:cNvSpPr txBox="1"/>
          <p:nvPr/>
        </p:nvSpPr>
        <p:spPr>
          <a:xfrm>
            <a:off x="1457661" y="1194099"/>
            <a:ext cx="2140771" cy="1200329"/>
          </a:xfrm>
          <a:prstGeom prst="rect">
            <a:avLst/>
          </a:prstGeom>
          <a:noFill/>
        </p:spPr>
        <p:txBody>
          <a:bodyPr wrap="square" rtlCol="0">
            <a:spAutoFit/>
          </a:bodyPr>
          <a:lstStyle/>
          <a:p>
            <a:pPr algn="ctr"/>
            <a:r>
              <a:rPr lang="en-US" sz="2400" b="1" dirty="0"/>
              <a:t>All you</a:t>
            </a:r>
          </a:p>
          <a:p>
            <a:pPr algn="ctr"/>
            <a:r>
              <a:rPr lang="en-US" sz="2400" b="1" dirty="0"/>
              <a:t>can see is her sin</a:t>
            </a:r>
          </a:p>
        </p:txBody>
      </p:sp>
      <p:sp>
        <p:nvSpPr>
          <p:cNvPr id="18" name="TextBox 17">
            <a:extLst>
              <a:ext uri="{FF2B5EF4-FFF2-40B4-BE49-F238E27FC236}">
                <a16:creationId xmlns:a16="http://schemas.microsoft.com/office/drawing/2014/main" id="{B01D85EB-FE24-48A3-BD78-95B37F1C7C8D}"/>
              </a:ext>
            </a:extLst>
          </p:cNvPr>
          <p:cNvSpPr txBox="1"/>
          <p:nvPr/>
        </p:nvSpPr>
        <p:spPr>
          <a:xfrm>
            <a:off x="1177962" y="1136724"/>
            <a:ext cx="2667896" cy="1200329"/>
          </a:xfrm>
          <a:prstGeom prst="rect">
            <a:avLst/>
          </a:prstGeom>
          <a:noFill/>
        </p:spPr>
        <p:txBody>
          <a:bodyPr wrap="square" rtlCol="0">
            <a:spAutoFit/>
          </a:bodyPr>
          <a:lstStyle/>
          <a:p>
            <a:pPr algn="ctr"/>
            <a:r>
              <a:rPr lang="en-US" sz="2400" b="1" dirty="0"/>
              <a:t>The only</a:t>
            </a:r>
          </a:p>
          <a:p>
            <a:pPr algn="ctr"/>
            <a:r>
              <a:rPr lang="en-US" sz="2400" b="1" dirty="0"/>
              <a:t>thing I can see is her repentance</a:t>
            </a:r>
          </a:p>
        </p:txBody>
      </p:sp>
    </p:spTree>
    <p:extLst>
      <p:ext uri="{BB962C8B-B14F-4D97-AF65-F5344CB8AC3E}">
        <p14:creationId xmlns:p14="http://schemas.microsoft.com/office/powerpoint/2010/main" val="344347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iterate type="lt">
                                    <p:tmPct val="0"/>
                                  </p:iterate>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xit" presetSubtype="0" fill="hold" grpId="1" nodeType="clickEffect">
                                  <p:stCondLst>
                                    <p:cond delay="0"/>
                                  </p:stCondLst>
                                  <p:iterate type="lt">
                                    <p:tmPct val="10000"/>
                                  </p:iterate>
                                  <p:childTnLst>
                                    <p:animEffect transition="out" filter="fade">
                                      <p:cBhvr>
                                        <p:cTn id="18" dur="500"/>
                                        <p:tgtEl>
                                          <p:spTgt spid="16"/>
                                        </p:tgtEl>
                                      </p:cBhvr>
                                    </p:animEffect>
                                    <p:anim calcmode="lin" valueType="num">
                                      <p:cBhvr>
                                        <p:cTn id="19" dur="5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500"/>
                                        <p:tgtEl>
                                          <p:spTgt spid="16"/>
                                        </p:tgtEl>
                                        <p:attrNameLst>
                                          <p:attrName>ppt_h</p:attrName>
                                        </p:attrNameLst>
                                      </p:cBhvr>
                                      <p:tavLst>
                                        <p:tav tm="0">
                                          <p:val>
                                            <p:strVal val="ppt_h"/>
                                          </p:val>
                                        </p:tav>
                                        <p:tav tm="100000">
                                          <p:val>
                                            <p:strVal val="ppt_h"/>
                                          </p:val>
                                        </p:tav>
                                      </p:tavLst>
                                    </p:anim>
                                    <p:set>
                                      <p:cBhvr>
                                        <p:cTn id="21" dur="1" fill="hold">
                                          <p:stCondLst>
                                            <p:cond delay="499"/>
                                          </p:stCondLst>
                                        </p:cTn>
                                        <p:tgtEl>
                                          <p:spTgt spid="16"/>
                                        </p:tgtEl>
                                        <p:attrNameLst>
                                          <p:attrName>style.visibility</p:attrName>
                                        </p:attrNameLst>
                                      </p:cBhvr>
                                      <p:to>
                                        <p:strVal val="hidden"/>
                                      </p:to>
                                    </p:set>
                                  </p:childTnLst>
                                </p:cTn>
                              </p:par>
                              <p:par>
                                <p:cTn id="22" presetID="45" presetClass="entr" presetSubtype="0" fill="hold" grpId="0" nodeType="withEffect">
                                  <p:stCondLst>
                                    <p:cond delay="250"/>
                                  </p:stCondLst>
                                  <p:iterate type="lt">
                                    <p:tmPct val="10000"/>
                                  </p:iterate>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ppt_w</p:attrName>
                                        </p:attrNameLst>
                                      </p:cBhvr>
                                      <p:tavLst>
                                        <p:tav tm="0" fmla="#ppt_w*sin(2.5*pi*$)">
                                          <p:val>
                                            <p:fltVal val="0"/>
                                          </p:val>
                                        </p:tav>
                                        <p:tav tm="100000">
                                          <p:val>
                                            <p:fltVal val="1"/>
                                          </p:val>
                                        </p:tav>
                                      </p:tavLst>
                                    </p:anim>
                                    <p:anim calcmode="lin" valueType="num">
                                      <p:cBhvr>
                                        <p:cTn id="26"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6" grpId="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51346" y="890081"/>
            <a:ext cx="5549404" cy="3046988"/>
          </a:xfrm>
          <a:prstGeom prst="rect">
            <a:avLst/>
          </a:prstGeom>
          <a:noFill/>
        </p:spPr>
        <p:txBody>
          <a:bodyPr wrap="square" rtlCol="0">
            <a:spAutoFit/>
          </a:bodyPr>
          <a:lstStyle/>
          <a:p>
            <a:pPr>
              <a:buAutoNum type="alphaUcPeriod"/>
            </a:pPr>
            <a:r>
              <a:rPr lang="en-US" sz="3200" dirty="0">
                <a:solidFill>
                  <a:srgbClr val="FF0000"/>
                </a:solidFill>
                <a:effectLst>
                  <a:outerShdw blurRad="38100" dist="38100" dir="2700000" algn="tl">
                    <a:srgbClr val="000000">
                      <a:alpha val="43137"/>
                    </a:srgbClr>
                  </a:outerShdw>
                </a:effectLst>
              </a:rPr>
              <a:t>W. Tozer (1897-1963) ~ </a:t>
            </a:r>
            <a:r>
              <a:rPr lang="en-US" sz="3200" dirty="0">
                <a:effectLst>
                  <a:outerShdw blurRad="38100" dist="38100" dir="2700000" algn="tl">
                    <a:srgbClr val="000000">
                      <a:alpha val="43137"/>
                    </a:srgbClr>
                  </a:outerShdw>
                </a:effectLst>
              </a:rPr>
              <a:t>“The unbelieving mind would</a:t>
            </a:r>
          </a:p>
          <a:p>
            <a:r>
              <a:rPr lang="en-US" sz="3200" dirty="0">
                <a:effectLst>
                  <a:outerShdw blurRad="38100" dist="38100" dir="2700000" algn="tl">
                    <a:srgbClr val="000000">
                      <a:alpha val="43137"/>
                    </a:srgbClr>
                  </a:outerShdw>
                </a:effectLst>
              </a:rPr>
              <a:t>not be convinced by any</a:t>
            </a:r>
          </a:p>
          <a:p>
            <a:r>
              <a:rPr lang="en-US" sz="3200" dirty="0">
                <a:effectLst>
                  <a:outerShdw blurRad="38100" dist="38100" dir="2700000" algn="tl">
                    <a:srgbClr val="000000">
                      <a:alpha val="43137"/>
                    </a:srgbClr>
                  </a:outerShdw>
                </a:effectLst>
              </a:rPr>
              <a:t>proof, and the worshiping</a:t>
            </a:r>
          </a:p>
          <a:p>
            <a:r>
              <a:rPr lang="en-US" sz="3200" dirty="0">
                <a:effectLst>
                  <a:outerShdw blurRad="38100" dist="38100" dir="2700000" algn="tl">
                    <a:srgbClr val="000000">
                      <a:alpha val="43137"/>
                    </a:srgbClr>
                  </a:outerShdw>
                </a:effectLst>
              </a:rPr>
              <a:t>heart needs none.” </a:t>
            </a:r>
          </a:p>
          <a:p>
            <a:endParaRPr lang="en-US" sz="3200" dirty="0">
              <a:solidFill>
                <a:srgbClr val="FF0000"/>
              </a:solidFill>
              <a:effectLst>
                <a:outerShdw blurRad="38100" dist="38100" dir="2700000" algn="tl">
                  <a:srgbClr val="000000">
                    <a:alpha val="43137"/>
                  </a:srgbClr>
                </a:outerShdw>
              </a:effectLst>
            </a:endParaRPr>
          </a:p>
        </p:txBody>
      </p:sp>
      <p:pic>
        <p:nvPicPr>
          <p:cNvPr id="2050" name="Picture 2" descr="https://upload.wikimedia.org/wikipedia/en/b/b7/A_W_Tozer.jpg">
            <a:extLst>
              <a:ext uri="{FF2B5EF4-FFF2-40B4-BE49-F238E27FC236}">
                <a16:creationId xmlns:a16="http://schemas.microsoft.com/office/drawing/2014/main" id="{0AC1A08F-9D01-4F43-8508-BBFF73376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53540">
            <a:off x="5129093" y="1337167"/>
            <a:ext cx="3486388" cy="418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7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EC03D-B46A-4406-98EF-2D7172737B0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62072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pic>
        <p:nvPicPr>
          <p:cNvPr id="3074" name="Picture 2" descr="Image result for island of dr. moreau">
            <a:extLst>
              <a:ext uri="{FF2B5EF4-FFF2-40B4-BE49-F238E27FC236}">
                <a16:creationId xmlns:a16="http://schemas.microsoft.com/office/drawing/2014/main" id="{2772828F-DE12-4239-A602-BBFC5754F5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72" r="10563"/>
          <a:stretch/>
        </p:blipFill>
        <p:spPr bwMode="auto">
          <a:xfrm rot="21428846">
            <a:off x="994354" y="1201991"/>
            <a:ext cx="4012045" cy="51525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D9E849-9ABC-4E35-961F-EA8D4AC6B44D}"/>
              </a:ext>
            </a:extLst>
          </p:cNvPr>
          <p:cNvSpPr txBox="1"/>
          <p:nvPr/>
        </p:nvSpPr>
        <p:spPr>
          <a:xfrm>
            <a:off x="4476750" y="1612900"/>
            <a:ext cx="3937000" cy="1754326"/>
          </a:xfrm>
          <a:prstGeom prst="rect">
            <a:avLst/>
          </a:prstGeom>
          <a:noFill/>
        </p:spPr>
        <p:txBody>
          <a:bodyPr wrap="square" rtlCol="0">
            <a:spAutoFit/>
            <a:scene3d>
              <a:camera prst="orthographicFront"/>
              <a:lightRig rig="threePt" dir="t"/>
            </a:scene3d>
            <a:sp3d extrusionH="57150">
              <a:bevelT w="152400" h="50800" prst="slope"/>
            </a:sp3d>
          </a:bodyPr>
          <a:lstStyle/>
          <a:p>
            <a:r>
              <a:rPr lang="en-US" sz="4000" b="1" dirty="0">
                <a:solidFill>
                  <a:schemeClr val="bg1"/>
                </a:solidFill>
                <a:latin typeface="Times and Times again" pitchFamily="2" charset="0"/>
              </a:rPr>
              <a:t>the</a:t>
            </a:r>
            <a:r>
              <a:rPr lang="en-US" sz="5400" b="1" dirty="0">
                <a:solidFill>
                  <a:schemeClr val="bg1"/>
                </a:solidFill>
                <a:latin typeface="Times and Times again" pitchFamily="2" charset="0"/>
              </a:rPr>
              <a:t> island of Dr. Moreau</a:t>
            </a:r>
          </a:p>
        </p:txBody>
      </p:sp>
    </p:spTree>
    <p:extLst>
      <p:ext uri="{BB962C8B-B14F-4D97-AF65-F5344CB8AC3E}">
        <p14:creationId xmlns:p14="http://schemas.microsoft.com/office/powerpoint/2010/main" val="283437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EC03D-B46A-4406-98EF-2D7172737B0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39418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pic>
        <p:nvPicPr>
          <p:cNvPr id="5122" name="Picture 2" descr="Image result for alfred e. neuman">
            <a:extLst>
              <a:ext uri="{FF2B5EF4-FFF2-40B4-BE49-F238E27FC236}">
                <a16:creationId xmlns:a16="http://schemas.microsoft.com/office/drawing/2014/main" id="{F78D5850-75EA-41ED-BDAB-575792692C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61" t="2044" r="4847" b="3456"/>
          <a:stretch/>
        </p:blipFill>
        <p:spPr bwMode="auto">
          <a:xfrm rot="21289662">
            <a:off x="2453720" y="950341"/>
            <a:ext cx="3892312" cy="52370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C89C1F-9596-45B1-B223-F3A6793125FC}"/>
              </a:ext>
            </a:extLst>
          </p:cNvPr>
          <p:cNvSpPr txBox="1"/>
          <p:nvPr/>
        </p:nvSpPr>
        <p:spPr>
          <a:xfrm>
            <a:off x="3829723" y="898263"/>
            <a:ext cx="2485016" cy="1323439"/>
          </a:xfrm>
          <a:prstGeom prst="rect">
            <a:avLst/>
          </a:prstGeom>
          <a:noFill/>
        </p:spPr>
        <p:txBody>
          <a:bodyPr wrap="square" rtlCol="0">
            <a:spAutoFit/>
          </a:bodyPr>
          <a:lstStyle/>
          <a:p>
            <a:pPr algn="r"/>
            <a:r>
              <a:rPr lang="en-US" sz="4000" b="1"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me sin?</a:t>
            </a:r>
          </a:p>
        </p:txBody>
      </p:sp>
    </p:spTree>
    <p:extLst>
      <p:ext uri="{BB962C8B-B14F-4D97-AF65-F5344CB8AC3E}">
        <p14:creationId xmlns:p14="http://schemas.microsoft.com/office/powerpoint/2010/main" val="51335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51345" y="890081"/>
            <a:ext cx="827831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Tim. 1:15 ~ </a:t>
            </a:r>
            <a:r>
              <a:rPr lang="en-US" sz="3200" dirty="0">
                <a:solidFill>
                  <a:srgbClr val="FF0000"/>
                </a:solidFill>
                <a:effectLst>
                  <a:outerShdw blurRad="38100" dist="38100" dir="2700000" algn="tl">
                    <a:srgbClr val="000000">
                      <a:alpha val="43137"/>
                    </a:srgbClr>
                  </a:outerShdw>
                </a:effectLst>
              </a:rPr>
              <a:t>Christ Jesus came into the world to save sinners, of whom I am chief.</a:t>
            </a:r>
            <a:endParaRPr lang="en-US" sz="4800" dirty="0">
              <a:solidFill>
                <a:srgbClr val="FF00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159DE31B-71BF-46EF-8BFB-28A2BF9228AE}"/>
              </a:ext>
            </a:extLst>
          </p:cNvPr>
          <p:cNvSpPr txBox="1"/>
          <p:nvPr/>
        </p:nvSpPr>
        <p:spPr>
          <a:xfrm>
            <a:off x="446579" y="1906877"/>
            <a:ext cx="8278317" cy="1569660"/>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St. Francis (c. 1181-1226) ~ </a:t>
            </a:r>
            <a:r>
              <a:rPr lang="en-US" sz="3200" dirty="0">
                <a:effectLst>
                  <a:outerShdw blurRad="38100" dist="38100" dir="2700000" algn="tl">
                    <a:srgbClr val="000000">
                      <a:alpha val="43137"/>
                    </a:srgbClr>
                  </a:outerShdw>
                </a:effectLst>
              </a:rPr>
              <a:t>“There is nowhere a more wretched and more miserable sinner</a:t>
            </a:r>
          </a:p>
          <a:p>
            <a:r>
              <a:rPr lang="en-US" sz="3200" dirty="0">
                <a:effectLst>
                  <a:outerShdw blurRad="38100" dist="38100" dir="2700000" algn="tl">
                    <a:srgbClr val="000000">
                      <a:alpha val="43137"/>
                    </a:srgbClr>
                  </a:outerShdw>
                </a:effectLst>
              </a:rPr>
              <a:t>than I.”</a:t>
            </a:r>
            <a:endParaRPr lang="en-US" sz="7200" dirty="0">
              <a:solidFill>
                <a:srgbClr val="FF00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344C68F2-21E5-44CC-AAB4-7339C14D81D1}"/>
              </a:ext>
            </a:extLst>
          </p:cNvPr>
          <p:cNvSpPr txBox="1"/>
          <p:nvPr/>
        </p:nvSpPr>
        <p:spPr>
          <a:xfrm>
            <a:off x="441813" y="3416598"/>
            <a:ext cx="8278317" cy="255454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Martin Luther (1453-1546) ~ </a:t>
            </a:r>
            <a:r>
              <a:rPr lang="en-US" sz="3200" dirty="0">
                <a:effectLst>
                  <a:outerShdw blurRad="38100" dist="38100" dir="2700000" algn="tl">
                    <a:srgbClr val="000000">
                      <a:alpha val="43137"/>
                    </a:srgbClr>
                  </a:outerShdw>
                </a:effectLst>
              </a:rPr>
              <a:t>Sleep naked in snow, flagellate ‘til bloody, spent hours in confession, climbed the “holy stairs”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Scala Sancto</a:t>
            </a:r>
            <a:r>
              <a:rPr lang="en-US" sz="3200" dirty="0">
                <a:effectLst>
                  <a:outerShdw blurRad="38100" dist="38100" dir="2700000" algn="tl">
                    <a:srgbClr val="000000">
                      <a:alpha val="43137"/>
                    </a:srgbClr>
                  </a:outerShdw>
                </a:effectLst>
              </a:rPr>
              <a:t>) in Rome on his knees –</a:t>
            </a:r>
          </a:p>
          <a:p>
            <a:r>
              <a:rPr lang="en-US" sz="3200" dirty="0">
                <a:effectLst>
                  <a:outerShdw blurRad="38100" dist="38100" dir="2700000" algn="tl">
                    <a:srgbClr val="000000">
                      <a:alpha val="43137"/>
                    </a:srgbClr>
                  </a:outerShdw>
                </a:effectLst>
              </a:rPr>
              <a:t>kissing each step</a:t>
            </a:r>
          </a:p>
        </p:txBody>
      </p:sp>
    </p:spTree>
    <p:extLst>
      <p:ext uri="{BB962C8B-B14F-4D97-AF65-F5344CB8AC3E}">
        <p14:creationId xmlns:p14="http://schemas.microsoft.com/office/powerpoint/2010/main" val="230885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EC03D-B46A-4406-98EF-2D7172737B0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35854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EC03D-B46A-4406-98EF-2D7172737B0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CCE61A-CC01-48F7-BFA8-F7A078F281AE}"/>
              </a:ext>
            </a:extLst>
          </p:cNvPr>
          <p:cNvSpPr/>
          <p:nvPr/>
        </p:nvSpPr>
        <p:spPr>
          <a:xfrm>
            <a:off x="3837113" y="1886549"/>
            <a:ext cx="976984"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pPr algn="ctr"/>
            <a:r>
              <a:rPr lang="en-US" sz="3200" dirty="0">
                <a:solidFill>
                  <a:srgbClr val="FF0000"/>
                </a:solidFill>
                <a:effectLst>
                  <a:outerShdw blurRad="38100" dist="38100" dir="2700000" algn="tl">
                    <a:srgbClr val="000000">
                      <a:alpha val="43137"/>
                    </a:srgbClr>
                  </a:outerShdw>
                </a:effectLst>
              </a:rPr>
              <a:t>Go in peace</a:t>
            </a:r>
          </a:p>
        </p:txBody>
      </p:sp>
      <p:sp>
        <p:nvSpPr>
          <p:cNvPr id="8" name="TextBox 7">
            <a:extLst>
              <a:ext uri="{FF2B5EF4-FFF2-40B4-BE49-F238E27FC236}">
                <a16:creationId xmlns:a16="http://schemas.microsoft.com/office/drawing/2014/main" id="{39FA6271-58D3-45CD-B6F6-119B904C8633}"/>
              </a:ext>
            </a:extLst>
          </p:cNvPr>
          <p:cNvSpPr txBox="1"/>
          <p:nvPr/>
        </p:nvSpPr>
        <p:spPr>
          <a:xfrm>
            <a:off x="1810791" y="866631"/>
            <a:ext cx="4650868" cy="584775"/>
          </a:xfrm>
          <a:prstGeom prst="rect">
            <a:avLst/>
          </a:prstGeom>
          <a:noFill/>
        </p:spPr>
        <p:txBody>
          <a:bodyPr wrap="square" rtlCol="0">
            <a:spAutoFit/>
          </a:bodyPr>
          <a:lstStyle/>
          <a:p>
            <a:pPr algn="ct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poreuou</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eis</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eirēnē</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566A027-2B40-493B-8BE8-664E25F0206F}"/>
              </a:ext>
            </a:extLst>
          </p:cNvPr>
          <p:cNvSpPr txBox="1"/>
          <p:nvPr/>
        </p:nvSpPr>
        <p:spPr>
          <a:xfrm>
            <a:off x="1973674" y="1418478"/>
            <a:ext cx="4705644"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Travel into peace</a:t>
            </a:r>
          </a:p>
        </p:txBody>
      </p:sp>
    </p:spTree>
    <p:extLst>
      <p:ext uri="{BB962C8B-B14F-4D97-AF65-F5344CB8AC3E}">
        <p14:creationId xmlns:p14="http://schemas.microsoft.com/office/powerpoint/2010/main" val="216186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42" presetClass="path" presetSubtype="0" fill="hold" grpId="1" nodeType="afterEffect">
                                  <p:stCondLst>
                                    <p:cond delay="0"/>
                                  </p:stCondLst>
                                  <p:childTnLst>
                                    <p:animMotion origin="layout" path="M 3.05556E-6 -1.48148E-6 L 3.05556E-6 0.07708 " pathEditMode="relative" rAng="0" ptsTypes="AA">
                                      <p:cBhvr>
                                        <p:cTn id="15" dur="1000" fill="hold"/>
                                        <p:tgtEl>
                                          <p:spTgt spid="8"/>
                                        </p:tgtEl>
                                        <p:attrNameLst>
                                          <p:attrName>ppt_x</p:attrName>
                                          <p:attrName>ppt_y</p:attrName>
                                        </p:attrNameLst>
                                      </p:cBhvr>
                                      <p:rCtr x="0" y="3843"/>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42" presetClass="path" presetSubtype="0" fill="hold" grpId="1" nodeType="afterEffect">
                                  <p:stCondLst>
                                    <p:cond delay="0"/>
                                  </p:stCondLst>
                                  <p:childTnLst>
                                    <p:animMotion origin="layout" path="M -2.77778E-7 2.96296E-6 L -2.77778E-7 0.07291 " pathEditMode="relative" rAng="0" ptsTypes="AA">
                                      <p:cBhvr>
                                        <p:cTn id="23" dur="1000" fill="hold"/>
                                        <p:tgtEl>
                                          <p:spTgt spid="4"/>
                                        </p:tgtEl>
                                        <p:attrNameLst>
                                          <p:attrName>ppt_x</p:attrName>
                                          <p:attrName>ppt_y</p:attrName>
                                        </p:attrNameLst>
                                      </p:cBhvr>
                                      <p:rCtr x="0" y="3634"/>
                                    </p:animMotion>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8" grpId="0"/>
      <p:bldP spid="8" grpId="1"/>
      <p:bldP spid="4" grpId="0"/>
      <p:bldP spid="4"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EC03D-B46A-4406-98EF-2D7172737B0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73193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reed shaken by the wind?</a:t>
            </a:r>
            <a:endParaRPr lang="en-US" sz="48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417465"/>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Common, ordinary</a:t>
            </a:r>
            <a:endParaRPr lang="en-US" sz="3200" dirty="0">
              <a:solidFill>
                <a:schemeClr val="tx1">
                  <a:lumMod val="95000"/>
                  <a:lumOff val="5000"/>
                </a:schemeClr>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8E1687C5-FF4E-4AED-9304-EFAF651B9ADC}"/>
              </a:ext>
            </a:extLst>
          </p:cNvPr>
          <p:cNvSpPr/>
          <p:nvPr/>
        </p:nvSpPr>
        <p:spPr>
          <a:xfrm>
            <a:off x="712712" y="1889904"/>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Fickle</a:t>
            </a:r>
            <a:endParaRPr lang="en-US" sz="32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945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EC03D-B46A-4406-98EF-2D7172737B0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253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403187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Merrihew Standard Version ~ </a:t>
            </a:r>
            <a:r>
              <a:rPr lang="en-US" sz="3200" baseline="30000" dirty="0">
                <a:effectLst>
                  <a:outerShdw blurRad="38100" dist="38100" dir="2700000" algn="tl">
                    <a:srgbClr val="000000">
                      <a:alpha val="43137"/>
                    </a:srgbClr>
                  </a:outerShdw>
                </a:effectLst>
              </a:rPr>
              <a:t>24</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“What did you expect to see when you left the city and traveled far out into the countryside? A feather that is one minute blown this way and then blown another the next? </a:t>
            </a:r>
            <a:r>
              <a:rPr lang="en-US" sz="3200" baseline="30000" dirty="0">
                <a:effectLst>
                  <a:outerShdw blurRad="38100" dist="38100" dir="2700000" algn="tl">
                    <a:srgbClr val="000000">
                      <a:alpha val="43137"/>
                    </a:srgbClr>
                  </a:outerShdw>
                </a:effectLst>
              </a:rPr>
              <a:t>25</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Just what were you looking for? Some guy in silk, designer clothing? Of course not.  Those guys never leave the coziness of their opulent creature comforts.</a:t>
            </a:r>
          </a:p>
        </p:txBody>
      </p:sp>
    </p:spTree>
    <p:extLst>
      <p:ext uri="{BB962C8B-B14F-4D97-AF65-F5344CB8AC3E}">
        <p14:creationId xmlns:p14="http://schemas.microsoft.com/office/powerpoint/2010/main" val="412156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EC03D-B46A-4406-98EF-2D7172737B0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91042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NIV ~ </a:t>
            </a:r>
            <a:r>
              <a:rPr lang="en-US" sz="3200" dirty="0">
                <a:solidFill>
                  <a:srgbClr val="FF0000"/>
                </a:solidFill>
                <a:effectLst>
                  <a:outerShdw blurRad="38100" dist="38100" dir="2700000" algn="tl">
                    <a:srgbClr val="000000">
                      <a:alpha val="43137"/>
                    </a:srgbClr>
                  </a:outerShdw>
                </a:effectLst>
              </a:rPr>
              <a:t>All the people, even the tax collectors, when they heard Jesus’ words, acknowledged that God’s way was right,</a:t>
            </a:r>
          </a:p>
        </p:txBody>
      </p:sp>
    </p:spTree>
    <p:extLst>
      <p:ext uri="{BB962C8B-B14F-4D97-AF65-F5344CB8AC3E}">
        <p14:creationId xmlns:p14="http://schemas.microsoft.com/office/powerpoint/2010/main" val="236246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EC03D-B46A-4406-98EF-2D7172737B0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07970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7197</TotalTime>
  <Words>616</Words>
  <Application>Microsoft Office PowerPoint</Application>
  <PresentationFormat>On-screen Show (4:3)</PresentationFormat>
  <Paragraphs>76</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Times New Roman</vt:lpstr>
      <vt:lpstr>Calibri Light</vt:lpstr>
      <vt:lpstr>Arial</vt:lpstr>
      <vt:lpstr>Times and Times again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16</cp:revision>
  <dcterms:created xsi:type="dcterms:W3CDTF">2019-07-23T02:35:55Z</dcterms:created>
  <dcterms:modified xsi:type="dcterms:W3CDTF">2019-07-28T02:32:55Z</dcterms:modified>
</cp:coreProperties>
</file>