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8" r:id="rId3"/>
    <p:sldId id="257" r:id="rId4"/>
    <p:sldId id="259" r:id="rId5"/>
    <p:sldId id="260" r:id="rId6"/>
    <p:sldId id="281" r:id="rId7"/>
    <p:sldId id="282" r:id="rId8"/>
    <p:sldId id="279" r:id="rId9"/>
    <p:sldId id="280" r:id="rId10"/>
    <p:sldId id="263" r:id="rId11"/>
    <p:sldId id="264" r:id="rId12"/>
    <p:sldId id="265" r:id="rId13"/>
    <p:sldId id="266" r:id="rId14"/>
    <p:sldId id="267" r:id="rId15"/>
    <p:sldId id="268" r:id="rId16"/>
    <p:sldId id="269" r:id="rId17"/>
    <p:sldId id="271" r:id="rId18"/>
    <p:sldId id="272" r:id="rId19"/>
    <p:sldId id="270" r:id="rId20"/>
    <p:sldId id="283" r:id="rId21"/>
    <p:sldId id="288" r:id="rId22"/>
    <p:sldId id="284" r:id="rId23"/>
    <p:sldId id="275" r:id="rId24"/>
    <p:sldId id="276" r:id="rId25"/>
    <p:sldId id="286" r:id="rId26"/>
    <p:sldId id="287" r:id="rId27"/>
    <p:sldId id="261" r:id="rId28"/>
    <p:sldId id="262" r:id="rId29"/>
    <p:sldId id="285" r:id="rId30"/>
    <p:sldId id="277" r:id="rId31"/>
    <p:sldId id="278" r:id="rId32"/>
    <p:sldId id="273" r:id="rId33"/>
    <p:sldId id="274" r:id="rId34"/>
  </p:sldIdLst>
  <p:sldSz cx="9144000" cy="6858000" type="screen4x3"/>
  <p:notesSz cx="6858000" cy="9144000"/>
  <p:embeddedFontLst>
    <p:embeddedFont>
      <p:font typeface="Calibri" panose="020F0502020204030204" pitchFamily="34" charset="0"/>
      <p:regular r:id="rId35"/>
      <p:bold r:id="rId36"/>
      <p:italic r:id="rId37"/>
      <p:boldItalic r:id="rId38"/>
    </p:embeddedFont>
    <p:embeddedFont>
      <p:font typeface="Calibri Light" panose="020F0302020204030204" pitchFamily="34" charset="0"/>
      <p:regular r:id="rId39"/>
      <p:italic r:id="rId40"/>
    </p:embeddedFont>
    <p:embeddedFont>
      <p:font typeface="Times and Times again" pitchFamily="2" charset="0"/>
      <p:regular r:id="rId4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0006"/>
    <a:srgbClr val="410042"/>
    <a:srgbClr val="660066"/>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724A39-1CD3-4DFC-A16C-B55D8D3C094D}" v="185" dt="2019-07-14T12:24:50.3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46" autoAdjust="0"/>
    <p:restoredTop sz="94660"/>
  </p:normalViewPr>
  <p:slideViewPr>
    <p:cSldViewPr snapToGrid="0" showGuides="1">
      <p:cViewPr>
        <p:scale>
          <a:sx n="92" d="100"/>
          <a:sy n="92" d="100"/>
        </p:scale>
        <p:origin x="378" y="2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10724A39-1CD3-4DFC-A16C-B55D8D3C094D}"/>
    <pc:docChg chg="undo custSel addSld delSld modSld sldOrd">
      <pc:chgData name="Ken Merrihew" userId="bcb7a1e886d99f07" providerId="LiveId" clId="{10724A39-1CD3-4DFC-A16C-B55D8D3C094D}" dt="2019-07-14T12:24:50.388" v="327"/>
      <pc:docMkLst>
        <pc:docMk/>
      </pc:docMkLst>
      <pc:sldChg chg="modSp modTransition modAnim">
        <pc:chgData name="Ken Merrihew" userId="bcb7a1e886d99f07" providerId="LiveId" clId="{10724A39-1CD3-4DFC-A16C-B55D8D3C094D}" dt="2019-07-14T12:24:50.388" v="327"/>
        <pc:sldMkLst>
          <pc:docMk/>
          <pc:sldMk cId="704829784" sldId="258"/>
        </pc:sldMkLst>
        <pc:spChg chg="mod">
          <ac:chgData name="Ken Merrihew" userId="bcb7a1e886d99f07" providerId="LiveId" clId="{10724A39-1CD3-4DFC-A16C-B55D8D3C094D}" dt="2019-07-12T16:28:34.188" v="14" actId="1037"/>
          <ac:spMkLst>
            <pc:docMk/>
            <pc:sldMk cId="704829784" sldId="258"/>
            <ac:spMk id="4" creationId="{3FB3E77E-4F09-4A1E-A9E2-1D3AEC43941F}"/>
          </ac:spMkLst>
        </pc:spChg>
        <pc:spChg chg="mod">
          <ac:chgData name="Ken Merrihew" userId="bcb7a1e886d99f07" providerId="LiveId" clId="{10724A39-1CD3-4DFC-A16C-B55D8D3C094D}" dt="2019-07-12T16:28:34.188" v="14" actId="1037"/>
          <ac:spMkLst>
            <pc:docMk/>
            <pc:sldMk cId="704829784" sldId="258"/>
            <ac:spMk id="5" creationId="{8D7454C2-BAF4-48C4-BC96-B2212E70AF56}"/>
          </ac:spMkLst>
        </pc:spChg>
        <pc:spChg chg="mod">
          <ac:chgData name="Ken Merrihew" userId="bcb7a1e886d99f07" providerId="LiveId" clId="{10724A39-1CD3-4DFC-A16C-B55D8D3C094D}" dt="2019-07-12T16:28:34.188" v="14" actId="1037"/>
          <ac:spMkLst>
            <pc:docMk/>
            <pc:sldMk cId="704829784" sldId="258"/>
            <ac:spMk id="8" creationId="{8A5E479C-28D2-45EA-92DB-0115F27DE44F}"/>
          </ac:spMkLst>
        </pc:spChg>
        <pc:spChg chg="mod">
          <ac:chgData name="Ken Merrihew" userId="bcb7a1e886d99f07" providerId="LiveId" clId="{10724A39-1CD3-4DFC-A16C-B55D8D3C094D}" dt="2019-07-13T18:37:28.769" v="135" actId="20577"/>
          <ac:spMkLst>
            <pc:docMk/>
            <pc:sldMk cId="704829784" sldId="258"/>
            <ac:spMk id="9" creationId="{CE344023-3CF6-43CF-83F3-1A1C33F6903D}"/>
          </ac:spMkLst>
        </pc:spChg>
      </pc:sldChg>
      <pc:sldChg chg="ord">
        <pc:chgData name="Ken Merrihew" userId="bcb7a1e886d99f07" providerId="LiveId" clId="{10724A39-1CD3-4DFC-A16C-B55D8D3C094D}" dt="2019-07-12T17:45:24.199" v="28"/>
        <pc:sldMkLst>
          <pc:docMk/>
          <pc:sldMk cId="2617589198" sldId="262"/>
        </pc:sldMkLst>
      </pc:sldChg>
      <pc:sldChg chg="modSp">
        <pc:chgData name="Ken Merrihew" userId="bcb7a1e886d99f07" providerId="LiveId" clId="{10724A39-1CD3-4DFC-A16C-B55D8D3C094D}" dt="2019-07-12T16:33:46.744" v="21" actId="1076"/>
        <pc:sldMkLst>
          <pc:docMk/>
          <pc:sldMk cId="3157753112" sldId="267"/>
        </pc:sldMkLst>
        <pc:picChg chg="mod">
          <ac:chgData name="Ken Merrihew" userId="bcb7a1e886d99f07" providerId="LiveId" clId="{10724A39-1CD3-4DFC-A16C-B55D8D3C094D}" dt="2019-07-12T16:33:40.022" v="18" actId="1076"/>
          <ac:picMkLst>
            <pc:docMk/>
            <pc:sldMk cId="3157753112" sldId="267"/>
            <ac:picMk id="14" creationId="{055FE7ED-10AF-45CB-8848-91227EEB3708}"/>
          </ac:picMkLst>
        </pc:picChg>
        <pc:picChg chg="mod">
          <ac:chgData name="Ken Merrihew" userId="bcb7a1e886d99f07" providerId="LiveId" clId="{10724A39-1CD3-4DFC-A16C-B55D8D3C094D}" dt="2019-07-12T16:33:16.103" v="15" actId="1076"/>
          <ac:picMkLst>
            <pc:docMk/>
            <pc:sldMk cId="3157753112" sldId="267"/>
            <ac:picMk id="22" creationId="{5F76C033-00D4-4A87-A031-FDF7B248273F}"/>
          </ac:picMkLst>
        </pc:picChg>
        <pc:picChg chg="mod">
          <ac:chgData name="Ken Merrihew" userId="bcb7a1e886d99f07" providerId="LiveId" clId="{10724A39-1CD3-4DFC-A16C-B55D8D3C094D}" dt="2019-07-12T16:33:46.744" v="21" actId="1076"/>
          <ac:picMkLst>
            <pc:docMk/>
            <pc:sldMk cId="3157753112" sldId="267"/>
            <ac:picMk id="32" creationId="{C7E928F9-7C1F-4D0F-A076-D5BCBF4A3288}"/>
          </ac:picMkLst>
        </pc:picChg>
        <pc:picChg chg="mod">
          <ac:chgData name="Ken Merrihew" userId="bcb7a1e886d99f07" providerId="LiveId" clId="{10724A39-1CD3-4DFC-A16C-B55D8D3C094D}" dt="2019-07-12T16:33:44.131" v="20" actId="1076"/>
          <ac:picMkLst>
            <pc:docMk/>
            <pc:sldMk cId="3157753112" sldId="267"/>
            <ac:picMk id="43" creationId="{5A8B3E77-91B0-49F9-A14A-2F5826EE5739}"/>
          </ac:picMkLst>
        </pc:picChg>
        <pc:picChg chg="mod">
          <ac:chgData name="Ken Merrihew" userId="bcb7a1e886d99f07" providerId="LiveId" clId="{10724A39-1CD3-4DFC-A16C-B55D8D3C094D}" dt="2019-07-12T16:33:41.128" v="19" actId="1076"/>
          <ac:picMkLst>
            <pc:docMk/>
            <pc:sldMk cId="3157753112" sldId="267"/>
            <ac:picMk id="45" creationId="{10083831-A948-4874-BE32-D6C0F3D76D8E}"/>
          </ac:picMkLst>
        </pc:picChg>
        <pc:picChg chg="mod">
          <ac:chgData name="Ken Merrihew" userId="bcb7a1e886d99f07" providerId="LiveId" clId="{10724A39-1CD3-4DFC-A16C-B55D8D3C094D}" dt="2019-07-12T16:33:18.670" v="16" actId="1076"/>
          <ac:picMkLst>
            <pc:docMk/>
            <pc:sldMk cId="3157753112" sldId="267"/>
            <ac:picMk id="46" creationId="{DB49EFD9-024A-4FA0-AC72-022A03B5BA28}"/>
          </ac:picMkLst>
        </pc:picChg>
      </pc:sldChg>
      <pc:sldChg chg="addSp modSp modAnim">
        <pc:chgData name="Ken Merrihew" userId="bcb7a1e886d99f07" providerId="LiveId" clId="{10724A39-1CD3-4DFC-A16C-B55D8D3C094D}" dt="2019-07-13T20:10:46.692" v="325" actId="166"/>
        <pc:sldMkLst>
          <pc:docMk/>
          <pc:sldMk cId="3655437672" sldId="277"/>
        </pc:sldMkLst>
        <pc:spChg chg="ord">
          <ac:chgData name="Ken Merrihew" userId="bcb7a1e886d99f07" providerId="LiveId" clId="{10724A39-1CD3-4DFC-A16C-B55D8D3C094D}" dt="2019-07-13T20:10:46.692" v="325" actId="166"/>
          <ac:spMkLst>
            <pc:docMk/>
            <pc:sldMk cId="3655437672" sldId="277"/>
            <ac:spMk id="3" creationId="{E2263769-A21A-47C3-837A-2CF602A4A55D}"/>
          </ac:spMkLst>
        </pc:spChg>
        <pc:spChg chg="add mod">
          <ac:chgData name="Ken Merrihew" userId="bcb7a1e886d99f07" providerId="LiveId" clId="{10724A39-1CD3-4DFC-A16C-B55D8D3C094D}" dt="2019-07-13T20:09:45.619" v="306" actId="14100"/>
          <ac:spMkLst>
            <pc:docMk/>
            <pc:sldMk cId="3655437672" sldId="277"/>
            <ac:spMk id="4" creationId="{AEA0C004-9CD8-47DD-97D7-FC4C52947A48}"/>
          </ac:spMkLst>
        </pc:spChg>
        <pc:spChg chg="add mod">
          <ac:chgData name="Ken Merrihew" userId="bcb7a1e886d99f07" providerId="LiveId" clId="{10724A39-1CD3-4DFC-A16C-B55D8D3C094D}" dt="2019-07-13T20:09:58.467" v="313" actId="1035"/>
          <ac:spMkLst>
            <pc:docMk/>
            <pc:sldMk cId="3655437672" sldId="277"/>
            <ac:spMk id="5" creationId="{E4769CB6-EE50-4986-9940-59E76061648E}"/>
          </ac:spMkLst>
        </pc:spChg>
        <pc:spChg chg="add mod">
          <ac:chgData name="Ken Merrihew" userId="bcb7a1e886d99f07" providerId="LiveId" clId="{10724A39-1CD3-4DFC-A16C-B55D8D3C094D}" dt="2019-07-13T20:10:06.926" v="316" actId="14100"/>
          <ac:spMkLst>
            <pc:docMk/>
            <pc:sldMk cId="3655437672" sldId="277"/>
            <ac:spMk id="6" creationId="{CD8D4D84-E826-4314-93A2-6309C1DB1190}"/>
          </ac:spMkLst>
        </pc:spChg>
        <pc:spChg chg="add mod">
          <ac:chgData name="Ken Merrihew" userId="bcb7a1e886d99f07" providerId="LiveId" clId="{10724A39-1CD3-4DFC-A16C-B55D8D3C094D}" dt="2019-07-13T20:10:20.681" v="319" actId="14100"/>
          <ac:spMkLst>
            <pc:docMk/>
            <pc:sldMk cId="3655437672" sldId="277"/>
            <ac:spMk id="7" creationId="{B246C62F-002D-4D0A-9BCD-313799894E38}"/>
          </ac:spMkLst>
        </pc:spChg>
        <pc:spChg chg="add mod">
          <ac:chgData name="Ken Merrihew" userId="bcb7a1e886d99f07" providerId="LiveId" clId="{10724A39-1CD3-4DFC-A16C-B55D8D3C094D}" dt="2019-07-13T20:10:30.921" v="322" actId="14100"/>
          <ac:spMkLst>
            <pc:docMk/>
            <pc:sldMk cId="3655437672" sldId="277"/>
            <ac:spMk id="8" creationId="{F7299C06-7271-41D2-8032-6992AE5524C6}"/>
          </ac:spMkLst>
        </pc:spChg>
      </pc:sldChg>
      <pc:sldChg chg="addSp modSp modAnim">
        <pc:chgData name="Ken Merrihew" userId="bcb7a1e886d99f07" providerId="LiveId" clId="{10724A39-1CD3-4DFC-A16C-B55D8D3C094D}" dt="2019-07-13T19:45:58.802" v="287" actId="20577"/>
        <pc:sldMkLst>
          <pc:docMk/>
          <pc:sldMk cId="3334407987" sldId="281"/>
        </pc:sldMkLst>
        <pc:spChg chg="mod">
          <ac:chgData name="Ken Merrihew" userId="bcb7a1e886d99f07" providerId="LiveId" clId="{10724A39-1CD3-4DFC-A16C-B55D8D3C094D}" dt="2019-07-13T19:45:58.802" v="287" actId="20577"/>
          <ac:spMkLst>
            <pc:docMk/>
            <pc:sldMk cId="3334407987" sldId="281"/>
            <ac:spMk id="5" creationId="{F12BFD62-DA39-4C9F-AF20-6D62D547D926}"/>
          </ac:spMkLst>
        </pc:spChg>
        <pc:spChg chg="add mod">
          <ac:chgData name="Ken Merrihew" userId="bcb7a1e886d99f07" providerId="LiveId" clId="{10724A39-1CD3-4DFC-A16C-B55D8D3C094D}" dt="2019-07-13T18:19:56.037" v="130" actId="207"/>
          <ac:spMkLst>
            <pc:docMk/>
            <pc:sldMk cId="3334407987" sldId="281"/>
            <ac:spMk id="7" creationId="{1E124A4B-D0B0-4D93-8D07-A8CA14D918B0}"/>
          </ac:spMkLst>
        </pc:spChg>
      </pc:sldChg>
      <pc:sldChg chg="modSp modAnim">
        <pc:chgData name="Ken Merrihew" userId="bcb7a1e886d99f07" providerId="LiveId" clId="{10724A39-1CD3-4DFC-A16C-B55D8D3C094D}" dt="2019-07-12T16:36:19.104" v="26" actId="14100"/>
        <pc:sldMkLst>
          <pc:docMk/>
          <pc:sldMk cId="2548879282" sldId="283"/>
        </pc:sldMkLst>
        <pc:spChg chg="ord">
          <ac:chgData name="Ken Merrihew" userId="bcb7a1e886d99f07" providerId="LiveId" clId="{10724A39-1CD3-4DFC-A16C-B55D8D3C094D}" dt="2019-07-12T16:35:18.216" v="22" actId="167"/>
          <ac:spMkLst>
            <pc:docMk/>
            <pc:sldMk cId="2548879282" sldId="283"/>
            <ac:spMk id="6" creationId="{E3DF87A0-2C9E-4433-9A7B-274127FB17ED}"/>
          </ac:spMkLst>
        </pc:spChg>
        <pc:spChg chg="mod">
          <ac:chgData name="Ken Merrihew" userId="bcb7a1e886d99f07" providerId="LiveId" clId="{10724A39-1CD3-4DFC-A16C-B55D8D3C094D}" dt="2019-07-12T16:36:19.104" v="26" actId="14100"/>
          <ac:spMkLst>
            <pc:docMk/>
            <pc:sldMk cId="2548879282" sldId="283"/>
            <ac:spMk id="7" creationId="{0AD7E56A-972F-471C-B0F1-840D4AA3EC7F}"/>
          </ac:spMkLst>
        </pc:spChg>
        <pc:spChg chg="ord">
          <ac:chgData name="Ken Merrihew" userId="bcb7a1e886d99f07" providerId="LiveId" clId="{10724A39-1CD3-4DFC-A16C-B55D8D3C094D}" dt="2019-07-12T16:35:18.216" v="22" actId="167"/>
          <ac:spMkLst>
            <pc:docMk/>
            <pc:sldMk cId="2548879282" sldId="283"/>
            <ac:spMk id="8" creationId="{10E6E59E-DFA6-4C91-856B-ABD56634DF98}"/>
          </ac:spMkLst>
        </pc:spChg>
      </pc:sldChg>
      <pc:sldChg chg="modSp add">
        <pc:chgData name="Ken Merrihew" userId="bcb7a1e886d99f07" providerId="LiveId" clId="{10724A39-1CD3-4DFC-A16C-B55D8D3C094D}" dt="2019-07-12T17:46:00.519" v="42" actId="20577"/>
        <pc:sldMkLst>
          <pc:docMk/>
          <pc:sldMk cId="2237570132" sldId="285"/>
        </pc:sldMkLst>
        <pc:spChg chg="mod">
          <ac:chgData name="Ken Merrihew" userId="bcb7a1e886d99f07" providerId="LiveId" clId="{10724A39-1CD3-4DFC-A16C-B55D8D3C094D}" dt="2019-07-12T17:46:00.519" v="42" actId="20577"/>
          <ac:spMkLst>
            <pc:docMk/>
            <pc:sldMk cId="2237570132" sldId="285"/>
            <ac:spMk id="3" creationId="{E2263769-A21A-47C3-837A-2CF602A4A55D}"/>
          </ac:spMkLst>
        </pc:spChg>
      </pc:sldChg>
      <pc:sldChg chg="addSp delSp add del setBg addAnim delAnim">
        <pc:chgData name="Ken Merrihew" userId="bcb7a1e886d99f07" providerId="LiveId" clId="{10724A39-1CD3-4DFC-A16C-B55D8D3C094D}" dt="2019-07-13T18:52:19.111" v="142"/>
        <pc:sldMkLst>
          <pc:docMk/>
          <pc:sldMk cId="2686780527" sldId="286"/>
        </pc:sldMkLst>
        <pc:spChg chg="add del">
          <ac:chgData name="Ken Merrihew" userId="bcb7a1e886d99f07" providerId="LiveId" clId="{10724A39-1CD3-4DFC-A16C-B55D8D3C094D}" dt="2019-07-13T18:52:17.880" v="141" actId="478"/>
          <ac:spMkLst>
            <pc:docMk/>
            <pc:sldMk cId="2686780527" sldId="286"/>
            <ac:spMk id="3" creationId="{E2263769-A21A-47C3-837A-2CF602A4A55D}"/>
          </ac:spMkLst>
        </pc:spChg>
      </pc:sldChg>
      <pc:sldChg chg="addSp delSp modSp add delAnim modAnim">
        <pc:chgData name="Ken Merrihew" userId="bcb7a1e886d99f07" providerId="LiveId" clId="{10724A39-1CD3-4DFC-A16C-B55D8D3C094D}" dt="2019-07-13T19:25:23.979" v="281"/>
        <pc:sldMkLst>
          <pc:docMk/>
          <pc:sldMk cId="4168792684" sldId="286"/>
        </pc:sldMkLst>
        <pc:spChg chg="del">
          <ac:chgData name="Ken Merrihew" userId="bcb7a1e886d99f07" providerId="LiveId" clId="{10724A39-1CD3-4DFC-A16C-B55D8D3C094D}" dt="2019-07-13T18:52:27.198" v="144" actId="478"/>
          <ac:spMkLst>
            <pc:docMk/>
            <pc:sldMk cId="4168792684" sldId="286"/>
            <ac:spMk id="3" creationId="{E2263769-A21A-47C3-837A-2CF602A4A55D}"/>
          </ac:spMkLst>
        </pc:spChg>
        <pc:spChg chg="add mod">
          <ac:chgData name="Ken Merrihew" userId="bcb7a1e886d99f07" providerId="LiveId" clId="{10724A39-1CD3-4DFC-A16C-B55D8D3C094D}" dt="2019-07-13T19:14:53.042" v="272" actId="20577"/>
          <ac:spMkLst>
            <pc:docMk/>
            <pc:sldMk cId="4168792684" sldId="286"/>
            <ac:spMk id="5" creationId="{CFD30D36-D36D-4FED-8DB0-D58C52D60BD1}"/>
          </ac:spMkLst>
        </pc:spChg>
        <pc:spChg chg="add del mod">
          <ac:chgData name="Ken Merrihew" userId="bcb7a1e886d99f07" providerId="LiveId" clId="{10724A39-1CD3-4DFC-A16C-B55D8D3C094D}" dt="2019-07-13T18:59:16.328" v="203" actId="478"/>
          <ac:spMkLst>
            <pc:docMk/>
            <pc:sldMk cId="4168792684" sldId="286"/>
            <ac:spMk id="11" creationId="{E81CC521-5C85-41BB-A319-20043D2A47FC}"/>
          </ac:spMkLst>
        </pc:spChg>
        <pc:spChg chg="add mod">
          <ac:chgData name="Ken Merrihew" userId="bcb7a1e886d99f07" providerId="LiveId" clId="{10724A39-1CD3-4DFC-A16C-B55D8D3C094D}" dt="2019-07-13T19:04:27.777" v="239" actId="14100"/>
          <ac:spMkLst>
            <pc:docMk/>
            <pc:sldMk cId="4168792684" sldId="286"/>
            <ac:spMk id="12" creationId="{6C99FA3E-24B3-4033-AC2F-1BAB9053AE60}"/>
          </ac:spMkLst>
        </pc:spChg>
        <pc:spChg chg="add mod">
          <ac:chgData name="Ken Merrihew" userId="bcb7a1e886d99f07" providerId="LiveId" clId="{10724A39-1CD3-4DFC-A16C-B55D8D3C094D}" dt="2019-07-13T19:03:18.069" v="233" actId="20577"/>
          <ac:spMkLst>
            <pc:docMk/>
            <pc:sldMk cId="4168792684" sldId="286"/>
            <ac:spMk id="13" creationId="{9879F751-96D4-4CA1-ABE5-D69A601E1015}"/>
          </ac:spMkLst>
        </pc:spChg>
        <pc:spChg chg="add mod">
          <ac:chgData name="Ken Merrihew" userId="bcb7a1e886d99f07" providerId="LiveId" clId="{10724A39-1CD3-4DFC-A16C-B55D8D3C094D}" dt="2019-07-13T19:05:54.259" v="245" actId="208"/>
          <ac:spMkLst>
            <pc:docMk/>
            <pc:sldMk cId="4168792684" sldId="286"/>
            <ac:spMk id="17" creationId="{27BF1992-3F67-4CAE-ADA9-7C4358CDCCDA}"/>
          </ac:spMkLst>
        </pc:spChg>
        <pc:picChg chg="add mod">
          <ac:chgData name="Ken Merrihew" userId="bcb7a1e886d99f07" providerId="LiveId" clId="{10724A39-1CD3-4DFC-A16C-B55D8D3C094D}" dt="2019-07-13T18:53:46.865" v="165" actId="1076"/>
          <ac:picMkLst>
            <pc:docMk/>
            <pc:sldMk cId="4168792684" sldId="286"/>
            <ac:picMk id="4" creationId="{840D5E30-CD2A-44FA-A6CA-E4591B6E92F5}"/>
          </ac:picMkLst>
        </pc:picChg>
        <pc:picChg chg="add del mod">
          <ac:chgData name="Ken Merrihew" userId="bcb7a1e886d99f07" providerId="LiveId" clId="{10724A39-1CD3-4DFC-A16C-B55D8D3C094D}" dt="2019-07-13T18:58:50.844" v="201" actId="478"/>
          <ac:picMkLst>
            <pc:docMk/>
            <pc:sldMk cId="4168792684" sldId="286"/>
            <ac:picMk id="10" creationId="{63C22553-F4E3-48ED-A110-E9D3F6A3642D}"/>
          </ac:picMkLst>
        </pc:picChg>
        <pc:cxnChg chg="add mod">
          <ac:chgData name="Ken Merrihew" userId="bcb7a1e886d99f07" providerId="LiveId" clId="{10724A39-1CD3-4DFC-A16C-B55D8D3C094D}" dt="2019-07-13T18:54:33.038" v="174" actId="14100"/>
          <ac:cxnSpMkLst>
            <pc:docMk/>
            <pc:sldMk cId="4168792684" sldId="286"/>
            <ac:cxnSpMk id="6" creationId="{EC726DB0-EEC6-4C40-8D60-B45087C9318C}"/>
          </ac:cxnSpMkLst>
        </pc:cxnChg>
        <pc:cxnChg chg="add mod">
          <ac:chgData name="Ken Merrihew" userId="bcb7a1e886d99f07" providerId="LiveId" clId="{10724A39-1CD3-4DFC-A16C-B55D8D3C094D}" dt="2019-07-13T19:12:25.673" v="262" actId="14100"/>
          <ac:cxnSpMkLst>
            <pc:docMk/>
            <pc:sldMk cId="4168792684" sldId="286"/>
            <ac:cxnSpMk id="14" creationId="{6F8182B6-BCC5-4EF7-A063-08604075D12E}"/>
          </ac:cxnSpMkLst>
        </pc:cxnChg>
        <pc:cxnChg chg="add mod">
          <ac:chgData name="Ken Merrihew" userId="bcb7a1e886d99f07" providerId="LiveId" clId="{10724A39-1CD3-4DFC-A16C-B55D8D3C094D}" dt="2019-07-13T19:24:54.882" v="277" actId="14100"/>
          <ac:cxnSpMkLst>
            <pc:docMk/>
            <pc:sldMk cId="4168792684" sldId="286"/>
            <ac:cxnSpMk id="20" creationId="{39FD15B9-6A38-4EA2-90E5-5754B4202524}"/>
          </ac:cxnSpMkLst>
        </pc:cxnChg>
      </pc:sldChg>
      <pc:sldChg chg="add">
        <pc:chgData name="Ken Merrihew" userId="bcb7a1e886d99f07" providerId="LiveId" clId="{10724A39-1CD3-4DFC-A16C-B55D8D3C094D}" dt="2019-07-13T18:52:23.862" v="143"/>
        <pc:sldMkLst>
          <pc:docMk/>
          <pc:sldMk cId="886699625" sldId="287"/>
        </pc:sldMkLst>
      </pc:sldChg>
      <pc:sldChg chg="add del setBg">
        <pc:chgData name="Ken Merrihew" userId="bcb7a1e886d99f07" providerId="LiveId" clId="{10724A39-1CD3-4DFC-A16C-B55D8D3C094D}" dt="2019-07-13T18:52:19.111" v="142"/>
        <pc:sldMkLst>
          <pc:docMk/>
          <pc:sldMk cId="887272030" sldId="287"/>
        </pc:sldMkLst>
      </pc:sldChg>
      <pc:sldChg chg="add del setBg">
        <pc:chgData name="Ken Merrihew" userId="bcb7a1e886d99f07" providerId="LiveId" clId="{10724A39-1CD3-4DFC-A16C-B55D8D3C094D}" dt="2019-07-13T18:51:58.306" v="140"/>
        <pc:sldMkLst>
          <pc:docMk/>
          <pc:sldMk cId="1583197644" sldId="288"/>
        </pc:sldMkLst>
      </pc:sldChg>
      <pc:sldChg chg="delSp modSp add delAnim modAnim">
        <pc:chgData name="Ken Merrihew" userId="bcb7a1e886d99f07" providerId="LiveId" clId="{10724A39-1CD3-4DFC-A16C-B55D8D3C094D}" dt="2019-07-13T19:55:32.782" v="300" actId="207"/>
        <pc:sldMkLst>
          <pc:docMk/>
          <pc:sldMk cId="3090383790" sldId="288"/>
        </pc:sldMkLst>
        <pc:spChg chg="del">
          <ac:chgData name="Ken Merrihew" userId="bcb7a1e886d99f07" providerId="LiveId" clId="{10724A39-1CD3-4DFC-A16C-B55D8D3C094D}" dt="2019-07-13T19:55:02.205" v="289" actId="478"/>
          <ac:spMkLst>
            <pc:docMk/>
            <pc:sldMk cId="3090383790" sldId="288"/>
            <ac:spMk id="3" creationId="{E2263769-A21A-47C3-837A-2CF602A4A55D}"/>
          </ac:spMkLst>
        </pc:spChg>
        <pc:spChg chg="mod">
          <ac:chgData name="Ken Merrihew" userId="bcb7a1e886d99f07" providerId="LiveId" clId="{10724A39-1CD3-4DFC-A16C-B55D8D3C094D}" dt="2019-07-13T19:55:32.782" v="300" actId="207"/>
          <ac:spMkLst>
            <pc:docMk/>
            <pc:sldMk cId="3090383790" sldId="288"/>
            <ac:spMk id="6" creationId="{E3DF87A0-2C9E-4433-9A7B-274127FB17ED}"/>
          </ac:spMkLst>
        </pc:spChg>
        <pc:spChg chg="del">
          <ac:chgData name="Ken Merrihew" userId="bcb7a1e886d99f07" providerId="LiveId" clId="{10724A39-1CD3-4DFC-A16C-B55D8D3C094D}" dt="2019-07-13T19:55:02.903" v="290" actId="478"/>
          <ac:spMkLst>
            <pc:docMk/>
            <pc:sldMk cId="3090383790" sldId="288"/>
            <ac:spMk id="7" creationId="{0AD7E56A-972F-471C-B0F1-840D4AA3EC7F}"/>
          </ac:spMkLst>
        </pc:spChg>
        <pc:spChg chg="del">
          <ac:chgData name="Ken Merrihew" userId="bcb7a1e886d99f07" providerId="LiveId" clId="{10724A39-1CD3-4DFC-A16C-B55D8D3C094D}" dt="2019-07-13T19:55:03.815" v="291" actId="478"/>
          <ac:spMkLst>
            <pc:docMk/>
            <pc:sldMk cId="3090383790" sldId="288"/>
            <ac:spMk id="8" creationId="{10E6E59E-DFA6-4C91-856B-ABD56634DF98}"/>
          </ac:spMkLst>
        </pc:spChg>
      </pc:sldChg>
      <pc:sldChg chg="add del setBg">
        <pc:chgData name="Ken Merrihew" userId="bcb7a1e886d99f07" providerId="LiveId" clId="{10724A39-1CD3-4DFC-A16C-B55D8D3C094D}" dt="2019-07-13T18:51:58.306" v="140"/>
        <pc:sldMkLst>
          <pc:docMk/>
          <pc:sldMk cId="1017554703" sldId="28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7/13/2019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266543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7/13/2019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14339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7/13/2019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156158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7/13/2019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42328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FE400D-63A0-49FE-B118-9C6870007F82}" type="datetimeFigureOut">
              <a:rPr lang="en-US" smtClean="0"/>
              <a:t>7/13/2019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64961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FE400D-63A0-49FE-B118-9C6870007F82}" type="datetimeFigureOut">
              <a:rPr lang="en-US" smtClean="0"/>
              <a:t>7/13/2019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95624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FE400D-63A0-49FE-B118-9C6870007F82}" type="datetimeFigureOut">
              <a:rPr lang="en-US" smtClean="0"/>
              <a:t>7/13/2019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10851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FE400D-63A0-49FE-B118-9C6870007F82}" type="datetimeFigureOut">
              <a:rPr lang="en-US" smtClean="0"/>
              <a:t>7/13/2019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93119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FE400D-63A0-49FE-B118-9C6870007F82}" type="datetimeFigureOut">
              <a:rPr lang="en-US" smtClean="0"/>
              <a:t>7/13/2019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243149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FE400D-63A0-49FE-B118-9C6870007F82}" type="datetimeFigureOut">
              <a:rPr lang="en-US" smtClean="0"/>
              <a:t>7/13/2019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69386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FE400D-63A0-49FE-B118-9C6870007F82}" type="datetimeFigureOut">
              <a:rPr lang="en-US" smtClean="0"/>
              <a:t>7/13/2019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80362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FE400D-63A0-49FE-B118-9C6870007F82}" type="datetimeFigureOut">
              <a:rPr lang="en-US" smtClean="0"/>
              <a:t>7/13/2019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9D739-BE63-443A-B536-A2FF783B289C}" type="slidenum">
              <a:rPr lang="en-US" smtClean="0"/>
              <a:t>‹#›</a:t>
            </a:fld>
            <a:endParaRPr lang="en-US"/>
          </a:p>
        </p:txBody>
      </p:sp>
    </p:spTree>
    <p:extLst>
      <p:ext uri="{BB962C8B-B14F-4D97-AF65-F5344CB8AC3E}">
        <p14:creationId xmlns:p14="http://schemas.microsoft.com/office/powerpoint/2010/main" val="172190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werelivingafulllife.blogspot.com/2011/01/over-my-pie-tonight.html"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2FA73A-5146-4DBC-9BDB-23DF5E2AD698}"/>
              </a:ext>
            </a:extLst>
          </p:cNvPr>
          <p:cNvSpPr txBox="1"/>
          <p:nvPr/>
        </p:nvSpPr>
        <p:spPr>
          <a:xfrm>
            <a:off x="623889" y="2505670"/>
            <a:ext cx="4899242" cy="923330"/>
          </a:xfrm>
          <a:prstGeom prst="rect">
            <a:avLst/>
          </a:prstGeom>
          <a:noFill/>
        </p:spPr>
        <p:txBody>
          <a:bodyPr wrap="square" rtlCol="0">
            <a:spAutoFit/>
          </a:bodyPr>
          <a:lstStyle/>
          <a:p>
            <a:pPr algn="r"/>
            <a:r>
              <a:rPr lang="en-US" sz="5400" dirty="0">
                <a:solidFill>
                  <a:srgbClr val="660000"/>
                </a:solidFill>
                <a:latin typeface="Times and Times again" pitchFamily="2" charset="0"/>
                <a:ea typeface="Return To Sender" panose="02000000000000000000" pitchFamily="2" charset="0"/>
                <a:cs typeface="Times New Roman" panose="02020603050405020304" pitchFamily="18" charset="0"/>
              </a:rPr>
              <a:t>6</a:t>
            </a:r>
            <a:r>
              <a:rPr lang="en-US" sz="5400" dirty="0">
                <a:solidFill>
                  <a:srgbClr val="660000"/>
                </a:solidFill>
                <a:latin typeface="Times New Roman" panose="02020603050405020304" pitchFamily="18" charset="0"/>
                <a:ea typeface="Return To Sender" panose="02000000000000000000" pitchFamily="2" charset="0"/>
                <a:cs typeface="Times New Roman" panose="02020603050405020304" pitchFamily="18" charset="0"/>
              </a:rPr>
              <a:t>:</a:t>
            </a:r>
            <a:r>
              <a:rPr lang="en-US" sz="5400" dirty="0">
                <a:solidFill>
                  <a:srgbClr val="660000"/>
                </a:solidFill>
                <a:latin typeface="Times and Times again" pitchFamily="2" charset="0"/>
                <a:ea typeface="Return To Sender" panose="02000000000000000000" pitchFamily="2" charset="0"/>
                <a:cs typeface="Times New Roman" panose="02020603050405020304" pitchFamily="18" charset="0"/>
              </a:rPr>
              <a:t>20</a:t>
            </a:r>
            <a:r>
              <a:rPr lang="en-US" sz="5400" dirty="0">
                <a:solidFill>
                  <a:srgbClr val="660000"/>
                </a:solidFill>
                <a:latin typeface="Times New Roman" panose="02020603050405020304" pitchFamily="18" charset="0"/>
                <a:ea typeface="Return To Sender" panose="02000000000000000000" pitchFamily="2" charset="0"/>
                <a:cs typeface="Times New Roman" panose="02020603050405020304" pitchFamily="18" charset="0"/>
              </a:rPr>
              <a:t>-</a:t>
            </a:r>
            <a:r>
              <a:rPr lang="en-US" sz="5400" dirty="0">
                <a:solidFill>
                  <a:srgbClr val="660000"/>
                </a:solidFill>
                <a:latin typeface="Times and Times again" pitchFamily="2" charset="0"/>
                <a:ea typeface="Return To Sender" panose="02000000000000000000" pitchFamily="2" charset="0"/>
                <a:cs typeface="Times New Roman" panose="02020603050405020304" pitchFamily="18" charset="0"/>
              </a:rPr>
              <a:t>49</a:t>
            </a:r>
            <a:endParaRPr lang="en-US" sz="5400" dirty="0">
              <a:solidFill>
                <a:srgbClr val="660000"/>
              </a:solidFill>
              <a:latin typeface="Times and Times again" pitchFamily="2" charset="0"/>
              <a:ea typeface="Return To Sender" panose="02000000000000000000" pitchFamily="2" charset="0"/>
            </a:endParaRPr>
          </a:p>
        </p:txBody>
      </p:sp>
    </p:spTree>
    <p:extLst>
      <p:ext uri="{BB962C8B-B14F-4D97-AF65-F5344CB8AC3E}">
        <p14:creationId xmlns:p14="http://schemas.microsoft.com/office/powerpoint/2010/main" val="55725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49</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85318"/>
            <a:ext cx="8239297"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1 Cor. 15:19 ~ </a:t>
            </a:r>
            <a:r>
              <a:rPr lang="en-US" sz="3200" dirty="0">
                <a:solidFill>
                  <a:srgbClr val="FF0000"/>
                </a:solidFill>
                <a:effectLst>
                  <a:outerShdw blurRad="38100" dist="38100" dir="2700000" algn="tl">
                    <a:srgbClr val="000000">
                      <a:alpha val="43137"/>
                    </a:srgbClr>
                  </a:outerShdw>
                </a:effectLst>
              </a:rPr>
              <a:t>If in this life only we have hope in Christ, we are of all men the most pitiable. </a:t>
            </a:r>
          </a:p>
        </p:txBody>
      </p:sp>
    </p:spTree>
    <p:extLst>
      <p:ext uri="{BB962C8B-B14F-4D97-AF65-F5344CB8AC3E}">
        <p14:creationId xmlns:p14="http://schemas.microsoft.com/office/powerpoint/2010/main" val="2645438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E80CD9-6C02-4FAA-B6DE-7DA3F4AB6F7D}"/>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49</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197283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49</a:t>
            </a:r>
            <a:endParaRPr lang="en-US" sz="5400" dirty="0">
              <a:solidFill>
                <a:srgbClr val="530006"/>
              </a:solidFill>
              <a:latin typeface="Times and Times again" pitchFamily="2" charset="0"/>
            </a:endParaRPr>
          </a:p>
        </p:txBody>
      </p:sp>
      <p:pic>
        <p:nvPicPr>
          <p:cNvPr id="2050" name="Picture 2" descr="Related image">
            <a:extLst>
              <a:ext uri="{FF2B5EF4-FFF2-40B4-BE49-F238E27FC236}">
                <a16:creationId xmlns:a16="http://schemas.microsoft.com/office/drawing/2014/main" id="{7D054DFF-15B0-48E9-B216-EE106CA65A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75259">
            <a:off x="5237812" y="802479"/>
            <a:ext cx="3797351" cy="47924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2263769-A21A-47C3-837A-2CF602A4A55D}"/>
              </a:ext>
            </a:extLst>
          </p:cNvPr>
          <p:cNvSpPr txBox="1"/>
          <p:nvPr/>
        </p:nvSpPr>
        <p:spPr>
          <a:xfrm>
            <a:off x="462064" y="885318"/>
            <a:ext cx="5305323" cy="1569660"/>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G. K. Chesterton (1874-1936) ~ </a:t>
            </a:r>
            <a:r>
              <a:rPr lang="en-US" sz="3200" dirty="0">
                <a:effectLst>
                  <a:outerShdw blurRad="38100" dist="38100" dir="2700000" algn="tl">
                    <a:srgbClr val="000000">
                      <a:alpha val="43137"/>
                    </a:srgbClr>
                  </a:outerShdw>
                </a:effectLst>
              </a:rPr>
              <a:t>“I like being in hot water</a:t>
            </a:r>
          </a:p>
          <a:p>
            <a:r>
              <a:rPr lang="en-US" sz="3200" dirty="0">
                <a:effectLst>
                  <a:outerShdw blurRad="38100" dist="38100" dir="2700000" algn="tl">
                    <a:srgbClr val="000000">
                      <a:alpha val="43137"/>
                    </a:srgbClr>
                  </a:outerShdw>
                </a:effectLst>
              </a:rPr>
              <a:t> – it keeps me clean.”</a:t>
            </a:r>
          </a:p>
        </p:txBody>
      </p:sp>
    </p:spTree>
    <p:extLst>
      <p:ext uri="{BB962C8B-B14F-4D97-AF65-F5344CB8AC3E}">
        <p14:creationId xmlns:p14="http://schemas.microsoft.com/office/powerpoint/2010/main" val="117206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E80CD9-6C02-4FAA-B6DE-7DA3F4AB6F7D}"/>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49</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6614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49</a:t>
            </a:r>
            <a:endParaRPr lang="en-US" sz="5400" dirty="0">
              <a:solidFill>
                <a:srgbClr val="530006"/>
              </a:solidFill>
              <a:latin typeface="Times and Times again" pitchFamily="2" charset="0"/>
            </a:endParaRPr>
          </a:p>
        </p:txBody>
      </p:sp>
      <p:pic>
        <p:nvPicPr>
          <p:cNvPr id="11" name="Picture 10" descr="A close up of a logo&#10;&#10;Description automatically generated">
            <a:extLst>
              <a:ext uri="{FF2B5EF4-FFF2-40B4-BE49-F238E27FC236}">
                <a16:creationId xmlns:a16="http://schemas.microsoft.com/office/drawing/2014/main" id="{74200462-27DC-404D-9AA7-74FEE3C447A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669301" y="1064771"/>
            <a:ext cx="4415421" cy="2318633"/>
          </a:xfrm>
          <a:prstGeom prst="rect">
            <a:avLst/>
          </a:prstGeom>
        </p:spPr>
      </p:pic>
      <p:pic>
        <p:nvPicPr>
          <p:cNvPr id="13" name="Picture 12" descr="A close up of a logo&#10;&#10;Description automatically generated">
            <a:extLst>
              <a:ext uri="{FF2B5EF4-FFF2-40B4-BE49-F238E27FC236}">
                <a16:creationId xmlns:a16="http://schemas.microsoft.com/office/drawing/2014/main" id="{CF4E101C-B96D-4C89-872D-0ED5E70A739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82607" y="2715334"/>
            <a:ext cx="1702335" cy="893933"/>
          </a:xfrm>
          <a:prstGeom prst="rect">
            <a:avLst/>
          </a:prstGeom>
        </p:spPr>
      </p:pic>
      <p:pic>
        <p:nvPicPr>
          <p:cNvPr id="14" name="Picture 13" descr="A close up of a logo&#10;&#10;Description automatically generated">
            <a:extLst>
              <a:ext uri="{FF2B5EF4-FFF2-40B4-BE49-F238E27FC236}">
                <a16:creationId xmlns:a16="http://schemas.microsoft.com/office/drawing/2014/main" id="{055FE7ED-10AF-45CB-8848-91227EEB370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64621" y="1743127"/>
            <a:ext cx="1702335" cy="893933"/>
          </a:xfrm>
          <a:prstGeom prst="rect">
            <a:avLst/>
          </a:prstGeom>
        </p:spPr>
      </p:pic>
      <p:pic>
        <p:nvPicPr>
          <p:cNvPr id="15" name="Picture 14" descr="A close up of a logo&#10;&#10;Description automatically generated">
            <a:extLst>
              <a:ext uri="{FF2B5EF4-FFF2-40B4-BE49-F238E27FC236}">
                <a16:creationId xmlns:a16="http://schemas.microsoft.com/office/drawing/2014/main" id="{FE81096E-65B6-4A38-B4B8-7E0A4E01DD4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620782" y="3377321"/>
            <a:ext cx="1702335" cy="893933"/>
          </a:xfrm>
          <a:prstGeom prst="rect">
            <a:avLst/>
          </a:prstGeom>
        </p:spPr>
      </p:pic>
      <p:pic>
        <p:nvPicPr>
          <p:cNvPr id="16" name="Picture 15" descr="A close up of a logo&#10;&#10;Description automatically generated">
            <a:extLst>
              <a:ext uri="{FF2B5EF4-FFF2-40B4-BE49-F238E27FC236}">
                <a16:creationId xmlns:a16="http://schemas.microsoft.com/office/drawing/2014/main" id="{DC602BF6-3D09-4FEC-A7FA-EFF9839AD98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972957" y="4667959"/>
            <a:ext cx="1702335" cy="893933"/>
          </a:xfrm>
          <a:prstGeom prst="rect">
            <a:avLst/>
          </a:prstGeom>
        </p:spPr>
      </p:pic>
      <p:pic>
        <p:nvPicPr>
          <p:cNvPr id="17" name="Picture 16" descr="A close up of a logo&#10;&#10;Description automatically generated">
            <a:extLst>
              <a:ext uri="{FF2B5EF4-FFF2-40B4-BE49-F238E27FC236}">
                <a16:creationId xmlns:a16="http://schemas.microsoft.com/office/drawing/2014/main" id="{C69D388D-739E-4A3C-9DC0-E333A9B0302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139894" y="4258384"/>
            <a:ext cx="1702335" cy="893933"/>
          </a:xfrm>
          <a:prstGeom prst="rect">
            <a:avLst/>
          </a:prstGeom>
        </p:spPr>
      </p:pic>
      <p:pic>
        <p:nvPicPr>
          <p:cNvPr id="18" name="Picture 17" descr="A close up of a logo&#10;&#10;Description automatically generated">
            <a:extLst>
              <a:ext uri="{FF2B5EF4-FFF2-40B4-BE49-F238E27FC236}">
                <a16:creationId xmlns:a16="http://schemas.microsoft.com/office/drawing/2014/main" id="{B1F10C53-E77E-4EA1-8833-15F4EF89387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773057" y="4034546"/>
            <a:ext cx="1702335" cy="893933"/>
          </a:xfrm>
          <a:prstGeom prst="rect">
            <a:avLst/>
          </a:prstGeom>
        </p:spPr>
      </p:pic>
      <p:pic>
        <p:nvPicPr>
          <p:cNvPr id="19" name="Picture 18" descr="A close up of a logo&#10;&#10;Description automatically generated">
            <a:extLst>
              <a:ext uri="{FF2B5EF4-FFF2-40B4-BE49-F238E27FC236}">
                <a16:creationId xmlns:a16="http://schemas.microsoft.com/office/drawing/2014/main" id="{54262544-FF3C-44CD-AA13-75CFB82C29A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859157" y="2420058"/>
            <a:ext cx="1702335" cy="893933"/>
          </a:xfrm>
          <a:prstGeom prst="rect">
            <a:avLst/>
          </a:prstGeom>
        </p:spPr>
      </p:pic>
      <p:pic>
        <p:nvPicPr>
          <p:cNvPr id="20" name="Picture 19" descr="A close up of a logo&#10;&#10;Description automatically generated">
            <a:extLst>
              <a:ext uri="{FF2B5EF4-FFF2-40B4-BE49-F238E27FC236}">
                <a16:creationId xmlns:a16="http://schemas.microsoft.com/office/drawing/2014/main" id="{95B80960-ADDA-4AE7-8A3B-3C93122D7D4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0168" y="3086809"/>
            <a:ext cx="1702335" cy="893933"/>
          </a:xfrm>
          <a:prstGeom prst="rect">
            <a:avLst/>
          </a:prstGeom>
        </p:spPr>
      </p:pic>
      <p:pic>
        <p:nvPicPr>
          <p:cNvPr id="21" name="Picture 20" descr="A close up of a logo&#10;&#10;Description automatically generated">
            <a:extLst>
              <a:ext uri="{FF2B5EF4-FFF2-40B4-BE49-F238E27FC236}">
                <a16:creationId xmlns:a16="http://schemas.microsoft.com/office/drawing/2014/main" id="{9029F0C4-3F75-4EA9-90EA-4D76B1923D7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63219" y="2243847"/>
            <a:ext cx="1702335" cy="893933"/>
          </a:xfrm>
          <a:prstGeom prst="rect">
            <a:avLst/>
          </a:prstGeom>
        </p:spPr>
      </p:pic>
      <p:pic>
        <p:nvPicPr>
          <p:cNvPr id="22" name="Picture 21" descr="A close up of a logo&#10;&#10;Description automatically generated">
            <a:extLst>
              <a:ext uri="{FF2B5EF4-FFF2-40B4-BE49-F238E27FC236}">
                <a16:creationId xmlns:a16="http://schemas.microsoft.com/office/drawing/2014/main" id="{5F76C033-00D4-4A87-A031-FDF7B248273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508866" y="1144531"/>
            <a:ext cx="1702335" cy="893933"/>
          </a:xfrm>
          <a:prstGeom prst="rect">
            <a:avLst/>
          </a:prstGeom>
        </p:spPr>
      </p:pic>
      <p:pic>
        <p:nvPicPr>
          <p:cNvPr id="23" name="Picture 22" descr="A close up of a logo&#10;&#10;Description automatically generated">
            <a:extLst>
              <a:ext uri="{FF2B5EF4-FFF2-40B4-BE49-F238E27FC236}">
                <a16:creationId xmlns:a16="http://schemas.microsoft.com/office/drawing/2014/main" id="{14AB5E2D-3ECA-4719-87B4-DBAA76EA785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68157" y="3105859"/>
            <a:ext cx="1702335" cy="893933"/>
          </a:xfrm>
          <a:prstGeom prst="rect">
            <a:avLst/>
          </a:prstGeom>
        </p:spPr>
      </p:pic>
      <p:pic>
        <p:nvPicPr>
          <p:cNvPr id="24" name="Picture 23" descr="A close up of a logo&#10;&#10;Description automatically generated">
            <a:extLst>
              <a:ext uri="{FF2B5EF4-FFF2-40B4-BE49-F238E27FC236}">
                <a16:creationId xmlns:a16="http://schemas.microsoft.com/office/drawing/2014/main" id="{1389482C-888E-49AB-8B47-B161B82F8BF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11019" y="2510547"/>
            <a:ext cx="1702335" cy="893933"/>
          </a:xfrm>
          <a:prstGeom prst="rect">
            <a:avLst/>
          </a:prstGeom>
        </p:spPr>
      </p:pic>
      <p:pic>
        <p:nvPicPr>
          <p:cNvPr id="25" name="Picture 24" descr="A close up of a logo&#10;&#10;Description automatically generated">
            <a:extLst>
              <a:ext uri="{FF2B5EF4-FFF2-40B4-BE49-F238E27FC236}">
                <a16:creationId xmlns:a16="http://schemas.microsoft.com/office/drawing/2014/main" id="{DEA68573-2722-427B-8D55-66B1AD77659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144406" y="1667585"/>
            <a:ext cx="1702335" cy="893933"/>
          </a:xfrm>
          <a:prstGeom prst="rect">
            <a:avLst/>
          </a:prstGeom>
        </p:spPr>
      </p:pic>
      <p:pic>
        <p:nvPicPr>
          <p:cNvPr id="26" name="Picture 25" descr="A close up of a logo&#10;&#10;Description automatically generated">
            <a:extLst>
              <a:ext uri="{FF2B5EF4-FFF2-40B4-BE49-F238E27FC236}">
                <a16:creationId xmlns:a16="http://schemas.microsoft.com/office/drawing/2014/main" id="{E5DF05F5-C7F2-4B8C-AB06-036057114C0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592081" y="1219910"/>
            <a:ext cx="1702335" cy="893933"/>
          </a:xfrm>
          <a:prstGeom prst="rect">
            <a:avLst/>
          </a:prstGeom>
        </p:spPr>
      </p:pic>
      <p:pic>
        <p:nvPicPr>
          <p:cNvPr id="27" name="Picture 26" descr="A close up of a logo&#10;&#10;Description automatically generated">
            <a:extLst>
              <a:ext uri="{FF2B5EF4-FFF2-40B4-BE49-F238E27FC236}">
                <a16:creationId xmlns:a16="http://schemas.microsoft.com/office/drawing/2014/main" id="{5EDAD2F6-09CE-4CDD-B5C9-1A62ECCCE3A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073344" y="5063247"/>
            <a:ext cx="1702335" cy="893933"/>
          </a:xfrm>
          <a:prstGeom prst="rect">
            <a:avLst/>
          </a:prstGeom>
        </p:spPr>
      </p:pic>
      <p:pic>
        <p:nvPicPr>
          <p:cNvPr id="28" name="Picture 27" descr="A close up of a logo&#10;&#10;Description automatically generated">
            <a:extLst>
              <a:ext uri="{FF2B5EF4-FFF2-40B4-BE49-F238E27FC236}">
                <a16:creationId xmlns:a16="http://schemas.microsoft.com/office/drawing/2014/main" id="{74F89CCE-2F13-4AA8-8FF2-74D821BD0A9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502094" y="4429835"/>
            <a:ext cx="1702335" cy="893933"/>
          </a:xfrm>
          <a:prstGeom prst="rect">
            <a:avLst/>
          </a:prstGeom>
        </p:spPr>
      </p:pic>
      <p:pic>
        <p:nvPicPr>
          <p:cNvPr id="29" name="Picture 28" descr="A close up of a logo&#10;&#10;Description automatically generated">
            <a:extLst>
              <a:ext uri="{FF2B5EF4-FFF2-40B4-BE49-F238E27FC236}">
                <a16:creationId xmlns:a16="http://schemas.microsoft.com/office/drawing/2014/main" id="{19D8D92D-1AB1-4F5F-9211-BF0700E7F9D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311344" y="615072"/>
            <a:ext cx="1702335" cy="893933"/>
          </a:xfrm>
          <a:prstGeom prst="rect">
            <a:avLst/>
          </a:prstGeom>
        </p:spPr>
      </p:pic>
      <p:pic>
        <p:nvPicPr>
          <p:cNvPr id="30" name="Picture 29" descr="A close up of a logo&#10;&#10;Description automatically generated">
            <a:extLst>
              <a:ext uri="{FF2B5EF4-FFF2-40B4-BE49-F238E27FC236}">
                <a16:creationId xmlns:a16="http://schemas.microsoft.com/office/drawing/2014/main" id="{1272E492-2E6B-4027-AEA3-36E42CD2B90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72894" y="5039434"/>
            <a:ext cx="1702335" cy="893933"/>
          </a:xfrm>
          <a:prstGeom prst="rect">
            <a:avLst/>
          </a:prstGeom>
        </p:spPr>
      </p:pic>
      <p:pic>
        <p:nvPicPr>
          <p:cNvPr id="31" name="Picture 30" descr="A close up of a logo&#10;&#10;Description automatically generated">
            <a:extLst>
              <a:ext uri="{FF2B5EF4-FFF2-40B4-BE49-F238E27FC236}">
                <a16:creationId xmlns:a16="http://schemas.microsoft.com/office/drawing/2014/main" id="{B378D799-3F5A-4AB6-8B77-3DD33950D77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68719" y="3367797"/>
            <a:ext cx="1702335" cy="893933"/>
          </a:xfrm>
          <a:prstGeom prst="rect">
            <a:avLst/>
          </a:prstGeom>
        </p:spPr>
      </p:pic>
      <p:pic>
        <p:nvPicPr>
          <p:cNvPr id="32" name="Picture 31" descr="A close up of a logo&#10;&#10;Description automatically generated">
            <a:extLst>
              <a:ext uri="{FF2B5EF4-FFF2-40B4-BE49-F238E27FC236}">
                <a16:creationId xmlns:a16="http://schemas.microsoft.com/office/drawing/2014/main" id="{C7E928F9-7C1F-4D0F-A076-D5BCBF4A328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568106" y="5421911"/>
            <a:ext cx="1702335" cy="893933"/>
          </a:xfrm>
          <a:prstGeom prst="rect">
            <a:avLst/>
          </a:prstGeom>
        </p:spPr>
      </p:pic>
      <p:pic>
        <p:nvPicPr>
          <p:cNvPr id="33" name="Picture 32" descr="A close up of a logo&#10;&#10;Description automatically generated">
            <a:extLst>
              <a:ext uri="{FF2B5EF4-FFF2-40B4-BE49-F238E27FC236}">
                <a16:creationId xmlns:a16="http://schemas.microsoft.com/office/drawing/2014/main" id="{5CCA76AE-E537-4FC7-BAD8-AF3532709FF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897132" y="3734509"/>
            <a:ext cx="1702335" cy="893933"/>
          </a:xfrm>
          <a:prstGeom prst="rect">
            <a:avLst/>
          </a:prstGeom>
        </p:spPr>
      </p:pic>
      <p:pic>
        <p:nvPicPr>
          <p:cNvPr id="34" name="Picture 33" descr="A close up of a logo&#10;&#10;Description automatically generated">
            <a:extLst>
              <a:ext uri="{FF2B5EF4-FFF2-40B4-BE49-F238E27FC236}">
                <a16:creationId xmlns:a16="http://schemas.microsoft.com/office/drawing/2014/main" id="{59360ECC-2840-4E0C-BAF0-8B39919B27F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8731" y="1129422"/>
            <a:ext cx="1702335" cy="893933"/>
          </a:xfrm>
          <a:prstGeom prst="rect">
            <a:avLst/>
          </a:prstGeom>
        </p:spPr>
      </p:pic>
      <p:pic>
        <p:nvPicPr>
          <p:cNvPr id="35" name="Picture 34" descr="A close up of a logo&#10;&#10;Description automatically generated">
            <a:extLst>
              <a:ext uri="{FF2B5EF4-FFF2-40B4-BE49-F238E27FC236}">
                <a16:creationId xmlns:a16="http://schemas.microsoft.com/office/drawing/2014/main" id="{B73115A3-4951-44B6-B9F5-29C3D6C7F87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3282" y="838909"/>
            <a:ext cx="1702335" cy="893933"/>
          </a:xfrm>
          <a:prstGeom prst="rect">
            <a:avLst/>
          </a:prstGeom>
        </p:spPr>
      </p:pic>
      <p:pic>
        <p:nvPicPr>
          <p:cNvPr id="36" name="Picture 35" descr="A close up of a logo&#10;&#10;Description automatically generated">
            <a:extLst>
              <a:ext uri="{FF2B5EF4-FFF2-40B4-BE49-F238E27FC236}">
                <a16:creationId xmlns:a16="http://schemas.microsoft.com/office/drawing/2014/main" id="{E17B70DA-075B-4D33-AFAD-30F260CF6E5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173357" y="4234571"/>
            <a:ext cx="1702335" cy="893933"/>
          </a:xfrm>
          <a:prstGeom prst="rect">
            <a:avLst/>
          </a:prstGeom>
        </p:spPr>
      </p:pic>
      <p:pic>
        <p:nvPicPr>
          <p:cNvPr id="37" name="Picture 36" descr="A close up of a logo&#10;&#10;Description automatically generated">
            <a:extLst>
              <a:ext uri="{FF2B5EF4-FFF2-40B4-BE49-F238E27FC236}">
                <a16:creationId xmlns:a16="http://schemas.microsoft.com/office/drawing/2014/main" id="{559E9F75-A8CD-4F5F-8E67-DA810F6F1FC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5282322"/>
            <a:ext cx="1702335" cy="893933"/>
          </a:xfrm>
          <a:prstGeom prst="rect">
            <a:avLst/>
          </a:prstGeom>
        </p:spPr>
      </p:pic>
      <p:pic>
        <p:nvPicPr>
          <p:cNvPr id="38" name="Picture 37" descr="A close up of a logo&#10;&#10;Description automatically generated">
            <a:extLst>
              <a:ext uri="{FF2B5EF4-FFF2-40B4-BE49-F238E27FC236}">
                <a16:creationId xmlns:a16="http://schemas.microsoft.com/office/drawing/2014/main" id="{8F98202B-9212-46ED-BEA0-505ED2CD122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25507" y="4815596"/>
            <a:ext cx="1702335" cy="893933"/>
          </a:xfrm>
          <a:prstGeom prst="rect">
            <a:avLst/>
          </a:prstGeom>
        </p:spPr>
      </p:pic>
      <p:pic>
        <p:nvPicPr>
          <p:cNvPr id="39" name="Picture 38" descr="A close up of a logo&#10;&#10;Description automatically generated">
            <a:extLst>
              <a:ext uri="{FF2B5EF4-FFF2-40B4-BE49-F238E27FC236}">
                <a16:creationId xmlns:a16="http://schemas.microsoft.com/office/drawing/2014/main" id="{1E7F49E7-7540-4897-BFBB-53AF907119F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9420" y="4463171"/>
            <a:ext cx="1702335" cy="893933"/>
          </a:xfrm>
          <a:prstGeom prst="rect">
            <a:avLst/>
          </a:prstGeom>
        </p:spPr>
      </p:pic>
      <p:pic>
        <p:nvPicPr>
          <p:cNvPr id="40" name="Picture 39" descr="A close up of a logo&#10;&#10;Description automatically generated">
            <a:extLst>
              <a:ext uri="{FF2B5EF4-FFF2-40B4-BE49-F238E27FC236}">
                <a16:creationId xmlns:a16="http://schemas.microsoft.com/office/drawing/2014/main" id="{B437B1F0-6941-4F9B-A178-4A0E27F0317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82282" y="3867859"/>
            <a:ext cx="1702335" cy="893933"/>
          </a:xfrm>
          <a:prstGeom prst="rect">
            <a:avLst/>
          </a:prstGeom>
        </p:spPr>
      </p:pic>
      <p:pic>
        <p:nvPicPr>
          <p:cNvPr id="41" name="Picture 40" descr="A close up of a logo&#10;&#10;Description automatically generated">
            <a:extLst>
              <a:ext uri="{FF2B5EF4-FFF2-40B4-BE49-F238E27FC236}">
                <a16:creationId xmlns:a16="http://schemas.microsoft.com/office/drawing/2014/main" id="{4B5A3338-3C66-4747-9542-5BE3098D98A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5669" y="3024897"/>
            <a:ext cx="1702335" cy="893933"/>
          </a:xfrm>
          <a:prstGeom prst="rect">
            <a:avLst/>
          </a:prstGeom>
        </p:spPr>
      </p:pic>
      <p:pic>
        <p:nvPicPr>
          <p:cNvPr id="42" name="Picture 41" descr="A close up of a logo&#10;&#10;Description automatically generated">
            <a:extLst>
              <a:ext uri="{FF2B5EF4-FFF2-40B4-BE49-F238E27FC236}">
                <a16:creationId xmlns:a16="http://schemas.microsoft.com/office/drawing/2014/main" id="{8B4371C5-E0A5-4D80-9CD3-4E9EEB6A059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63344" y="2577222"/>
            <a:ext cx="1702335" cy="893933"/>
          </a:xfrm>
          <a:prstGeom prst="rect">
            <a:avLst/>
          </a:prstGeom>
        </p:spPr>
      </p:pic>
      <p:pic>
        <p:nvPicPr>
          <p:cNvPr id="43" name="Picture 42" descr="A close up of a logo&#10;&#10;Description automatically generated">
            <a:extLst>
              <a:ext uri="{FF2B5EF4-FFF2-40B4-BE49-F238E27FC236}">
                <a16:creationId xmlns:a16="http://schemas.microsoft.com/office/drawing/2014/main" id="{5A8B3E77-91B0-49F9-A14A-2F5826EE573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42690" y="3860633"/>
            <a:ext cx="1702335" cy="893933"/>
          </a:xfrm>
          <a:prstGeom prst="rect">
            <a:avLst/>
          </a:prstGeom>
        </p:spPr>
      </p:pic>
      <p:pic>
        <p:nvPicPr>
          <p:cNvPr id="44" name="Picture 43" descr="A close up of a logo&#10;&#10;Description automatically generated">
            <a:extLst>
              <a:ext uri="{FF2B5EF4-FFF2-40B4-BE49-F238E27FC236}">
                <a16:creationId xmlns:a16="http://schemas.microsoft.com/office/drawing/2014/main" id="{511CF394-2289-4099-A1DF-80DF8479ECC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701994" y="367422"/>
            <a:ext cx="1702335" cy="893933"/>
          </a:xfrm>
          <a:prstGeom prst="rect">
            <a:avLst/>
          </a:prstGeom>
        </p:spPr>
      </p:pic>
      <p:pic>
        <p:nvPicPr>
          <p:cNvPr id="45" name="Picture 44" descr="A close up of a logo&#10;&#10;Description automatically generated">
            <a:extLst>
              <a:ext uri="{FF2B5EF4-FFF2-40B4-BE49-F238E27FC236}">
                <a16:creationId xmlns:a16="http://schemas.microsoft.com/office/drawing/2014/main" id="{10083831-A948-4874-BE32-D6C0F3D76D8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474622" y="2017710"/>
            <a:ext cx="1702335" cy="893933"/>
          </a:xfrm>
          <a:prstGeom prst="rect">
            <a:avLst/>
          </a:prstGeom>
        </p:spPr>
      </p:pic>
      <p:pic>
        <p:nvPicPr>
          <p:cNvPr id="46" name="Picture 45" descr="A close up of a logo&#10;&#10;Description automatically generated">
            <a:extLst>
              <a:ext uri="{FF2B5EF4-FFF2-40B4-BE49-F238E27FC236}">
                <a16:creationId xmlns:a16="http://schemas.microsoft.com/office/drawing/2014/main" id="{DB49EFD9-024A-4FA0-AC72-022A03B5BA2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570904" y="1648864"/>
            <a:ext cx="1702335" cy="893933"/>
          </a:xfrm>
          <a:prstGeom prst="rect">
            <a:avLst/>
          </a:prstGeom>
        </p:spPr>
      </p:pic>
      <p:pic>
        <p:nvPicPr>
          <p:cNvPr id="47" name="Picture 46" descr="A close up of a logo&#10;&#10;Description automatically generated">
            <a:extLst>
              <a:ext uri="{FF2B5EF4-FFF2-40B4-BE49-F238E27FC236}">
                <a16:creationId xmlns:a16="http://schemas.microsoft.com/office/drawing/2014/main" id="{7706D89D-4606-41AE-AD6E-B3BBC993C39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221232" y="4148847"/>
            <a:ext cx="1702335" cy="893933"/>
          </a:xfrm>
          <a:prstGeom prst="rect">
            <a:avLst/>
          </a:prstGeom>
        </p:spPr>
      </p:pic>
      <p:pic>
        <p:nvPicPr>
          <p:cNvPr id="48" name="Picture 47" descr="A close up of a logo&#10;&#10;Description automatically generated">
            <a:extLst>
              <a:ext uri="{FF2B5EF4-FFF2-40B4-BE49-F238E27FC236}">
                <a16:creationId xmlns:a16="http://schemas.microsoft.com/office/drawing/2014/main" id="{0718D9EC-053A-4F73-B863-200E1DDE661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882844" y="2739147"/>
            <a:ext cx="1702335" cy="893933"/>
          </a:xfrm>
          <a:prstGeom prst="rect">
            <a:avLst/>
          </a:prstGeom>
        </p:spPr>
      </p:pic>
      <p:pic>
        <p:nvPicPr>
          <p:cNvPr id="49" name="Picture 48" descr="A close up of a logo&#10;&#10;Description automatically generated">
            <a:extLst>
              <a:ext uri="{FF2B5EF4-FFF2-40B4-BE49-F238E27FC236}">
                <a16:creationId xmlns:a16="http://schemas.microsoft.com/office/drawing/2014/main" id="{B38F132A-126F-4568-8D85-DA9C5D4444A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297432" y="500772"/>
            <a:ext cx="1702335" cy="893933"/>
          </a:xfrm>
          <a:prstGeom prst="rect">
            <a:avLst/>
          </a:prstGeom>
        </p:spPr>
      </p:pic>
      <p:pic>
        <p:nvPicPr>
          <p:cNvPr id="50" name="Picture 49" descr="A close up of a logo&#10;&#10;Description automatically generated">
            <a:extLst>
              <a:ext uri="{FF2B5EF4-FFF2-40B4-BE49-F238E27FC236}">
                <a16:creationId xmlns:a16="http://schemas.microsoft.com/office/drawing/2014/main" id="{006DE267-29F2-4F93-886B-582CA5E4DAF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659006" y="1758072"/>
            <a:ext cx="1702335" cy="893933"/>
          </a:xfrm>
          <a:prstGeom prst="rect">
            <a:avLst/>
          </a:prstGeom>
        </p:spPr>
      </p:pic>
      <p:pic>
        <p:nvPicPr>
          <p:cNvPr id="51" name="Picture 50" descr="A close up of a logo&#10;&#10;Description automatically generated">
            <a:extLst>
              <a:ext uri="{FF2B5EF4-FFF2-40B4-BE49-F238E27FC236}">
                <a16:creationId xmlns:a16="http://schemas.microsoft.com/office/drawing/2014/main" id="{C4AC176A-B5D3-4AD8-91FA-B7721059166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41665" y="3172535"/>
            <a:ext cx="1702335" cy="893933"/>
          </a:xfrm>
          <a:prstGeom prst="rect">
            <a:avLst/>
          </a:prstGeom>
        </p:spPr>
      </p:pic>
      <p:pic>
        <p:nvPicPr>
          <p:cNvPr id="52" name="Picture 51" descr="A close up of a logo&#10;&#10;Description automatically generated">
            <a:extLst>
              <a:ext uri="{FF2B5EF4-FFF2-40B4-BE49-F238E27FC236}">
                <a16:creationId xmlns:a16="http://schemas.microsoft.com/office/drawing/2014/main" id="{88347817-ECFC-4BCB-89EF-DAABA053755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25957" y="2267659"/>
            <a:ext cx="1702335" cy="893933"/>
          </a:xfrm>
          <a:prstGeom prst="rect">
            <a:avLst/>
          </a:prstGeom>
        </p:spPr>
      </p:pic>
    </p:spTree>
    <p:extLst>
      <p:ext uri="{BB962C8B-B14F-4D97-AF65-F5344CB8AC3E}">
        <p14:creationId xmlns:p14="http://schemas.microsoft.com/office/powerpoint/2010/main" val="3157753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11"/>
                                        </p:tgtEl>
                                      </p:cBhvr>
                                      <p:by x="35000" y="35000"/>
                                    </p:animScale>
                                  </p:childTnLst>
                                </p:cTn>
                              </p:par>
                              <p:par>
                                <p:cTn id="12" presetID="10"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nodeType="withEffect">
                                  <p:stCondLst>
                                    <p:cond delay="1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nodeType="withEffect">
                                  <p:stCondLst>
                                    <p:cond delay="20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nodeType="withEffect">
                                  <p:stCondLst>
                                    <p:cond delay="30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nodeType="withEffect">
                                  <p:stCondLst>
                                    <p:cond delay="40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500"/>
                                        <p:tgtEl>
                                          <p:spTgt spid="50"/>
                                        </p:tgtEl>
                                      </p:cBhvr>
                                    </p:animEffect>
                                  </p:childTnLst>
                                </p:cTn>
                              </p:par>
                              <p:par>
                                <p:cTn id="27" presetID="10" presetClass="entr" presetSubtype="0" fill="hold" nodeType="withEffect">
                                  <p:stCondLst>
                                    <p:cond delay="50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nodeType="withEffect">
                                  <p:stCondLst>
                                    <p:cond delay="60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nodeType="withEffect">
                                  <p:stCondLst>
                                    <p:cond delay="70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nodeType="withEffect">
                                  <p:stCondLst>
                                    <p:cond delay="80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par>
                                <p:cTn id="39" presetID="10" presetClass="entr" presetSubtype="0" fill="hold" nodeType="withEffect">
                                  <p:stCondLst>
                                    <p:cond delay="90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nodeType="withEffect">
                                  <p:stCondLst>
                                    <p:cond delay="100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par>
                                <p:cTn id="45" presetID="10" presetClass="entr" presetSubtype="0" fill="hold" nodeType="withEffect">
                                  <p:stCondLst>
                                    <p:cond delay="110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nodeType="withEffect">
                                  <p:stCondLst>
                                    <p:cond delay="120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par>
                                <p:cTn id="51" presetID="10" presetClass="entr" presetSubtype="0" fill="hold" nodeType="withEffect">
                                  <p:stCondLst>
                                    <p:cond delay="130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par>
                                <p:cTn id="54" presetID="10" presetClass="entr" presetSubtype="0" fill="hold" nodeType="withEffect">
                                  <p:stCondLst>
                                    <p:cond delay="140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par>
                                <p:cTn id="57" presetID="10" presetClass="entr" presetSubtype="0" fill="hold" nodeType="withEffect">
                                  <p:stCondLst>
                                    <p:cond delay="150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par>
                                <p:cTn id="60" presetID="10" presetClass="entr" presetSubtype="0" fill="hold" nodeType="withEffect">
                                  <p:stCondLst>
                                    <p:cond delay="160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par>
                                <p:cTn id="63" presetID="10" presetClass="entr" presetSubtype="0" fill="hold" nodeType="withEffect">
                                  <p:stCondLst>
                                    <p:cond delay="170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500"/>
                                        <p:tgtEl>
                                          <p:spTgt spid="34"/>
                                        </p:tgtEl>
                                      </p:cBhvr>
                                    </p:animEffect>
                                  </p:childTnLst>
                                </p:cTn>
                              </p:par>
                              <p:par>
                                <p:cTn id="66" presetID="10" presetClass="entr" presetSubtype="0" fill="hold" nodeType="withEffect">
                                  <p:stCondLst>
                                    <p:cond delay="180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childTnLst>
                                </p:cTn>
                              </p:par>
                              <p:par>
                                <p:cTn id="69" presetID="10" presetClass="entr" presetSubtype="0" fill="hold" nodeType="withEffect">
                                  <p:stCondLst>
                                    <p:cond delay="190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500"/>
                                        <p:tgtEl>
                                          <p:spTgt spid="21"/>
                                        </p:tgtEl>
                                      </p:cBhvr>
                                    </p:animEffect>
                                  </p:childTnLst>
                                </p:cTn>
                              </p:par>
                              <p:par>
                                <p:cTn id="72" presetID="10" presetClass="entr" presetSubtype="0" fill="hold" nodeType="withEffect">
                                  <p:stCondLst>
                                    <p:cond delay="200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500"/>
                                        <p:tgtEl>
                                          <p:spTgt spid="26"/>
                                        </p:tgtEl>
                                      </p:cBhvr>
                                    </p:animEffect>
                                  </p:childTnLst>
                                </p:cTn>
                              </p:par>
                              <p:par>
                                <p:cTn id="75" presetID="10" presetClass="entr" presetSubtype="0" fill="hold" nodeType="withEffect">
                                  <p:stCondLst>
                                    <p:cond delay="210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500"/>
                                        <p:tgtEl>
                                          <p:spTgt spid="45"/>
                                        </p:tgtEl>
                                      </p:cBhvr>
                                    </p:animEffect>
                                  </p:childTnLst>
                                </p:cTn>
                              </p:par>
                              <p:par>
                                <p:cTn id="78" presetID="10" presetClass="entr" presetSubtype="0" fill="hold" nodeType="withEffect">
                                  <p:stCondLst>
                                    <p:cond delay="220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500"/>
                                        <p:tgtEl>
                                          <p:spTgt spid="36"/>
                                        </p:tgtEl>
                                      </p:cBhvr>
                                    </p:animEffect>
                                  </p:childTnLst>
                                </p:cTn>
                              </p:par>
                              <p:par>
                                <p:cTn id="81" presetID="10" presetClass="entr" presetSubtype="0" fill="hold" nodeType="withEffect">
                                  <p:stCondLst>
                                    <p:cond delay="230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500"/>
                                        <p:tgtEl>
                                          <p:spTgt spid="37"/>
                                        </p:tgtEl>
                                      </p:cBhvr>
                                    </p:animEffect>
                                  </p:childTnLst>
                                </p:cTn>
                              </p:par>
                              <p:par>
                                <p:cTn id="84" presetID="10" presetClass="entr" presetSubtype="0" fill="hold" nodeType="withEffect">
                                  <p:stCondLst>
                                    <p:cond delay="240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500"/>
                                        <p:tgtEl>
                                          <p:spTgt spid="30"/>
                                        </p:tgtEl>
                                      </p:cBhvr>
                                    </p:animEffect>
                                  </p:childTnLst>
                                </p:cTn>
                              </p:par>
                              <p:par>
                                <p:cTn id="87" presetID="10" presetClass="entr" presetSubtype="0" fill="hold" nodeType="withEffect">
                                  <p:stCondLst>
                                    <p:cond delay="250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500"/>
                                        <p:tgtEl>
                                          <p:spTgt spid="38"/>
                                        </p:tgtEl>
                                      </p:cBhvr>
                                    </p:animEffect>
                                  </p:childTnLst>
                                </p:cTn>
                              </p:par>
                              <p:par>
                                <p:cTn id="90" presetID="10" presetClass="entr" presetSubtype="0" fill="hold" nodeType="withEffect">
                                  <p:stCondLst>
                                    <p:cond delay="260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500"/>
                                        <p:tgtEl>
                                          <p:spTgt spid="39"/>
                                        </p:tgtEl>
                                      </p:cBhvr>
                                    </p:animEffect>
                                  </p:childTnLst>
                                </p:cTn>
                              </p:par>
                              <p:par>
                                <p:cTn id="93" presetID="10" presetClass="entr" presetSubtype="0" fill="hold" nodeType="withEffect">
                                  <p:stCondLst>
                                    <p:cond delay="270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500"/>
                                        <p:tgtEl>
                                          <p:spTgt spid="40"/>
                                        </p:tgtEl>
                                      </p:cBhvr>
                                    </p:animEffect>
                                  </p:childTnLst>
                                </p:cTn>
                              </p:par>
                              <p:par>
                                <p:cTn id="96" presetID="10" presetClass="entr" presetSubtype="0" fill="hold" nodeType="withEffect">
                                  <p:stCondLst>
                                    <p:cond delay="2800"/>
                                  </p:stCondLst>
                                  <p:childTnLst>
                                    <p:set>
                                      <p:cBhvr>
                                        <p:cTn id="97" dur="1" fill="hold">
                                          <p:stCondLst>
                                            <p:cond delay="0"/>
                                          </p:stCondLst>
                                        </p:cTn>
                                        <p:tgtEl>
                                          <p:spTgt spid="51"/>
                                        </p:tgtEl>
                                        <p:attrNameLst>
                                          <p:attrName>style.visibility</p:attrName>
                                        </p:attrNameLst>
                                      </p:cBhvr>
                                      <p:to>
                                        <p:strVal val="visible"/>
                                      </p:to>
                                    </p:set>
                                    <p:animEffect transition="in" filter="fade">
                                      <p:cBhvr>
                                        <p:cTn id="98" dur="500"/>
                                        <p:tgtEl>
                                          <p:spTgt spid="51"/>
                                        </p:tgtEl>
                                      </p:cBhvr>
                                    </p:animEffect>
                                  </p:childTnLst>
                                </p:cTn>
                              </p:par>
                              <p:par>
                                <p:cTn id="99" presetID="10" presetClass="entr" presetSubtype="0" fill="hold" nodeType="withEffect">
                                  <p:stCondLst>
                                    <p:cond delay="2900"/>
                                  </p:stCondLst>
                                  <p:childTnLst>
                                    <p:set>
                                      <p:cBhvr>
                                        <p:cTn id="100" dur="1" fill="hold">
                                          <p:stCondLst>
                                            <p:cond delay="0"/>
                                          </p:stCondLst>
                                        </p:cTn>
                                        <p:tgtEl>
                                          <p:spTgt spid="25"/>
                                        </p:tgtEl>
                                        <p:attrNameLst>
                                          <p:attrName>style.visibility</p:attrName>
                                        </p:attrNameLst>
                                      </p:cBhvr>
                                      <p:to>
                                        <p:strVal val="visible"/>
                                      </p:to>
                                    </p:set>
                                    <p:animEffect transition="in" filter="fade">
                                      <p:cBhvr>
                                        <p:cTn id="101" dur="500"/>
                                        <p:tgtEl>
                                          <p:spTgt spid="25"/>
                                        </p:tgtEl>
                                      </p:cBhvr>
                                    </p:animEffect>
                                  </p:childTnLst>
                                </p:cTn>
                              </p:par>
                              <p:par>
                                <p:cTn id="102" presetID="10" presetClass="entr" presetSubtype="0" fill="hold" nodeType="withEffect">
                                  <p:stCondLst>
                                    <p:cond delay="3000"/>
                                  </p:stCondLst>
                                  <p:childTnLst>
                                    <p:set>
                                      <p:cBhvr>
                                        <p:cTn id="103" dur="1" fill="hold">
                                          <p:stCondLst>
                                            <p:cond delay="0"/>
                                          </p:stCondLst>
                                        </p:cTn>
                                        <p:tgtEl>
                                          <p:spTgt spid="41"/>
                                        </p:tgtEl>
                                        <p:attrNameLst>
                                          <p:attrName>style.visibility</p:attrName>
                                        </p:attrNameLst>
                                      </p:cBhvr>
                                      <p:to>
                                        <p:strVal val="visible"/>
                                      </p:to>
                                    </p:set>
                                    <p:animEffect transition="in" filter="fade">
                                      <p:cBhvr>
                                        <p:cTn id="104" dur="500"/>
                                        <p:tgtEl>
                                          <p:spTgt spid="41"/>
                                        </p:tgtEl>
                                      </p:cBhvr>
                                    </p:animEffect>
                                  </p:childTnLst>
                                </p:cTn>
                              </p:par>
                              <p:par>
                                <p:cTn id="105" presetID="10" presetClass="entr" presetSubtype="0" fill="hold" nodeType="withEffect">
                                  <p:stCondLst>
                                    <p:cond delay="310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500"/>
                                        <p:tgtEl>
                                          <p:spTgt spid="42"/>
                                        </p:tgtEl>
                                      </p:cBhvr>
                                    </p:animEffect>
                                  </p:childTnLst>
                                </p:cTn>
                              </p:par>
                              <p:par>
                                <p:cTn id="108" presetID="10" presetClass="entr" presetSubtype="0" fill="hold" nodeType="withEffect">
                                  <p:stCondLst>
                                    <p:cond delay="320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500"/>
                                        <p:tgtEl>
                                          <p:spTgt spid="43"/>
                                        </p:tgtEl>
                                      </p:cBhvr>
                                    </p:animEffect>
                                  </p:childTnLst>
                                </p:cTn>
                              </p:par>
                              <p:par>
                                <p:cTn id="111" presetID="10" presetClass="entr" presetSubtype="0" fill="hold" nodeType="withEffect">
                                  <p:stCondLst>
                                    <p:cond delay="3400"/>
                                  </p:stCondLst>
                                  <p:childTnLst>
                                    <p:set>
                                      <p:cBhvr>
                                        <p:cTn id="112" dur="1" fill="hold">
                                          <p:stCondLst>
                                            <p:cond delay="0"/>
                                          </p:stCondLst>
                                        </p:cTn>
                                        <p:tgtEl>
                                          <p:spTgt spid="28"/>
                                        </p:tgtEl>
                                        <p:attrNameLst>
                                          <p:attrName>style.visibility</p:attrName>
                                        </p:attrNameLst>
                                      </p:cBhvr>
                                      <p:to>
                                        <p:strVal val="visible"/>
                                      </p:to>
                                    </p:set>
                                    <p:animEffect transition="in" filter="fade">
                                      <p:cBhvr>
                                        <p:cTn id="113" dur="500"/>
                                        <p:tgtEl>
                                          <p:spTgt spid="28"/>
                                        </p:tgtEl>
                                      </p:cBhvr>
                                    </p:animEffect>
                                  </p:childTnLst>
                                </p:cTn>
                              </p:par>
                              <p:par>
                                <p:cTn id="114" presetID="10" presetClass="entr" presetSubtype="0" fill="hold" nodeType="withEffect">
                                  <p:stCondLst>
                                    <p:cond delay="350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500"/>
                                        <p:tgtEl>
                                          <p:spTgt spid="44"/>
                                        </p:tgtEl>
                                      </p:cBhvr>
                                    </p:animEffect>
                                  </p:childTnLst>
                                </p:cTn>
                              </p:par>
                              <p:par>
                                <p:cTn id="117" presetID="10" presetClass="entr" presetSubtype="0" fill="hold" nodeType="withEffect">
                                  <p:stCondLst>
                                    <p:cond delay="3600"/>
                                  </p:stCondLst>
                                  <p:childTnLst>
                                    <p:set>
                                      <p:cBhvr>
                                        <p:cTn id="118" dur="1" fill="hold">
                                          <p:stCondLst>
                                            <p:cond delay="0"/>
                                          </p:stCondLst>
                                        </p:cTn>
                                        <p:tgtEl>
                                          <p:spTgt spid="46"/>
                                        </p:tgtEl>
                                        <p:attrNameLst>
                                          <p:attrName>style.visibility</p:attrName>
                                        </p:attrNameLst>
                                      </p:cBhvr>
                                      <p:to>
                                        <p:strVal val="visible"/>
                                      </p:to>
                                    </p:set>
                                    <p:animEffect transition="in" filter="fade">
                                      <p:cBhvr>
                                        <p:cTn id="119" dur="500"/>
                                        <p:tgtEl>
                                          <p:spTgt spid="46"/>
                                        </p:tgtEl>
                                      </p:cBhvr>
                                    </p:animEffect>
                                  </p:childTnLst>
                                </p:cTn>
                              </p:par>
                              <p:par>
                                <p:cTn id="120" presetID="10" presetClass="entr" presetSubtype="0" fill="hold" nodeType="withEffect">
                                  <p:stCondLst>
                                    <p:cond delay="3700"/>
                                  </p:stCondLst>
                                  <p:childTnLst>
                                    <p:set>
                                      <p:cBhvr>
                                        <p:cTn id="121" dur="1" fill="hold">
                                          <p:stCondLst>
                                            <p:cond delay="0"/>
                                          </p:stCondLst>
                                        </p:cTn>
                                        <p:tgtEl>
                                          <p:spTgt spid="47"/>
                                        </p:tgtEl>
                                        <p:attrNameLst>
                                          <p:attrName>style.visibility</p:attrName>
                                        </p:attrNameLst>
                                      </p:cBhvr>
                                      <p:to>
                                        <p:strVal val="visible"/>
                                      </p:to>
                                    </p:set>
                                    <p:animEffect transition="in" filter="fade">
                                      <p:cBhvr>
                                        <p:cTn id="122" dur="500"/>
                                        <p:tgtEl>
                                          <p:spTgt spid="47"/>
                                        </p:tgtEl>
                                      </p:cBhvr>
                                    </p:animEffect>
                                  </p:childTnLst>
                                </p:cTn>
                              </p:par>
                              <p:par>
                                <p:cTn id="123" presetID="10" presetClass="entr" presetSubtype="0" fill="hold" nodeType="withEffect">
                                  <p:stCondLst>
                                    <p:cond delay="3800"/>
                                  </p:stCondLst>
                                  <p:childTnLst>
                                    <p:set>
                                      <p:cBhvr>
                                        <p:cTn id="124" dur="1" fill="hold">
                                          <p:stCondLst>
                                            <p:cond delay="0"/>
                                          </p:stCondLst>
                                        </p:cTn>
                                        <p:tgtEl>
                                          <p:spTgt spid="48"/>
                                        </p:tgtEl>
                                        <p:attrNameLst>
                                          <p:attrName>style.visibility</p:attrName>
                                        </p:attrNameLst>
                                      </p:cBhvr>
                                      <p:to>
                                        <p:strVal val="visible"/>
                                      </p:to>
                                    </p:set>
                                    <p:animEffect transition="in" filter="fade">
                                      <p:cBhvr>
                                        <p:cTn id="125" dur="500"/>
                                        <p:tgtEl>
                                          <p:spTgt spid="48"/>
                                        </p:tgtEl>
                                      </p:cBhvr>
                                    </p:animEffect>
                                  </p:childTnLst>
                                </p:cTn>
                              </p:par>
                              <p:par>
                                <p:cTn id="126" presetID="10" presetClass="entr" presetSubtype="0" fill="hold" nodeType="withEffect">
                                  <p:stCondLst>
                                    <p:cond delay="3900"/>
                                  </p:stCondLst>
                                  <p:childTnLst>
                                    <p:set>
                                      <p:cBhvr>
                                        <p:cTn id="127" dur="1" fill="hold">
                                          <p:stCondLst>
                                            <p:cond delay="0"/>
                                          </p:stCondLst>
                                        </p:cTn>
                                        <p:tgtEl>
                                          <p:spTgt spid="49"/>
                                        </p:tgtEl>
                                        <p:attrNameLst>
                                          <p:attrName>style.visibility</p:attrName>
                                        </p:attrNameLst>
                                      </p:cBhvr>
                                      <p:to>
                                        <p:strVal val="visible"/>
                                      </p:to>
                                    </p:set>
                                    <p:animEffect transition="in" filter="fade">
                                      <p:cBhvr>
                                        <p:cTn id="128" dur="500"/>
                                        <p:tgtEl>
                                          <p:spTgt spid="49"/>
                                        </p:tgtEl>
                                      </p:cBhvr>
                                    </p:animEffect>
                                  </p:childTnLst>
                                </p:cTn>
                              </p:par>
                              <p:par>
                                <p:cTn id="129" presetID="10" presetClass="entr" presetSubtype="0" fill="hold" nodeType="withEffect">
                                  <p:stCondLst>
                                    <p:cond delay="4000"/>
                                  </p:stCondLst>
                                  <p:childTnLst>
                                    <p:set>
                                      <p:cBhvr>
                                        <p:cTn id="130" dur="1" fill="hold">
                                          <p:stCondLst>
                                            <p:cond delay="0"/>
                                          </p:stCondLst>
                                        </p:cTn>
                                        <p:tgtEl>
                                          <p:spTgt spid="52"/>
                                        </p:tgtEl>
                                        <p:attrNameLst>
                                          <p:attrName>style.visibility</p:attrName>
                                        </p:attrNameLst>
                                      </p:cBhvr>
                                      <p:to>
                                        <p:strVal val="visible"/>
                                      </p:to>
                                    </p:set>
                                    <p:animEffect transition="in" filter="fade">
                                      <p:cBhvr>
                                        <p:cTn id="13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E80CD9-6C02-4FAA-B6DE-7DA3F4AB6F7D}"/>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49</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246461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49</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85318"/>
            <a:ext cx="8239297" cy="452431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Eccl. 7:20-22 ~ </a:t>
            </a:r>
            <a:r>
              <a:rPr lang="en-US" sz="3200" baseline="30000" dirty="0">
                <a:effectLst>
                  <a:outerShdw blurRad="38100" dist="38100" dir="2700000" algn="tl">
                    <a:srgbClr val="000000">
                      <a:alpha val="43137"/>
                    </a:srgbClr>
                  </a:outerShdw>
                </a:effectLst>
              </a:rPr>
              <a:t>20</a:t>
            </a:r>
            <a:r>
              <a:rPr lang="en-US" sz="3200" dirty="0">
                <a:effectLst>
                  <a:outerShdw blurRad="38100" dist="38100" dir="2700000" algn="tl">
                    <a:srgbClr val="000000">
                      <a:alpha val="43137"/>
                    </a:srgbClr>
                  </a:outerShdw>
                </a:effectLst>
              </a:rPr>
              <a:t> </a:t>
            </a:r>
            <a:r>
              <a:rPr lang="en-US" sz="3200" dirty="0">
                <a:solidFill>
                  <a:srgbClr val="FF0000"/>
                </a:solidFill>
                <a:effectLst>
                  <a:outerShdw blurRad="38100" dist="38100" dir="2700000" algn="tl">
                    <a:srgbClr val="000000">
                      <a:alpha val="43137"/>
                    </a:srgbClr>
                  </a:outerShdw>
                </a:effectLst>
              </a:rPr>
              <a:t>For </a:t>
            </a:r>
            <a:r>
              <a:rPr lang="en-US" sz="3200" i="1" dirty="0">
                <a:solidFill>
                  <a:srgbClr val="FF0000"/>
                </a:solidFill>
                <a:effectLst>
                  <a:outerShdw blurRad="38100" dist="38100" dir="2700000" algn="tl">
                    <a:srgbClr val="000000">
                      <a:alpha val="43137"/>
                    </a:srgbClr>
                  </a:outerShdw>
                </a:effectLst>
              </a:rPr>
              <a:t>there is</a:t>
            </a:r>
            <a:r>
              <a:rPr lang="en-US" sz="3200" dirty="0">
                <a:solidFill>
                  <a:srgbClr val="FF0000"/>
                </a:solidFill>
                <a:effectLst>
                  <a:outerShdw blurRad="38100" dist="38100" dir="2700000" algn="tl">
                    <a:srgbClr val="000000">
                      <a:alpha val="43137"/>
                    </a:srgbClr>
                  </a:outerShdw>
                </a:effectLst>
              </a:rPr>
              <a:t> not a just man on earth who does good </a:t>
            </a:r>
          </a:p>
          <a:p>
            <a:r>
              <a:rPr lang="en-US" sz="3200" dirty="0">
                <a:solidFill>
                  <a:srgbClr val="FF0000"/>
                </a:solidFill>
                <a:effectLst>
                  <a:outerShdw blurRad="38100" dist="38100" dir="2700000" algn="tl">
                    <a:srgbClr val="000000">
                      <a:alpha val="43137"/>
                    </a:srgbClr>
                  </a:outerShdw>
                </a:effectLst>
              </a:rPr>
              <a:t>And does not sin. </a:t>
            </a:r>
          </a:p>
          <a:p>
            <a:r>
              <a:rPr lang="en-US" sz="3200" baseline="30000" dirty="0">
                <a:effectLst>
                  <a:outerShdw blurRad="38100" dist="38100" dir="2700000" algn="tl">
                    <a:srgbClr val="000000">
                      <a:alpha val="43137"/>
                    </a:srgbClr>
                  </a:outerShdw>
                </a:effectLst>
              </a:rPr>
              <a:t>21</a:t>
            </a:r>
            <a:r>
              <a:rPr lang="en-US" sz="3200" dirty="0">
                <a:effectLst>
                  <a:outerShdw blurRad="38100" dist="38100" dir="2700000" algn="tl">
                    <a:srgbClr val="000000">
                      <a:alpha val="43137"/>
                    </a:srgbClr>
                  </a:outerShdw>
                </a:effectLst>
              </a:rPr>
              <a:t> </a:t>
            </a:r>
            <a:r>
              <a:rPr lang="en-US" sz="3200" dirty="0">
                <a:solidFill>
                  <a:srgbClr val="FF0000"/>
                </a:solidFill>
                <a:effectLst>
                  <a:outerShdw blurRad="38100" dist="38100" dir="2700000" algn="tl">
                    <a:srgbClr val="000000">
                      <a:alpha val="43137"/>
                    </a:srgbClr>
                  </a:outerShdw>
                </a:effectLst>
              </a:rPr>
              <a:t>Also do not take to heart everything people say, </a:t>
            </a:r>
          </a:p>
          <a:p>
            <a:r>
              <a:rPr lang="en-US" sz="3200" dirty="0">
                <a:solidFill>
                  <a:srgbClr val="FF0000"/>
                </a:solidFill>
                <a:effectLst>
                  <a:outerShdw blurRad="38100" dist="38100" dir="2700000" algn="tl">
                    <a:srgbClr val="000000">
                      <a:alpha val="43137"/>
                    </a:srgbClr>
                  </a:outerShdw>
                </a:effectLst>
              </a:rPr>
              <a:t>Lest you hear your servant cursing you. </a:t>
            </a:r>
          </a:p>
          <a:p>
            <a:r>
              <a:rPr lang="en-US" sz="3200" baseline="30000" dirty="0">
                <a:effectLst>
                  <a:outerShdw blurRad="38100" dist="38100" dir="2700000" algn="tl">
                    <a:srgbClr val="000000">
                      <a:alpha val="43137"/>
                    </a:srgbClr>
                  </a:outerShdw>
                </a:effectLst>
              </a:rPr>
              <a:t>22</a:t>
            </a:r>
            <a:r>
              <a:rPr lang="en-US" sz="3200" dirty="0">
                <a:effectLst>
                  <a:outerShdw blurRad="38100" dist="38100" dir="2700000" algn="tl">
                    <a:srgbClr val="000000">
                      <a:alpha val="43137"/>
                    </a:srgbClr>
                  </a:outerShdw>
                </a:effectLst>
              </a:rPr>
              <a:t> </a:t>
            </a:r>
            <a:r>
              <a:rPr lang="en-US" sz="3200" dirty="0">
                <a:solidFill>
                  <a:srgbClr val="FF0000"/>
                </a:solidFill>
                <a:effectLst>
                  <a:outerShdw blurRad="38100" dist="38100" dir="2700000" algn="tl">
                    <a:srgbClr val="000000">
                      <a:alpha val="43137"/>
                    </a:srgbClr>
                  </a:outerShdw>
                </a:effectLst>
              </a:rPr>
              <a:t>For many times, also, your own heart has known </a:t>
            </a:r>
          </a:p>
          <a:p>
            <a:r>
              <a:rPr lang="en-US" sz="3200" dirty="0">
                <a:solidFill>
                  <a:srgbClr val="FF0000"/>
                </a:solidFill>
                <a:effectLst>
                  <a:outerShdw blurRad="38100" dist="38100" dir="2700000" algn="tl">
                    <a:srgbClr val="000000">
                      <a:alpha val="43137"/>
                    </a:srgbClr>
                  </a:outerShdw>
                </a:effectLst>
              </a:rPr>
              <a:t>That even you have cursed others. </a:t>
            </a:r>
          </a:p>
        </p:txBody>
      </p:sp>
    </p:spTree>
    <p:extLst>
      <p:ext uri="{BB962C8B-B14F-4D97-AF65-F5344CB8AC3E}">
        <p14:creationId xmlns:p14="http://schemas.microsoft.com/office/powerpoint/2010/main" val="101054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49</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85318"/>
            <a:ext cx="8239297" cy="501675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Col. 2:13-15 ~ </a:t>
            </a:r>
            <a:r>
              <a:rPr lang="en-US" sz="3200" baseline="30000" dirty="0">
                <a:effectLst>
                  <a:outerShdw blurRad="38100" dist="38100" dir="2700000" algn="tl">
                    <a:srgbClr val="000000">
                      <a:alpha val="43137"/>
                    </a:srgbClr>
                  </a:outerShdw>
                </a:effectLst>
              </a:rPr>
              <a:t>13</a:t>
            </a:r>
            <a:r>
              <a:rPr lang="en-US" sz="3200" dirty="0">
                <a:effectLst>
                  <a:outerShdw blurRad="38100" dist="38100" dir="2700000" algn="tl">
                    <a:srgbClr val="000000">
                      <a:alpha val="43137"/>
                    </a:srgbClr>
                  </a:outerShdw>
                </a:effectLst>
              </a:rPr>
              <a:t> </a:t>
            </a:r>
            <a:r>
              <a:rPr lang="en-US" sz="3200" dirty="0">
                <a:solidFill>
                  <a:srgbClr val="FF0000"/>
                </a:solidFill>
                <a:effectLst>
                  <a:outerShdw blurRad="38100" dist="38100" dir="2700000" algn="tl">
                    <a:srgbClr val="000000">
                      <a:alpha val="43137"/>
                    </a:srgbClr>
                  </a:outerShdw>
                </a:effectLst>
              </a:rPr>
              <a:t>And you, being dead in your trespasses and the uncircumcision of your flesh, He has made alive together with Him, having forgiven you all trespasses, </a:t>
            </a:r>
            <a:r>
              <a:rPr lang="en-US" sz="3200" baseline="30000" dirty="0">
                <a:effectLst>
                  <a:outerShdw blurRad="38100" dist="38100" dir="2700000" algn="tl">
                    <a:srgbClr val="000000">
                      <a:alpha val="43137"/>
                    </a:srgbClr>
                  </a:outerShdw>
                </a:effectLst>
              </a:rPr>
              <a:t>14</a:t>
            </a:r>
            <a:r>
              <a:rPr lang="en-US" sz="3200" dirty="0">
                <a:effectLst>
                  <a:outerShdw blurRad="38100" dist="38100" dir="2700000" algn="tl">
                    <a:srgbClr val="000000">
                      <a:alpha val="43137"/>
                    </a:srgbClr>
                  </a:outerShdw>
                </a:effectLst>
              </a:rPr>
              <a:t> </a:t>
            </a:r>
            <a:r>
              <a:rPr lang="en-US" sz="3200" dirty="0">
                <a:solidFill>
                  <a:srgbClr val="FF0000"/>
                </a:solidFill>
                <a:effectLst>
                  <a:outerShdw blurRad="38100" dist="38100" dir="2700000" algn="tl">
                    <a:srgbClr val="000000">
                      <a:alpha val="43137"/>
                    </a:srgbClr>
                  </a:outerShdw>
                </a:effectLst>
              </a:rPr>
              <a:t>having wiped out the handwriting of requirements that was against us, which was contrary to us. And He has taken it out of the way, having nailed it to the cross. </a:t>
            </a:r>
            <a:r>
              <a:rPr lang="en-US" sz="3200" baseline="30000" dirty="0">
                <a:effectLst>
                  <a:outerShdw blurRad="38100" dist="38100" dir="2700000" algn="tl">
                    <a:srgbClr val="000000">
                      <a:alpha val="43137"/>
                    </a:srgbClr>
                  </a:outerShdw>
                </a:effectLst>
              </a:rPr>
              <a:t>15</a:t>
            </a:r>
            <a:r>
              <a:rPr lang="en-US" sz="3200" dirty="0">
                <a:effectLst>
                  <a:outerShdw blurRad="38100" dist="38100" dir="2700000" algn="tl">
                    <a:srgbClr val="000000">
                      <a:alpha val="43137"/>
                    </a:srgbClr>
                  </a:outerShdw>
                </a:effectLst>
              </a:rPr>
              <a:t> </a:t>
            </a:r>
            <a:r>
              <a:rPr lang="en-US" sz="3200" dirty="0">
                <a:solidFill>
                  <a:srgbClr val="FF0000"/>
                </a:solidFill>
                <a:effectLst>
                  <a:outerShdw blurRad="38100" dist="38100" dir="2700000" algn="tl">
                    <a:srgbClr val="000000">
                      <a:alpha val="43137"/>
                    </a:srgbClr>
                  </a:outerShdw>
                </a:effectLst>
              </a:rPr>
              <a:t>Having disarmed principalities and powers, He made a public spectacle of them, triumphing over them in it. </a:t>
            </a:r>
          </a:p>
        </p:txBody>
      </p:sp>
    </p:spTree>
    <p:extLst>
      <p:ext uri="{BB962C8B-B14F-4D97-AF65-F5344CB8AC3E}">
        <p14:creationId xmlns:p14="http://schemas.microsoft.com/office/powerpoint/2010/main" val="240416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49</a:t>
            </a:r>
            <a:endParaRPr lang="en-US" sz="5400" dirty="0">
              <a:solidFill>
                <a:srgbClr val="530006"/>
              </a:solidFill>
              <a:latin typeface="Times and Times again" pitchFamily="2" charset="0"/>
            </a:endParaRPr>
          </a:p>
        </p:txBody>
      </p:sp>
      <p:sp>
        <p:nvSpPr>
          <p:cNvPr id="4" name="Rectangle 3">
            <a:extLst>
              <a:ext uri="{FF2B5EF4-FFF2-40B4-BE49-F238E27FC236}">
                <a16:creationId xmlns:a16="http://schemas.microsoft.com/office/drawing/2014/main" id="{243B2438-1A7D-48DC-B273-0D475CC1656F}"/>
              </a:ext>
            </a:extLst>
          </p:cNvPr>
          <p:cNvSpPr/>
          <p:nvPr/>
        </p:nvSpPr>
        <p:spPr>
          <a:xfrm>
            <a:off x="7406257" y="1349777"/>
            <a:ext cx="1280544" cy="702860"/>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F85DBD7-92FC-4BFB-9DB0-AF3684CD127C}"/>
              </a:ext>
            </a:extLst>
          </p:cNvPr>
          <p:cNvSpPr/>
          <p:nvPr/>
        </p:nvSpPr>
        <p:spPr>
          <a:xfrm>
            <a:off x="433956" y="1835552"/>
            <a:ext cx="8248082" cy="702860"/>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85318"/>
            <a:ext cx="8239297"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Eph. 1:3 ~ </a:t>
            </a:r>
            <a:r>
              <a:rPr lang="en-US" sz="3200" dirty="0">
                <a:solidFill>
                  <a:srgbClr val="FF0000"/>
                </a:solidFill>
                <a:effectLst>
                  <a:outerShdw blurRad="38100" dist="38100" dir="2700000" algn="tl">
                    <a:srgbClr val="000000">
                      <a:alpha val="43137"/>
                    </a:srgbClr>
                  </a:outerShdw>
                </a:effectLst>
              </a:rPr>
              <a:t>Blessed </a:t>
            </a:r>
            <a:r>
              <a:rPr lang="en-US" sz="3200" i="1" dirty="0">
                <a:solidFill>
                  <a:srgbClr val="FF0000"/>
                </a:solidFill>
                <a:effectLst>
                  <a:outerShdw blurRad="38100" dist="38100" dir="2700000" algn="tl">
                    <a:srgbClr val="000000">
                      <a:alpha val="43137"/>
                    </a:srgbClr>
                  </a:outerShdw>
                </a:effectLst>
              </a:rPr>
              <a:t>be</a:t>
            </a:r>
            <a:r>
              <a:rPr lang="en-US" sz="3200" dirty="0">
                <a:solidFill>
                  <a:srgbClr val="FF0000"/>
                </a:solidFill>
                <a:effectLst>
                  <a:outerShdw blurRad="38100" dist="38100" dir="2700000" algn="tl">
                    <a:srgbClr val="000000">
                      <a:alpha val="43137"/>
                    </a:srgbClr>
                  </a:outerShdw>
                </a:effectLst>
              </a:rPr>
              <a:t> the God and Father of our Lord Jesus Christ, who has blessed us with every spiritual blessing in the heavenly </a:t>
            </a:r>
            <a:r>
              <a:rPr lang="en-US" sz="3200" i="1" dirty="0">
                <a:solidFill>
                  <a:srgbClr val="FF0000"/>
                </a:solidFill>
                <a:effectLst>
                  <a:outerShdw blurRad="38100" dist="38100" dir="2700000" algn="tl">
                    <a:srgbClr val="000000">
                      <a:alpha val="43137"/>
                    </a:srgbClr>
                  </a:outerShdw>
                </a:effectLst>
              </a:rPr>
              <a:t>places</a:t>
            </a:r>
            <a:r>
              <a:rPr lang="en-US" sz="3200" dirty="0">
                <a:solidFill>
                  <a:srgbClr val="FF0000"/>
                </a:solidFill>
                <a:effectLst>
                  <a:outerShdw blurRad="38100" dist="38100" dir="2700000" algn="tl">
                    <a:srgbClr val="000000">
                      <a:alpha val="43137"/>
                    </a:srgbClr>
                  </a:outerShdw>
                </a:effectLst>
              </a:rPr>
              <a:t> in Christ, </a:t>
            </a:r>
            <a:endParaRPr lang="en-US" sz="48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3215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E80CD9-6C02-4FAA-B6DE-7DA3F4AB6F7D}"/>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49</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227299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49</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Law is the Old Testament standard </a:t>
            </a:r>
            <a:endParaRPr lang="en-US" sz="4800" dirty="0">
              <a:solidFill>
                <a:srgbClr val="FF0000"/>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FB763895-0120-4BB5-82D5-4DB71DA85863}"/>
              </a:ext>
            </a:extLst>
          </p:cNvPr>
          <p:cNvSpPr/>
          <p:nvPr/>
        </p:nvSpPr>
        <p:spPr>
          <a:xfrm>
            <a:off x="710552" y="1438029"/>
            <a:ext cx="2651773" cy="584775"/>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lang="en-US" sz="3200" dirty="0">
                <a:solidFill>
                  <a:srgbClr val="FF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613 precepts</a:t>
            </a:r>
            <a:endParaRPr lang="en-US" sz="3200" dirty="0">
              <a:solidFill>
                <a:schemeClr val="tx1">
                  <a:lumMod val="95000"/>
                  <a:lumOff val="5000"/>
                </a:schemeClr>
              </a:solidFill>
              <a:effectLst>
                <a:outerShdw blurRad="38100" dist="38100" dir="2700000" algn="tl">
                  <a:srgbClr val="000000">
                    <a:alpha val="43137"/>
                  </a:srgbClr>
                </a:outerShdw>
              </a:effectLst>
              <a:cs typeface="Arial" panose="020B0604020202020204" pitchFamily="34" charset="0"/>
            </a:endParaRPr>
          </a:p>
        </p:txBody>
      </p:sp>
      <p:sp>
        <p:nvSpPr>
          <p:cNvPr id="4" name="TextBox 3">
            <a:extLst>
              <a:ext uri="{FF2B5EF4-FFF2-40B4-BE49-F238E27FC236}">
                <a16:creationId xmlns:a16="http://schemas.microsoft.com/office/drawing/2014/main" id="{3FB3E77E-4F09-4A1E-A9E2-1D3AEC43941F}"/>
              </a:ext>
            </a:extLst>
          </p:cNvPr>
          <p:cNvSpPr txBox="1"/>
          <p:nvPr/>
        </p:nvSpPr>
        <p:spPr>
          <a:xfrm>
            <a:off x="3236038" y="1347784"/>
            <a:ext cx="390525" cy="769441"/>
          </a:xfrm>
          <a:prstGeom prst="rect">
            <a:avLst/>
          </a:prstGeom>
          <a:noFill/>
        </p:spPr>
        <p:txBody>
          <a:bodyPr wrap="square" rtlCol="0">
            <a:spAutoFit/>
          </a:bodyPr>
          <a:lstStyle/>
          <a:p>
            <a:r>
              <a:rPr lang="en-US" sz="4400" dirty="0">
                <a:effectLst>
                  <a:outerShdw blurRad="38100" dist="38100" dir="2700000" algn="tl">
                    <a:srgbClr val="000000">
                      <a:alpha val="43137"/>
                    </a:srgbClr>
                  </a:outerShdw>
                </a:effectLst>
              </a:rPr>
              <a:t>}</a:t>
            </a:r>
          </a:p>
        </p:txBody>
      </p:sp>
      <p:sp>
        <p:nvSpPr>
          <p:cNvPr id="5" name="TextBox 4">
            <a:extLst>
              <a:ext uri="{FF2B5EF4-FFF2-40B4-BE49-F238E27FC236}">
                <a16:creationId xmlns:a16="http://schemas.microsoft.com/office/drawing/2014/main" id="{8D7454C2-BAF4-48C4-BC96-B2212E70AF56}"/>
              </a:ext>
            </a:extLst>
          </p:cNvPr>
          <p:cNvSpPr txBox="1"/>
          <p:nvPr/>
        </p:nvSpPr>
        <p:spPr>
          <a:xfrm>
            <a:off x="3581725" y="1332999"/>
            <a:ext cx="2814638" cy="492443"/>
          </a:xfrm>
          <a:prstGeom prst="rect">
            <a:avLst/>
          </a:prstGeom>
          <a:noFill/>
        </p:spPr>
        <p:txBody>
          <a:bodyPr wrap="square" rtlCol="0">
            <a:spAutoFit/>
          </a:bodyPr>
          <a:lstStyle/>
          <a:p>
            <a:r>
              <a:rPr lang="en-US" sz="2600" dirty="0">
                <a:effectLst>
                  <a:outerShdw blurRad="38100" dist="38100" dir="2700000" algn="tl">
                    <a:srgbClr val="000000">
                      <a:alpha val="43137"/>
                    </a:srgbClr>
                  </a:outerShdw>
                </a:effectLst>
              </a:rPr>
              <a:t>365 negative</a:t>
            </a:r>
          </a:p>
        </p:txBody>
      </p:sp>
      <p:sp>
        <p:nvSpPr>
          <p:cNvPr id="8" name="TextBox 7">
            <a:extLst>
              <a:ext uri="{FF2B5EF4-FFF2-40B4-BE49-F238E27FC236}">
                <a16:creationId xmlns:a16="http://schemas.microsoft.com/office/drawing/2014/main" id="{8A5E479C-28D2-45EA-92DB-0115F27DE44F}"/>
              </a:ext>
            </a:extLst>
          </p:cNvPr>
          <p:cNvSpPr txBox="1"/>
          <p:nvPr/>
        </p:nvSpPr>
        <p:spPr>
          <a:xfrm>
            <a:off x="3586484" y="1699718"/>
            <a:ext cx="2814638" cy="492443"/>
          </a:xfrm>
          <a:prstGeom prst="rect">
            <a:avLst/>
          </a:prstGeom>
          <a:noFill/>
        </p:spPr>
        <p:txBody>
          <a:bodyPr wrap="square" rtlCol="0">
            <a:spAutoFit/>
          </a:bodyPr>
          <a:lstStyle/>
          <a:p>
            <a:r>
              <a:rPr lang="en-US" sz="2600" dirty="0">
                <a:effectLst>
                  <a:outerShdw blurRad="38100" dist="38100" dir="2700000" algn="tl">
                    <a:srgbClr val="000000">
                      <a:alpha val="43137"/>
                    </a:srgbClr>
                  </a:outerShdw>
                </a:effectLst>
              </a:rPr>
              <a:t>248 positive</a:t>
            </a:r>
          </a:p>
        </p:txBody>
      </p:sp>
      <p:sp>
        <p:nvSpPr>
          <p:cNvPr id="9" name="TextBox 8">
            <a:extLst>
              <a:ext uri="{FF2B5EF4-FFF2-40B4-BE49-F238E27FC236}">
                <a16:creationId xmlns:a16="http://schemas.microsoft.com/office/drawing/2014/main" id="{CE344023-3CF6-43CF-83F3-1A1C33F6903D}"/>
              </a:ext>
            </a:extLst>
          </p:cNvPr>
          <p:cNvSpPr txBox="1"/>
          <p:nvPr/>
        </p:nvSpPr>
        <p:spPr>
          <a:xfrm>
            <a:off x="466815" y="2180723"/>
            <a:ext cx="8239297"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Sermon on the Mount/Plain are the New Testament standard </a:t>
            </a:r>
            <a:endParaRPr lang="en-US" sz="4800" dirty="0">
              <a:solidFill>
                <a:srgbClr val="FF0000"/>
              </a:solidFill>
              <a:effectLst>
                <a:outerShdw blurRad="38100" dist="38100" dir="2700000" algn="tl">
                  <a:srgbClr val="000000">
                    <a:alpha val="43137"/>
                  </a:srgbClr>
                </a:outerShdw>
              </a:effectLst>
            </a:endParaRPr>
          </a:p>
        </p:txBody>
      </p:sp>
      <p:sp>
        <p:nvSpPr>
          <p:cNvPr id="10" name="Rectangle 9">
            <a:extLst>
              <a:ext uri="{FF2B5EF4-FFF2-40B4-BE49-F238E27FC236}">
                <a16:creationId xmlns:a16="http://schemas.microsoft.com/office/drawing/2014/main" id="{53AE26F9-B86C-4E66-9D69-9AC968482DC0}"/>
              </a:ext>
            </a:extLst>
          </p:cNvPr>
          <p:cNvSpPr/>
          <p:nvPr/>
        </p:nvSpPr>
        <p:spPr>
          <a:xfrm>
            <a:off x="715303" y="3190637"/>
            <a:ext cx="8014360" cy="584775"/>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lang="en-US" sz="3200" dirty="0">
                <a:solidFill>
                  <a:srgbClr val="FF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Old Testament says, “Do” (</a:t>
            </a:r>
            <a:r>
              <a:rPr lang="en-US" sz="3200" i="1" dirty="0">
                <a:solidFill>
                  <a:srgbClr val="FF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Do</a:t>
            </a:r>
            <a:r>
              <a:rPr lang="en-US" sz="3200" dirty="0">
                <a:solidFill>
                  <a:srgbClr val="FF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-attitudes)</a:t>
            </a:r>
            <a:endParaRPr lang="en-US" sz="3200" dirty="0">
              <a:solidFill>
                <a:schemeClr val="tx1">
                  <a:lumMod val="95000"/>
                  <a:lumOff val="5000"/>
                </a:schemeClr>
              </a:solidFill>
              <a:effectLst>
                <a:outerShdw blurRad="38100" dist="38100" dir="2700000" algn="tl">
                  <a:srgbClr val="000000">
                    <a:alpha val="43137"/>
                  </a:srgbClr>
                </a:outerShdw>
              </a:effectLst>
              <a:cs typeface="Arial" panose="020B0604020202020204" pitchFamily="34" charset="0"/>
            </a:endParaRPr>
          </a:p>
        </p:txBody>
      </p:sp>
      <p:sp>
        <p:nvSpPr>
          <p:cNvPr id="14" name="Rectangle 13">
            <a:extLst>
              <a:ext uri="{FF2B5EF4-FFF2-40B4-BE49-F238E27FC236}">
                <a16:creationId xmlns:a16="http://schemas.microsoft.com/office/drawing/2014/main" id="{A2F928B2-1F19-4D57-BFBC-D9F9E36F78EB}"/>
              </a:ext>
            </a:extLst>
          </p:cNvPr>
          <p:cNvSpPr/>
          <p:nvPr/>
        </p:nvSpPr>
        <p:spPr>
          <a:xfrm>
            <a:off x="724817" y="3704996"/>
            <a:ext cx="8014360" cy="584775"/>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lang="en-US" sz="3200" dirty="0">
                <a:solidFill>
                  <a:srgbClr val="FF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New Testament says, “Be” (</a:t>
            </a:r>
            <a:r>
              <a:rPr lang="en-US" sz="3200" i="1" dirty="0">
                <a:solidFill>
                  <a:srgbClr val="FF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Be</a:t>
            </a:r>
            <a:r>
              <a:rPr lang="en-US" sz="3200" dirty="0">
                <a:solidFill>
                  <a:srgbClr val="FF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-attitudes)</a:t>
            </a:r>
            <a:endParaRPr lang="en-US" sz="3200" dirty="0">
              <a:solidFill>
                <a:schemeClr val="tx1">
                  <a:lumMod val="95000"/>
                  <a:lumOff val="5000"/>
                </a:schemeClr>
              </a:solidFill>
              <a:effectLst>
                <a:outerShdw blurRad="38100" dist="38100" dir="2700000" algn="tl">
                  <a:srgbClr val="000000">
                    <a:alpha val="43137"/>
                  </a:srgbClr>
                </a:outerShdw>
              </a:effectLst>
              <a:cs typeface="Arial" panose="020B0604020202020204" pitchFamily="34" charset="0"/>
            </a:endParaRPr>
          </a:p>
        </p:txBody>
      </p:sp>
    </p:spTree>
    <p:extLst>
      <p:ext uri="{BB962C8B-B14F-4D97-AF65-F5344CB8AC3E}">
        <p14:creationId xmlns:p14="http://schemas.microsoft.com/office/powerpoint/2010/main" val="70482978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5" grpId="0"/>
      <p:bldP spid="8" grpId="0"/>
      <p:bldP spid="9" grpId="0"/>
      <p:bldP spid="10"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3DF87A0-2C9E-4433-9A7B-274127FB17ED}"/>
              </a:ext>
            </a:extLst>
          </p:cNvPr>
          <p:cNvSpPr txBox="1"/>
          <p:nvPr/>
        </p:nvSpPr>
        <p:spPr>
          <a:xfrm>
            <a:off x="462061" y="885321"/>
            <a:ext cx="8239297"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Jesus commands us to judge the things we</a:t>
            </a:r>
          </a:p>
          <a:p>
            <a:r>
              <a:rPr lang="en-US" sz="3200" dirty="0">
                <a:effectLst>
                  <a:outerShdw blurRad="38100" dist="38100" dir="2700000" algn="tl">
                    <a:srgbClr val="000000">
                      <a:alpha val="43137"/>
                    </a:srgbClr>
                  </a:outerShdw>
                </a:effectLst>
              </a:rPr>
              <a:t>can know</a:t>
            </a:r>
          </a:p>
        </p:txBody>
      </p:sp>
      <p:sp>
        <p:nvSpPr>
          <p:cNvPr id="8" name="Rectangle 7">
            <a:extLst>
              <a:ext uri="{FF2B5EF4-FFF2-40B4-BE49-F238E27FC236}">
                <a16:creationId xmlns:a16="http://schemas.microsoft.com/office/drawing/2014/main" id="{10E6E59E-DFA6-4C91-856B-ABD56634DF98}"/>
              </a:ext>
            </a:extLst>
          </p:cNvPr>
          <p:cNvSpPr/>
          <p:nvPr/>
        </p:nvSpPr>
        <p:spPr>
          <a:xfrm>
            <a:off x="711829" y="1860689"/>
            <a:ext cx="7973335" cy="1077218"/>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 </a:t>
            </a:r>
            <a:r>
              <a:rPr lang="en-US" sz="3200" dirty="0">
                <a:effectLst>
                  <a:outerShdw blurRad="38100" dist="38100" dir="2700000" algn="tl">
                    <a:srgbClr val="000000">
                      <a:alpha val="43137"/>
                    </a:srgbClr>
                  </a:outerShdw>
                </a:effectLst>
              </a:rPr>
              <a:t>It’s a sin not to make a judgment regarding these matters</a:t>
            </a: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85318"/>
            <a:ext cx="8239297"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Jesus commands us to not judge the things we cannot know</a:t>
            </a:r>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49</a:t>
            </a:r>
            <a:endParaRPr lang="en-US" sz="5400" dirty="0">
              <a:solidFill>
                <a:srgbClr val="530006"/>
              </a:solidFill>
              <a:latin typeface="Times and Times again" pitchFamily="2" charset="0"/>
            </a:endParaRPr>
          </a:p>
        </p:txBody>
      </p:sp>
      <p:sp>
        <p:nvSpPr>
          <p:cNvPr id="7" name="Rectangle 6">
            <a:extLst>
              <a:ext uri="{FF2B5EF4-FFF2-40B4-BE49-F238E27FC236}">
                <a16:creationId xmlns:a16="http://schemas.microsoft.com/office/drawing/2014/main" id="{0AD7E56A-972F-471C-B0F1-840D4AA3EC7F}"/>
              </a:ext>
            </a:extLst>
          </p:cNvPr>
          <p:cNvSpPr/>
          <p:nvPr/>
        </p:nvSpPr>
        <p:spPr>
          <a:xfrm>
            <a:off x="710545" y="1857194"/>
            <a:ext cx="7808089" cy="1077218"/>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 </a:t>
            </a:r>
            <a:r>
              <a:rPr lang="en-US" sz="3200" dirty="0">
                <a:effectLst>
                  <a:outerShdw blurRad="38100" dist="38100" dir="2700000" algn="tl">
                    <a:srgbClr val="000000">
                      <a:alpha val="43137"/>
                    </a:srgbClr>
                  </a:outerShdw>
                </a:effectLst>
              </a:rPr>
              <a:t>It’s a sin to make a judgment regarding these matters</a:t>
            </a:r>
          </a:p>
        </p:txBody>
      </p:sp>
    </p:spTree>
    <p:extLst>
      <p:ext uri="{BB962C8B-B14F-4D97-AF65-F5344CB8AC3E}">
        <p14:creationId xmlns:p14="http://schemas.microsoft.com/office/powerpoint/2010/main" val="254887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500"/>
                            </p:stCondLst>
                            <p:childTnLst>
                              <p:par>
                                <p:cTn id="19" presetID="42" presetClass="path" presetSubtype="0" fill="hold" grpId="1" nodeType="afterEffect">
                                  <p:stCondLst>
                                    <p:cond delay="0"/>
                                  </p:stCondLst>
                                  <p:childTnLst>
                                    <p:animMotion origin="layout" path="M -1.66667E-6 1.11111E-6 L -0.00104 0.28264 " pathEditMode="relative" rAng="0" ptsTypes="AA">
                                      <p:cBhvr>
                                        <p:cTn id="20" dur="1000" fill="hold"/>
                                        <p:tgtEl>
                                          <p:spTgt spid="6"/>
                                        </p:tgtEl>
                                        <p:attrNameLst>
                                          <p:attrName>ppt_x</p:attrName>
                                          <p:attrName>ppt_y</p:attrName>
                                        </p:attrNameLst>
                                      </p:cBhvr>
                                      <p:rCtr x="-52" y="14120"/>
                                    </p:animMotion>
                                  </p:childTnLst>
                                </p:cTn>
                              </p:par>
                            </p:childTnLst>
                          </p:cTn>
                        </p:par>
                        <p:par>
                          <p:cTn id="21" fill="hold">
                            <p:stCondLst>
                              <p:cond delay="1500"/>
                            </p:stCondLst>
                            <p:childTnLst>
                              <p:par>
                                <p:cTn id="22" presetID="3" presetClass="emph" presetSubtype="2" fill="hold" grpId="1" nodeType="afterEffect">
                                  <p:stCondLst>
                                    <p:cond delay="0"/>
                                  </p:stCondLst>
                                  <p:childTnLst>
                                    <p:animClr clrSpc="rgb" dir="cw">
                                      <p:cBhvr override="childStyle">
                                        <p:cTn id="23" dur="500" fill="hold"/>
                                        <p:tgtEl>
                                          <p:spTgt spid="3"/>
                                        </p:tgtEl>
                                        <p:attrNameLst>
                                          <p:attrName>style.color</p:attrName>
                                        </p:attrNameLst>
                                      </p:cBhvr>
                                      <p:to>
                                        <a:schemeClr val="accent2"/>
                                      </p:to>
                                    </p:animClr>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500"/>
                            </p:stCondLst>
                            <p:childTnLst>
                              <p:par>
                                <p:cTn id="30" presetID="42" presetClass="path" presetSubtype="0" fill="hold" grpId="1" nodeType="afterEffect">
                                  <p:stCondLst>
                                    <p:cond delay="0"/>
                                  </p:stCondLst>
                                  <p:childTnLst>
                                    <p:animMotion origin="layout" path="M 4.72222E-6 1.48148E-6 L 0.00086 0.27754 " pathEditMode="relative" rAng="0" ptsTypes="AA">
                                      <p:cBhvr>
                                        <p:cTn id="31" dur="1000" fill="hold"/>
                                        <p:tgtEl>
                                          <p:spTgt spid="8"/>
                                        </p:tgtEl>
                                        <p:attrNameLst>
                                          <p:attrName>ppt_x</p:attrName>
                                          <p:attrName>ppt_y</p:attrName>
                                        </p:attrNameLst>
                                      </p:cBhvr>
                                      <p:rCtr x="35" y="13866"/>
                                    </p:animMotion>
                                  </p:childTnLst>
                                </p:cTn>
                              </p:par>
                            </p:childTnLst>
                          </p:cTn>
                        </p:par>
                        <p:par>
                          <p:cTn id="32" fill="hold">
                            <p:stCondLst>
                              <p:cond delay="1500"/>
                            </p:stCondLst>
                            <p:childTnLst>
                              <p:par>
                                <p:cTn id="33" presetID="3" presetClass="emph" presetSubtype="2" fill="hold" grpId="1" nodeType="afterEffect">
                                  <p:stCondLst>
                                    <p:cond delay="0"/>
                                  </p:stCondLst>
                                  <p:childTnLst>
                                    <p:animClr clrSpc="rgb" dir="cw">
                                      <p:cBhvr override="childStyle">
                                        <p:cTn id="34" dur="500" fill="hold"/>
                                        <p:tgtEl>
                                          <p:spTgt spid="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P spid="8" grpId="1"/>
      <p:bldP spid="3" grpId="0"/>
      <p:bldP spid="3" grpId="1"/>
      <p:bldP spid="7" grpId="0"/>
      <p:bldP spid="7" grpId="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3DF87A0-2C9E-4433-9A7B-274127FB17ED}"/>
              </a:ext>
            </a:extLst>
          </p:cNvPr>
          <p:cNvSpPr txBox="1"/>
          <p:nvPr/>
        </p:nvSpPr>
        <p:spPr>
          <a:xfrm>
            <a:off x="462061" y="885321"/>
            <a:ext cx="8239297"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Phil. 1:9 ~ </a:t>
            </a:r>
            <a:r>
              <a:rPr lang="en-US" sz="3200" dirty="0">
                <a:solidFill>
                  <a:srgbClr val="FF0000"/>
                </a:solidFill>
                <a:effectLst>
                  <a:outerShdw blurRad="38100" dist="38100" dir="2700000" algn="tl">
                    <a:srgbClr val="000000">
                      <a:alpha val="43137"/>
                    </a:srgbClr>
                  </a:outerShdw>
                </a:effectLst>
              </a:rPr>
              <a:t>And this I pray, that your love may abound still more and more in knowledge and all discernment,</a:t>
            </a:r>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49</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309038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E80CD9-6C02-4FAA-B6DE-7DA3F4AB6F7D}"/>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49</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170702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49</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85318"/>
            <a:ext cx="8239297" cy="304698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1 Cor. 6:19-20 ~ </a:t>
            </a:r>
            <a:r>
              <a:rPr lang="en-US" sz="3200" baseline="30000" dirty="0">
                <a:effectLst>
                  <a:outerShdw blurRad="38100" dist="38100" dir="2700000" algn="tl">
                    <a:srgbClr val="000000">
                      <a:alpha val="43137"/>
                    </a:srgbClr>
                  </a:outerShdw>
                </a:effectLst>
              </a:rPr>
              <a:t>19</a:t>
            </a:r>
            <a:r>
              <a:rPr lang="en-US" sz="3200" dirty="0">
                <a:effectLst>
                  <a:outerShdw blurRad="38100" dist="38100" dir="2700000" algn="tl">
                    <a:srgbClr val="000000">
                      <a:alpha val="43137"/>
                    </a:srgbClr>
                  </a:outerShdw>
                </a:effectLst>
              </a:rPr>
              <a:t> </a:t>
            </a:r>
            <a:r>
              <a:rPr lang="en-US" sz="3200" dirty="0">
                <a:solidFill>
                  <a:srgbClr val="FF0000"/>
                </a:solidFill>
                <a:effectLst>
                  <a:outerShdw blurRad="38100" dist="38100" dir="2700000" algn="tl">
                    <a:srgbClr val="000000">
                      <a:alpha val="43137"/>
                    </a:srgbClr>
                  </a:outerShdw>
                </a:effectLst>
              </a:rPr>
              <a:t>Or do you not know that your body is the temple of the Holy Spirit </a:t>
            </a:r>
            <a:r>
              <a:rPr lang="en-US" sz="3200" i="1" dirty="0">
                <a:solidFill>
                  <a:srgbClr val="FF0000"/>
                </a:solidFill>
                <a:effectLst>
                  <a:outerShdw blurRad="38100" dist="38100" dir="2700000" algn="tl">
                    <a:srgbClr val="000000">
                      <a:alpha val="43137"/>
                    </a:srgbClr>
                  </a:outerShdw>
                </a:effectLst>
              </a:rPr>
              <a:t>who is</a:t>
            </a:r>
            <a:r>
              <a:rPr lang="en-US" sz="3200" dirty="0">
                <a:solidFill>
                  <a:srgbClr val="FF0000"/>
                </a:solidFill>
                <a:effectLst>
                  <a:outerShdw blurRad="38100" dist="38100" dir="2700000" algn="tl">
                    <a:srgbClr val="000000">
                      <a:alpha val="43137"/>
                    </a:srgbClr>
                  </a:outerShdw>
                </a:effectLst>
              </a:rPr>
              <a:t> in you, whom you have from God, and you are not your own? </a:t>
            </a:r>
            <a:r>
              <a:rPr lang="en-US" sz="3200" baseline="30000" dirty="0">
                <a:effectLst>
                  <a:outerShdw blurRad="38100" dist="38100" dir="2700000" algn="tl">
                    <a:srgbClr val="000000">
                      <a:alpha val="43137"/>
                    </a:srgbClr>
                  </a:outerShdw>
                </a:effectLst>
              </a:rPr>
              <a:t>20</a:t>
            </a:r>
            <a:r>
              <a:rPr lang="en-US" sz="3200" dirty="0">
                <a:effectLst>
                  <a:outerShdw blurRad="38100" dist="38100" dir="2700000" algn="tl">
                    <a:srgbClr val="000000">
                      <a:alpha val="43137"/>
                    </a:srgbClr>
                  </a:outerShdw>
                </a:effectLst>
              </a:rPr>
              <a:t> </a:t>
            </a:r>
            <a:r>
              <a:rPr lang="en-US" sz="3200" dirty="0">
                <a:solidFill>
                  <a:srgbClr val="FF0000"/>
                </a:solidFill>
                <a:effectLst>
                  <a:outerShdw blurRad="38100" dist="38100" dir="2700000" algn="tl">
                    <a:srgbClr val="000000">
                      <a:alpha val="43137"/>
                    </a:srgbClr>
                  </a:outerShdw>
                </a:effectLst>
              </a:rPr>
              <a:t>For you were bought at a price; therefore glorify God in your body and in your spirit, which are God’s.</a:t>
            </a:r>
          </a:p>
        </p:txBody>
      </p:sp>
    </p:spTree>
    <p:extLst>
      <p:ext uri="{BB962C8B-B14F-4D97-AF65-F5344CB8AC3E}">
        <p14:creationId xmlns:p14="http://schemas.microsoft.com/office/powerpoint/2010/main" val="81504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E80CD9-6C02-4FAA-B6DE-7DA3F4AB6F7D}"/>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49</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392425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49</a:t>
            </a:r>
            <a:endParaRPr lang="en-US" sz="5400" dirty="0">
              <a:solidFill>
                <a:srgbClr val="530006"/>
              </a:solidFill>
              <a:latin typeface="Times and Times again" pitchFamily="2" charset="0"/>
            </a:endParaRPr>
          </a:p>
        </p:txBody>
      </p:sp>
      <p:pic>
        <p:nvPicPr>
          <p:cNvPr id="4" name="Picture 8">
            <a:extLst>
              <a:ext uri="{FF2B5EF4-FFF2-40B4-BE49-F238E27FC236}">
                <a16:creationId xmlns:a16="http://schemas.microsoft.com/office/drawing/2014/main" id="{840D5E30-CD2A-44FA-A6CA-E4591B6E92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68754">
            <a:off x="310147" y="1024019"/>
            <a:ext cx="6485102" cy="4322835"/>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CFD30D36-D36D-4FED-8DB0-D58C52D60BD1}"/>
              </a:ext>
            </a:extLst>
          </p:cNvPr>
          <p:cNvSpPr txBox="1"/>
          <p:nvPr/>
        </p:nvSpPr>
        <p:spPr>
          <a:xfrm>
            <a:off x="6782848" y="3812487"/>
            <a:ext cx="1564005" cy="954107"/>
          </a:xfrm>
          <a:prstGeom prst="rect">
            <a:avLst/>
          </a:prstGeom>
          <a:noFill/>
        </p:spPr>
        <p:txBody>
          <a:bodyPr wrap="square" rtlCol="0">
            <a:spAutoFit/>
          </a:bodyPr>
          <a:lstStyle/>
          <a:p>
            <a:pPr algn="ctr"/>
            <a:r>
              <a:rPr lang="en-US" sz="2800" dirty="0">
                <a:solidFill>
                  <a:schemeClr val="tx1">
                    <a:lumMod val="95000"/>
                    <a:lumOff val="5000"/>
                  </a:schemeClr>
                </a:solidFill>
                <a:effectLst>
                  <a:outerShdw blurRad="38100" dist="38100" dir="2700000" algn="tl">
                    <a:srgbClr val="000000">
                      <a:alpha val="43137"/>
                    </a:srgbClr>
                  </a:outerShdw>
                </a:effectLst>
              </a:rPr>
              <a:t>8” plank (</a:t>
            </a:r>
            <a:r>
              <a:rPr lang="en-US" sz="28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dokos</a:t>
            </a:r>
            <a:r>
              <a:rPr lang="en-US" sz="2800" dirty="0">
                <a:solidFill>
                  <a:schemeClr val="tx1">
                    <a:lumMod val="95000"/>
                    <a:lumOff val="5000"/>
                  </a:schemeClr>
                </a:solidFill>
                <a:effectLst>
                  <a:outerShdw blurRad="38100" dist="38100" dir="2700000" algn="tl">
                    <a:srgbClr val="000000">
                      <a:alpha val="43137"/>
                    </a:srgbClr>
                  </a:outerShdw>
                </a:effectLst>
              </a:rPr>
              <a:t>)</a:t>
            </a:r>
          </a:p>
        </p:txBody>
      </p:sp>
      <p:cxnSp>
        <p:nvCxnSpPr>
          <p:cNvPr id="6" name="Straight Arrow Connector 5">
            <a:extLst>
              <a:ext uri="{FF2B5EF4-FFF2-40B4-BE49-F238E27FC236}">
                <a16:creationId xmlns:a16="http://schemas.microsoft.com/office/drawing/2014/main" id="{EC726DB0-EEC6-4C40-8D60-B45087C9318C}"/>
              </a:ext>
            </a:extLst>
          </p:cNvPr>
          <p:cNvCxnSpPr>
            <a:cxnSpLocks/>
          </p:cNvCxnSpPr>
          <p:nvPr/>
        </p:nvCxnSpPr>
        <p:spPr>
          <a:xfrm flipH="1" flipV="1">
            <a:off x="5448301" y="2714625"/>
            <a:ext cx="1523999" cy="1147763"/>
          </a:xfrm>
          <a:prstGeom prst="straightConnector1">
            <a:avLst/>
          </a:prstGeom>
          <a:ln w="57150" cap="rnd">
            <a:solidFill>
              <a:schemeClr val="bg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6C99FA3E-24B3-4033-AC2F-1BAB9053AE60}"/>
              </a:ext>
            </a:extLst>
          </p:cNvPr>
          <p:cNvSpPr/>
          <p:nvPr/>
        </p:nvSpPr>
        <p:spPr>
          <a:xfrm>
            <a:off x="5069797" y="1512208"/>
            <a:ext cx="55674" cy="105531"/>
          </a:xfrm>
          <a:custGeom>
            <a:avLst/>
            <a:gdLst>
              <a:gd name="connsiteX0" fmla="*/ 4039 w 46012"/>
              <a:gd name="connsiteY0" fmla="*/ 0 h 95937"/>
              <a:gd name="connsiteX1" fmla="*/ 4039 w 46012"/>
              <a:gd name="connsiteY1" fmla="*/ 62958 h 95937"/>
              <a:gd name="connsiteX2" fmla="*/ 46012 w 46012"/>
              <a:gd name="connsiteY2" fmla="*/ 95937 h 95937"/>
            </a:gdLst>
            <a:ahLst/>
            <a:cxnLst>
              <a:cxn ang="0">
                <a:pos x="connsiteX0" y="connsiteY0"/>
              </a:cxn>
              <a:cxn ang="0">
                <a:pos x="connsiteX1" y="connsiteY1"/>
              </a:cxn>
              <a:cxn ang="0">
                <a:pos x="connsiteX2" y="connsiteY2"/>
              </a:cxn>
            </a:cxnLst>
            <a:rect l="l" t="t" r="r" b="b"/>
            <a:pathLst>
              <a:path w="46012" h="95937">
                <a:moveTo>
                  <a:pt x="4039" y="0"/>
                </a:moveTo>
                <a:cubicBezTo>
                  <a:pt x="541" y="23484"/>
                  <a:pt x="-2957" y="46969"/>
                  <a:pt x="4039" y="62958"/>
                </a:cubicBezTo>
                <a:cubicBezTo>
                  <a:pt x="11035" y="78948"/>
                  <a:pt x="28523" y="87442"/>
                  <a:pt x="46012" y="95937"/>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879F751-96D4-4CA1-ABE5-D69A601E1015}"/>
              </a:ext>
            </a:extLst>
          </p:cNvPr>
          <p:cNvSpPr txBox="1"/>
          <p:nvPr/>
        </p:nvSpPr>
        <p:spPr>
          <a:xfrm>
            <a:off x="6800966" y="2682809"/>
            <a:ext cx="1564005" cy="954107"/>
          </a:xfrm>
          <a:prstGeom prst="rect">
            <a:avLst/>
          </a:prstGeom>
          <a:noFill/>
        </p:spPr>
        <p:txBody>
          <a:bodyPr wrap="square" rtlCol="0">
            <a:spAutoFit/>
          </a:bodyPr>
          <a:lstStyle/>
          <a:p>
            <a:pPr algn="ctr"/>
            <a:r>
              <a:rPr lang="en-US" sz="2800" dirty="0">
                <a:solidFill>
                  <a:schemeClr val="tx1">
                    <a:lumMod val="95000"/>
                    <a:lumOff val="5000"/>
                  </a:schemeClr>
                </a:solidFill>
                <a:effectLst>
                  <a:outerShdw blurRad="38100" dist="38100" dir="2700000" algn="tl">
                    <a:srgbClr val="000000">
                      <a:alpha val="43137"/>
                    </a:srgbClr>
                  </a:outerShdw>
                </a:effectLst>
              </a:rPr>
              <a:t>Speck (</a:t>
            </a:r>
            <a:r>
              <a:rPr lang="en-US" sz="28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karphos</a:t>
            </a:r>
            <a:r>
              <a:rPr lang="en-US" sz="2800" dirty="0">
                <a:solidFill>
                  <a:schemeClr val="tx1">
                    <a:lumMod val="95000"/>
                    <a:lumOff val="5000"/>
                  </a:schemeClr>
                </a:solidFill>
                <a:effectLst>
                  <a:outerShdw blurRad="38100" dist="38100" dir="2700000" algn="tl">
                    <a:srgbClr val="000000">
                      <a:alpha val="43137"/>
                    </a:srgbClr>
                  </a:outerShdw>
                </a:effectLst>
              </a:rPr>
              <a:t>)</a:t>
            </a:r>
          </a:p>
        </p:txBody>
      </p:sp>
      <p:cxnSp>
        <p:nvCxnSpPr>
          <p:cNvPr id="14" name="Straight Arrow Connector 13">
            <a:extLst>
              <a:ext uri="{FF2B5EF4-FFF2-40B4-BE49-F238E27FC236}">
                <a16:creationId xmlns:a16="http://schemas.microsoft.com/office/drawing/2014/main" id="{6F8182B6-BCC5-4EF7-A063-08604075D12E}"/>
              </a:ext>
            </a:extLst>
          </p:cNvPr>
          <p:cNvCxnSpPr>
            <a:cxnSpLocks/>
          </p:cNvCxnSpPr>
          <p:nvPr/>
        </p:nvCxnSpPr>
        <p:spPr>
          <a:xfrm flipH="1" flipV="1">
            <a:off x="5211192" y="1644588"/>
            <a:ext cx="2279339" cy="1136342"/>
          </a:xfrm>
          <a:prstGeom prst="straightConnector1">
            <a:avLst/>
          </a:prstGeom>
          <a:ln w="57150" cap="rnd">
            <a:solidFill>
              <a:schemeClr val="bg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27BF1992-3F67-4CAE-ADA9-7C4358CDCCDA}"/>
              </a:ext>
            </a:extLst>
          </p:cNvPr>
          <p:cNvSpPr/>
          <p:nvPr/>
        </p:nvSpPr>
        <p:spPr>
          <a:xfrm>
            <a:off x="4994672" y="1445419"/>
            <a:ext cx="207169" cy="23098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39FD15B9-6A38-4EA2-90E5-5754B4202524}"/>
              </a:ext>
            </a:extLst>
          </p:cNvPr>
          <p:cNvCxnSpPr>
            <a:cxnSpLocks/>
          </p:cNvCxnSpPr>
          <p:nvPr/>
        </p:nvCxnSpPr>
        <p:spPr>
          <a:xfrm flipH="1" flipV="1">
            <a:off x="7399932" y="1708763"/>
            <a:ext cx="94719" cy="1076286"/>
          </a:xfrm>
          <a:prstGeom prst="straightConnector1">
            <a:avLst/>
          </a:prstGeom>
          <a:ln w="57150" cap="rnd">
            <a:solidFill>
              <a:schemeClr val="bg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879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2"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1000"/>
                            </p:stCondLst>
                            <p:childTnLst>
                              <p:par>
                                <p:cTn id="26" presetID="22" presetClass="entr" presetSubtype="4"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edge">
                                      <p:cBhvr>
                                        <p:cTn id="33" dur="10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63" presetClass="path" presetSubtype="0" fill="hold" grpId="0" nodeType="clickEffect">
                                  <p:stCondLst>
                                    <p:cond delay="0"/>
                                  </p:stCondLst>
                                  <p:childTnLst>
                                    <p:animMotion origin="layout" path="M 0 0 L 0.25 0 E" pathEditMode="relative" ptsTypes="">
                                      <p:cBhvr>
                                        <p:cTn id="37" dur="1000" fill="hold"/>
                                        <p:tgtEl>
                                          <p:spTgt spid="12"/>
                                        </p:tgtEl>
                                        <p:attrNameLst>
                                          <p:attrName>ppt_x</p:attrName>
                                          <p:attrName>ppt_y</p:attrName>
                                        </p:attrNameLst>
                                      </p:cBhvr>
                                    </p:animMotion>
                                  </p:childTnLst>
                                </p:cTn>
                              </p:par>
                              <p:par>
                                <p:cTn id="38" presetID="63" presetClass="path" presetSubtype="0" fill="hold" grpId="1" nodeType="withEffect">
                                  <p:stCondLst>
                                    <p:cond delay="0"/>
                                  </p:stCondLst>
                                  <p:childTnLst>
                                    <p:animMotion origin="layout" path="M 0 0 L 0.25 0 E" pathEditMode="relative" ptsTypes="">
                                      <p:cBhvr>
                                        <p:cTn id="39" dur="1000" fill="hold"/>
                                        <p:tgtEl>
                                          <p:spTgt spid="17"/>
                                        </p:tgtEl>
                                        <p:attrNameLst>
                                          <p:attrName>ppt_x</p:attrName>
                                          <p:attrName>ppt_y</p:attrName>
                                        </p:attrNameLst>
                                      </p:cBhvr>
                                    </p:animMotion>
                                  </p:childTnLst>
                                </p:cTn>
                              </p:par>
                            </p:childTnLst>
                          </p:cTn>
                        </p:par>
                        <p:par>
                          <p:cTn id="40" fill="hold">
                            <p:stCondLst>
                              <p:cond delay="1000"/>
                            </p:stCondLst>
                            <p:childTnLst>
                              <p:par>
                                <p:cTn id="41" presetID="22" presetClass="exit" presetSubtype="1" fill="hold" nodeType="afterEffect">
                                  <p:stCondLst>
                                    <p:cond delay="0"/>
                                  </p:stCondLst>
                                  <p:childTnLst>
                                    <p:animEffect transition="out" filter="wipe(up)">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childTnLst>
                          </p:cTn>
                        </p:par>
                        <p:par>
                          <p:cTn id="44" fill="hold">
                            <p:stCondLst>
                              <p:cond delay="1500"/>
                            </p:stCondLst>
                            <p:childTnLst>
                              <p:par>
                                <p:cTn id="45" presetID="22" presetClass="entr" presetSubtype="4"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mph" presetSubtype="0" fill="hold" grpId="1" nodeType="clickEffect">
                                  <p:stCondLst>
                                    <p:cond delay="0"/>
                                  </p:stCondLst>
                                  <p:childTnLst>
                                    <p:animScale>
                                      <p:cBhvr>
                                        <p:cTn id="51" dur="2000" fill="hold"/>
                                        <p:tgtEl>
                                          <p:spTgt spid="12"/>
                                        </p:tgtEl>
                                      </p:cBhvr>
                                      <p:by x="25000" y="25000"/>
                                    </p:animScale>
                                  </p:childTnLst>
                                </p:cTn>
                              </p:par>
                            </p:childTnLst>
                          </p:cTn>
                        </p:par>
                        <p:par>
                          <p:cTn id="52" fill="hold">
                            <p:stCondLst>
                              <p:cond delay="2000"/>
                            </p:stCondLst>
                            <p:childTnLst>
                              <p:par>
                                <p:cTn id="53" presetID="20" presetClass="exit" presetSubtype="0" fill="hold" grpId="2" nodeType="afterEffect">
                                  <p:stCondLst>
                                    <p:cond delay="0"/>
                                  </p:stCondLst>
                                  <p:childTnLst>
                                    <p:animEffect transition="out" filter="wedge">
                                      <p:cBhvr>
                                        <p:cTn id="54" dur="2000"/>
                                        <p:tgtEl>
                                          <p:spTgt spid="17"/>
                                        </p:tgtEl>
                                      </p:cBhvr>
                                    </p:animEffect>
                                    <p:set>
                                      <p:cBhvr>
                                        <p:cTn id="55" dur="1" fill="hold">
                                          <p:stCondLst>
                                            <p:cond delay="1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P spid="12" grpId="1" animBg="1"/>
      <p:bldP spid="12" grpId="2" animBg="1"/>
      <p:bldP spid="13" grpId="0"/>
      <p:bldP spid="17" grpId="0" animBg="1"/>
      <p:bldP spid="17" grpId="1" animBg="1"/>
      <p:bldP spid="17" grpId="2"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E80CD9-6C02-4FAA-B6DE-7DA3F4AB6F7D}"/>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49</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88669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49</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Rom. 7:25a ~ </a:t>
            </a:r>
            <a:r>
              <a:rPr lang="en-US" sz="3200" dirty="0">
                <a:solidFill>
                  <a:srgbClr val="FF0000"/>
                </a:solidFill>
                <a:effectLst>
                  <a:outerShdw blurRad="38100" dist="38100" dir="2700000" algn="tl">
                    <a:srgbClr val="000000">
                      <a:alpha val="43137"/>
                    </a:srgbClr>
                  </a:outerShdw>
                </a:effectLst>
              </a:rPr>
              <a:t>I thank God – through Jesus Christ our Lord!</a:t>
            </a:r>
          </a:p>
        </p:txBody>
      </p:sp>
    </p:spTree>
    <p:extLst>
      <p:ext uri="{BB962C8B-B14F-4D97-AF65-F5344CB8AC3E}">
        <p14:creationId xmlns:p14="http://schemas.microsoft.com/office/powerpoint/2010/main" val="425964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E80CD9-6C02-4FAA-B6DE-7DA3F4AB6F7D}"/>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49</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261758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49</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1077218"/>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vehemently</a:t>
            </a:r>
            <a:r>
              <a:rPr lang="en-US" sz="3200" dirty="0">
                <a:effectLst>
                  <a:outerShdw blurRad="38100" dist="38100" dir="2700000" algn="tl">
                    <a:srgbClr val="000000">
                      <a:alpha val="43137"/>
                    </a:srgbClr>
                  </a:outerShdw>
                </a:effectLst>
              </a:rPr>
              <a:t>  (vv. 48, 49) ~ </a:t>
            </a:r>
            <a:r>
              <a:rPr lang="en-US" sz="32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prosrēgnumi</a:t>
            </a:r>
            <a:r>
              <a:rPr lang="en-US" sz="3200" dirty="0">
                <a:effectLst>
                  <a:outerShdw blurRad="38100" dist="38100" dir="2700000" algn="tl">
                    <a:srgbClr val="000000">
                      <a:alpha val="43137"/>
                    </a:srgbClr>
                  </a:outerShdw>
                </a:effectLst>
              </a:rPr>
              <a:t> – medical term referring to an internal rupture</a:t>
            </a:r>
            <a:endParaRPr lang="en-US" sz="48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7570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E80CD9-6C02-4FAA-B6DE-7DA3F4AB6F7D}"/>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49</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329368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49</a:t>
            </a:r>
            <a:endParaRPr lang="en-US" sz="5400" dirty="0">
              <a:solidFill>
                <a:srgbClr val="530006"/>
              </a:solidFill>
              <a:latin typeface="Times and Times again" pitchFamily="2" charset="0"/>
            </a:endParaRPr>
          </a:p>
        </p:txBody>
      </p:sp>
      <p:sp>
        <p:nvSpPr>
          <p:cNvPr id="4" name="Rectangle 3">
            <a:extLst>
              <a:ext uri="{FF2B5EF4-FFF2-40B4-BE49-F238E27FC236}">
                <a16:creationId xmlns:a16="http://schemas.microsoft.com/office/drawing/2014/main" id="{AEA0C004-9CD8-47DD-97D7-FC4C52947A48}"/>
              </a:ext>
            </a:extLst>
          </p:cNvPr>
          <p:cNvSpPr/>
          <p:nvPr/>
        </p:nvSpPr>
        <p:spPr>
          <a:xfrm>
            <a:off x="918190" y="1236252"/>
            <a:ext cx="1035301" cy="638964"/>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4769CB6-EE50-4986-9940-59E76061648E}"/>
              </a:ext>
            </a:extLst>
          </p:cNvPr>
          <p:cNvSpPr/>
          <p:nvPr/>
        </p:nvSpPr>
        <p:spPr>
          <a:xfrm>
            <a:off x="3050057" y="1638034"/>
            <a:ext cx="1308928" cy="638964"/>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D8D4D84-E826-4314-93A2-6309C1DB1190}"/>
              </a:ext>
            </a:extLst>
          </p:cNvPr>
          <p:cNvSpPr/>
          <p:nvPr/>
        </p:nvSpPr>
        <p:spPr>
          <a:xfrm>
            <a:off x="6402856" y="1644961"/>
            <a:ext cx="1224071" cy="638964"/>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246C62F-002D-4D0A-9BCD-313799894E38}"/>
              </a:ext>
            </a:extLst>
          </p:cNvPr>
          <p:cNvSpPr/>
          <p:nvPr/>
        </p:nvSpPr>
        <p:spPr>
          <a:xfrm>
            <a:off x="2237833" y="2410425"/>
            <a:ext cx="1357422" cy="638964"/>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7299C06-7271-41D2-8032-6992AE5524C6}"/>
              </a:ext>
            </a:extLst>
          </p:cNvPr>
          <p:cNvSpPr/>
          <p:nvPr/>
        </p:nvSpPr>
        <p:spPr>
          <a:xfrm>
            <a:off x="4120319" y="853521"/>
            <a:ext cx="1111504" cy="638964"/>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4893647"/>
          </a:xfrm>
          <a:prstGeom prst="rect">
            <a:avLst/>
          </a:prstGeom>
          <a:noFill/>
        </p:spPr>
        <p:txBody>
          <a:bodyPr wrap="square" rtlCol="0">
            <a:spAutoFit/>
          </a:bodyPr>
          <a:lstStyle/>
          <a:p>
            <a:r>
              <a:rPr lang="en-US" sz="2600" dirty="0">
                <a:effectLst>
                  <a:outerShdw blurRad="38100" dist="38100" dir="2700000" algn="tl">
                    <a:srgbClr val="000000">
                      <a:alpha val="43137"/>
                    </a:srgbClr>
                  </a:outerShdw>
                </a:effectLst>
              </a:rPr>
              <a:t>Wuest ~ </a:t>
            </a:r>
            <a:r>
              <a:rPr lang="en-US" sz="2600" baseline="30000" dirty="0">
                <a:effectLst>
                  <a:outerShdw blurRad="38100" dist="38100" dir="2700000" algn="tl">
                    <a:srgbClr val="000000">
                      <a:alpha val="43137"/>
                    </a:srgbClr>
                  </a:outerShdw>
                </a:effectLst>
              </a:rPr>
              <a:t>46</a:t>
            </a:r>
            <a:r>
              <a:rPr lang="en-US" sz="2600" dirty="0">
                <a:effectLst>
                  <a:outerShdw blurRad="38100" dist="38100" dir="2700000" algn="tl">
                    <a:srgbClr val="000000">
                      <a:alpha val="43137"/>
                    </a:srgbClr>
                  </a:outerShdw>
                </a:effectLst>
              </a:rPr>
              <a:t> </a:t>
            </a:r>
            <a:r>
              <a:rPr lang="en-US" sz="2600" dirty="0">
                <a:solidFill>
                  <a:srgbClr val="FF0000"/>
                </a:solidFill>
                <a:effectLst>
                  <a:outerShdw blurRad="38100" dist="38100" dir="2700000" algn="tl">
                    <a:srgbClr val="000000">
                      <a:alpha val="43137"/>
                    </a:srgbClr>
                  </a:outerShdw>
                </a:effectLst>
              </a:rPr>
              <a:t>But why are you calling me, Lord, Lord, and are not doing the things which I am saying?</a:t>
            </a:r>
            <a:r>
              <a:rPr lang="en-US" sz="2600" baseline="30000" dirty="0">
                <a:effectLst>
                  <a:outerShdw blurRad="38100" dist="38100" dir="2700000" algn="tl">
                    <a:srgbClr val="000000">
                      <a:alpha val="43137"/>
                    </a:srgbClr>
                  </a:outerShdw>
                </a:effectLst>
              </a:rPr>
              <a:t> 47</a:t>
            </a:r>
            <a:r>
              <a:rPr lang="en-US" sz="2600" dirty="0">
                <a:effectLst>
                  <a:outerShdw blurRad="38100" dist="38100" dir="2700000" algn="tl">
                    <a:srgbClr val="000000">
                      <a:alpha val="43137"/>
                    </a:srgbClr>
                  </a:outerShdw>
                </a:effectLst>
              </a:rPr>
              <a:t> </a:t>
            </a:r>
            <a:r>
              <a:rPr lang="en-US" sz="2600" dirty="0">
                <a:solidFill>
                  <a:srgbClr val="FF0000"/>
                </a:solidFill>
                <a:effectLst>
                  <a:outerShdw blurRad="38100" dist="38100" dir="2700000" algn="tl">
                    <a:srgbClr val="000000">
                      <a:alpha val="43137"/>
                    </a:srgbClr>
                  </a:outerShdw>
                </a:effectLst>
              </a:rPr>
              <a:t>Everyone who comes to me and is hearing my words and is putting them into practice, I will show you to whom he is like.</a:t>
            </a:r>
            <a:r>
              <a:rPr lang="en-US" sz="2600" baseline="30000" dirty="0">
                <a:solidFill>
                  <a:srgbClr val="FF0000"/>
                </a:solidFill>
                <a:effectLst>
                  <a:outerShdw blurRad="38100" dist="38100" dir="2700000" algn="tl">
                    <a:srgbClr val="000000">
                      <a:alpha val="43137"/>
                    </a:srgbClr>
                  </a:outerShdw>
                </a:effectLst>
              </a:rPr>
              <a:t> </a:t>
            </a:r>
            <a:r>
              <a:rPr lang="en-US" sz="2600" baseline="30000" dirty="0">
                <a:effectLst>
                  <a:outerShdw blurRad="38100" dist="38100" dir="2700000" algn="tl">
                    <a:srgbClr val="000000">
                      <a:alpha val="43137"/>
                    </a:srgbClr>
                  </a:outerShdw>
                </a:effectLst>
              </a:rPr>
              <a:t>48</a:t>
            </a:r>
            <a:r>
              <a:rPr lang="en-US" sz="2600" dirty="0">
                <a:effectLst>
                  <a:outerShdw blurRad="38100" dist="38100" dir="2700000" algn="tl">
                    <a:srgbClr val="000000">
                      <a:alpha val="43137"/>
                    </a:srgbClr>
                  </a:outerShdw>
                </a:effectLst>
              </a:rPr>
              <a:t> </a:t>
            </a:r>
            <a:r>
              <a:rPr lang="en-US" sz="2600" dirty="0">
                <a:solidFill>
                  <a:srgbClr val="FF0000"/>
                </a:solidFill>
                <a:effectLst>
                  <a:outerShdw blurRad="38100" dist="38100" dir="2700000" algn="tl">
                    <a:srgbClr val="000000">
                      <a:alpha val="43137"/>
                    </a:srgbClr>
                  </a:outerShdw>
                </a:effectLst>
              </a:rPr>
              <a:t>He is like a man who is building a house, who dug and went deep and laid a foundation upon the solid rock. And a flood having come, the river dashed against that house, and it was not strong enough to shake it because it was built securely.</a:t>
            </a:r>
            <a:endParaRPr lang="en-US" sz="2600" baseline="30000" dirty="0">
              <a:solidFill>
                <a:srgbClr val="FF0000"/>
              </a:solidFill>
              <a:effectLst>
                <a:outerShdw blurRad="38100" dist="38100" dir="2700000" algn="tl">
                  <a:srgbClr val="000000">
                    <a:alpha val="43137"/>
                  </a:srgbClr>
                </a:outerShdw>
              </a:effectLst>
            </a:endParaRPr>
          </a:p>
          <a:p>
            <a:r>
              <a:rPr lang="en-US" sz="2600" baseline="30000" dirty="0">
                <a:effectLst>
                  <a:outerShdw blurRad="38100" dist="38100" dir="2700000" algn="tl">
                    <a:srgbClr val="000000">
                      <a:alpha val="43137"/>
                    </a:srgbClr>
                  </a:outerShdw>
                </a:effectLst>
              </a:rPr>
              <a:t>49</a:t>
            </a:r>
            <a:r>
              <a:rPr lang="en-US" sz="2600" dirty="0">
                <a:effectLst>
                  <a:outerShdw blurRad="38100" dist="38100" dir="2700000" algn="tl">
                    <a:srgbClr val="000000">
                      <a:alpha val="43137"/>
                    </a:srgbClr>
                  </a:outerShdw>
                </a:effectLst>
              </a:rPr>
              <a:t> </a:t>
            </a:r>
            <a:r>
              <a:rPr lang="en-US" sz="2600" dirty="0">
                <a:solidFill>
                  <a:srgbClr val="FF0000"/>
                </a:solidFill>
                <a:effectLst>
                  <a:outerShdw blurRad="38100" dist="38100" dir="2700000" algn="tl">
                    <a:srgbClr val="000000">
                      <a:alpha val="43137"/>
                    </a:srgbClr>
                  </a:outerShdw>
                </a:effectLst>
              </a:rPr>
              <a:t>But he who heard and did not do is like a man who built a house upon the ground without a foundation, against which the river dashed, and immediately it collapsed,</a:t>
            </a:r>
          </a:p>
          <a:p>
            <a:r>
              <a:rPr lang="en-US" sz="2600" dirty="0">
                <a:solidFill>
                  <a:srgbClr val="FF0000"/>
                </a:solidFill>
                <a:effectLst>
                  <a:outerShdw blurRad="38100" dist="38100" dir="2700000" algn="tl">
                    <a:srgbClr val="000000">
                      <a:alpha val="43137"/>
                    </a:srgbClr>
                  </a:outerShdw>
                </a:effectLst>
              </a:rPr>
              <a:t>and the ruin of that house was great.</a:t>
            </a:r>
          </a:p>
        </p:txBody>
      </p:sp>
    </p:spTree>
    <p:extLst>
      <p:ext uri="{BB962C8B-B14F-4D97-AF65-F5344CB8AC3E}">
        <p14:creationId xmlns:p14="http://schemas.microsoft.com/office/powerpoint/2010/main" val="365543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E80CD9-6C02-4FAA-B6DE-7DA3F4AB6F7D}"/>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49</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260979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49</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5533924" cy="2554545"/>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Teddy Roosevelt (1858-1919) ~ </a:t>
            </a:r>
            <a:r>
              <a:rPr lang="en-US" sz="3200" dirty="0">
                <a:effectLst>
                  <a:outerShdw blurRad="38100" dist="38100" dir="2700000" algn="tl">
                    <a:srgbClr val="000000">
                      <a:alpha val="43137"/>
                    </a:srgbClr>
                  </a:outerShdw>
                </a:effectLst>
              </a:rPr>
              <a:t>“There has never yet been a man in our history who led a life of ease whose name is worth remembering.”</a:t>
            </a:r>
            <a:endParaRPr lang="en-US" sz="4800" dirty="0">
              <a:solidFill>
                <a:srgbClr val="FF0000"/>
              </a:solidFill>
              <a:effectLst>
                <a:outerShdw blurRad="38100" dist="38100" dir="2700000" algn="tl">
                  <a:srgbClr val="000000">
                    <a:alpha val="43137"/>
                  </a:srgbClr>
                </a:outerShdw>
              </a:effectLst>
            </a:endParaRPr>
          </a:p>
        </p:txBody>
      </p:sp>
      <p:pic>
        <p:nvPicPr>
          <p:cNvPr id="1026" name="Picture 2" descr="https://upload.wikimedia.org/wikipedia/commons/9/9e/TheodoreRoosevelt%28cropped%29.jpg">
            <a:extLst>
              <a:ext uri="{FF2B5EF4-FFF2-40B4-BE49-F238E27FC236}">
                <a16:creationId xmlns:a16="http://schemas.microsoft.com/office/drawing/2014/main" id="{1C24CEC2-D145-448B-B550-7390A39663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012" flipH="1">
            <a:off x="5811878" y="690416"/>
            <a:ext cx="3277738" cy="4532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09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E80CD9-6C02-4FAA-B6DE-7DA3F4AB6F7D}"/>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49</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3305749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49</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85318"/>
            <a:ext cx="8239297" cy="584775"/>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blessed</a:t>
            </a:r>
            <a:r>
              <a:rPr lang="en-US" sz="3200" dirty="0">
                <a:effectLst>
                  <a:outerShdw blurRad="38100" dist="38100" dir="2700000" algn="tl">
                    <a:srgbClr val="000000">
                      <a:alpha val="43137"/>
                    </a:srgbClr>
                  </a:outerShdw>
                </a:effectLst>
              </a:rPr>
              <a:t> ~ </a:t>
            </a:r>
            <a:r>
              <a:rPr lang="en-US" sz="32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makarios</a:t>
            </a:r>
            <a:r>
              <a:rPr lang="en-US" sz="3200" dirty="0">
                <a:effectLst>
                  <a:outerShdw blurRad="38100" dist="38100" dir="2700000" algn="tl">
                    <a:srgbClr val="000000">
                      <a:alpha val="43137"/>
                    </a:srgbClr>
                  </a:outerShdw>
                </a:effectLst>
              </a:rPr>
              <a:t> </a:t>
            </a:r>
            <a:endParaRPr lang="en-US" sz="4800" dirty="0">
              <a:solidFill>
                <a:srgbClr val="FF0000"/>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FB763895-0120-4BB5-82D5-4DB71DA85863}"/>
              </a:ext>
            </a:extLst>
          </p:cNvPr>
          <p:cNvSpPr/>
          <p:nvPr/>
        </p:nvSpPr>
        <p:spPr>
          <a:xfrm>
            <a:off x="710552" y="1399937"/>
            <a:ext cx="7973335" cy="584775"/>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200" dirty="0">
                <a:effectLst>
                  <a:outerShdw blurRad="38100" dist="38100" dir="2700000" algn="tl">
                    <a:srgbClr val="000000">
                      <a:alpha val="43137"/>
                    </a:srgbClr>
                  </a:outerShdw>
                </a:effectLst>
              </a:rPr>
              <a:t>“Beatitudes” comes from Latin, </a:t>
            </a:r>
            <a:r>
              <a:rPr lang="en-US" sz="32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beatus</a:t>
            </a:r>
            <a:endParaRPr lang="en-US"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793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E80CD9-6C02-4FAA-B6DE-7DA3F4AB6F7D}"/>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49</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407031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49</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85318"/>
            <a:ext cx="8239297" cy="584775"/>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poor in spirit </a:t>
            </a:r>
            <a:r>
              <a:rPr lang="en-US" sz="3200" dirty="0">
                <a:effectLst>
                  <a:outerShdw blurRad="38100" dist="38100" dir="2700000" algn="tl">
                    <a:srgbClr val="000000">
                      <a:alpha val="43137"/>
                    </a:srgbClr>
                  </a:outerShdw>
                </a:effectLst>
              </a:rPr>
              <a:t>(Matt. 5:3) </a:t>
            </a:r>
            <a:endParaRPr lang="en-US" sz="7200" dirty="0">
              <a:solidFill>
                <a:srgbClr val="FF0000"/>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FB763895-0120-4BB5-82D5-4DB71DA85863}"/>
              </a:ext>
            </a:extLst>
          </p:cNvPr>
          <p:cNvSpPr/>
          <p:nvPr/>
        </p:nvSpPr>
        <p:spPr>
          <a:xfrm>
            <a:off x="710552" y="1399937"/>
            <a:ext cx="7973335" cy="1077218"/>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 </a:t>
            </a:r>
            <a:r>
              <a:rPr lang="en-US" sz="32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penēs</a:t>
            </a:r>
            <a:r>
              <a:rPr lang="en-US" sz="3200" dirty="0">
                <a:effectLst>
                  <a:outerShdw blurRad="38100" dist="38100" dir="2700000" algn="tl">
                    <a:srgbClr val="000000">
                      <a:alpha val="43137"/>
                    </a:srgbClr>
                  </a:outerShdw>
                </a:effectLst>
              </a:rPr>
              <a:t> – one who is so poor he earns his bread by daily labor</a:t>
            </a:r>
          </a:p>
        </p:txBody>
      </p:sp>
      <p:sp>
        <p:nvSpPr>
          <p:cNvPr id="5" name="Rectangle 4">
            <a:extLst>
              <a:ext uri="{FF2B5EF4-FFF2-40B4-BE49-F238E27FC236}">
                <a16:creationId xmlns:a16="http://schemas.microsoft.com/office/drawing/2014/main" id="{F12BFD62-DA39-4C9F-AF20-6D62D547D926}"/>
              </a:ext>
            </a:extLst>
          </p:cNvPr>
          <p:cNvSpPr/>
          <p:nvPr/>
        </p:nvSpPr>
        <p:spPr>
          <a:xfrm>
            <a:off x="710545" y="2395312"/>
            <a:ext cx="7973335" cy="1077218"/>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 </a:t>
            </a:r>
            <a:r>
              <a:rPr lang="en-US" sz="32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ptōchos</a:t>
            </a:r>
            <a:r>
              <a:rPr lang="en-US" sz="3200" dirty="0">
                <a:effectLst>
                  <a:outerShdw blurRad="38100" dist="38100" dir="2700000" algn="tl">
                    <a:srgbClr val="000000">
                      <a:alpha val="43137"/>
                    </a:srgbClr>
                  </a:outerShdw>
                </a:effectLst>
              </a:rPr>
              <a:t> – one who only earns his living by begging </a:t>
            </a:r>
          </a:p>
        </p:txBody>
      </p:sp>
      <p:sp>
        <p:nvSpPr>
          <p:cNvPr id="7" name="TextBox 6">
            <a:extLst>
              <a:ext uri="{FF2B5EF4-FFF2-40B4-BE49-F238E27FC236}">
                <a16:creationId xmlns:a16="http://schemas.microsoft.com/office/drawing/2014/main" id="{1E124A4B-D0B0-4D93-8D07-A8CA14D918B0}"/>
              </a:ext>
            </a:extLst>
          </p:cNvPr>
          <p:cNvSpPr txBox="1"/>
          <p:nvPr/>
        </p:nvSpPr>
        <p:spPr>
          <a:xfrm>
            <a:off x="472574" y="3402556"/>
            <a:ext cx="8239297"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Merrihew Standard Version ~ </a:t>
            </a:r>
            <a:r>
              <a:rPr lang="en-US" sz="3200" dirty="0">
                <a:solidFill>
                  <a:srgbClr val="FF0000"/>
                </a:solidFill>
                <a:effectLst>
                  <a:outerShdw blurRad="38100" dist="38100" dir="2700000" algn="tl">
                    <a:srgbClr val="000000">
                      <a:alpha val="43137"/>
                    </a:srgbClr>
                  </a:outerShdw>
                </a:effectLst>
              </a:rPr>
              <a:t>When you find yourself in abject destitution, God’s kingdom comes into view.</a:t>
            </a:r>
          </a:p>
        </p:txBody>
      </p:sp>
    </p:spTree>
    <p:extLst>
      <p:ext uri="{BB962C8B-B14F-4D97-AF65-F5344CB8AC3E}">
        <p14:creationId xmlns:p14="http://schemas.microsoft.com/office/powerpoint/2010/main" val="333440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6"/>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3" presetClass="emph" presetSubtype="2" fill="hold" grpId="1" nodeType="withEffect">
                                  <p:stCondLst>
                                    <p:cond delay="0"/>
                                  </p:stCondLst>
                                  <p:childTnLst>
                                    <p:animClr clrSpc="rgb" dir="cw">
                                      <p:cBhvr override="childStyle">
                                        <p:cTn id="26" dur="500" fill="hold"/>
                                        <p:tgtEl>
                                          <p:spTgt spid="3"/>
                                        </p:tgtEl>
                                        <p:attrNameLst>
                                          <p:attrName>style.color</p:attrName>
                                        </p:attrNameLst>
                                      </p:cBhvr>
                                      <p:to>
                                        <a:schemeClr val="accent2"/>
                                      </p:to>
                                    </p:animClr>
                                  </p:childTnLst>
                                </p:cTn>
                              </p:par>
                              <p:par>
                                <p:cTn id="27" presetID="3" presetClass="emph" presetSubtype="2" fill="hold" grpId="1" nodeType="withEffect">
                                  <p:stCondLst>
                                    <p:cond delay="0"/>
                                  </p:stCondLst>
                                  <p:childTnLst>
                                    <p:animClr clrSpc="rgb" dir="cw">
                                      <p:cBhvr override="childStyle">
                                        <p:cTn id="28" dur="5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6" grpId="1"/>
      <p:bldP spid="5" grpId="0"/>
      <p:bldP spid="5" grpId="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E80CD9-6C02-4FAA-B6DE-7DA3F4AB6F7D}"/>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49</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2019458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49</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85318"/>
            <a:ext cx="8239297"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Ps. 56:8 ~ </a:t>
            </a:r>
            <a:r>
              <a:rPr lang="en-US" sz="3200" dirty="0">
                <a:solidFill>
                  <a:srgbClr val="FF0000"/>
                </a:solidFill>
                <a:effectLst>
                  <a:outerShdw blurRad="38100" dist="38100" dir="2700000" algn="tl">
                    <a:srgbClr val="000000">
                      <a:alpha val="43137"/>
                    </a:srgbClr>
                  </a:outerShdw>
                </a:effectLst>
              </a:rPr>
              <a:t>You number my wanderings;</a:t>
            </a:r>
          </a:p>
          <a:p>
            <a:r>
              <a:rPr lang="en-US" sz="3200" dirty="0">
                <a:solidFill>
                  <a:srgbClr val="FF0000"/>
                </a:solidFill>
                <a:effectLst>
                  <a:outerShdw blurRad="38100" dist="38100" dir="2700000" algn="tl">
                    <a:srgbClr val="000000">
                      <a:alpha val="43137"/>
                    </a:srgbClr>
                  </a:outerShdw>
                </a:effectLst>
              </a:rPr>
              <a:t>Put my tears into Your bottle;</a:t>
            </a:r>
          </a:p>
          <a:p>
            <a:r>
              <a:rPr lang="en-US" sz="3200" dirty="0">
                <a:solidFill>
                  <a:srgbClr val="FF0000"/>
                </a:solidFill>
                <a:effectLst>
                  <a:outerShdw blurRad="38100" dist="38100" dir="2700000" algn="tl">
                    <a:srgbClr val="000000">
                      <a:alpha val="43137"/>
                    </a:srgbClr>
                  </a:outerShdw>
                </a:effectLst>
              </a:rPr>
              <a:t>Are they not in Your book?</a:t>
            </a:r>
          </a:p>
        </p:txBody>
      </p:sp>
    </p:spTree>
    <p:extLst>
      <p:ext uri="{BB962C8B-B14F-4D97-AF65-F5344CB8AC3E}">
        <p14:creationId xmlns:p14="http://schemas.microsoft.com/office/powerpoint/2010/main" val="2140042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E80CD9-6C02-4FAA-B6DE-7DA3F4AB6F7D}"/>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6</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49</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268758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F8AE46C-D1B2-494A-B7CF-986C3E388574}" vid="{F4976BE7-E753-4755-B762-BFB8B279BA9A}"/>
    </a:ext>
  </a:extLst>
</a:theme>
</file>

<file path=docProps/app.xml><?xml version="1.0" encoding="utf-8"?>
<Properties xmlns="http://schemas.openxmlformats.org/officeDocument/2006/extended-properties" xmlns:vt="http://schemas.openxmlformats.org/officeDocument/2006/docPropsVTypes">
  <Template>Luke</Template>
  <TotalTime>3572</TotalTime>
  <Words>695</Words>
  <Application>Microsoft Office PowerPoint</Application>
  <PresentationFormat>On-screen Show (4:3)</PresentationFormat>
  <Paragraphs>76</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Times and Times again</vt:lpstr>
      <vt:lpstr>Calibri</vt:lpstr>
      <vt:lpstr>Times New Roman</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15</cp:revision>
  <dcterms:created xsi:type="dcterms:W3CDTF">2019-07-12T00:36:52Z</dcterms:created>
  <dcterms:modified xsi:type="dcterms:W3CDTF">2019-07-14T12:24:57Z</dcterms:modified>
</cp:coreProperties>
</file>