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82" r:id="rId5"/>
    <p:sldId id="283" r:id="rId6"/>
    <p:sldId id="261" r:id="rId7"/>
    <p:sldId id="264" r:id="rId8"/>
    <p:sldId id="263" r:id="rId9"/>
    <p:sldId id="259" r:id="rId10"/>
    <p:sldId id="266" r:id="rId11"/>
    <p:sldId id="268" r:id="rId12"/>
    <p:sldId id="267" r:id="rId13"/>
    <p:sldId id="262" r:id="rId14"/>
    <p:sldId id="265" r:id="rId15"/>
    <p:sldId id="260" r:id="rId16"/>
    <p:sldId id="271" r:id="rId17"/>
    <p:sldId id="272" r:id="rId18"/>
    <p:sldId id="269" r:id="rId19"/>
    <p:sldId id="270" r:id="rId20"/>
    <p:sldId id="273" r:id="rId21"/>
    <p:sldId id="275" r:id="rId22"/>
    <p:sldId id="274" r:id="rId23"/>
    <p:sldId id="278" r:id="rId24"/>
    <p:sldId id="279" r:id="rId25"/>
    <p:sldId id="281" r:id="rId26"/>
    <p:sldId id="280" r:id="rId27"/>
    <p:sldId id="277" r:id="rId28"/>
    <p:sldId id="284" r:id="rId29"/>
    <p:sldId id="285"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Times and Times again"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8AC1B-92A3-4DD8-8A29-7FCDBF315BDA}" v="1302" dt="2019-07-07T02:36:52.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8" autoAdjust="0"/>
    <p:restoredTop sz="94660"/>
  </p:normalViewPr>
  <p:slideViewPr>
    <p:cSldViewPr snapToGrid="0" showGuides="1">
      <p:cViewPr>
        <p:scale>
          <a:sx n="77" d="100"/>
          <a:sy n="77" d="100"/>
        </p:scale>
        <p:origin x="816" y="5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7C8AC1B-92A3-4DD8-8A29-7FCDBF315BDA}"/>
    <pc:docChg chg="undo redo custSel addSld delSld modSld sldOrd">
      <pc:chgData name="Ken Merrihew" userId="bcb7a1e886d99f07" providerId="LiveId" clId="{B7C8AC1B-92A3-4DD8-8A29-7FCDBF315BDA}" dt="2019-07-07T02:36:52.299" v="3761" actId="207"/>
      <pc:docMkLst>
        <pc:docMk/>
      </pc:docMkLst>
      <pc:sldChg chg="modSp modAnim">
        <pc:chgData name="Ken Merrihew" userId="bcb7a1e886d99f07" providerId="LiveId" clId="{B7C8AC1B-92A3-4DD8-8A29-7FCDBF315BDA}" dt="2019-07-04T04:21:57.068" v="2374" actId="14100"/>
        <pc:sldMkLst>
          <pc:docMk/>
          <pc:sldMk cId="3922976166" sldId="263"/>
        </pc:sldMkLst>
        <pc:spChg chg="mod">
          <ac:chgData name="Ken Merrihew" userId="bcb7a1e886d99f07" providerId="LiveId" clId="{B7C8AC1B-92A3-4DD8-8A29-7FCDBF315BDA}" dt="2019-07-04T04:21:30.036" v="2369" actId="207"/>
          <ac:spMkLst>
            <pc:docMk/>
            <pc:sldMk cId="3922976166" sldId="263"/>
            <ac:spMk id="4" creationId="{DB638372-4C85-48D5-83BE-078E7235CAAF}"/>
          </ac:spMkLst>
        </pc:spChg>
        <pc:spChg chg="mod">
          <ac:chgData name="Ken Merrihew" userId="bcb7a1e886d99f07" providerId="LiveId" clId="{B7C8AC1B-92A3-4DD8-8A29-7FCDBF315BDA}" dt="2019-07-04T04:21:57.068" v="2374" actId="14100"/>
          <ac:spMkLst>
            <pc:docMk/>
            <pc:sldMk cId="3922976166" sldId="263"/>
            <ac:spMk id="8" creationId="{A4625F34-1723-4CF7-8620-9CFB97A7D4E8}"/>
          </ac:spMkLst>
        </pc:spChg>
      </pc:sldChg>
      <pc:sldChg chg="modSp">
        <pc:chgData name="Ken Merrihew" userId="bcb7a1e886d99f07" providerId="LiveId" clId="{B7C8AC1B-92A3-4DD8-8A29-7FCDBF315BDA}" dt="2019-07-06T22:41:33.107" v="3221" actId="20577"/>
        <pc:sldMkLst>
          <pc:docMk/>
          <pc:sldMk cId="1836228685" sldId="264"/>
        </pc:sldMkLst>
        <pc:spChg chg="mod">
          <ac:chgData name="Ken Merrihew" userId="bcb7a1e886d99f07" providerId="LiveId" clId="{B7C8AC1B-92A3-4DD8-8A29-7FCDBF315BDA}" dt="2019-07-06T22:41:33.107" v="3221" actId="20577"/>
          <ac:spMkLst>
            <pc:docMk/>
            <pc:sldMk cId="1836228685" sldId="264"/>
            <ac:spMk id="3" creationId="{E2263769-A21A-47C3-837A-2CF602A4A55D}"/>
          </ac:spMkLst>
        </pc:spChg>
      </pc:sldChg>
      <pc:sldChg chg="addSp modSp modAnim">
        <pc:chgData name="Ken Merrihew" userId="bcb7a1e886d99f07" providerId="LiveId" clId="{B7C8AC1B-92A3-4DD8-8A29-7FCDBF315BDA}" dt="2019-07-07T01:21:39.579" v="3746"/>
        <pc:sldMkLst>
          <pc:docMk/>
          <pc:sldMk cId="572217520" sldId="265"/>
        </pc:sldMkLst>
        <pc:spChg chg="add mod">
          <ac:chgData name="Ken Merrihew" userId="bcb7a1e886d99f07" providerId="LiveId" clId="{B7C8AC1B-92A3-4DD8-8A29-7FCDBF315BDA}" dt="2019-07-07T01:21:06.656" v="3742" actId="2711"/>
          <ac:spMkLst>
            <pc:docMk/>
            <pc:sldMk cId="572217520" sldId="265"/>
            <ac:spMk id="5" creationId="{A8FEF12C-1C68-4C9A-B40D-9EF4934DBAF6}"/>
          </ac:spMkLst>
        </pc:spChg>
      </pc:sldChg>
      <pc:sldChg chg="modSp">
        <pc:chgData name="Ken Merrihew" userId="bcb7a1e886d99f07" providerId="LiveId" clId="{B7C8AC1B-92A3-4DD8-8A29-7FCDBF315BDA}" dt="2019-07-04T04:22:34.882" v="2379" actId="20577"/>
        <pc:sldMkLst>
          <pc:docMk/>
          <pc:sldMk cId="1413234254" sldId="266"/>
        </pc:sldMkLst>
        <pc:spChg chg="mod">
          <ac:chgData name="Ken Merrihew" userId="bcb7a1e886d99f07" providerId="LiveId" clId="{B7C8AC1B-92A3-4DD8-8A29-7FCDBF315BDA}" dt="2019-07-04T04:22:34.882" v="2379" actId="20577"/>
          <ac:spMkLst>
            <pc:docMk/>
            <pc:sldMk cId="1413234254" sldId="266"/>
            <ac:spMk id="6" creationId="{FB763895-0120-4BB5-82D5-4DB71DA85863}"/>
          </ac:spMkLst>
        </pc:spChg>
      </pc:sldChg>
      <pc:sldChg chg="modAnim">
        <pc:chgData name="Ken Merrihew" userId="bcb7a1e886d99f07" providerId="LiveId" clId="{B7C8AC1B-92A3-4DD8-8A29-7FCDBF315BDA}" dt="2019-07-06T22:43:23.066" v="3222"/>
        <pc:sldMkLst>
          <pc:docMk/>
          <pc:sldMk cId="254071961" sldId="267"/>
        </pc:sldMkLst>
      </pc:sldChg>
      <pc:sldChg chg="modSp">
        <pc:chgData name="Ken Merrihew" userId="bcb7a1e886d99f07" providerId="LiveId" clId="{B7C8AC1B-92A3-4DD8-8A29-7FCDBF315BDA}" dt="2019-07-06T22:48:05.483" v="3233" actId="6549"/>
        <pc:sldMkLst>
          <pc:docMk/>
          <pc:sldMk cId="2840608145" sldId="275"/>
        </pc:sldMkLst>
        <pc:spChg chg="mod">
          <ac:chgData name="Ken Merrihew" userId="bcb7a1e886d99f07" providerId="LiveId" clId="{B7C8AC1B-92A3-4DD8-8A29-7FCDBF315BDA}" dt="2019-07-06T22:48:05.483" v="3233" actId="6549"/>
          <ac:spMkLst>
            <pc:docMk/>
            <pc:sldMk cId="2840608145" sldId="275"/>
            <ac:spMk id="3" creationId="{E2263769-A21A-47C3-837A-2CF602A4A55D}"/>
          </ac:spMkLst>
        </pc:spChg>
      </pc:sldChg>
      <pc:sldChg chg="addSp delSp modSp add delAnim modAnim">
        <pc:chgData name="Ken Merrihew" userId="bcb7a1e886d99f07" providerId="LiveId" clId="{B7C8AC1B-92A3-4DD8-8A29-7FCDBF315BDA}" dt="2019-07-04T18:13:32.287" v="2881"/>
        <pc:sldMkLst>
          <pc:docMk/>
          <pc:sldMk cId="2411218615" sldId="278"/>
        </pc:sldMkLst>
        <pc:spChg chg="mod">
          <ac:chgData name="Ken Merrihew" userId="bcb7a1e886d99f07" providerId="LiveId" clId="{B7C8AC1B-92A3-4DD8-8A29-7FCDBF315BDA}" dt="2019-07-02T19:26:53.320" v="381" actId="20577"/>
          <ac:spMkLst>
            <pc:docMk/>
            <pc:sldMk cId="2411218615" sldId="278"/>
            <ac:spMk id="2" creationId="{95F7A497-A0DD-422D-B0EB-E2B7C817C4DF}"/>
          </ac:spMkLst>
        </pc:spChg>
        <pc:spChg chg="add mod">
          <ac:chgData name="Ken Merrihew" userId="bcb7a1e886d99f07" providerId="LiveId" clId="{B7C8AC1B-92A3-4DD8-8A29-7FCDBF315BDA}" dt="2019-07-04T18:12:07.338" v="2878" actId="208"/>
          <ac:spMkLst>
            <pc:docMk/>
            <pc:sldMk cId="2411218615" sldId="278"/>
            <ac:spMk id="4" creationId="{18DC830A-F73F-4FC2-B558-163991BFD867}"/>
          </ac:spMkLst>
        </pc:spChg>
        <pc:spChg chg="del">
          <ac:chgData name="Ken Merrihew" userId="bcb7a1e886d99f07" providerId="LiveId" clId="{B7C8AC1B-92A3-4DD8-8A29-7FCDBF315BDA}" dt="2019-07-02T19:19:15.718" v="1" actId="478"/>
          <ac:spMkLst>
            <pc:docMk/>
            <pc:sldMk cId="2411218615" sldId="278"/>
            <ac:spMk id="5" creationId="{6DFB1988-E414-43A4-962E-A9B812EEA360}"/>
          </ac:spMkLst>
        </pc:spChg>
        <pc:spChg chg="del">
          <ac:chgData name="Ken Merrihew" userId="bcb7a1e886d99f07" providerId="LiveId" clId="{B7C8AC1B-92A3-4DD8-8A29-7FCDBF315BDA}" dt="2019-07-02T19:19:15.718" v="1" actId="478"/>
          <ac:spMkLst>
            <pc:docMk/>
            <pc:sldMk cId="2411218615" sldId="278"/>
            <ac:spMk id="6" creationId="{2C17A07B-CE31-4359-8578-DF0E4D545F9F}"/>
          </ac:spMkLst>
        </pc:spChg>
        <pc:spChg chg="del">
          <ac:chgData name="Ken Merrihew" userId="bcb7a1e886d99f07" providerId="LiveId" clId="{B7C8AC1B-92A3-4DD8-8A29-7FCDBF315BDA}" dt="2019-07-02T19:19:15.718" v="1" actId="478"/>
          <ac:spMkLst>
            <pc:docMk/>
            <pc:sldMk cId="2411218615" sldId="278"/>
            <ac:spMk id="7" creationId="{0D8DB282-4FCD-44EB-82DD-8DA1CC5BB103}"/>
          </ac:spMkLst>
        </pc:spChg>
        <pc:spChg chg="del">
          <ac:chgData name="Ken Merrihew" userId="bcb7a1e886d99f07" providerId="LiveId" clId="{B7C8AC1B-92A3-4DD8-8A29-7FCDBF315BDA}" dt="2019-07-02T19:19:15.718" v="1" actId="478"/>
          <ac:spMkLst>
            <pc:docMk/>
            <pc:sldMk cId="2411218615" sldId="278"/>
            <ac:spMk id="8" creationId="{064873BD-0616-47DC-90F9-E45D28331CCF}"/>
          </ac:spMkLst>
        </pc:spChg>
        <pc:spChg chg="del">
          <ac:chgData name="Ken Merrihew" userId="bcb7a1e886d99f07" providerId="LiveId" clId="{B7C8AC1B-92A3-4DD8-8A29-7FCDBF315BDA}" dt="2019-07-02T19:19:15.718" v="1" actId="478"/>
          <ac:spMkLst>
            <pc:docMk/>
            <pc:sldMk cId="2411218615" sldId="278"/>
            <ac:spMk id="9" creationId="{83ED1C23-8A4B-4EE2-A58E-B3521FDFFB63}"/>
          </ac:spMkLst>
        </pc:spChg>
        <pc:spChg chg="del">
          <ac:chgData name="Ken Merrihew" userId="bcb7a1e886d99f07" providerId="LiveId" clId="{B7C8AC1B-92A3-4DD8-8A29-7FCDBF315BDA}" dt="2019-07-02T19:19:15.718" v="1" actId="478"/>
          <ac:spMkLst>
            <pc:docMk/>
            <pc:sldMk cId="2411218615" sldId="278"/>
            <ac:spMk id="10" creationId="{0B03CCC0-2BEF-45E4-82EF-15FB34860D61}"/>
          </ac:spMkLst>
        </pc:spChg>
        <pc:spChg chg="del">
          <ac:chgData name="Ken Merrihew" userId="bcb7a1e886d99f07" providerId="LiveId" clId="{B7C8AC1B-92A3-4DD8-8A29-7FCDBF315BDA}" dt="2019-07-02T19:19:15.718" v="1" actId="478"/>
          <ac:spMkLst>
            <pc:docMk/>
            <pc:sldMk cId="2411218615" sldId="278"/>
            <ac:spMk id="11" creationId="{CDDCBB3B-64CE-4BFE-B82B-828CE0A767FF}"/>
          </ac:spMkLst>
        </pc:spChg>
        <pc:spChg chg="del">
          <ac:chgData name="Ken Merrihew" userId="bcb7a1e886d99f07" providerId="LiveId" clId="{B7C8AC1B-92A3-4DD8-8A29-7FCDBF315BDA}" dt="2019-07-02T19:19:15.718" v="1" actId="478"/>
          <ac:spMkLst>
            <pc:docMk/>
            <pc:sldMk cId="2411218615" sldId="278"/>
            <ac:spMk id="12" creationId="{9066B96F-F5FC-421C-B097-5608C77CF6FE}"/>
          </ac:spMkLst>
        </pc:spChg>
        <pc:spChg chg="del">
          <ac:chgData name="Ken Merrihew" userId="bcb7a1e886d99f07" providerId="LiveId" clId="{B7C8AC1B-92A3-4DD8-8A29-7FCDBF315BDA}" dt="2019-07-02T19:19:15.718" v="1" actId="478"/>
          <ac:spMkLst>
            <pc:docMk/>
            <pc:sldMk cId="2411218615" sldId="278"/>
            <ac:spMk id="13" creationId="{6DEDB2FE-E394-4616-B06F-DE744990846D}"/>
          </ac:spMkLst>
        </pc:spChg>
        <pc:spChg chg="add mod">
          <ac:chgData name="Ken Merrihew" userId="bcb7a1e886d99f07" providerId="LiveId" clId="{B7C8AC1B-92A3-4DD8-8A29-7FCDBF315BDA}" dt="2019-07-02T19:23:08.071" v="199" actId="1037"/>
          <ac:spMkLst>
            <pc:docMk/>
            <pc:sldMk cId="2411218615" sldId="278"/>
            <ac:spMk id="14" creationId="{94C45D26-121D-4F29-9CF8-39ECC92B5586}"/>
          </ac:spMkLst>
        </pc:spChg>
        <pc:spChg chg="add mod">
          <ac:chgData name="Ken Merrihew" userId="bcb7a1e886d99f07" providerId="LiveId" clId="{B7C8AC1B-92A3-4DD8-8A29-7FCDBF315BDA}" dt="2019-07-02T19:25:49.898" v="343" actId="1076"/>
          <ac:spMkLst>
            <pc:docMk/>
            <pc:sldMk cId="2411218615" sldId="278"/>
            <ac:spMk id="15" creationId="{728D7689-8BA7-47F0-A637-FE53BD319004}"/>
          </ac:spMkLst>
        </pc:spChg>
        <pc:spChg chg="add mod">
          <ac:chgData name="Ken Merrihew" userId="bcb7a1e886d99f07" providerId="LiveId" clId="{B7C8AC1B-92A3-4DD8-8A29-7FCDBF315BDA}" dt="2019-07-02T19:24:31.011" v="325" actId="20577"/>
          <ac:spMkLst>
            <pc:docMk/>
            <pc:sldMk cId="2411218615" sldId="278"/>
            <ac:spMk id="16" creationId="{00A4B336-D0E2-4F1A-9866-AA2C02D6BB19}"/>
          </ac:spMkLst>
        </pc:spChg>
        <pc:spChg chg="add mod">
          <ac:chgData name="Ken Merrihew" userId="bcb7a1e886d99f07" providerId="LiveId" clId="{B7C8AC1B-92A3-4DD8-8A29-7FCDBF315BDA}" dt="2019-07-02T19:24:35.818" v="327" actId="6549"/>
          <ac:spMkLst>
            <pc:docMk/>
            <pc:sldMk cId="2411218615" sldId="278"/>
            <ac:spMk id="17" creationId="{355935C3-00E3-4CE9-A886-146093103BE0}"/>
          </ac:spMkLst>
        </pc:spChg>
        <pc:spChg chg="add mod">
          <ac:chgData name="Ken Merrihew" userId="bcb7a1e886d99f07" providerId="LiveId" clId="{B7C8AC1B-92A3-4DD8-8A29-7FCDBF315BDA}" dt="2019-07-02T19:24:42.494" v="329" actId="6549"/>
          <ac:spMkLst>
            <pc:docMk/>
            <pc:sldMk cId="2411218615" sldId="278"/>
            <ac:spMk id="18" creationId="{91B0F1CD-1590-453A-97FE-13B671846179}"/>
          </ac:spMkLst>
        </pc:spChg>
        <pc:spChg chg="add mod">
          <ac:chgData name="Ken Merrihew" userId="bcb7a1e886d99f07" providerId="LiveId" clId="{B7C8AC1B-92A3-4DD8-8A29-7FCDBF315BDA}" dt="2019-07-02T19:24:46.375" v="331" actId="20577"/>
          <ac:spMkLst>
            <pc:docMk/>
            <pc:sldMk cId="2411218615" sldId="278"/>
            <ac:spMk id="19" creationId="{B5DCE7A6-2007-4F7E-AF9A-1131579CBD6E}"/>
          </ac:spMkLst>
        </pc:spChg>
        <pc:spChg chg="add mod">
          <ac:chgData name="Ken Merrihew" userId="bcb7a1e886d99f07" providerId="LiveId" clId="{B7C8AC1B-92A3-4DD8-8A29-7FCDBF315BDA}" dt="2019-07-02T19:25:03.689" v="335" actId="20577"/>
          <ac:spMkLst>
            <pc:docMk/>
            <pc:sldMk cId="2411218615" sldId="278"/>
            <ac:spMk id="20" creationId="{DA93AFDF-5C1B-42F3-B51A-DD923B49C256}"/>
          </ac:spMkLst>
        </pc:spChg>
        <pc:spChg chg="add mod">
          <ac:chgData name="Ken Merrihew" userId="bcb7a1e886d99f07" providerId="LiveId" clId="{B7C8AC1B-92A3-4DD8-8A29-7FCDBF315BDA}" dt="2019-07-02T19:24:59.152" v="333" actId="20577"/>
          <ac:spMkLst>
            <pc:docMk/>
            <pc:sldMk cId="2411218615" sldId="278"/>
            <ac:spMk id="21" creationId="{9CDCDC27-B23F-4C5A-A0FD-798977A32737}"/>
          </ac:spMkLst>
        </pc:spChg>
        <pc:spChg chg="add mod">
          <ac:chgData name="Ken Merrihew" userId="bcb7a1e886d99f07" providerId="LiveId" clId="{B7C8AC1B-92A3-4DD8-8A29-7FCDBF315BDA}" dt="2019-07-02T19:25:10.442" v="337" actId="20577"/>
          <ac:spMkLst>
            <pc:docMk/>
            <pc:sldMk cId="2411218615" sldId="278"/>
            <ac:spMk id="22" creationId="{FB926FC6-24B7-459F-8256-274AA6A5AAAF}"/>
          </ac:spMkLst>
        </pc:spChg>
        <pc:spChg chg="add mod">
          <ac:chgData name="Ken Merrihew" userId="bcb7a1e886d99f07" providerId="LiveId" clId="{B7C8AC1B-92A3-4DD8-8A29-7FCDBF315BDA}" dt="2019-07-02T19:25:14.498" v="338" actId="20577"/>
          <ac:spMkLst>
            <pc:docMk/>
            <pc:sldMk cId="2411218615" sldId="278"/>
            <ac:spMk id="23" creationId="{7761CB29-D13F-4679-9AD8-3C14391A55F7}"/>
          </ac:spMkLst>
        </pc:spChg>
        <pc:spChg chg="add mod">
          <ac:chgData name="Ken Merrihew" userId="bcb7a1e886d99f07" providerId="LiveId" clId="{B7C8AC1B-92A3-4DD8-8A29-7FCDBF315BDA}" dt="2019-07-02T19:25:19.666" v="339" actId="20577"/>
          <ac:spMkLst>
            <pc:docMk/>
            <pc:sldMk cId="2411218615" sldId="278"/>
            <ac:spMk id="24" creationId="{508232A0-983A-47A4-BED9-DB4097C436C2}"/>
          </ac:spMkLst>
        </pc:spChg>
        <pc:spChg chg="add mod">
          <ac:chgData name="Ken Merrihew" userId="bcb7a1e886d99f07" providerId="LiveId" clId="{B7C8AC1B-92A3-4DD8-8A29-7FCDBF315BDA}" dt="2019-07-02T19:25:24.126" v="340" actId="20577"/>
          <ac:spMkLst>
            <pc:docMk/>
            <pc:sldMk cId="2411218615" sldId="278"/>
            <ac:spMk id="25" creationId="{6CE8DB0A-6864-4E7F-B0B2-D64FB5A50AAC}"/>
          </ac:spMkLst>
        </pc:spChg>
        <pc:spChg chg="add mod">
          <ac:chgData name="Ken Merrihew" userId="bcb7a1e886d99f07" providerId="LiveId" clId="{B7C8AC1B-92A3-4DD8-8A29-7FCDBF315BDA}" dt="2019-07-02T19:29:36.400" v="478" actId="1037"/>
          <ac:spMkLst>
            <pc:docMk/>
            <pc:sldMk cId="2411218615" sldId="278"/>
            <ac:spMk id="26" creationId="{B933DBF0-D926-41A9-B813-BE3ED6BD5C07}"/>
          </ac:spMkLst>
        </pc:spChg>
        <pc:spChg chg="add mod">
          <ac:chgData name="Ken Merrihew" userId="bcb7a1e886d99f07" providerId="LiveId" clId="{B7C8AC1B-92A3-4DD8-8A29-7FCDBF315BDA}" dt="2019-07-02T19:30:15.259" v="516" actId="1037"/>
          <ac:spMkLst>
            <pc:docMk/>
            <pc:sldMk cId="2411218615" sldId="278"/>
            <ac:spMk id="27" creationId="{7667F79D-729C-4DF7-9CAF-06144C0A5DA7}"/>
          </ac:spMkLst>
        </pc:spChg>
        <pc:spChg chg="add mod">
          <ac:chgData name="Ken Merrihew" userId="bcb7a1e886d99f07" providerId="LiveId" clId="{B7C8AC1B-92A3-4DD8-8A29-7FCDBF315BDA}" dt="2019-07-02T19:28:06.692" v="416" actId="20577"/>
          <ac:spMkLst>
            <pc:docMk/>
            <pc:sldMk cId="2411218615" sldId="278"/>
            <ac:spMk id="28" creationId="{EBA1FFEC-0603-48F5-92F3-0410127716FC}"/>
          </ac:spMkLst>
        </pc:spChg>
        <pc:spChg chg="add mod">
          <ac:chgData name="Ken Merrihew" userId="bcb7a1e886d99f07" providerId="LiveId" clId="{B7C8AC1B-92A3-4DD8-8A29-7FCDBF315BDA}" dt="2019-07-03T17:22:36.247" v="2072" actId="1038"/>
          <ac:spMkLst>
            <pc:docMk/>
            <pc:sldMk cId="2411218615" sldId="278"/>
            <ac:spMk id="29" creationId="{B4969593-B71D-4CD7-9525-00463D473A8A}"/>
          </ac:spMkLst>
        </pc:spChg>
        <pc:spChg chg="add mod">
          <ac:chgData name="Ken Merrihew" userId="bcb7a1e886d99f07" providerId="LiveId" clId="{B7C8AC1B-92A3-4DD8-8A29-7FCDBF315BDA}" dt="2019-07-03T17:21:28.373" v="1950" actId="1037"/>
          <ac:spMkLst>
            <pc:docMk/>
            <pc:sldMk cId="2411218615" sldId="278"/>
            <ac:spMk id="30" creationId="{A098B098-E585-41D9-A3C0-4CDBD52C80D0}"/>
          </ac:spMkLst>
        </pc:spChg>
        <pc:spChg chg="add mod">
          <ac:chgData name="Ken Merrihew" userId="bcb7a1e886d99f07" providerId="LiveId" clId="{B7C8AC1B-92A3-4DD8-8A29-7FCDBF315BDA}" dt="2019-07-03T17:21:23.394" v="1940" actId="1037"/>
          <ac:spMkLst>
            <pc:docMk/>
            <pc:sldMk cId="2411218615" sldId="278"/>
            <ac:spMk id="31" creationId="{20B82FA4-982A-4DFA-9FA6-E9E93C230E20}"/>
          </ac:spMkLst>
        </pc:spChg>
        <pc:spChg chg="add mod">
          <ac:chgData name="Ken Merrihew" userId="bcb7a1e886d99f07" providerId="LiveId" clId="{B7C8AC1B-92A3-4DD8-8A29-7FCDBF315BDA}" dt="2019-07-03T17:22:43.855" v="2080" actId="1038"/>
          <ac:spMkLst>
            <pc:docMk/>
            <pc:sldMk cId="2411218615" sldId="278"/>
            <ac:spMk id="32" creationId="{36AE8E69-8DB5-4759-AAC4-7B83A809BB5A}"/>
          </ac:spMkLst>
        </pc:spChg>
        <pc:spChg chg="add mod">
          <ac:chgData name="Ken Merrihew" userId="bcb7a1e886d99f07" providerId="LiveId" clId="{B7C8AC1B-92A3-4DD8-8A29-7FCDBF315BDA}" dt="2019-07-03T17:21:32.122" v="1960" actId="1037"/>
          <ac:spMkLst>
            <pc:docMk/>
            <pc:sldMk cId="2411218615" sldId="278"/>
            <ac:spMk id="33" creationId="{5EBF3651-6DE5-476A-8C96-FA2C5D3AAB80}"/>
          </ac:spMkLst>
        </pc:spChg>
        <pc:spChg chg="add mod">
          <ac:chgData name="Ken Merrihew" userId="bcb7a1e886d99f07" providerId="LiveId" clId="{B7C8AC1B-92A3-4DD8-8A29-7FCDBF315BDA}" dt="2019-07-03T17:43:27.556" v="2208" actId="1076"/>
          <ac:spMkLst>
            <pc:docMk/>
            <pc:sldMk cId="2411218615" sldId="278"/>
            <ac:spMk id="34" creationId="{407B9324-2611-45DF-8B58-33D0DC0DEC0A}"/>
          </ac:spMkLst>
        </pc:spChg>
        <pc:spChg chg="add mod">
          <ac:chgData name="Ken Merrihew" userId="bcb7a1e886d99f07" providerId="LiveId" clId="{B7C8AC1B-92A3-4DD8-8A29-7FCDBF315BDA}" dt="2019-07-03T17:22:40.746" v="2074" actId="1038"/>
          <ac:spMkLst>
            <pc:docMk/>
            <pc:sldMk cId="2411218615" sldId="278"/>
            <ac:spMk id="35" creationId="{3B9A932C-1CAC-4E66-AB54-BE670046C28F}"/>
          </ac:spMkLst>
        </pc:spChg>
        <pc:spChg chg="add mod">
          <ac:chgData name="Ken Merrihew" userId="bcb7a1e886d99f07" providerId="LiveId" clId="{B7C8AC1B-92A3-4DD8-8A29-7FCDBF315BDA}" dt="2019-07-03T17:21:36.215" v="1970" actId="1037"/>
          <ac:spMkLst>
            <pc:docMk/>
            <pc:sldMk cId="2411218615" sldId="278"/>
            <ac:spMk id="36" creationId="{63B2F851-9FAF-4EBC-8EB7-69DD1CF5CF4D}"/>
          </ac:spMkLst>
        </pc:spChg>
        <pc:spChg chg="add mod">
          <ac:chgData name="Ken Merrihew" userId="bcb7a1e886d99f07" providerId="LiveId" clId="{B7C8AC1B-92A3-4DD8-8A29-7FCDBF315BDA}" dt="2019-07-03T17:21:03.934" v="1890" actId="1035"/>
          <ac:spMkLst>
            <pc:docMk/>
            <pc:sldMk cId="2411218615" sldId="278"/>
            <ac:spMk id="37" creationId="{BB9DCBFB-E998-41ED-A63F-4E36F6C23627}"/>
          </ac:spMkLst>
        </pc:spChg>
        <pc:spChg chg="add mod">
          <ac:chgData name="Ken Merrihew" userId="bcb7a1e886d99f07" providerId="LiveId" clId="{B7C8AC1B-92A3-4DD8-8A29-7FCDBF315BDA}" dt="2019-07-03T17:22:51.059" v="2085" actId="1038"/>
          <ac:spMkLst>
            <pc:docMk/>
            <pc:sldMk cId="2411218615" sldId="278"/>
            <ac:spMk id="38" creationId="{AC2A05AF-E0EA-41B0-AD7B-BAEA0EE60126}"/>
          </ac:spMkLst>
        </pc:spChg>
        <pc:spChg chg="add mod">
          <ac:chgData name="Ken Merrihew" userId="bcb7a1e886d99f07" providerId="LiveId" clId="{B7C8AC1B-92A3-4DD8-8A29-7FCDBF315BDA}" dt="2019-07-03T17:21:41.432" v="1982" actId="1037"/>
          <ac:spMkLst>
            <pc:docMk/>
            <pc:sldMk cId="2411218615" sldId="278"/>
            <ac:spMk id="39" creationId="{226A14E6-3CAF-4B3B-98B6-C6692053F844}"/>
          </ac:spMkLst>
        </pc:spChg>
        <pc:spChg chg="add mod">
          <ac:chgData name="Ken Merrihew" userId="bcb7a1e886d99f07" providerId="LiveId" clId="{B7C8AC1B-92A3-4DD8-8A29-7FCDBF315BDA}" dt="2019-07-03T17:20:54.684" v="1871" actId="1038"/>
          <ac:spMkLst>
            <pc:docMk/>
            <pc:sldMk cId="2411218615" sldId="278"/>
            <ac:spMk id="40" creationId="{2DA54542-3826-4DC8-9C5B-C6D8EB1DAB96}"/>
          </ac:spMkLst>
        </pc:spChg>
        <pc:spChg chg="add mod">
          <ac:chgData name="Ken Merrihew" userId="bcb7a1e886d99f07" providerId="LiveId" clId="{B7C8AC1B-92A3-4DD8-8A29-7FCDBF315BDA}" dt="2019-07-03T15:54:15.846" v="1206" actId="1036"/>
          <ac:spMkLst>
            <pc:docMk/>
            <pc:sldMk cId="2411218615" sldId="278"/>
            <ac:spMk id="41" creationId="{37AA6D19-696E-4C9C-8763-56493ADD23C2}"/>
          </ac:spMkLst>
        </pc:spChg>
        <pc:spChg chg="add mod">
          <ac:chgData name="Ken Merrihew" userId="bcb7a1e886d99f07" providerId="LiveId" clId="{B7C8AC1B-92A3-4DD8-8A29-7FCDBF315BDA}" dt="2019-07-03T17:21:56.622" v="2003" actId="1037"/>
          <ac:spMkLst>
            <pc:docMk/>
            <pc:sldMk cId="2411218615" sldId="278"/>
            <ac:spMk id="42" creationId="{2B3B7399-5DEC-48C2-A735-58F41D52801D}"/>
          </ac:spMkLst>
        </pc:spChg>
        <pc:spChg chg="add mod">
          <ac:chgData name="Ken Merrihew" userId="bcb7a1e886d99f07" providerId="LiveId" clId="{B7C8AC1B-92A3-4DD8-8A29-7FCDBF315BDA}" dt="2019-07-03T17:20:34.614" v="1815" actId="1035"/>
          <ac:spMkLst>
            <pc:docMk/>
            <pc:sldMk cId="2411218615" sldId="278"/>
            <ac:spMk id="43" creationId="{529867AE-9EFC-4E1F-A186-9DDD7D250B60}"/>
          </ac:spMkLst>
        </pc:spChg>
        <pc:spChg chg="add mod">
          <ac:chgData name="Ken Merrihew" userId="bcb7a1e886d99f07" providerId="LiveId" clId="{B7C8AC1B-92A3-4DD8-8A29-7FCDBF315BDA}" dt="2019-07-03T17:22:57.536" v="2086" actId="1038"/>
          <ac:spMkLst>
            <pc:docMk/>
            <pc:sldMk cId="2411218615" sldId="278"/>
            <ac:spMk id="44" creationId="{1C6BFBB4-9F0A-47F3-BC76-D2AD8378240D}"/>
          </ac:spMkLst>
        </pc:spChg>
        <pc:spChg chg="add mod">
          <ac:chgData name="Ken Merrihew" userId="bcb7a1e886d99f07" providerId="LiveId" clId="{B7C8AC1B-92A3-4DD8-8A29-7FCDBF315BDA}" dt="2019-07-03T17:21:56.622" v="2003" actId="1037"/>
          <ac:spMkLst>
            <pc:docMk/>
            <pc:sldMk cId="2411218615" sldId="278"/>
            <ac:spMk id="45" creationId="{0BD85E93-2B01-49B1-A929-7B5FE0122802}"/>
          </ac:spMkLst>
        </pc:spChg>
        <pc:spChg chg="add mod">
          <ac:chgData name="Ken Merrihew" userId="bcb7a1e886d99f07" providerId="LiveId" clId="{B7C8AC1B-92A3-4DD8-8A29-7FCDBF315BDA}" dt="2019-07-03T17:20:21.427" v="1790" actId="1037"/>
          <ac:spMkLst>
            <pc:docMk/>
            <pc:sldMk cId="2411218615" sldId="278"/>
            <ac:spMk id="46" creationId="{2C67DF29-D4DA-4117-BA4B-93D99EC9A64D}"/>
          </ac:spMkLst>
        </pc:spChg>
        <pc:spChg chg="add mod">
          <ac:chgData name="Ken Merrihew" userId="bcb7a1e886d99f07" providerId="LiveId" clId="{B7C8AC1B-92A3-4DD8-8A29-7FCDBF315BDA}" dt="2019-07-03T15:54:15.846" v="1206" actId="1036"/>
          <ac:spMkLst>
            <pc:docMk/>
            <pc:sldMk cId="2411218615" sldId="278"/>
            <ac:spMk id="47" creationId="{BC8D733A-ABDA-4981-B037-A00C9B6F8ADE}"/>
          </ac:spMkLst>
        </pc:spChg>
        <pc:spChg chg="add mod">
          <ac:chgData name="Ken Merrihew" userId="bcb7a1e886d99f07" providerId="LiveId" clId="{B7C8AC1B-92A3-4DD8-8A29-7FCDBF315BDA}" dt="2019-07-03T17:22:02.340" v="2012" actId="1037"/>
          <ac:spMkLst>
            <pc:docMk/>
            <pc:sldMk cId="2411218615" sldId="278"/>
            <ac:spMk id="48" creationId="{79F7BF04-E05A-4E21-85ED-2595EA95FDBB}"/>
          </ac:spMkLst>
        </pc:spChg>
        <pc:spChg chg="add mod">
          <ac:chgData name="Ken Merrihew" userId="bcb7a1e886d99f07" providerId="LiveId" clId="{B7C8AC1B-92A3-4DD8-8A29-7FCDBF315BDA}" dt="2019-07-03T17:20:15.661" v="1773" actId="1036"/>
          <ac:spMkLst>
            <pc:docMk/>
            <pc:sldMk cId="2411218615" sldId="278"/>
            <ac:spMk id="49" creationId="{CD720A91-FC49-4242-BCC2-6D2EDBEE840F}"/>
          </ac:spMkLst>
        </pc:spChg>
        <pc:spChg chg="add del mod">
          <ac:chgData name="Ken Merrihew" userId="bcb7a1e886d99f07" providerId="LiveId" clId="{B7C8AC1B-92A3-4DD8-8A29-7FCDBF315BDA}" dt="2019-07-03T15:53:40.838" v="1162" actId="478"/>
          <ac:spMkLst>
            <pc:docMk/>
            <pc:sldMk cId="2411218615" sldId="278"/>
            <ac:spMk id="50" creationId="{EDDC42B6-7904-495A-BFB7-90E4E369753B}"/>
          </ac:spMkLst>
        </pc:spChg>
        <pc:spChg chg="add del mod">
          <ac:chgData name="Ken Merrihew" userId="bcb7a1e886d99f07" providerId="LiveId" clId="{B7C8AC1B-92A3-4DD8-8A29-7FCDBF315BDA}" dt="2019-07-03T15:53:40.838" v="1162" actId="478"/>
          <ac:spMkLst>
            <pc:docMk/>
            <pc:sldMk cId="2411218615" sldId="278"/>
            <ac:spMk id="51" creationId="{B20E2A46-CD4A-4E62-8470-469A527C29B8}"/>
          </ac:spMkLst>
        </pc:spChg>
        <pc:spChg chg="add del mod">
          <ac:chgData name="Ken Merrihew" userId="bcb7a1e886d99f07" providerId="LiveId" clId="{B7C8AC1B-92A3-4DD8-8A29-7FCDBF315BDA}" dt="2019-07-03T15:53:40.838" v="1162" actId="478"/>
          <ac:spMkLst>
            <pc:docMk/>
            <pc:sldMk cId="2411218615" sldId="278"/>
            <ac:spMk id="52" creationId="{E1FF02FB-8A2B-402E-BDB8-B3F0E9319D89}"/>
          </ac:spMkLst>
        </pc:spChg>
        <pc:spChg chg="add mod">
          <ac:chgData name="Ken Merrihew" userId="bcb7a1e886d99f07" providerId="LiveId" clId="{B7C8AC1B-92A3-4DD8-8A29-7FCDBF315BDA}" dt="2019-07-03T15:51:52.692" v="1157" actId="1036"/>
          <ac:spMkLst>
            <pc:docMk/>
            <pc:sldMk cId="2411218615" sldId="278"/>
            <ac:spMk id="53" creationId="{ECBFA115-7384-4302-A76C-0E833BACCEC8}"/>
          </ac:spMkLst>
        </pc:spChg>
        <pc:spChg chg="add mod">
          <ac:chgData name="Ken Merrihew" userId="bcb7a1e886d99f07" providerId="LiveId" clId="{B7C8AC1B-92A3-4DD8-8A29-7FCDBF315BDA}" dt="2019-07-03T17:22:06.029" v="2018" actId="1038"/>
          <ac:spMkLst>
            <pc:docMk/>
            <pc:sldMk cId="2411218615" sldId="278"/>
            <ac:spMk id="54" creationId="{C3F309A4-8660-458A-8C05-216F1014EF0E}"/>
          </ac:spMkLst>
        </pc:spChg>
        <pc:spChg chg="add mod">
          <ac:chgData name="Ken Merrihew" userId="bcb7a1e886d99f07" providerId="LiveId" clId="{B7C8AC1B-92A3-4DD8-8A29-7FCDBF315BDA}" dt="2019-07-03T17:20:03" v="1746" actId="1037"/>
          <ac:spMkLst>
            <pc:docMk/>
            <pc:sldMk cId="2411218615" sldId="278"/>
            <ac:spMk id="55" creationId="{AC342C45-D86E-4901-90A4-3B2571A5AF5F}"/>
          </ac:spMkLst>
        </pc:spChg>
        <pc:spChg chg="add mod">
          <ac:chgData name="Ken Merrihew" userId="bcb7a1e886d99f07" providerId="LiveId" clId="{B7C8AC1B-92A3-4DD8-8A29-7FCDBF315BDA}" dt="2019-07-03T15:56:34.355" v="1250" actId="20577"/>
          <ac:spMkLst>
            <pc:docMk/>
            <pc:sldMk cId="2411218615" sldId="278"/>
            <ac:spMk id="56" creationId="{2A733721-55F0-4533-9C63-D8E217AA2D84}"/>
          </ac:spMkLst>
        </pc:spChg>
        <pc:spChg chg="add mod">
          <ac:chgData name="Ken Merrihew" userId="bcb7a1e886d99f07" providerId="LiveId" clId="{B7C8AC1B-92A3-4DD8-8A29-7FCDBF315BDA}" dt="2019-07-03T17:21:56.622" v="2003" actId="1037"/>
          <ac:spMkLst>
            <pc:docMk/>
            <pc:sldMk cId="2411218615" sldId="278"/>
            <ac:spMk id="57" creationId="{7CEDACCF-EEA9-4EDA-9755-003806943D43}"/>
          </ac:spMkLst>
        </pc:spChg>
        <pc:spChg chg="add mod">
          <ac:chgData name="Ken Merrihew" userId="bcb7a1e886d99f07" providerId="LiveId" clId="{B7C8AC1B-92A3-4DD8-8A29-7FCDBF315BDA}" dt="2019-07-03T17:20:47.480" v="1847" actId="1037"/>
          <ac:spMkLst>
            <pc:docMk/>
            <pc:sldMk cId="2411218615" sldId="278"/>
            <ac:spMk id="58" creationId="{8EA18475-A5E3-427A-996C-625D8EDA0B15}"/>
          </ac:spMkLst>
        </pc:spChg>
        <pc:spChg chg="add mod">
          <ac:chgData name="Ken Merrihew" userId="bcb7a1e886d99f07" providerId="LiveId" clId="{B7C8AC1B-92A3-4DD8-8A29-7FCDBF315BDA}" dt="2019-07-03T15:58:07.039" v="1331" actId="20577"/>
          <ac:spMkLst>
            <pc:docMk/>
            <pc:sldMk cId="2411218615" sldId="278"/>
            <ac:spMk id="59" creationId="{7FC3EB16-9C16-46B3-8178-BBCA1BD1A99C}"/>
          </ac:spMkLst>
        </pc:spChg>
        <pc:spChg chg="add mod">
          <ac:chgData name="Ken Merrihew" userId="bcb7a1e886d99f07" providerId="LiveId" clId="{B7C8AC1B-92A3-4DD8-8A29-7FCDBF315BDA}" dt="2019-07-03T17:22:13.683" v="2031" actId="1037"/>
          <ac:spMkLst>
            <pc:docMk/>
            <pc:sldMk cId="2411218615" sldId="278"/>
            <ac:spMk id="60" creationId="{34B18424-2068-4EF0-812A-6255D39DAD98}"/>
          </ac:spMkLst>
        </pc:spChg>
        <pc:spChg chg="add mod">
          <ac:chgData name="Ken Merrihew" userId="bcb7a1e886d99f07" providerId="LiveId" clId="{B7C8AC1B-92A3-4DD8-8A29-7FCDBF315BDA}" dt="2019-07-03T17:19:52.451" v="1719" actId="1036"/>
          <ac:spMkLst>
            <pc:docMk/>
            <pc:sldMk cId="2411218615" sldId="278"/>
            <ac:spMk id="61" creationId="{29E75978-7920-41CB-BC36-5439DDFE8A75}"/>
          </ac:spMkLst>
        </pc:spChg>
        <pc:spChg chg="add mod">
          <ac:chgData name="Ken Merrihew" userId="bcb7a1e886d99f07" providerId="LiveId" clId="{B7C8AC1B-92A3-4DD8-8A29-7FCDBF315BDA}" dt="2019-07-03T17:10:30.001" v="1428" actId="1038"/>
          <ac:spMkLst>
            <pc:docMk/>
            <pc:sldMk cId="2411218615" sldId="278"/>
            <ac:spMk id="62" creationId="{B1ACE9BF-2339-49AF-9716-96A7A235C84E}"/>
          </ac:spMkLst>
        </pc:spChg>
        <pc:spChg chg="add mod">
          <ac:chgData name="Ken Merrihew" userId="bcb7a1e886d99f07" providerId="LiveId" clId="{B7C8AC1B-92A3-4DD8-8A29-7FCDBF315BDA}" dt="2019-07-03T17:22:25.042" v="2053" actId="14100"/>
          <ac:spMkLst>
            <pc:docMk/>
            <pc:sldMk cId="2411218615" sldId="278"/>
            <ac:spMk id="63" creationId="{8605FE6D-8EF6-4FEF-992C-CD320F3AF17C}"/>
          </ac:spMkLst>
        </pc:spChg>
        <pc:spChg chg="add mod">
          <ac:chgData name="Ken Merrihew" userId="bcb7a1e886d99f07" providerId="LiveId" clId="{B7C8AC1B-92A3-4DD8-8A29-7FCDBF315BDA}" dt="2019-07-03T17:19:27.505" v="1696" actId="1037"/>
          <ac:spMkLst>
            <pc:docMk/>
            <pc:sldMk cId="2411218615" sldId="278"/>
            <ac:spMk id="64" creationId="{680F65A3-92B4-4AE1-B77B-E8277164EE5E}"/>
          </ac:spMkLst>
        </pc:spChg>
        <pc:spChg chg="add mod">
          <ac:chgData name="Ken Merrihew" userId="bcb7a1e886d99f07" providerId="LiveId" clId="{B7C8AC1B-92A3-4DD8-8A29-7FCDBF315BDA}" dt="2019-07-03T17:51:55.866" v="2347" actId="1036"/>
          <ac:spMkLst>
            <pc:docMk/>
            <pc:sldMk cId="2411218615" sldId="278"/>
            <ac:spMk id="65" creationId="{B61221B5-613B-44CA-9418-55F9571F29AA}"/>
          </ac:spMkLst>
        </pc:spChg>
        <pc:spChg chg="add mod">
          <ac:chgData name="Ken Merrihew" userId="bcb7a1e886d99f07" providerId="LiveId" clId="{B7C8AC1B-92A3-4DD8-8A29-7FCDBF315BDA}" dt="2019-07-03T17:22:33.573" v="2070" actId="1037"/>
          <ac:spMkLst>
            <pc:docMk/>
            <pc:sldMk cId="2411218615" sldId="278"/>
            <ac:spMk id="66" creationId="{E2517588-D71D-4E28-87CD-D2CAEF3913AD}"/>
          </ac:spMkLst>
        </pc:spChg>
        <pc:spChg chg="add mod">
          <ac:chgData name="Ken Merrihew" userId="bcb7a1e886d99f07" providerId="LiveId" clId="{B7C8AC1B-92A3-4DD8-8A29-7FCDBF315BDA}" dt="2019-07-03T17:19:12.611" v="1675" actId="1037"/>
          <ac:spMkLst>
            <pc:docMk/>
            <pc:sldMk cId="2411218615" sldId="278"/>
            <ac:spMk id="67" creationId="{CC0A4E75-D575-46C6-BC60-1F6B72BFC824}"/>
          </ac:spMkLst>
        </pc:spChg>
        <pc:spChg chg="add mod">
          <ac:chgData name="Ken Merrihew" userId="bcb7a1e886d99f07" providerId="LiveId" clId="{B7C8AC1B-92A3-4DD8-8A29-7FCDBF315BDA}" dt="2019-07-04T18:12:07.338" v="2878" actId="208"/>
          <ac:spMkLst>
            <pc:docMk/>
            <pc:sldMk cId="2411218615" sldId="278"/>
            <ac:spMk id="68" creationId="{1D42D125-7ED4-4262-8EE2-8872D2C2B78B}"/>
          </ac:spMkLst>
        </pc:spChg>
        <pc:spChg chg="add mod">
          <ac:chgData name="Ken Merrihew" userId="bcb7a1e886d99f07" providerId="LiveId" clId="{B7C8AC1B-92A3-4DD8-8A29-7FCDBF315BDA}" dt="2019-07-04T18:12:07.338" v="2878" actId="208"/>
          <ac:spMkLst>
            <pc:docMk/>
            <pc:sldMk cId="2411218615" sldId="278"/>
            <ac:spMk id="69" creationId="{26E2FD27-36CA-4EA0-B347-02BB89A42B83}"/>
          </ac:spMkLst>
        </pc:spChg>
        <pc:spChg chg="add mod">
          <ac:chgData name="Ken Merrihew" userId="bcb7a1e886d99f07" providerId="LiveId" clId="{B7C8AC1B-92A3-4DD8-8A29-7FCDBF315BDA}" dt="2019-07-04T18:12:07.338" v="2878" actId="208"/>
          <ac:spMkLst>
            <pc:docMk/>
            <pc:sldMk cId="2411218615" sldId="278"/>
            <ac:spMk id="70" creationId="{5A4A4D55-E21D-4F37-A184-28E80ACC9A2E}"/>
          </ac:spMkLst>
        </pc:spChg>
        <pc:spChg chg="add mod">
          <ac:chgData name="Ken Merrihew" userId="bcb7a1e886d99f07" providerId="LiveId" clId="{B7C8AC1B-92A3-4DD8-8A29-7FCDBF315BDA}" dt="2019-07-04T18:12:07.338" v="2878" actId="208"/>
          <ac:spMkLst>
            <pc:docMk/>
            <pc:sldMk cId="2411218615" sldId="278"/>
            <ac:spMk id="71" creationId="{CE4D863A-CA5A-49E8-9F95-E7E3D8D8C1FF}"/>
          </ac:spMkLst>
        </pc:spChg>
        <pc:spChg chg="add mod">
          <ac:chgData name="Ken Merrihew" userId="bcb7a1e886d99f07" providerId="LiveId" clId="{B7C8AC1B-92A3-4DD8-8A29-7FCDBF315BDA}" dt="2019-07-04T18:11:37.527" v="2877" actId="208"/>
          <ac:spMkLst>
            <pc:docMk/>
            <pc:sldMk cId="2411218615" sldId="278"/>
            <ac:spMk id="72" creationId="{FDF6E489-2746-444F-B13A-5BC9441C0C08}"/>
          </ac:spMkLst>
        </pc:spChg>
        <pc:spChg chg="add mod">
          <ac:chgData name="Ken Merrihew" userId="bcb7a1e886d99f07" providerId="LiveId" clId="{B7C8AC1B-92A3-4DD8-8A29-7FCDBF315BDA}" dt="2019-07-04T18:12:07.338" v="2878" actId="208"/>
          <ac:spMkLst>
            <pc:docMk/>
            <pc:sldMk cId="2411218615" sldId="278"/>
            <ac:spMk id="73" creationId="{93DDA82A-AEB4-4D66-8733-E781F0A9EE26}"/>
          </ac:spMkLst>
        </pc:spChg>
        <pc:spChg chg="add mod">
          <ac:chgData name="Ken Merrihew" userId="bcb7a1e886d99f07" providerId="LiveId" clId="{B7C8AC1B-92A3-4DD8-8A29-7FCDBF315BDA}" dt="2019-07-04T18:12:07.338" v="2878" actId="208"/>
          <ac:spMkLst>
            <pc:docMk/>
            <pc:sldMk cId="2411218615" sldId="278"/>
            <ac:spMk id="74" creationId="{054A4128-A246-4AB7-B3D5-C65E5D72C2AF}"/>
          </ac:spMkLst>
        </pc:spChg>
        <pc:spChg chg="add mod">
          <ac:chgData name="Ken Merrihew" userId="bcb7a1e886d99f07" providerId="LiveId" clId="{B7C8AC1B-92A3-4DD8-8A29-7FCDBF315BDA}" dt="2019-07-04T18:12:07.338" v="2878" actId="208"/>
          <ac:spMkLst>
            <pc:docMk/>
            <pc:sldMk cId="2411218615" sldId="278"/>
            <ac:spMk id="75" creationId="{A88AC040-CB2D-4052-8D10-A5F2FF54566E}"/>
          </ac:spMkLst>
        </pc:spChg>
        <pc:graphicFrameChg chg="add mod modGraphic">
          <ac:chgData name="Ken Merrihew" userId="bcb7a1e886d99f07" providerId="LiveId" clId="{B7C8AC1B-92A3-4DD8-8A29-7FCDBF315BDA}" dt="2019-07-04T18:13:32.287" v="2881"/>
          <ac:graphicFrameMkLst>
            <pc:docMk/>
            <pc:sldMk cId="2411218615" sldId="278"/>
            <ac:graphicFrameMk id="3" creationId="{E3F2F99A-5777-49C7-8E66-E5258D81336F}"/>
          </ac:graphicFrameMkLst>
        </pc:graphicFrameChg>
        <pc:graphicFrameChg chg="del">
          <ac:chgData name="Ken Merrihew" userId="bcb7a1e886d99f07" providerId="LiveId" clId="{B7C8AC1B-92A3-4DD8-8A29-7FCDBF315BDA}" dt="2019-07-02T19:19:15.718" v="1" actId="478"/>
          <ac:graphicFrameMkLst>
            <pc:docMk/>
            <pc:sldMk cId="2411218615" sldId="278"/>
            <ac:graphicFrameMk id="4" creationId="{4D2E892B-E5B6-4950-A497-4ADDE06A604C}"/>
          </ac:graphicFrameMkLst>
        </pc:graphicFrameChg>
      </pc:sldChg>
      <pc:sldChg chg="addSp delSp modSp add addAnim delAnim modAnim">
        <pc:chgData name="Ken Merrihew" userId="bcb7a1e886d99f07" providerId="LiveId" clId="{B7C8AC1B-92A3-4DD8-8A29-7FCDBF315BDA}" dt="2019-07-04T18:10:32.270" v="2876" actId="1037"/>
        <pc:sldMkLst>
          <pc:docMk/>
          <pc:sldMk cId="3106941765" sldId="279"/>
        </pc:sldMkLst>
        <pc:spChg chg="del">
          <ac:chgData name="Ken Merrihew" userId="bcb7a1e886d99f07" providerId="LiveId" clId="{B7C8AC1B-92A3-4DD8-8A29-7FCDBF315BDA}" dt="2019-07-04T04:28:59.962" v="2395" actId="478"/>
          <ac:spMkLst>
            <pc:docMk/>
            <pc:sldMk cId="3106941765" sldId="279"/>
            <ac:spMk id="4" creationId="{18DC830A-F73F-4FC2-B558-163991BFD867}"/>
          </ac:spMkLst>
        </pc:spChg>
        <pc:spChg chg="add mod">
          <ac:chgData name="Ken Merrihew" userId="bcb7a1e886d99f07" providerId="LiveId" clId="{B7C8AC1B-92A3-4DD8-8A29-7FCDBF315BDA}" dt="2019-07-04T18:08:01.421" v="2851" actId="1036"/>
          <ac:spMkLst>
            <pc:docMk/>
            <pc:sldMk cId="3106941765" sldId="279"/>
            <ac:spMk id="5" creationId="{A0402F49-C85E-4681-9E4D-35D46BA03C39}"/>
          </ac:spMkLst>
        </pc:spChg>
        <pc:spChg chg="del">
          <ac:chgData name="Ken Merrihew" userId="bcb7a1e886d99f07" providerId="LiveId" clId="{B7C8AC1B-92A3-4DD8-8A29-7FCDBF315BDA}" dt="2019-07-04T04:26:46.724" v="2381" actId="478"/>
          <ac:spMkLst>
            <pc:docMk/>
            <pc:sldMk cId="3106941765" sldId="279"/>
            <ac:spMk id="14" creationId="{94C45D26-121D-4F29-9CF8-39ECC92B5586}"/>
          </ac:spMkLst>
        </pc:spChg>
        <pc:spChg chg="del">
          <ac:chgData name="Ken Merrihew" userId="bcb7a1e886d99f07" providerId="LiveId" clId="{B7C8AC1B-92A3-4DD8-8A29-7FCDBF315BDA}" dt="2019-07-04T04:26:46.724" v="2381" actId="478"/>
          <ac:spMkLst>
            <pc:docMk/>
            <pc:sldMk cId="3106941765" sldId="279"/>
            <ac:spMk id="15" creationId="{728D7689-8BA7-47F0-A637-FE53BD319004}"/>
          </ac:spMkLst>
        </pc:spChg>
        <pc:spChg chg="del">
          <ac:chgData name="Ken Merrihew" userId="bcb7a1e886d99f07" providerId="LiveId" clId="{B7C8AC1B-92A3-4DD8-8A29-7FCDBF315BDA}" dt="2019-07-04T04:26:46.724" v="2381" actId="478"/>
          <ac:spMkLst>
            <pc:docMk/>
            <pc:sldMk cId="3106941765" sldId="279"/>
            <ac:spMk id="16" creationId="{00A4B336-D0E2-4F1A-9866-AA2C02D6BB19}"/>
          </ac:spMkLst>
        </pc:spChg>
        <pc:spChg chg="del">
          <ac:chgData name="Ken Merrihew" userId="bcb7a1e886d99f07" providerId="LiveId" clId="{B7C8AC1B-92A3-4DD8-8A29-7FCDBF315BDA}" dt="2019-07-04T04:26:46.724" v="2381" actId="478"/>
          <ac:spMkLst>
            <pc:docMk/>
            <pc:sldMk cId="3106941765" sldId="279"/>
            <ac:spMk id="17" creationId="{355935C3-00E3-4CE9-A886-146093103BE0}"/>
          </ac:spMkLst>
        </pc:spChg>
        <pc:spChg chg="del">
          <ac:chgData name="Ken Merrihew" userId="bcb7a1e886d99f07" providerId="LiveId" clId="{B7C8AC1B-92A3-4DD8-8A29-7FCDBF315BDA}" dt="2019-07-04T04:26:46.724" v="2381" actId="478"/>
          <ac:spMkLst>
            <pc:docMk/>
            <pc:sldMk cId="3106941765" sldId="279"/>
            <ac:spMk id="18" creationId="{91B0F1CD-1590-453A-97FE-13B671846179}"/>
          </ac:spMkLst>
        </pc:spChg>
        <pc:spChg chg="del">
          <ac:chgData name="Ken Merrihew" userId="bcb7a1e886d99f07" providerId="LiveId" clId="{B7C8AC1B-92A3-4DD8-8A29-7FCDBF315BDA}" dt="2019-07-04T04:26:46.724" v="2381" actId="478"/>
          <ac:spMkLst>
            <pc:docMk/>
            <pc:sldMk cId="3106941765" sldId="279"/>
            <ac:spMk id="19" creationId="{B5DCE7A6-2007-4F7E-AF9A-1131579CBD6E}"/>
          </ac:spMkLst>
        </pc:spChg>
        <pc:spChg chg="del">
          <ac:chgData name="Ken Merrihew" userId="bcb7a1e886d99f07" providerId="LiveId" clId="{B7C8AC1B-92A3-4DD8-8A29-7FCDBF315BDA}" dt="2019-07-04T04:26:46.724" v="2381" actId="478"/>
          <ac:spMkLst>
            <pc:docMk/>
            <pc:sldMk cId="3106941765" sldId="279"/>
            <ac:spMk id="20" creationId="{DA93AFDF-5C1B-42F3-B51A-DD923B49C256}"/>
          </ac:spMkLst>
        </pc:spChg>
        <pc:spChg chg="del">
          <ac:chgData name="Ken Merrihew" userId="bcb7a1e886d99f07" providerId="LiveId" clId="{B7C8AC1B-92A3-4DD8-8A29-7FCDBF315BDA}" dt="2019-07-04T04:26:46.724" v="2381" actId="478"/>
          <ac:spMkLst>
            <pc:docMk/>
            <pc:sldMk cId="3106941765" sldId="279"/>
            <ac:spMk id="21" creationId="{9CDCDC27-B23F-4C5A-A0FD-798977A32737}"/>
          </ac:spMkLst>
        </pc:spChg>
        <pc:spChg chg="del">
          <ac:chgData name="Ken Merrihew" userId="bcb7a1e886d99f07" providerId="LiveId" clId="{B7C8AC1B-92A3-4DD8-8A29-7FCDBF315BDA}" dt="2019-07-04T04:26:52.929" v="2382" actId="478"/>
          <ac:spMkLst>
            <pc:docMk/>
            <pc:sldMk cId="3106941765" sldId="279"/>
            <ac:spMk id="22" creationId="{FB926FC6-24B7-459F-8256-274AA6A5AAAF}"/>
          </ac:spMkLst>
        </pc:spChg>
        <pc:spChg chg="del">
          <ac:chgData name="Ken Merrihew" userId="bcb7a1e886d99f07" providerId="LiveId" clId="{B7C8AC1B-92A3-4DD8-8A29-7FCDBF315BDA}" dt="2019-07-04T04:26:52.929" v="2382" actId="478"/>
          <ac:spMkLst>
            <pc:docMk/>
            <pc:sldMk cId="3106941765" sldId="279"/>
            <ac:spMk id="23" creationId="{7761CB29-D13F-4679-9AD8-3C14391A55F7}"/>
          </ac:spMkLst>
        </pc:spChg>
        <pc:spChg chg="del">
          <ac:chgData name="Ken Merrihew" userId="bcb7a1e886d99f07" providerId="LiveId" clId="{B7C8AC1B-92A3-4DD8-8A29-7FCDBF315BDA}" dt="2019-07-04T04:26:52.929" v="2382" actId="478"/>
          <ac:spMkLst>
            <pc:docMk/>
            <pc:sldMk cId="3106941765" sldId="279"/>
            <ac:spMk id="24" creationId="{508232A0-983A-47A4-BED9-DB4097C436C2}"/>
          </ac:spMkLst>
        </pc:spChg>
        <pc:spChg chg="del">
          <ac:chgData name="Ken Merrihew" userId="bcb7a1e886d99f07" providerId="LiveId" clId="{B7C8AC1B-92A3-4DD8-8A29-7FCDBF315BDA}" dt="2019-07-04T04:26:52.929" v="2382" actId="478"/>
          <ac:spMkLst>
            <pc:docMk/>
            <pc:sldMk cId="3106941765" sldId="279"/>
            <ac:spMk id="25" creationId="{6CE8DB0A-6864-4E7F-B0B2-D64FB5A50AAC}"/>
          </ac:spMkLst>
        </pc:spChg>
        <pc:spChg chg="del">
          <ac:chgData name="Ken Merrihew" userId="bcb7a1e886d99f07" providerId="LiveId" clId="{B7C8AC1B-92A3-4DD8-8A29-7FCDBF315BDA}" dt="2019-07-03T17:58:07.631" v="2361" actId="478"/>
          <ac:spMkLst>
            <pc:docMk/>
            <pc:sldMk cId="3106941765" sldId="279"/>
            <ac:spMk id="26" creationId="{B933DBF0-D926-41A9-B813-BE3ED6BD5C07}"/>
          </ac:spMkLst>
        </pc:spChg>
        <pc:spChg chg="del">
          <ac:chgData name="Ken Merrihew" userId="bcb7a1e886d99f07" providerId="LiveId" clId="{B7C8AC1B-92A3-4DD8-8A29-7FCDBF315BDA}" dt="2019-07-03T17:58:07.631" v="2361" actId="478"/>
          <ac:spMkLst>
            <pc:docMk/>
            <pc:sldMk cId="3106941765" sldId="279"/>
            <ac:spMk id="27" creationId="{7667F79D-729C-4DF7-9CAF-06144C0A5DA7}"/>
          </ac:spMkLst>
        </pc:spChg>
        <pc:spChg chg="del">
          <ac:chgData name="Ken Merrihew" userId="bcb7a1e886d99f07" providerId="LiveId" clId="{B7C8AC1B-92A3-4DD8-8A29-7FCDBF315BDA}" dt="2019-07-03T17:58:07.631" v="2361" actId="478"/>
          <ac:spMkLst>
            <pc:docMk/>
            <pc:sldMk cId="3106941765" sldId="279"/>
            <ac:spMk id="28" creationId="{EBA1FFEC-0603-48F5-92F3-0410127716FC}"/>
          </ac:spMkLst>
        </pc:spChg>
        <pc:spChg chg="del">
          <ac:chgData name="Ken Merrihew" userId="bcb7a1e886d99f07" providerId="LiveId" clId="{B7C8AC1B-92A3-4DD8-8A29-7FCDBF315BDA}" dt="2019-07-03T17:58:07.631" v="2361" actId="478"/>
          <ac:spMkLst>
            <pc:docMk/>
            <pc:sldMk cId="3106941765" sldId="279"/>
            <ac:spMk id="29" creationId="{B4969593-B71D-4CD7-9525-00463D473A8A}"/>
          </ac:spMkLst>
        </pc:spChg>
        <pc:spChg chg="del">
          <ac:chgData name="Ken Merrihew" userId="bcb7a1e886d99f07" providerId="LiveId" clId="{B7C8AC1B-92A3-4DD8-8A29-7FCDBF315BDA}" dt="2019-07-03T17:58:07.631" v="2361" actId="478"/>
          <ac:spMkLst>
            <pc:docMk/>
            <pc:sldMk cId="3106941765" sldId="279"/>
            <ac:spMk id="30" creationId="{A098B098-E585-41D9-A3C0-4CDBD52C80D0}"/>
          </ac:spMkLst>
        </pc:spChg>
        <pc:spChg chg="del">
          <ac:chgData name="Ken Merrihew" userId="bcb7a1e886d99f07" providerId="LiveId" clId="{B7C8AC1B-92A3-4DD8-8A29-7FCDBF315BDA}" dt="2019-07-03T17:58:07.631" v="2361" actId="478"/>
          <ac:spMkLst>
            <pc:docMk/>
            <pc:sldMk cId="3106941765" sldId="279"/>
            <ac:spMk id="31" creationId="{20B82FA4-982A-4DFA-9FA6-E9E93C230E20}"/>
          </ac:spMkLst>
        </pc:spChg>
        <pc:spChg chg="del">
          <ac:chgData name="Ken Merrihew" userId="bcb7a1e886d99f07" providerId="LiveId" clId="{B7C8AC1B-92A3-4DD8-8A29-7FCDBF315BDA}" dt="2019-07-04T04:26:46.724" v="2381" actId="478"/>
          <ac:spMkLst>
            <pc:docMk/>
            <pc:sldMk cId="3106941765" sldId="279"/>
            <ac:spMk id="32" creationId="{36AE8E69-8DB5-4759-AAC4-7B83A809BB5A}"/>
          </ac:spMkLst>
        </pc:spChg>
        <pc:spChg chg="del">
          <ac:chgData name="Ken Merrihew" userId="bcb7a1e886d99f07" providerId="LiveId" clId="{B7C8AC1B-92A3-4DD8-8A29-7FCDBF315BDA}" dt="2019-07-04T04:26:46.724" v="2381" actId="478"/>
          <ac:spMkLst>
            <pc:docMk/>
            <pc:sldMk cId="3106941765" sldId="279"/>
            <ac:spMk id="33" creationId="{5EBF3651-6DE5-476A-8C96-FA2C5D3AAB80}"/>
          </ac:spMkLst>
        </pc:spChg>
        <pc:spChg chg="del">
          <ac:chgData name="Ken Merrihew" userId="bcb7a1e886d99f07" providerId="LiveId" clId="{B7C8AC1B-92A3-4DD8-8A29-7FCDBF315BDA}" dt="2019-07-04T04:26:46.724" v="2381" actId="478"/>
          <ac:spMkLst>
            <pc:docMk/>
            <pc:sldMk cId="3106941765" sldId="279"/>
            <ac:spMk id="34" creationId="{407B9324-2611-45DF-8B58-33D0DC0DEC0A}"/>
          </ac:spMkLst>
        </pc:spChg>
        <pc:spChg chg="del">
          <ac:chgData name="Ken Merrihew" userId="bcb7a1e886d99f07" providerId="LiveId" clId="{B7C8AC1B-92A3-4DD8-8A29-7FCDBF315BDA}" dt="2019-07-04T04:26:46.724" v="2381" actId="478"/>
          <ac:spMkLst>
            <pc:docMk/>
            <pc:sldMk cId="3106941765" sldId="279"/>
            <ac:spMk id="35" creationId="{3B9A932C-1CAC-4E66-AB54-BE670046C28F}"/>
          </ac:spMkLst>
        </pc:spChg>
        <pc:spChg chg="del">
          <ac:chgData name="Ken Merrihew" userId="bcb7a1e886d99f07" providerId="LiveId" clId="{B7C8AC1B-92A3-4DD8-8A29-7FCDBF315BDA}" dt="2019-07-04T04:26:46.724" v="2381" actId="478"/>
          <ac:spMkLst>
            <pc:docMk/>
            <pc:sldMk cId="3106941765" sldId="279"/>
            <ac:spMk id="36" creationId="{63B2F851-9FAF-4EBC-8EB7-69DD1CF5CF4D}"/>
          </ac:spMkLst>
        </pc:spChg>
        <pc:spChg chg="del">
          <ac:chgData name="Ken Merrihew" userId="bcb7a1e886d99f07" providerId="LiveId" clId="{B7C8AC1B-92A3-4DD8-8A29-7FCDBF315BDA}" dt="2019-07-04T04:26:46.724" v="2381" actId="478"/>
          <ac:spMkLst>
            <pc:docMk/>
            <pc:sldMk cId="3106941765" sldId="279"/>
            <ac:spMk id="37" creationId="{BB9DCBFB-E998-41ED-A63F-4E36F6C23627}"/>
          </ac:spMkLst>
        </pc:spChg>
        <pc:spChg chg="del">
          <ac:chgData name="Ken Merrihew" userId="bcb7a1e886d99f07" providerId="LiveId" clId="{B7C8AC1B-92A3-4DD8-8A29-7FCDBF315BDA}" dt="2019-07-04T04:26:46.724" v="2381" actId="478"/>
          <ac:spMkLst>
            <pc:docMk/>
            <pc:sldMk cId="3106941765" sldId="279"/>
            <ac:spMk id="38" creationId="{AC2A05AF-E0EA-41B0-AD7B-BAEA0EE60126}"/>
          </ac:spMkLst>
        </pc:spChg>
        <pc:spChg chg="del">
          <ac:chgData name="Ken Merrihew" userId="bcb7a1e886d99f07" providerId="LiveId" clId="{B7C8AC1B-92A3-4DD8-8A29-7FCDBF315BDA}" dt="2019-07-04T04:26:46.724" v="2381" actId="478"/>
          <ac:spMkLst>
            <pc:docMk/>
            <pc:sldMk cId="3106941765" sldId="279"/>
            <ac:spMk id="39" creationId="{226A14E6-3CAF-4B3B-98B6-C6692053F844}"/>
          </ac:spMkLst>
        </pc:spChg>
        <pc:spChg chg="del">
          <ac:chgData name="Ken Merrihew" userId="bcb7a1e886d99f07" providerId="LiveId" clId="{B7C8AC1B-92A3-4DD8-8A29-7FCDBF315BDA}" dt="2019-07-04T04:26:46.724" v="2381" actId="478"/>
          <ac:spMkLst>
            <pc:docMk/>
            <pc:sldMk cId="3106941765" sldId="279"/>
            <ac:spMk id="40" creationId="{2DA54542-3826-4DC8-9C5B-C6D8EB1DAB96}"/>
          </ac:spMkLst>
        </pc:spChg>
        <pc:spChg chg="del">
          <ac:chgData name="Ken Merrihew" userId="bcb7a1e886d99f07" providerId="LiveId" clId="{B7C8AC1B-92A3-4DD8-8A29-7FCDBF315BDA}" dt="2019-07-04T04:26:46.724" v="2381" actId="478"/>
          <ac:spMkLst>
            <pc:docMk/>
            <pc:sldMk cId="3106941765" sldId="279"/>
            <ac:spMk id="41" creationId="{37AA6D19-696E-4C9C-8763-56493ADD23C2}"/>
          </ac:spMkLst>
        </pc:spChg>
        <pc:spChg chg="del">
          <ac:chgData name="Ken Merrihew" userId="bcb7a1e886d99f07" providerId="LiveId" clId="{B7C8AC1B-92A3-4DD8-8A29-7FCDBF315BDA}" dt="2019-07-04T04:26:46.724" v="2381" actId="478"/>
          <ac:spMkLst>
            <pc:docMk/>
            <pc:sldMk cId="3106941765" sldId="279"/>
            <ac:spMk id="42" creationId="{2B3B7399-5DEC-48C2-A735-58F41D52801D}"/>
          </ac:spMkLst>
        </pc:spChg>
        <pc:spChg chg="del">
          <ac:chgData name="Ken Merrihew" userId="bcb7a1e886d99f07" providerId="LiveId" clId="{B7C8AC1B-92A3-4DD8-8A29-7FCDBF315BDA}" dt="2019-07-04T04:26:46.724" v="2381" actId="478"/>
          <ac:spMkLst>
            <pc:docMk/>
            <pc:sldMk cId="3106941765" sldId="279"/>
            <ac:spMk id="43" creationId="{529867AE-9EFC-4E1F-A186-9DDD7D250B60}"/>
          </ac:spMkLst>
        </pc:spChg>
        <pc:spChg chg="del">
          <ac:chgData name="Ken Merrihew" userId="bcb7a1e886d99f07" providerId="LiveId" clId="{B7C8AC1B-92A3-4DD8-8A29-7FCDBF315BDA}" dt="2019-07-04T04:26:46.724" v="2381" actId="478"/>
          <ac:spMkLst>
            <pc:docMk/>
            <pc:sldMk cId="3106941765" sldId="279"/>
            <ac:spMk id="44" creationId="{1C6BFBB4-9F0A-47F3-BC76-D2AD8378240D}"/>
          </ac:spMkLst>
        </pc:spChg>
        <pc:spChg chg="del">
          <ac:chgData name="Ken Merrihew" userId="bcb7a1e886d99f07" providerId="LiveId" clId="{B7C8AC1B-92A3-4DD8-8A29-7FCDBF315BDA}" dt="2019-07-04T04:26:46.724" v="2381" actId="478"/>
          <ac:spMkLst>
            <pc:docMk/>
            <pc:sldMk cId="3106941765" sldId="279"/>
            <ac:spMk id="45" creationId="{0BD85E93-2B01-49B1-A929-7B5FE0122802}"/>
          </ac:spMkLst>
        </pc:spChg>
        <pc:spChg chg="del">
          <ac:chgData name="Ken Merrihew" userId="bcb7a1e886d99f07" providerId="LiveId" clId="{B7C8AC1B-92A3-4DD8-8A29-7FCDBF315BDA}" dt="2019-07-04T04:26:46.724" v="2381" actId="478"/>
          <ac:spMkLst>
            <pc:docMk/>
            <pc:sldMk cId="3106941765" sldId="279"/>
            <ac:spMk id="46" creationId="{2C67DF29-D4DA-4117-BA4B-93D99EC9A64D}"/>
          </ac:spMkLst>
        </pc:spChg>
        <pc:spChg chg="del">
          <ac:chgData name="Ken Merrihew" userId="bcb7a1e886d99f07" providerId="LiveId" clId="{B7C8AC1B-92A3-4DD8-8A29-7FCDBF315BDA}" dt="2019-07-04T04:26:46.724" v="2381" actId="478"/>
          <ac:spMkLst>
            <pc:docMk/>
            <pc:sldMk cId="3106941765" sldId="279"/>
            <ac:spMk id="47" creationId="{BC8D733A-ABDA-4981-B037-A00C9B6F8ADE}"/>
          </ac:spMkLst>
        </pc:spChg>
        <pc:spChg chg="del">
          <ac:chgData name="Ken Merrihew" userId="bcb7a1e886d99f07" providerId="LiveId" clId="{B7C8AC1B-92A3-4DD8-8A29-7FCDBF315BDA}" dt="2019-07-04T04:26:46.724" v="2381" actId="478"/>
          <ac:spMkLst>
            <pc:docMk/>
            <pc:sldMk cId="3106941765" sldId="279"/>
            <ac:spMk id="48" creationId="{79F7BF04-E05A-4E21-85ED-2595EA95FDBB}"/>
          </ac:spMkLst>
        </pc:spChg>
        <pc:spChg chg="del">
          <ac:chgData name="Ken Merrihew" userId="bcb7a1e886d99f07" providerId="LiveId" clId="{B7C8AC1B-92A3-4DD8-8A29-7FCDBF315BDA}" dt="2019-07-04T04:26:46.724" v="2381" actId="478"/>
          <ac:spMkLst>
            <pc:docMk/>
            <pc:sldMk cId="3106941765" sldId="279"/>
            <ac:spMk id="49" creationId="{CD720A91-FC49-4242-BCC2-6D2EDBEE840F}"/>
          </ac:spMkLst>
        </pc:spChg>
        <pc:spChg chg="del">
          <ac:chgData name="Ken Merrihew" userId="bcb7a1e886d99f07" providerId="LiveId" clId="{B7C8AC1B-92A3-4DD8-8A29-7FCDBF315BDA}" dt="2019-07-04T04:26:46.724" v="2381" actId="478"/>
          <ac:spMkLst>
            <pc:docMk/>
            <pc:sldMk cId="3106941765" sldId="279"/>
            <ac:spMk id="53" creationId="{ECBFA115-7384-4302-A76C-0E833BACCEC8}"/>
          </ac:spMkLst>
        </pc:spChg>
        <pc:spChg chg="del">
          <ac:chgData name="Ken Merrihew" userId="bcb7a1e886d99f07" providerId="LiveId" clId="{B7C8AC1B-92A3-4DD8-8A29-7FCDBF315BDA}" dt="2019-07-04T04:26:46.724" v="2381" actId="478"/>
          <ac:spMkLst>
            <pc:docMk/>
            <pc:sldMk cId="3106941765" sldId="279"/>
            <ac:spMk id="54" creationId="{C3F309A4-8660-458A-8C05-216F1014EF0E}"/>
          </ac:spMkLst>
        </pc:spChg>
        <pc:spChg chg="del mod">
          <ac:chgData name="Ken Merrihew" userId="bcb7a1e886d99f07" providerId="LiveId" clId="{B7C8AC1B-92A3-4DD8-8A29-7FCDBF315BDA}" dt="2019-07-04T04:27:45.073" v="2387" actId="478"/>
          <ac:spMkLst>
            <pc:docMk/>
            <pc:sldMk cId="3106941765" sldId="279"/>
            <ac:spMk id="55" creationId="{AC342C45-D86E-4901-90A4-3B2571A5AF5F}"/>
          </ac:spMkLst>
        </pc:spChg>
        <pc:spChg chg="del">
          <ac:chgData name="Ken Merrihew" userId="bcb7a1e886d99f07" providerId="LiveId" clId="{B7C8AC1B-92A3-4DD8-8A29-7FCDBF315BDA}" dt="2019-07-04T04:26:46.724" v="2381" actId="478"/>
          <ac:spMkLst>
            <pc:docMk/>
            <pc:sldMk cId="3106941765" sldId="279"/>
            <ac:spMk id="56" creationId="{2A733721-55F0-4533-9C63-D8E217AA2D84}"/>
          </ac:spMkLst>
        </pc:spChg>
        <pc:spChg chg="del">
          <ac:chgData name="Ken Merrihew" userId="bcb7a1e886d99f07" providerId="LiveId" clId="{B7C8AC1B-92A3-4DD8-8A29-7FCDBF315BDA}" dt="2019-07-04T04:26:46.724" v="2381" actId="478"/>
          <ac:spMkLst>
            <pc:docMk/>
            <pc:sldMk cId="3106941765" sldId="279"/>
            <ac:spMk id="57" creationId="{7CEDACCF-EEA9-4EDA-9755-003806943D43}"/>
          </ac:spMkLst>
        </pc:spChg>
        <pc:spChg chg="del">
          <ac:chgData name="Ken Merrihew" userId="bcb7a1e886d99f07" providerId="LiveId" clId="{B7C8AC1B-92A3-4DD8-8A29-7FCDBF315BDA}" dt="2019-07-04T04:26:46.724" v="2381" actId="478"/>
          <ac:spMkLst>
            <pc:docMk/>
            <pc:sldMk cId="3106941765" sldId="279"/>
            <ac:spMk id="58" creationId="{8EA18475-A5E3-427A-996C-625D8EDA0B15}"/>
          </ac:spMkLst>
        </pc:spChg>
        <pc:spChg chg="add del mod">
          <ac:chgData name="Ken Merrihew" userId="bcb7a1e886d99f07" providerId="LiveId" clId="{B7C8AC1B-92A3-4DD8-8A29-7FCDBF315BDA}" dt="2019-07-04T04:30:11.200" v="2404" actId="14100"/>
          <ac:spMkLst>
            <pc:docMk/>
            <pc:sldMk cId="3106941765" sldId="279"/>
            <ac:spMk id="59" creationId="{7FC3EB16-9C16-46B3-8178-BBCA1BD1A99C}"/>
          </ac:spMkLst>
        </pc:spChg>
        <pc:spChg chg="mod">
          <ac:chgData name="Ken Merrihew" userId="bcb7a1e886d99f07" providerId="LiveId" clId="{B7C8AC1B-92A3-4DD8-8A29-7FCDBF315BDA}" dt="2019-07-04T04:33:24.081" v="2754" actId="20577"/>
          <ac:spMkLst>
            <pc:docMk/>
            <pc:sldMk cId="3106941765" sldId="279"/>
            <ac:spMk id="60" creationId="{34B18424-2068-4EF0-812A-6255D39DAD98}"/>
          </ac:spMkLst>
        </pc:spChg>
        <pc:spChg chg="del">
          <ac:chgData name="Ken Merrihew" userId="bcb7a1e886d99f07" providerId="LiveId" clId="{B7C8AC1B-92A3-4DD8-8A29-7FCDBF315BDA}" dt="2019-07-04T04:27:49.405" v="2388" actId="478"/>
          <ac:spMkLst>
            <pc:docMk/>
            <pc:sldMk cId="3106941765" sldId="279"/>
            <ac:spMk id="61" creationId="{29E75978-7920-41CB-BC36-5439DDFE8A75}"/>
          </ac:spMkLst>
        </pc:spChg>
        <pc:spChg chg="del">
          <ac:chgData name="Ken Merrihew" userId="bcb7a1e886d99f07" providerId="LiveId" clId="{B7C8AC1B-92A3-4DD8-8A29-7FCDBF315BDA}" dt="2019-07-04T04:27:07.701" v="2384" actId="478"/>
          <ac:spMkLst>
            <pc:docMk/>
            <pc:sldMk cId="3106941765" sldId="279"/>
            <ac:spMk id="62" creationId="{B1ACE9BF-2339-49AF-9716-96A7A235C84E}"/>
          </ac:spMkLst>
        </pc:spChg>
        <pc:spChg chg="del">
          <ac:chgData name="Ken Merrihew" userId="bcb7a1e886d99f07" providerId="LiveId" clId="{B7C8AC1B-92A3-4DD8-8A29-7FCDBF315BDA}" dt="2019-07-04T04:27:07.701" v="2384" actId="478"/>
          <ac:spMkLst>
            <pc:docMk/>
            <pc:sldMk cId="3106941765" sldId="279"/>
            <ac:spMk id="63" creationId="{8605FE6D-8EF6-4FEF-992C-CD320F3AF17C}"/>
          </ac:spMkLst>
        </pc:spChg>
        <pc:spChg chg="add del mod">
          <ac:chgData name="Ken Merrihew" userId="bcb7a1e886d99f07" providerId="LiveId" clId="{B7C8AC1B-92A3-4DD8-8A29-7FCDBF315BDA}" dt="2019-07-04T04:28:51.207" v="2394" actId="1076"/>
          <ac:spMkLst>
            <pc:docMk/>
            <pc:sldMk cId="3106941765" sldId="279"/>
            <ac:spMk id="64" creationId="{680F65A3-92B4-4AE1-B77B-E8277164EE5E}"/>
          </ac:spMkLst>
        </pc:spChg>
        <pc:spChg chg="del">
          <ac:chgData name="Ken Merrihew" userId="bcb7a1e886d99f07" providerId="LiveId" clId="{B7C8AC1B-92A3-4DD8-8A29-7FCDBF315BDA}" dt="2019-07-04T04:27:01.713" v="2383" actId="478"/>
          <ac:spMkLst>
            <pc:docMk/>
            <pc:sldMk cId="3106941765" sldId="279"/>
            <ac:spMk id="65" creationId="{B61221B5-613B-44CA-9418-55F9571F29AA}"/>
          </ac:spMkLst>
        </pc:spChg>
        <pc:spChg chg="del">
          <ac:chgData name="Ken Merrihew" userId="bcb7a1e886d99f07" providerId="LiveId" clId="{B7C8AC1B-92A3-4DD8-8A29-7FCDBF315BDA}" dt="2019-07-04T04:27:01.713" v="2383" actId="478"/>
          <ac:spMkLst>
            <pc:docMk/>
            <pc:sldMk cId="3106941765" sldId="279"/>
            <ac:spMk id="66" creationId="{E2517588-D71D-4E28-87CD-D2CAEF3913AD}"/>
          </ac:spMkLst>
        </pc:spChg>
        <pc:spChg chg="del">
          <ac:chgData name="Ken Merrihew" userId="bcb7a1e886d99f07" providerId="LiveId" clId="{B7C8AC1B-92A3-4DD8-8A29-7FCDBF315BDA}" dt="2019-07-04T04:27:53.845" v="2390" actId="478"/>
          <ac:spMkLst>
            <pc:docMk/>
            <pc:sldMk cId="3106941765" sldId="279"/>
            <ac:spMk id="67" creationId="{CC0A4E75-D575-46C6-BC60-1F6B72BFC824}"/>
          </ac:spMkLst>
        </pc:spChg>
        <pc:spChg chg="del">
          <ac:chgData name="Ken Merrihew" userId="bcb7a1e886d99f07" providerId="LiveId" clId="{B7C8AC1B-92A3-4DD8-8A29-7FCDBF315BDA}" dt="2019-07-04T04:29:02.329" v="2396" actId="478"/>
          <ac:spMkLst>
            <pc:docMk/>
            <pc:sldMk cId="3106941765" sldId="279"/>
            <ac:spMk id="68" creationId="{1D42D125-7ED4-4262-8EE2-8872D2C2B78B}"/>
          </ac:spMkLst>
        </pc:spChg>
        <pc:spChg chg="del">
          <ac:chgData name="Ken Merrihew" userId="bcb7a1e886d99f07" providerId="LiveId" clId="{B7C8AC1B-92A3-4DD8-8A29-7FCDBF315BDA}" dt="2019-07-04T04:29:56.180" v="2399" actId="478"/>
          <ac:spMkLst>
            <pc:docMk/>
            <pc:sldMk cId="3106941765" sldId="279"/>
            <ac:spMk id="69" creationId="{26E2FD27-36CA-4EA0-B347-02BB89A42B83}"/>
          </ac:spMkLst>
        </pc:spChg>
        <pc:spChg chg="del">
          <ac:chgData name="Ken Merrihew" userId="bcb7a1e886d99f07" providerId="LiveId" clId="{B7C8AC1B-92A3-4DD8-8A29-7FCDBF315BDA}" dt="2019-07-04T04:26:46.724" v="2381" actId="478"/>
          <ac:spMkLst>
            <pc:docMk/>
            <pc:sldMk cId="3106941765" sldId="279"/>
            <ac:spMk id="70" creationId="{5A4A4D55-E21D-4F37-A184-28E80ACC9A2E}"/>
          </ac:spMkLst>
        </pc:spChg>
        <pc:spChg chg="del">
          <ac:chgData name="Ken Merrihew" userId="bcb7a1e886d99f07" providerId="LiveId" clId="{B7C8AC1B-92A3-4DD8-8A29-7FCDBF315BDA}" dt="2019-07-04T04:26:46.724" v="2381" actId="478"/>
          <ac:spMkLst>
            <pc:docMk/>
            <pc:sldMk cId="3106941765" sldId="279"/>
            <ac:spMk id="71" creationId="{CE4D863A-CA5A-49E8-9F95-E7E3D8D8C1FF}"/>
          </ac:spMkLst>
        </pc:spChg>
        <pc:spChg chg="del">
          <ac:chgData name="Ken Merrihew" userId="bcb7a1e886d99f07" providerId="LiveId" clId="{B7C8AC1B-92A3-4DD8-8A29-7FCDBF315BDA}" dt="2019-07-04T04:26:46.724" v="2381" actId="478"/>
          <ac:spMkLst>
            <pc:docMk/>
            <pc:sldMk cId="3106941765" sldId="279"/>
            <ac:spMk id="72" creationId="{FDF6E489-2746-444F-B13A-5BC9441C0C08}"/>
          </ac:spMkLst>
        </pc:spChg>
        <pc:spChg chg="del">
          <ac:chgData name="Ken Merrihew" userId="bcb7a1e886d99f07" providerId="LiveId" clId="{B7C8AC1B-92A3-4DD8-8A29-7FCDBF315BDA}" dt="2019-07-04T04:27:52.274" v="2389" actId="478"/>
          <ac:spMkLst>
            <pc:docMk/>
            <pc:sldMk cId="3106941765" sldId="279"/>
            <ac:spMk id="73" creationId="{93DDA82A-AEB4-4D66-8733-E781F0A9EE26}"/>
          </ac:spMkLst>
        </pc:spChg>
        <pc:spChg chg="del">
          <ac:chgData name="Ken Merrihew" userId="bcb7a1e886d99f07" providerId="LiveId" clId="{B7C8AC1B-92A3-4DD8-8A29-7FCDBF315BDA}" dt="2019-07-04T04:27:11.035" v="2385" actId="478"/>
          <ac:spMkLst>
            <pc:docMk/>
            <pc:sldMk cId="3106941765" sldId="279"/>
            <ac:spMk id="74" creationId="{054A4128-A246-4AB7-B3D5-C65E5D72C2AF}"/>
          </ac:spMkLst>
        </pc:spChg>
        <pc:spChg chg="del">
          <ac:chgData name="Ken Merrihew" userId="bcb7a1e886d99f07" providerId="LiveId" clId="{B7C8AC1B-92A3-4DD8-8A29-7FCDBF315BDA}" dt="2019-07-04T04:27:01.713" v="2383" actId="478"/>
          <ac:spMkLst>
            <pc:docMk/>
            <pc:sldMk cId="3106941765" sldId="279"/>
            <ac:spMk id="75" creationId="{A88AC040-CB2D-4052-8D10-A5F2FF54566E}"/>
          </ac:spMkLst>
        </pc:spChg>
        <pc:spChg chg="add mod">
          <ac:chgData name="Ken Merrihew" userId="bcb7a1e886d99f07" providerId="LiveId" clId="{B7C8AC1B-92A3-4DD8-8A29-7FCDBF315BDA}" dt="2019-07-04T18:10:32.270" v="2876" actId="1037"/>
          <ac:spMkLst>
            <pc:docMk/>
            <pc:sldMk cId="3106941765" sldId="279"/>
            <ac:spMk id="76" creationId="{F59C8332-04AA-4049-8689-054A047E26E9}"/>
          </ac:spMkLst>
        </pc:spChg>
        <pc:graphicFrameChg chg="del">
          <ac:chgData name="Ken Merrihew" userId="bcb7a1e886d99f07" providerId="LiveId" clId="{B7C8AC1B-92A3-4DD8-8A29-7FCDBF315BDA}" dt="2019-07-03T17:57:53.525" v="2360" actId="478"/>
          <ac:graphicFrameMkLst>
            <pc:docMk/>
            <pc:sldMk cId="3106941765" sldId="279"/>
            <ac:graphicFrameMk id="3" creationId="{E3F2F99A-5777-49C7-8E66-E5258D81336F}"/>
          </ac:graphicFrameMkLst>
        </pc:graphicFrameChg>
      </pc:sldChg>
      <pc:sldChg chg="addSp modSp add ord modAnim">
        <pc:chgData name="Ken Merrihew" userId="bcb7a1e886d99f07" providerId="LiveId" clId="{B7C8AC1B-92A3-4DD8-8A29-7FCDBF315BDA}" dt="2019-07-06T22:50:02.493" v="3242" actId="20577"/>
        <pc:sldMkLst>
          <pc:docMk/>
          <pc:sldMk cId="989049039" sldId="280"/>
        </pc:sldMkLst>
        <pc:spChg chg="mod">
          <ac:chgData name="Ken Merrihew" userId="bcb7a1e886d99f07" providerId="LiveId" clId="{B7C8AC1B-92A3-4DD8-8A29-7FCDBF315BDA}" dt="2019-07-04T19:46:04.715" v="2923" actId="207"/>
          <ac:spMkLst>
            <pc:docMk/>
            <pc:sldMk cId="989049039" sldId="280"/>
            <ac:spMk id="3" creationId="{E2263769-A21A-47C3-837A-2CF602A4A55D}"/>
          </ac:spMkLst>
        </pc:spChg>
        <pc:spChg chg="add mod">
          <ac:chgData name="Ken Merrihew" userId="bcb7a1e886d99f07" providerId="LiveId" clId="{B7C8AC1B-92A3-4DD8-8A29-7FCDBF315BDA}" dt="2019-07-04T19:46:53.979" v="2938" actId="14100"/>
          <ac:spMkLst>
            <pc:docMk/>
            <pc:sldMk cId="989049039" sldId="280"/>
            <ac:spMk id="4" creationId="{CF01F097-D936-49C2-8824-83858D9894F9}"/>
          </ac:spMkLst>
        </pc:spChg>
        <pc:spChg chg="add mod">
          <ac:chgData name="Ken Merrihew" userId="bcb7a1e886d99f07" providerId="LiveId" clId="{B7C8AC1B-92A3-4DD8-8A29-7FCDBF315BDA}" dt="2019-07-04T19:48:12.767" v="2988" actId="2711"/>
          <ac:spMkLst>
            <pc:docMk/>
            <pc:sldMk cId="989049039" sldId="280"/>
            <ac:spMk id="5" creationId="{56CCC00E-8853-4ADA-A8E0-E2BDF69C92BA}"/>
          </ac:spMkLst>
        </pc:spChg>
        <pc:spChg chg="add mod">
          <ac:chgData name="Ken Merrihew" userId="bcb7a1e886d99f07" providerId="LiveId" clId="{B7C8AC1B-92A3-4DD8-8A29-7FCDBF315BDA}" dt="2019-07-04T19:48:57.987" v="3064" actId="20577"/>
          <ac:spMkLst>
            <pc:docMk/>
            <pc:sldMk cId="989049039" sldId="280"/>
            <ac:spMk id="6" creationId="{EEFE5B8D-883F-423F-AF33-916DDB4CE337}"/>
          </ac:spMkLst>
        </pc:spChg>
        <pc:spChg chg="add mod">
          <ac:chgData name="Ken Merrihew" userId="bcb7a1e886d99f07" providerId="LiveId" clId="{B7C8AC1B-92A3-4DD8-8A29-7FCDBF315BDA}" dt="2019-07-04T19:49:26.433" v="3167" actId="20577"/>
          <ac:spMkLst>
            <pc:docMk/>
            <pc:sldMk cId="989049039" sldId="280"/>
            <ac:spMk id="7" creationId="{FC7D0B73-5487-4480-9959-C511ED085F35}"/>
          </ac:spMkLst>
        </pc:spChg>
        <pc:spChg chg="add mod">
          <ac:chgData name="Ken Merrihew" userId="bcb7a1e886d99f07" providerId="LiveId" clId="{B7C8AC1B-92A3-4DD8-8A29-7FCDBF315BDA}" dt="2019-07-06T22:50:02.493" v="3242" actId="20577"/>
          <ac:spMkLst>
            <pc:docMk/>
            <pc:sldMk cId="989049039" sldId="280"/>
            <ac:spMk id="8" creationId="{19951FC9-68E7-4E1D-81ED-2871DD23117D}"/>
          </ac:spMkLst>
        </pc:spChg>
        <pc:spChg chg="add mod">
          <ac:chgData name="Ken Merrihew" userId="bcb7a1e886d99f07" providerId="LiveId" clId="{B7C8AC1B-92A3-4DD8-8A29-7FCDBF315BDA}" dt="2019-07-04T19:53:54.303" v="3212" actId="207"/>
          <ac:spMkLst>
            <pc:docMk/>
            <pc:sldMk cId="989049039" sldId="280"/>
            <ac:spMk id="9" creationId="{21E6F519-3DB5-4BA8-88DE-75C1D86A9DE0}"/>
          </ac:spMkLst>
        </pc:spChg>
      </pc:sldChg>
      <pc:sldChg chg="add ord">
        <pc:chgData name="Ken Merrihew" userId="bcb7a1e886d99f07" providerId="LiveId" clId="{B7C8AC1B-92A3-4DD8-8A29-7FCDBF315BDA}" dt="2019-07-04T19:46:32.943" v="2924"/>
        <pc:sldMkLst>
          <pc:docMk/>
          <pc:sldMk cId="2862884518" sldId="281"/>
        </pc:sldMkLst>
      </pc:sldChg>
      <pc:sldChg chg="addSp delSp modSp add delAnim modAnim">
        <pc:chgData name="Ken Merrihew" userId="bcb7a1e886d99f07" providerId="LiveId" clId="{B7C8AC1B-92A3-4DD8-8A29-7FCDBF315BDA}" dt="2019-07-07T01:11:04.277" v="3637"/>
        <pc:sldMkLst>
          <pc:docMk/>
          <pc:sldMk cId="1208905266" sldId="282"/>
        </pc:sldMkLst>
        <pc:spChg chg="del">
          <ac:chgData name="Ken Merrihew" userId="bcb7a1e886d99f07" providerId="LiveId" clId="{B7C8AC1B-92A3-4DD8-8A29-7FCDBF315BDA}" dt="2019-07-07T00:26:09.309" v="3244" actId="478"/>
          <ac:spMkLst>
            <pc:docMk/>
            <pc:sldMk cId="1208905266" sldId="282"/>
            <ac:spMk id="3" creationId="{E2263769-A21A-47C3-837A-2CF602A4A55D}"/>
          </ac:spMkLst>
        </pc:spChg>
        <pc:spChg chg="del mod topLvl">
          <ac:chgData name="Ken Merrihew" userId="bcb7a1e886d99f07" providerId="LiveId" clId="{B7C8AC1B-92A3-4DD8-8A29-7FCDBF315BDA}" dt="2019-07-07T00:34:47.179" v="3290" actId="478"/>
          <ac:spMkLst>
            <pc:docMk/>
            <pc:sldMk cId="1208905266" sldId="282"/>
            <ac:spMk id="5" creationId="{637314C5-2EE7-4692-868E-2217F8E7C9E7}"/>
          </ac:spMkLst>
        </pc:spChg>
        <pc:spChg chg="del mod topLvl">
          <ac:chgData name="Ken Merrihew" userId="bcb7a1e886d99f07" providerId="LiveId" clId="{B7C8AC1B-92A3-4DD8-8A29-7FCDBF315BDA}" dt="2019-07-07T00:34:37.227" v="3287" actId="478"/>
          <ac:spMkLst>
            <pc:docMk/>
            <pc:sldMk cId="1208905266" sldId="282"/>
            <ac:spMk id="8" creationId="{4032DFEB-6F3E-4FFB-88D0-04AAE4F48596}"/>
          </ac:spMkLst>
        </pc:spChg>
        <pc:spChg chg="add mod">
          <ac:chgData name="Ken Merrihew" userId="bcb7a1e886d99f07" providerId="LiveId" clId="{B7C8AC1B-92A3-4DD8-8A29-7FCDBF315BDA}" dt="2019-07-07T00:59:40.911" v="3477" actId="1037"/>
          <ac:spMkLst>
            <pc:docMk/>
            <pc:sldMk cId="1208905266" sldId="282"/>
            <ac:spMk id="10" creationId="{3DB63888-C245-4D08-A104-9D3C3CE9BB8E}"/>
          </ac:spMkLst>
        </pc:spChg>
        <pc:spChg chg="add mod">
          <ac:chgData name="Ken Merrihew" userId="bcb7a1e886d99f07" providerId="LiveId" clId="{B7C8AC1B-92A3-4DD8-8A29-7FCDBF315BDA}" dt="2019-07-07T00:59:29.466" v="3434" actId="1076"/>
          <ac:spMkLst>
            <pc:docMk/>
            <pc:sldMk cId="1208905266" sldId="282"/>
            <ac:spMk id="11" creationId="{7BA8B505-63B6-4F2E-B128-46AD6BA42CB3}"/>
          </ac:spMkLst>
        </pc:spChg>
        <pc:spChg chg="add del mod">
          <ac:chgData name="Ken Merrihew" userId="bcb7a1e886d99f07" providerId="LiveId" clId="{B7C8AC1B-92A3-4DD8-8A29-7FCDBF315BDA}" dt="2019-07-07T00:57:37.950" v="3383" actId="478"/>
          <ac:spMkLst>
            <pc:docMk/>
            <pc:sldMk cId="1208905266" sldId="282"/>
            <ac:spMk id="12" creationId="{5914B670-A09B-441A-AF15-8B4CD3791B6F}"/>
          </ac:spMkLst>
        </pc:spChg>
        <pc:spChg chg="add del mod">
          <ac:chgData name="Ken Merrihew" userId="bcb7a1e886d99f07" providerId="LiveId" clId="{B7C8AC1B-92A3-4DD8-8A29-7FCDBF315BDA}" dt="2019-07-07T00:57:36.802" v="3382" actId="478"/>
          <ac:spMkLst>
            <pc:docMk/>
            <pc:sldMk cId="1208905266" sldId="282"/>
            <ac:spMk id="13" creationId="{2E0071D1-06BA-4A33-B3D4-C07886AC4369}"/>
          </ac:spMkLst>
        </pc:spChg>
        <pc:spChg chg="add mod">
          <ac:chgData name="Ken Merrihew" userId="bcb7a1e886d99f07" providerId="LiveId" clId="{B7C8AC1B-92A3-4DD8-8A29-7FCDBF315BDA}" dt="2019-07-07T00:59:50.366" v="3479" actId="1076"/>
          <ac:spMkLst>
            <pc:docMk/>
            <pc:sldMk cId="1208905266" sldId="282"/>
            <ac:spMk id="14" creationId="{C61219CD-2ACB-4E3E-B6AC-5EA033B2FC94}"/>
          </ac:spMkLst>
        </pc:spChg>
        <pc:spChg chg="add mod">
          <ac:chgData name="Ken Merrihew" userId="bcb7a1e886d99f07" providerId="LiveId" clId="{B7C8AC1B-92A3-4DD8-8A29-7FCDBF315BDA}" dt="2019-07-07T01:01:22.869" v="3567" actId="1037"/>
          <ac:spMkLst>
            <pc:docMk/>
            <pc:sldMk cId="1208905266" sldId="282"/>
            <ac:spMk id="15" creationId="{8B0FB6FD-D06A-496E-A14D-8C3AFCED44B3}"/>
          </ac:spMkLst>
        </pc:spChg>
        <pc:spChg chg="del mod topLvl">
          <ac:chgData name="Ken Merrihew" userId="bcb7a1e886d99f07" providerId="LiveId" clId="{B7C8AC1B-92A3-4DD8-8A29-7FCDBF315BDA}" dt="2019-07-07T00:34:25.170" v="3284" actId="478"/>
          <ac:spMkLst>
            <pc:docMk/>
            <pc:sldMk cId="1208905266" sldId="282"/>
            <ac:spMk id="17" creationId="{7ABD7FBC-260B-4F28-9CEC-B49B4E551267}"/>
          </ac:spMkLst>
        </pc:spChg>
        <pc:spChg chg="add mod">
          <ac:chgData name="Ken Merrihew" userId="bcb7a1e886d99f07" providerId="LiveId" clId="{B7C8AC1B-92A3-4DD8-8A29-7FCDBF315BDA}" dt="2019-07-07T01:06:49.102" v="3597" actId="1076"/>
          <ac:spMkLst>
            <pc:docMk/>
            <pc:sldMk cId="1208905266" sldId="282"/>
            <ac:spMk id="23" creationId="{23FAB7F1-5109-456F-AC28-A9CBC67DDA6E}"/>
          </ac:spMkLst>
        </pc:spChg>
        <pc:spChg chg="add mod">
          <ac:chgData name="Ken Merrihew" userId="bcb7a1e886d99f07" providerId="LiveId" clId="{B7C8AC1B-92A3-4DD8-8A29-7FCDBF315BDA}" dt="2019-07-07T01:10:26.171" v="3633" actId="1036"/>
          <ac:spMkLst>
            <pc:docMk/>
            <pc:sldMk cId="1208905266" sldId="282"/>
            <ac:spMk id="24" creationId="{361CB5E9-2952-4835-809C-E46F4A2D7D72}"/>
          </ac:spMkLst>
        </pc:spChg>
        <pc:grpChg chg="add del mod">
          <ac:chgData name="Ken Merrihew" userId="bcb7a1e886d99f07" providerId="LiveId" clId="{B7C8AC1B-92A3-4DD8-8A29-7FCDBF315BDA}" dt="2019-07-07T00:34:43.676" v="3288" actId="165"/>
          <ac:grpSpMkLst>
            <pc:docMk/>
            <pc:sldMk cId="1208905266" sldId="282"/>
            <ac:grpSpMk id="4" creationId="{96A1DBC2-A69C-43BB-B1FB-48C94A191A7C}"/>
          </ac:grpSpMkLst>
        </pc:grpChg>
        <pc:grpChg chg="add del mod">
          <ac:chgData name="Ken Merrihew" userId="bcb7a1e886d99f07" providerId="LiveId" clId="{B7C8AC1B-92A3-4DD8-8A29-7FCDBF315BDA}" dt="2019-07-07T00:34:32.444" v="3285" actId="165"/>
          <ac:grpSpMkLst>
            <pc:docMk/>
            <pc:sldMk cId="1208905266" sldId="282"/>
            <ac:grpSpMk id="7" creationId="{15771CCB-4947-4FB8-8BF2-3CB33779F4F1}"/>
          </ac:grpSpMkLst>
        </pc:grpChg>
        <pc:grpChg chg="add del mod">
          <ac:chgData name="Ken Merrihew" userId="bcb7a1e886d99f07" providerId="LiveId" clId="{B7C8AC1B-92A3-4DD8-8A29-7FCDBF315BDA}" dt="2019-07-07T00:34:19.493" v="3282" actId="165"/>
          <ac:grpSpMkLst>
            <pc:docMk/>
            <pc:sldMk cId="1208905266" sldId="282"/>
            <ac:grpSpMk id="16" creationId="{FCCA78B3-4B06-439C-AAF6-66C9893EDD03}"/>
          </ac:grpSpMkLst>
        </pc:grpChg>
        <pc:grpChg chg="add del mod topLvl">
          <ac:chgData name="Ken Merrihew" userId="bcb7a1e886d99f07" providerId="LiveId" clId="{B7C8AC1B-92A3-4DD8-8A29-7FCDBF315BDA}" dt="2019-07-07T00:57:28.187" v="3381" actId="478"/>
          <ac:grpSpMkLst>
            <pc:docMk/>
            <pc:sldMk cId="1208905266" sldId="282"/>
            <ac:grpSpMk id="18" creationId="{CFF17FCA-FDFD-4051-97C5-AF416F90471F}"/>
          </ac:grpSpMkLst>
        </pc:grpChg>
        <pc:picChg chg="del mod topLvl">
          <ac:chgData name="Ken Merrihew" userId="bcb7a1e886d99f07" providerId="LiveId" clId="{B7C8AC1B-92A3-4DD8-8A29-7FCDBF315BDA}" dt="2019-07-07T00:43:13.108" v="3352" actId="478"/>
          <ac:picMkLst>
            <pc:docMk/>
            <pc:sldMk cId="1208905266" sldId="282"/>
            <ac:picMk id="6" creationId="{81630DCB-95B8-45AC-B8A2-B3F3C4CEC675}"/>
          </ac:picMkLst>
        </pc:picChg>
        <pc:picChg chg="del mod topLvl">
          <ac:chgData name="Ken Merrihew" userId="bcb7a1e886d99f07" providerId="LiveId" clId="{B7C8AC1B-92A3-4DD8-8A29-7FCDBF315BDA}" dt="2019-07-07T00:38:55.095" v="3316" actId="478"/>
          <ac:picMkLst>
            <pc:docMk/>
            <pc:sldMk cId="1208905266" sldId="282"/>
            <ac:picMk id="9" creationId="{06C5862B-74F0-4B95-8B9B-2DC1E60A80E2}"/>
          </ac:picMkLst>
        </pc:picChg>
        <pc:picChg chg="mod topLvl">
          <ac:chgData name="Ken Merrihew" userId="bcb7a1e886d99f07" providerId="LiveId" clId="{B7C8AC1B-92A3-4DD8-8A29-7FCDBF315BDA}" dt="2019-07-07T00:51:24.550" v="3375" actId="165"/>
          <ac:picMkLst>
            <pc:docMk/>
            <pc:sldMk cId="1208905266" sldId="282"/>
            <ac:picMk id="19" creationId="{64875B10-2EBE-427C-9F13-AEDDF42A910F}"/>
          </ac:picMkLst>
        </pc:picChg>
        <pc:picChg chg="mod topLvl">
          <ac:chgData name="Ken Merrihew" userId="bcb7a1e886d99f07" providerId="LiveId" clId="{B7C8AC1B-92A3-4DD8-8A29-7FCDBF315BDA}" dt="2019-07-07T00:51:24.550" v="3375" actId="165"/>
          <ac:picMkLst>
            <pc:docMk/>
            <pc:sldMk cId="1208905266" sldId="282"/>
            <ac:picMk id="20" creationId="{2390572A-8C62-4306-AC43-A771030826F2}"/>
          </ac:picMkLst>
        </pc:picChg>
        <pc:picChg chg="mod topLvl">
          <ac:chgData name="Ken Merrihew" userId="bcb7a1e886d99f07" providerId="LiveId" clId="{B7C8AC1B-92A3-4DD8-8A29-7FCDBF315BDA}" dt="2019-07-07T00:51:33.446" v="3377" actId="1037"/>
          <ac:picMkLst>
            <pc:docMk/>
            <pc:sldMk cId="1208905266" sldId="282"/>
            <ac:picMk id="21" creationId="{90DA7160-A320-45E9-9B19-9DC8C8FC8C24}"/>
          </ac:picMkLst>
        </pc:picChg>
        <pc:picChg chg="mod topLvl">
          <ac:chgData name="Ken Merrihew" userId="bcb7a1e886d99f07" providerId="LiveId" clId="{B7C8AC1B-92A3-4DD8-8A29-7FCDBF315BDA}" dt="2019-07-07T00:51:24.550" v="3375" actId="165"/>
          <ac:picMkLst>
            <pc:docMk/>
            <pc:sldMk cId="1208905266" sldId="282"/>
            <ac:picMk id="22" creationId="{91F1571B-723B-400D-8DE2-63E4E96EEE69}"/>
          </ac:picMkLst>
        </pc:picChg>
        <pc:picChg chg="add mod">
          <ac:chgData name="Ken Merrihew" userId="bcb7a1e886d99f07" providerId="LiveId" clId="{B7C8AC1B-92A3-4DD8-8A29-7FCDBF315BDA}" dt="2019-07-07T00:59:31.003" v="3435" actId="1076"/>
          <ac:picMkLst>
            <pc:docMk/>
            <pc:sldMk cId="1208905266" sldId="282"/>
            <ac:picMk id="1026" creationId="{50A958F9-65EE-42D5-BACA-350758517C94}"/>
          </ac:picMkLst>
        </pc:picChg>
        <pc:picChg chg="add mod">
          <ac:chgData name="Ken Merrihew" userId="bcb7a1e886d99f07" providerId="LiveId" clId="{B7C8AC1B-92A3-4DD8-8A29-7FCDBF315BDA}" dt="2019-07-07T00:59:44.589" v="3478" actId="1076"/>
          <ac:picMkLst>
            <pc:docMk/>
            <pc:sldMk cId="1208905266" sldId="282"/>
            <ac:picMk id="1028" creationId="{E0D2392C-6D12-4025-AA95-515E84D1E5A3}"/>
          </ac:picMkLst>
        </pc:picChg>
      </pc:sldChg>
      <pc:sldChg chg="add">
        <pc:chgData name="Ken Merrihew" userId="bcb7a1e886d99f07" providerId="LiveId" clId="{B7C8AC1B-92A3-4DD8-8A29-7FCDBF315BDA}" dt="2019-07-07T00:26:06.780" v="3243"/>
        <pc:sldMkLst>
          <pc:docMk/>
          <pc:sldMk cId="1756479259" sldId="283"/>
        </pc:sldMkLst>
      </pc:sldChg>
      <pc:sldChg chg="delSp modSp add delAnim">
        <pc:chgData name="Ken Merrihew" userId="bcb7a1e886d99f07" providerId="LiveId" clId="{B7C8AC1B-92A3-4DD8-8A29-7FCDBF315BDA}" dt="2019-07-07T02:36:52.299" v="3761" actId="207"/>
        <pc:sldMkLst>
          <pc:docMk/>
          <pc:sldMk cId="2720871514" sldId="284"/>
        </pc:sldMkLst>
        <pc:spChg chg="mod">
          <ac:chgData name="Ken Merrihew" userId="bcb7a1e886d99f07" providerId="LiveId" clId="{B7C8AC1B-92A3-4DD8-8A29-7FCDBF315BDA}" dt="2019-07-07T02:36:27.293" v="3756" actId="207"/>
          <ac:spMkLst>
            <pc:docMk/>
            <pc:sldMk cId="2720871514" sldId="284"/>
            <ac:spMk id="3" creationId="{E2263769-A21A-47C3-837A-2CF602A4A55D}"/>
          </ac:spMkLst>
        </pc:spChg>
        <pc:spChg chg="del">
          <ac:chgData name="Ken Merrihew" userId="bcb7a1e886d99f07" providerId="LiveId" clId="{B7C8AC1B-92A3-4DD8-8A29-7FCDBF315BDA}" dt="2019-07-07T02:36:11.019" v="3748" actId="478"/>
          <ac:spMkLst>
            <pc:docMk/>
            <pc:sldMk cId="2720871514" sldId="284"/>
            <ac:spMk id="4" creationId="{CF01F097-D936-49C2-8824-83858D9894F9}"/>
          </ac:spMkLst>
        </pc:spChg>
        <pc:spChg chg="del">
          <ac:chgData name="Ken Merrihew" userId="bcb7a1e886d99f07" providerId="LiveId" clId="{B7C8AC1B-92A3-4DD8-8A29-7FCDBF315BDA}" dt="2019-07-07T02:36:11.019" v="3748" actId="478"/>
          <ac:spMkLst>
            <pc:docMk/>
            <pc:sldMk cId="2720871514" sldId="284"/>
            <ac:spMk id="5" creationId="{56CCC00E-8853-4ADA-A8E0-E2BDF69C92BA}"/>
          </ac:spMkLst>
        </pc:spChg>
        <pc:spChg chg="del">
          <ac:chgData name="Ken Merrihew" userId="bcb7a1e886d99f07" providerId="LiveId" clId="{B7C8AC1B-92A3-4DD8-8A29-7FCDBF315BDA}" dt="2019-07-07T02:36:11.019" v="3748" actId="478"/>
          <ac:spMkLst>
            <pc:docMk/>
            <pc:sldMk cId="2720871514" sldId="284"/>
            <ac:spMk id="6" creationId="{EEFE5B8D-883F-423F-AF33-916DDB4CE337}"/>
          </ac:spMkLst>
        </pc:spChg>
        <pc:spChg chg="del">
          <ac:chgData name="Ken Merrihew" userId="bcb7a1e886d99f07" providerId="LiveId" clId="{B7C8AC1B-92A3-4DD8-8A29-7FCDBF315BDA}" dt="2019-07-07T02:36:11.019" v="3748" actId="478"/>
          <ac:spMkLst>
            <pc:docMk/>
            <pc:sldMk cId="2720871514" sldId="284"/>
            <ac:spMk id="7" creationId="{FC7D0B73-5487-4480-9959-C511ED085F35}"/>
          </ac:spMkLst>
        </pc:spChg>
        <pc:spChg chg="del">
          <ac:chgData name="Ken Merrihew" userId="bcb7a1e886d99f07" providerId="LiveId" clId="{B7C8AC1B-92A3-4DD8-8A29-7FCDBF315BDA}" dt="2019-07-07T02:36:11.019" v="3748" actId="478"/>
          <ac:spMkLst>
            <pc:docMk/>
            <pc:sldMk cId="2720871514" sldId="284"/>
            <ac:spMk id="8" creationId="{19951FC9-68E7-4E1D-81ED-2871DD23117D}"/>
          </ac:spMkLst>
        </pc:spChg>
        <pc:spChg chg="mod">
          <ac:chgData name="Ken Merrihew" userId="bcb7a1e886d99f07" providerId="LiveId" clId="{B7C8AC1B-92A3-4DD8-8A29-7FCDBF315BDA}" dt="2019-07-07T02:36:52.299" v="3761" actId="207"/>
          <ac:spMkLst>
            <pc:docMk/>
            <pc:sldMk cId="2720871514" sldId="284"/>
            <ac:spMk id="9" creationId="{21E6F519-3DB5-4BA8-88DE-75C1D86A9DE0}"/>
          </ac:spMkLst>
        </pc:spChg>
      </pc:sldChg>
      <pc:sldChg chg="add">
        <pc:chgData name="Ken Merrihew" userId="bcb7a1e886d99f07" providerId="LiveId" clId="{B7C8AC1B-92A3-4DD8-8A29-7FCDBF315BDA}" dt="2019-07-07T02:36:02.841" v="3747"/>
        <pc:sldMkLst>
          <pc:docMk/>
          <pc:sldMk cId="4044232186"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7/3/2019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6</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19</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1609736" y="2164953"/>
            <a:ext cx="148233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77437"/>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Statement of Faith: </a:t>
            </a:r>
            <a:r>
              <a:rPr lang="en-US" sz="2900" dirty="0">
                <a:effectLst>
                  <a:outerShdw blurRad="38100" dist="38100" dir="2700000" algn="tl">
                    <a:srgbClr val="000000">
                      <a:alpha val="43137"/>
                    </a:srgbClr>
                  </a:outerShdw>
                </a:effectLst>
              </a:rPr>
              <a:t>“We believe that the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of the week is the Lord’s Day or Christian Sabbath; and is to be kept sacred to religious purposes, by abstaining from all secular labor and sinful recreations.”</a:t>
            </a:r>
            <a:endParaRPr lang="en-US" sz="29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715307"/>
            <a:ext cx="7973335" cy="2862322"/>
          </a:xfrm>
          <a:prstGeom prst="rect">
            <a:avLst/>
          </a:prstGeom>
        </p:spPr>
        <p:txBody>
          <a:bodyPr wrap="square">
            <a:spAutoFit/>
          </a:bodyPr>
          <a:lstStyle/>
          <a:p>
            <a:pPr marL="173038" indent="-173038">
              <a:buFont typeface="Arial" panose="020B0604020202020204" pitchFamily="34" charset="0"/>
              <a:buChar char="•"/>
            </a:pPr>
            <a:r>
              <a:rPr lang="en-US" sz="29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900" dirty="0">
                <a:solidFill>
                  <a:srgbClr val="FF0000"/>
                </a:solidFill>
                <a:effectLst>
                  <a:outerShdw blurRad="38100" dist="38100" dir="2700000" algn="tl">
                    <a:srgbClr val="000000">
                      <a:alpha val="43137"/>
                    </a:srgbClr>
                  </a:outerShdw>
                </a:effectLst>
              </a:rPr>
              <a:t>Ravi Zacharias ~ </a:t>
            </a:r>
            <a:r>
              <a:rPr lang="en-US" sz="2900" dirty="0">
                <a:effectLst>
                  <a:outerShdw blurRad="38100" dist="38100" dir="2700000" algn="tl">
                    <a:srgbClr val="000000">
                      <a:alpha val="43137"/>
                    </a:srgbClr>
                  </a:outerShdw>
                </a:effectLst>
              </a:rPr>
              <a:t>“We are all priests before God, there is no such distinction as ‘secular or sacred.’ In fact, the opposite of sacred is not secular; the opposite of sacred is profane. In short, no follower of Christ does secular work. We all have</a:t>
            </a:r>
          </a:p>
          <a:p>
            <a:r>
              <a:rPr lang="en-US" sz="2900" dirty="0">
                <a:effectLst>
                  <a:outerShdw blurRad="38100" dist="38100" dir="2700000" algn="tl">
                    <a:srgbClr val="000000">
                      <a:alpha val="43137"/>
                    </a:srgbClr>
                  </a:outerShdw>
                </a:effectLst>
              </a:rPr>
              <a:t>  a sacred calling.”</a:t>
            </a:r>
          </a:p>
        </p:txBody>
      </p:sp>
    </p:spTree>
    <p:extLst>
      <p:ext uri="{BB962C8B-B14F-4D97-AF65-F5344CB8AC3E}">
        <p14:creationId xmlns:p14="http://schemas.microsoft.com/office/powerpoint/2010/main" val="14132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1609736" y="2164953"/>
            <a:ext cx="148233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77437"/>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Statement of Faith: </a:t>
            </a:r>
            <a:r>
              <a:rPr lang="en-US" sz="2900" dirty="0">
                <a:effectLst>
                  <a:outerShdw blurRad="38100" dist="38100" dir="2700000" algn="tl">
                    <a:srgbClr val="000000">
                      <a:alpha val="43137"/>
                    </a:srgbClr>
                  </a:outerShdw>
                </a:effectLst>
              </a:rPr>
              <a:t>“We believe that the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of the week is the Lord’s Day or Christian Sabbath; and is to be kept sacred to religious purposes, by abstaining from all secular labor and sinful recreations.”</a:t>
            </a:r>
            <a:endParaRPr lang="en-US" sz="29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715307"/>
            <a:ext cx="7973335" cy="984885"/>
          </a:xfrm>
          <a:prstGeom prst="rect">
            <a:avLst/>
          </a:prstGeom>
        </p:spPr>
        <p:txBody>
          <a:bodyPr wrap="square">
            <a:spAutoFit/>
          </a:bodyPr>
          <a:lstStyle/>
          <a:p>
            <a:pPr marL="173038" indent="-173038">
              <a:buFont typeface="Arial" panose="020B0604020202020204" pitchFamily="34" charset="0"/>
              <a:buChar char="•"/>
            </a:pPr>
            <a:r>
              <a:rPr lang="en-US" sz="29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altLang="en-US" sz="29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 Cor. 10:31b ~ </a:t>
            </a:r>
            <a:r>
              <a:rPr lang="en-US" altLang="en-US" sz="29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whatever you do, do all to the glory of God.</a:t>
            </a:r>
            <a:endParaRPr lang="en-US" altLang="en-US" sz="29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1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4262786" y="2148123"/>
            <a:ext cx="1225068"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77437"/>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Statement of Faith: </a:t>
            </a:r>
            <a:r>
              <a:rPr lang="en-US" sz="2900" dirty="0">
                <a:effectLst>
                  <a:outerShdw blurRad="38100" dist="38100" dir="2700000" algn="tl">
                    <a:srgbClr val="000000">
                      <a:alpha val="43137"/>
                    </a:srgbClr>
                  </a:outerShdw>
                </a:effectLst>
              </a:rPr>
              <a:t>“We believe that the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of the week is the Lord’s Day or Christian Sabbath; and is to be kept sacred to religious purposes, by abstaining from all secular labor and sinful recreations.”</a:t>
            </a:r>
            <a:endParaRPr lang="en-US" sz="29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715307"/>
            <a:ext cx="7973335" cy="538609"/>
          </a:xfrm>
          <a:prstGeom prst="rect">
            <a:avLst/>
          </a:prstGeom>
        </p:spPr>
        <p:txBody>
          <a:bodyPr wrap="square">
            <a:spAutoFit/>
          </a:bodyPr>
          <a:lstStyle/>
          <a:p>
            <a:pPr marL="173038" indent="-173038">
              <a:buFont typeface="Arial" panose="020B0604020202020204" pitchFamily="34" charset="0"/>
              <a:buChar char="•"/>
            </a:pPr>
            <a:r>
              <a:rPr lang="en-US" sz="29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900" dirty="0">
                <a:effectLst>
                  <a:outerShdw blurRad="38100" dist="38100" dir="2700000" algn="tl">
                    <a:srgbClr val="000000">
                      <a:alpha val="43137"/>
                    </a:srgbClr>
                  </a:outerShdw>
                </a:effectLst>
              </a:rPr>
              <a:t>Sinful recreations are OK the other 6 days?</a:t>
            </a:r>
            <a:endParaRPr lang="en-US" altLang="en-US" sz="29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0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2" name="Rectangle 1">
            <a:extLst>
              <a:ext uri="{FF2B5EF4-FFF2-40B4-BE49-F238E27FC236}">
                <a16:creationId xmlns:a16="http://schemas.microsoft.com/office/drawing/2014/main" id="{3F870664-8E79-4543-A237-32B704F1B93B}"/>
              </a:ext>
            </a:extLst>
          </p:cNvPr>
          <p:cNvSpPr/>
          <p:nvPr/>
        </p:nvSpPr>
        <p:spPr>
          <a:xfrm>
            <a:off x="2286000" y="1305342"/>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8866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watched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paratēreō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watch over intensely</a:t>
            </a:r>
            <a:endParaRPr lang="en-US" sz="48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15510841-570C-47E9-B271-C04D1FD205C0}"/>
              </a:ext>
            </a:extLst>
          </p:cNvPr>
          <p:cNvSpPr/>
          <p:nvPr/>
        </p:nvSpPr>
        <p:spPr>
          <a:xfrm>
            <a:off x="710552" y="1427933"/>
            <a:ext cx="7973335" cy="304698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Wuest ~ </a:t>
            </a:r>
            <a:r>
              <a:rPr lang="en-US" sz="3200" dirty="0">
                <a:solidFill>
                  <a:srgbClr val="FF0000"/>
                </a:solidFill>
                <a:effectLst>
                  <a:outerShdw blurRad="38100" dist="38100" dir="2700000" algn="tl">
                    <a:srgbClr val="000000">
                      <a:alpha val="43137"/>
                    </a:srgbClr>
                  </a:outerShdw>
                </a:effectLst>
              </a:rPr>
              <a:t>the Pharisees were standing by on guard, carefully observing for themselves whether on the sabbath He is going to be healing, in order that they might find some accusation which they could prefer against Him in court.</a:t>
            </a:r>
          </a:p>
        </p:txBody>
      </p:sp>
      <p:sp>
        <p:nvSpPr>
          <p:cNvPr id="5" name="TextBox 4">
            <a:extLst>
              <a:ext uri="{FF2B5EF4-FFF2-40B4-BE49-F238E27FC236}">
                <a16:creationId xmlns:a16="http://schemas.microsoft.com/office/drawing/2014/main" id="{A8FEF12C-1C68-4C9A-B40D-9EF4934DBAF6}"/>
              </a:ext>
            </a:extLst>
          </p:cNvPr>
          <p:cNvSpPr txBox="1"/>
          <p:nvPr/>
        </p:nvSpPr>
        <p:spPr>
          <a:xfrm>
            <a:off x="458957" y="4370396"/>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accusation</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katēgoria</a:t>
            </a:r>
            <a:r>
              <a:rPr lang="en-US" sz="3200" dirty="0">
                <a:effectLst>
                  <a:outerShdw blurRad="38100" dist="38100" dir="2700000" algn="tl">
                    <a:srgbClr val="000000">
                      <a:alpha val="43137"/>
                    </a:srgbClr>
                  </a:outerShdw>
                </a:effectLst>
              </a:rPr>
              <a:t> (category) </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221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22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9" descr="DSC_0485">
            <a:extLst>
              <a:ext uri="{FF2B5EF4-FFF2-40B4-BE49-F238E27FC236}">
                <a16:creationId xmlns:a16="http://schemas.microsoft.com/office/drawing/2014/main" id="{1D9038F2-5051-44B2-A78D-5CD8DAFB1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3004">
            <a:off x="1074457" y="1441387"/>
            <a:ext cx="6667500" cy="4433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Freeform 10">
            <a:extLst>
              <a:ext uri="{FF2B5EF4-FFF2-40B4-BE49-F238E27FC236}">
                <a16:creationId xmlns:a16="http://schemas.microsoft.com/office/drawing/2014/main" id="{5CDE0A68-015A-4CDA-9626-8F734F73F623}"/>
              </a:ext>
            </a:extLst>
          </p:cNvPr>
          <p:cNvSpPr>
            <a:spLocks/>
          </p:cNvSpPr>
          <p:nvPr/>
        </p:nvSpPr>
        <p:spPr bwMode="auto">
          <a:xfrm rot="21413004">
            <a:off x="1138019" y="4544234"/>
            <a:ext cx="1809750" cy="1476375"/>
          </a:xfrm>
          <a:custGeom>
            <a:avLst/>
            <a:gdLst>
              <a:gd name="T0" fmla="*/ 6 w 1140"/>
              <a:gd name="T1" fmla="*/ 234 h 894"/>
              <a:gd name="T2" fmla="*/ 516 w 1140"/>
              <a:gd name="T3" fmla="*/ 30 h 894"/>
              <a:gd name="T4" fmla="*/ 1134 w 1140"/>
              <a:gd name="T5" fmla="*/ 0 h 894"/>
              <a:gd name="T6" fmla="*/ 1140 w 1140"/>
              <a:gd name="T7" fmla="*/ 336 h 894"/>
              <a:gd name="T8" fmla="*/ 852 w 1140"/>
              <a:gd name="T9" fmla="*/ 360 h 894"/>
              <a:gd name="T10" fmla="*/ 666 w 1140"/>
              <a:gd name="T11" fmla="*/ 894 h 894"/>
              <a:gd name="T12" fmla="*/ 0 w 1140"/>
              <a:gd name="T13" fmla="*/ 894 h 894"/>
              <a:gd name="T14" fmla="*/ 6 w 1140"/>
              <a:gd name="T15" fmla="*/ 234 h 894"/>
              <a:gd name="connsiteX0" fmla="*/ 53 w 10000"/>
              <a:gd name="connsiteY0" fmla="*/ 2617 h 10000"/>
              <a:gd name="connsiteX1" fmla="*/ 4526 w 10000"/>
              <a:gd name="connsiteY1" fmla="*/ 336 h 10000"/>
              <a:gd name="connsiteX2" fmla="*/ 9947 w 10000"/>
              <a:gd name="connsiteY2" fmla="*/ 0 h 10000"/>
              <a:gd name="connsiteX3" fmla="*/ 10000 w 10000"/>
              <a:gd name="connsiteY3" fmla="*/ 3758 h 10000"/>
              <a:gd name="connsiteX4" fmla="*/ 7474 w 10000"/>
              <a:gd name="connsiteY4" fmla="*/ 4027 h 10000"/>
              <a:gd name="connsiteX5" fmla="*/ 5842 w 10000"/>
              <a:gd name="connsiteY5" fmla="*/ 10000 h 10000"/>
              <a:gd name="connsiteX6" fmla="*/ 0 w 10000"/>
              <a:gd name="connsiteY6" fmla="*/ 10000 h 10000"/>
              <a:gd name="connsiteX7" fmla="*/ 53 w 10000"/>
              <a:gd name="connsiteY7" fmla="*/ 2617 h 10000"/>
              <a:gd name="connsiteX0" fmla="*/ 53 w 10000"/>
              <a:gd name="connsiteY0" fmla="*/ 2617 h 10000"/>
              <a:gd name="connsiteX1" fmla="*/ 4526 w 10000"/>
              <a:gd name="connsiteY1" fmla="*/ 336 h 10000"/>
              <a:gd name="connsiteX2" fmla="*/ 9947 w 10000"/>
              <a:gd name="connsiteY2" fmla="*/ 0 h 10000"/>
              <a:gd name="connsiteX3" fmla="*/ 10000 w 10000"/>
              <a:gd name="connsiteY3" fmla="*/ 3758 h 10000"/>
              <a:gd name="connsiteX4" fmla="*/ 7474 w 10000"/>
              <a:gd name="connsiteY4" fmla="*/ 4027 h 10000"/>
              <a:gd name="connsiteX5" fmla="*/ 5842 w 10000"/>
              <a:gd name="connsiteY5" fmla="*/ 10000 h 10000"/>
              <a:gd name="connsiteX6" fmla="*/ 0 w 10000"/>
              <a:gd name="connsiteY6" fmla="*/ 10000 h 10000"/>
              <a:gd name="connsiteX7" fmla="*/ 53 w 10000"/>
              <a:gd name="connsiteY7" fmla="*/ 2617 h 10000"/>
              <a:gd name="connsiteX0" fmla="*/ 22 w 10000"/>
              <a:gd name="connsiteY0" fmla="*/ 2615 h 10000"/>
              <a:gd name="connsiteX1" fmla="*/ 4526 w 10000"/>
              <a:gd name="connsiteY1" fmla="*/ 336 h 10000"/>
              <a:gd name="connsiteX2" fmla="*/ 9947 w 10000"/>
              <a:gd name="connsiteY2" fmla="*/ 0 h 10000"/>
              <a:gd name="connsiteX3" fmla="*/ 10000 w 10000"/>
              <a:gd name="connsiteY3" fmla="*/ 3758 h 10000"/>
              <a:gd name="connsiteX4" fmla="*/ 7474 w 10000"/>
              <a:gd name="connsiteY4" fmla="*/ 4027 h 10000"/>
              <a:gd name="connsiteX5" fmla="*/ 5842 w 10000"/>
              <a:gd name="connsiteY5" fmla="*/ 10000 h 10000"/>
              <a:gd name="connsiteX6" fmla="*/ 0 w 10000"/>
              <a:gd name="connsiteY6" fmla="*/ 10000 h 10000"/>
              <a:gd name="connsiteX7" fmla="*/ 22 w 10000"/>
              <a:gd name="connsiteY7" fmla="*/ 2615 h 10000"/>
              <a:gd name="connsiteX0" fmla="*/ 21 w 10000"/>
              <a:gd name="connsiteY0" fmla="*/ 2632 h 10000"/>
              <a:gd name="connsiteX1" fmla="*/ 4526 w 10000"/>
              <a:gd name="connsiteY1" fmla="*/ 336 h 10000"/>
              <a:gd name="connsiteX2" fmla="*/ 9947 w 10000"/>
              <a:gd name="connsiteY2" fmla="*/ 0 h 10000"/>
              <a:gd name="connsiteX3" fmla="*/ 10000 w 10000"/>
              <a:gd name="connsiteY3" fmla="*/ 3758 h 10000"/>
              <a:gd name="connsiteX4" fmla="*/ 7474 w 10000"/>
              <a:gd name="connsiteY4" fmla="*/ 4027 h 10000"/>
              <a:gd name="connsiteX5" fmla="*/ 5842 w 10000"/>
              <a:gd name="connsiteY5" fmla="*/ 10000 h 10000"/>
              <a:gd name="connsiteX6" fmla="*/ 0 w 10000"/>
              <a:gd name="connsiteY6" fmla="*/ 10000 h 10000"/>
              <a:gd name="connsiteX7" fmla="*/ 21 w 10000"/>
              <a:gd name="connsiteY7" fmla="*/ 26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21" y="2632"/>
                </a:moveTo>
                <a:lnTo>
                  <a:pt x="4526" y="336"/>
                </a:lnTo>
                <a:lnTo>
                  <a:pt x="9947" y="0"/>
                </a:lnTo>
                <a:cubicBezTo>
                  <a:pt x="9965" y="1253"/>
                  <a:pt x="9982" y="2505"/>
                  <a:pt x="10000" y="3758"/>
                </a:cubicBezTo>
                <a:lnTo>
                  <a:pt x="7474" y="4027"/>
                </a:lnTo>
                <a:lnTo>
                  <a:pt x="5842" y="10000"/>
                </a:lnTo>
                <a:lnTo>
                  <a:pt x="0" y="10000"/>
                </a:lnTo>
                <a:cubicBezTo>
                  <a:pt x="18" y="7539"/>
                  <a:pt x="3" y="5093"/>
                  <a:pt x="21" y="2632"/>
                </a:cubicBezTo>
                <a:close/>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5" name="Text Box 5">
            <a:extLst>
              <a:ext uri="{FF2B5EF4-FFF2-40B4-BE49-F238E27FC236}">
                <a16:creationId xmlns:a16="http://schemas.microsoft.com/office/drawing/2014/main" id="{127B4C13-AF8D-4037-8F09-583F1F129C6E}"/>
              </a:ext>
            </a:extLst>
          </p:cNvPr>
          <p:cNvSpPr txBox="1">
            <a:spLocks noChangeArrowheads="1"/>
          </p:cNvSpPr>
          <p:nvPr/>
        </p:nvSpPr>
        <p:spPr bwMode="auto">
          <a:xfrm>
            <a:off x="524780" y="866250"/>
            <a:ext cx="82576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tx1">
                    <a:lumMod val="95000"/>
                    <a:lumOff val="5000"/>
                  </a:schemeClr>
                </a:solidFill>
                <a:effectLst>
                  <a:outerShdw blurRad="38100" dist="38100" dir="2700000" algn="tl">
                    <a:srgbClr val="000000">
                      <a:alpha val="43137"/>
                    </a:srgbClr>
                  </a:outerShdw>
                </a:effectLst>
              </a:rPr>
              <a:t>KJV ~ </a:t>
            </a:r>
            <a:r>
              <a:rPr lang="en-US" altLang="en-US" sz="3200" dirty="0">
                <a:solidFill>
                  <a:srgbClr val="FF0000"/>
                </a:solidFill>
                <a:effectLst>
                  <a:outerShdw blurRad="38100" dist="38100" dir="2700000" algn="tl">
                    <a:srgbClr val="000000">
                      <a:alpha val="43137"/>
                    </a:srgbClr>
                  </a:outerShdw>
                </a:effectLst>
              </a:rPr>
              <a:t>in the midst </a:t>
            </a:r>
          </a:p>
        </p:txBody>
      </p:sp>
      <p:sp>
        <p:nvSpPr>
          <p:cNvPr id="6" name="Text Box 7">
            <a:extLst>
              <a:ext uri="{FF2B5EF4-FFF2-40B4-BE49-F238E27FC236}">
                <a16:creationId xmlns:a16="http://schemas.microsoft.com/office/drawing/2014/main" id="{2C6516AA-A801-49E3-8545-43D1906C29B6}"/>
              </a:ext>
            </a:extLst>
          </p:cNvPr>
          <p:cNvSpPr txBox="1">
            <a:spLocks noChangeArrowheads="1"/>
          </p:cNvSpPr>
          <p:nvPr/>
        </p:nvSpPr>
        <p:spPr bwMode="auto">
          <a:xfrm>
            <a:off x="510493" y="1385793"/>
            <a:ext cx="82576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tx1">
                    <a:lumMod val="95000"/>
                    <a:lumOff val="5000"/>
                  </a:schemeClr>
                </a:solidFill>
                <a:effectLst>
                  <a:outerShdw blurRad="38100" dist="38100" dir="2700000" algn="tl">
                    <a:srgbClr val="000000">
                      <a:alpha val="43137"/>
                    </a:srgbClr>
                  </a:outerShdw>
                </a:effectLst>
              </a:rPr>
              <a:t>NIV ~</a:t>
            </a:r>
            <a:r>
              <a:rPr lang="en-US" altLang="en-US" sz="3200" dirty="0">
                <a:solidFill>
                  <a:srgbClr val="FF0000"/>
                </a:solidFill>
                <a:effectLst>
                  <a:outerShdw blurRad="38100" dist="38100" dir="2700000" algn="tl">
                    <a:srgbClr val="000000">
                      <a:alpha val="43137"/>
                    </a:srgbClr>
                  </a:outerShdw>
                </a:effectLst>
              </a:rPr>
              <a:t> stand in front of everyone </a:t>
            </a:r>
          </a:p>
        </p:txBody>
      </p:sp>
    </p:spTree>
    <p:extLst>
      <p:ext uri="{BB962C8B-B14F-4D97-AF65-F5344CB8AC3E}">
        <p14:creationId xmlns:p14="http://schemas.microsoft.com/office/powerpoint/2010/main" val="377051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5"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9803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3:5 ~ </a:t>
            </a:r>
            <a:r>
              <a:rPr lang="en-US" sz="3200" dirty="0">
                <a:solidFill>
                  <a:srgbClr val="FF0000"/>
                </a:solidFill>
                <a:effectLst>
                  <a:outerShdw blurRad="38100" dist="38100" dir="2700000" algn="tl">
                    <a:srgbClr val="000000">
                      <a:alpha val="43137"/>
                    </a:srgbClr>
                  </a:outerShdw>
                </a:effectLst>
              </a:rPr>
              <a:t>And when He had looked around at them with anger,</a:t>
            </a:r>
          </a:p>
        </p:txBody>
      </p:sp>
    </p:spTree>
    <p:extLst>
      <p:ext uri="{BB962C8B-B14F-4D97-AF65-F5344CB8AC3E}">
        <p14:creationId xmlns:p14="http://schemas.microsoft.com/office/powerpoint/2010/main" val="12788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3159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Acts 2:38b ~ </a:t>
            </a:r>
            <a:r>
              <a:rPr lang="en-US" sz="3200" dirty="0">
                <a:solidFill>
                  <a:srgbClr val="FF0000"/>
                </a:solidFill>
                <a:effectLst>
                  <a:outerShdw blurRad="38100" dist="38100" dir="2700000" algn="tl">
                    <a:srgbClr val="000000">
                      <a:alpha val="43137"/>
                    </a:srgbClr>
                  </a:outerShdw>
                </a:effectLst>
              </a:rPr>
              <a:t>Repent, and let every one of you be baptized in the name of Jesus Christ for the remission of sins; and you shall receive the gift of the Holy Spirit.</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filled with rage </a:t>
            </a:r>
            <a:r>
              <a:rPr lang="en-US" sz="3200" dirty="0">
                <a:effectLst>
                  <a:outerShdw blurRad="38100" dist="38100" dir="2700000" algn="tl">
                    <a:srgbClr val="000000">
                      <a:alpha val="43137"/>
                    </a:srgbClr>
                  </a:outerShdw>
                </a:effectLst>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anoia</a:t>
            </a:r>
            <a:r>
              <a:rPr lang="en-US" sz="3200" dirty="0">
                <a:effectLst>
                  <a:outerShdw blurRad="38100" dist="38100" dir="2700000" algn="tl">
                    <a:srgbClr val="000000">
                      <a:alpha val="43137"/>
                    </a:srgbClr>
                  </a:outerShdw>
                </a:effectLst>
              </a:rPr>
              <a:t>, literally, </a:t>
            </a:r>
            <a:r>
              <a:rPr lang="en-US" sz="3200" i="1" dirty="0">
                <a:effectLst>
                  <a:outerShdw blurRad="38100" dist="38100" dir="2700000" algn="tl">
                    <a:srgbClr val="000000">
                      <a:alpha val="43137"/>
                    </a:srgbClr>
                  </a:outerShdw>
                </a:effectLst>
              </a:rPr>
              <a:t>without mind</a:t>
            </a:r>
            <a:endParaRPr lang="en-US" sz="3200"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63D01BF8-0D31-4291-8A2D-1F408C75174F}"/>
              </a:ext>
            </a:extLst>
          </p:cNvPr>
          <p:cNvSpPr/>
          <p:nvPr/>
        </p:nvSpPr>
        <p:spPr>
          <a:xfrm>
            <a:off x="710552" y="1427933"/>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KJV ~ </a:t>
            </a:r>
            <a:r>
              <a:rPr lang="en-US" sz="3200" dirty="0">
                <a:solidFill>
                  <a:srgbClr val="FF0000"/>
                </a:solidFill>
                <a:effectLst>
                  <a:outerShdw blurRad="38100" dist="38100" dir="2700000" algn="tl">
                    <a:srgbClr val="000000">
                      <a:alpha val="43137"/>
                    </a:srgbClr>
                  </a:outerShdw>
                </a:effectLst>
              </a:rPr>
              <a:t>madness</a:t>
            </a:r>
          </a:p>
        </p:txBody>
      </p:sp>
    </p:spTree>
    <p:extLst>
      <p:ext uri="{BB962C8B-B14F-4D97-AF65-F5344CB8AC3E}">
        <p14:creationId xmlns:p14="http://schemas.microsoft.com/office/powerpoint/2010/main" val="2984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339923"/>
          </a:xfrm>
          <a:prstGeom prst="rect">
            <a:avLst/>
          </a:prstGeom>
          <a:noFill/>
        </p:spPr>
        <p:txBody>
          <a:bodyPr wrap="square" rtlCol="0">
            <a:spAutoFit/>
          </a:bodyPr>
          <a:lstStyle/>
          <a:p>
            <a:r>
              <a:rPr lang="en-US" sz="3100" dirty="0">
                <a:solidFill>
                  <a:srgbClr val="FF0000"/>
                </a:solidFill>
                <a:effectLst>
                  <a:outerShdw blurRad="38100" dist="38100" dir="2700000" algn="tl">
                    <a:srgbClr val="000000">
                      <a:alpha val="43137"/>
                    </a:srgbClr>
                  </a:outerShdw>
                </a:effectLst>
              </a:rPr>
              <a:t>Justin Martyr (c. AD 100 – c. AD 165), Dialogues 12:3 ~ </a:t>
            </a:r>
            <a:r>
              <a:rPr lang="en-US" sz="3100" dirty="0">
                <a:effectLst>
                  <a:outerShdw blurRad="38100" dist="38100" dir="2700000" algn="tl">
                    <a:srgbClr val="000000">
                      <a:alpha val="43137"/>
                    </a:srgbClr>
                  </a:outerShdw>
                </a:effectLst>
              </a:rPr>
              <a:t>“The new law requires you to keep perpetual Sabbath, and you, because you are idle for one day, suppose you are pious … The Lord God does not take pleasure in such observances, if there is any perjured person or thief among you, let him cease to be so; if any adulterer, let him repent; then he has kept the sweet and true sabbaths of God. If anyone has</a:t>
            </a:r>
          </a:p>
          <a:p>
            <a:r>
              <a:rPr lang="en-US" sz="3100" dirty="0">
                <a:effectLst>
                  <a:outerShdw blurRad="38100" dist="38100" dir="2700000" algn="tl">
                    <a:srgbClr val="000000">
                      <a:alpha val="43137"/>
                    </a:srgbClr>
                  </a:outerShdw>
                </a:effectLst>
              </a:rPr>
              <a:t>impure hands, let him wash</a:t>
            </a:r>
          </a:p>
          <a:p>
            <a:r>
              <a:rPr lang="en-US" sz="3100" dirty="0">
                <a:effectLst>
                  <a:outerShdw blurRad="38100" dist="38100" dir="2700000" algn="tl">
                    <a:srgbClr val="000000">
                      <a:alpha val="43137"/>
                    </a:srgbClr>
                  </a:outerShdw>
                </a:effectLst>
              </a:rPr>
              <a:t>and be pure.”</a:t>
            </a:r>
          </a:p>
        </p:txBody>
      </p:sp>
    </p:spTree>
    <p:extLst>
      <p:ext uri="{BB962C8B-B14F-4D97-AF65-F5344CB8AC3E}">
        <p14:creationId xmlns:p14="http://schemas.microsoft.com/office/powerpoint/2010/main" val="28406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2679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graphicFrame>
        <p:nvGraphicFramePr>
          <p:cNvPr id="3" name="Table 2">
            <a:extLst>
              <a:ext uri="{FF2B5EF4-FFF2-40B4-BE49-F238E27FC236}">
                <a16:creationId xmlns:a16="http://schemas.microsoft.com/office/drawing/2014/main" id="{E3F2F99A-5777-49C7-8E66-E5258D81336F}"/>
              </a:ext>
            </a:extLst>
          </p:cNvPr>
          <p:cNvGraphicFramePr>
            <a:graphicFrameLocks noGrp="1"/>
          </p:cNvGraphicFramePr>
          <p:nvPr>
            <p:extLst>
              <p:ext uri="{D42A27DB-BD31-4B8C-83A1-F6EECF244321}">
                <p14:modId xmlns:p14="http://schemas.microsoft.com/office/powerpoint/2010/main" val="1412438316"/>
              </p:ext>
            </p:extLst>
          </p:nvPr>
        </p:nvGraphicFramePr>
        <p:xfrm>
          <a:off x="483326" y="875211"/>
          <a:ext cx="8112034" cy="481366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9674">
                  <a:extLst>
                    <a:ext uri="{9D8B030D-6E8A-4147-A177-3AD203B41FA5}">
                      <a16:colId xmlns:a16="http://schemas.microsoft.com/office/drawing/2014/main" val="1177145289"/>
                    </a:ext>
                  </a:extLst>
                </a:gridCol>
                <a:gridCol w="2482077">
                  <a:extLst>
                    <a:ext uri="{9D8B030D-6E8A-4147-A177-3AD203B41FA5}">
                      <a16:colId xmlns:a16="http://schemas.microsoft.com/office/drawing/2014/main" val="1158422265"/>
                    </a:ext>
                  </a:extLst>
                </a:gridCol>
                <a:gridCol w="2475510">
                  <a:extLst>
                    <a:ext uri="{9D8B030D-6E8A-4147-A177-3AD203B41FA5}">
                      <a16:colId xmlns:a16="http://schemas.microsoft.com/office/drawing/2014/main" val="1641694886"/>
                    </a:ext>
                  </a:extLst>
                </a:gridCol>
                <a:gridCol w="2494773">
                  <a:extLst>
                    <a:ext uri="{9D8B030D-6E8A-4147-A177-3AD203B41FA5}">
                      <a16:colId xmlns:a16="http://schemas.microsoft.com/office/drawing/2014/main" val="108345277"/>
                    </a:ext>
                  </a:extLst>
                </a:gridCol>
              </a:tblGrid>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007516"/>
                  </a:ext>
                </a:extLst>
              </a:tr>
              <a:tr h="370282">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1379094"/>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898601"/>
                  </a:ext>
                </a:extLst>
              </a:tr>
              <a:tr h="370282">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208186"/>
                  </a:ext>
                </a:extLst>
              </a:tr>
              <a:tr h="370282">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392836"/>
                  </a:ext>
                </a:extLst>
              </a:tr>
              <a:tr h="370282">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43794"/>
                  </a:ext>
                </a:extLst>
              </a:tr>
              <a:tr h="370282">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449868"/>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400924"/>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356643"/>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938652"/>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72096"/>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162278"/>
                  </a:ext>
                </a:extLst>
              </a:tr>
              <a:tr h="370282">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293783"/>
                  </a:ext>
                </a:extLst>
              </a:tr>
            </a:tbl>
          </a:graphicData>
        </a:graphic>
      </p:graphicFrame>
      <p:sp>
        <p:nvSpPr>
          <p:cNvPr id="14" name="TextBox 13">
            <a:extLst>
              <a:ext uri="{FF2B5EF4-FFF2-40B4-BE49-F238E27FC236}">
                <a16:creationId xmlns:a16="http://schemas.microsoft.com/office/drawing/2014/main" id="{94C45D26-121D-4F29-9CF8-39ECC92B5586}"/>
              </a:ext>
            </a:extLst>
          </p:cNvPr>
          <p:cNvSpPr txBox="1"/>
          <p:nvPr/>
        </p:nvSpPr>
        <p:spPr>
          <a:xfrm>
            <a:off x="522517" y="1188727"/>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1.</a:t>
            </a:r>
          </a:p>
        </p:txBody>
      </p:sp>
      <p:sp>
        <p:nvSpPr>
          <p:cNvPr id="15" name="TextBox 14">
            <a:extLst>
              <a:ext uri="{FF2B5EF4-FFF2-40B4-BE49-F238E27FC236}">
                <a16:creationId xmlns:a16="http://schemas.microsoft.com/office/drawing/2014/main" id="{728D7689-8BA7-47F0-A637-FE53BD319004}"/>
              </a:ext>
            </a:extLst>
          </p:cNvPr>
          <p:cNvSpPr txBox="1"/>
          <p:nvPr/>
        </p:nvSpPr>
        <p:spPr>
          <a:xfrm>
            <a:off x="524700" y="1569718"/>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2.</a:t>
            </a:r>
          </a:p>
        </p:txBody>
      </p:sp>
      <p:sp>
        <p:nvSpPr>
          <p:cNvPr id="16" name="TextBox 15">
            <a:extLst>
              <a:ext uri="{FF2B5EF4-FFF2-40B4-BE49-F238E27FC236}">
                <a16:creationId xmlns:a16="http://schemas.microsoft.com/office/drawing/2014/main" id="{00A4B336-D0E2-4F1A-9866-AA2C02D6BB19}"/>
              </a:ext>
            </a:extLst>
          </p:cNvPr>
          <p:cNvSpPr txBox="1"/>
          <p:nvPr/>
        </p:nvSpPr>
        <p:spPr>
          <a:xfrm>
            <a:off x="526883" y="1950709"/>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3.</a:t>
            </a:r>
          </a:p>
        </p:txBody>
      </p:sp>
      <p:sp>
        <p:nvSpPr>
          <p:cNvPr id="17" name="TextBox 16">
            <a:extLst>
              <a:ext uri="{FF2B5EF4-FFF2-40B4-BE49-F238E27FC236}">
                <a16:creationId xmlns:a16="http://schemas.microsoft.com/office/drawing/2014/main" id="{355935C3-00E3-4CE9-A886-146093103BE0}"/>
              </a:ext>
            </a:extLst>
          </p:cNvPr>
          <p:cNvSpPr txBox="1"/>
          <p:nvPr/>
        </p:nvSpPr>
        <p:spPr>
          <a:xfrm>
            <a:off x="555190" y="2331700"/>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4.</a:t>
            </a:r>
          </a:p>
        </p:txBody>
      </p:sp>
      <p:sp>
        <p:nvSpPr>
          <p:cNvPr id="18" name="TextBox 17">
            <a:extLst>
              <a:ext uri="{FF2B5EF4-FFF2-40B4-BE49-F238E27FC236}">
                <a16:creationId xmlns:a16="http://schemas.microsoft.com/office/drawing/2014/main" id="{91B0F1CD-1590-453A-97FE-13B671846179}"/>
              </a:ext>
            </a:extLst>
          </p:cNvPr>
          <p:cNvSpPr txBox="1"/>
          <p:nvPr/>
        </p:nvSpPr>
        <p:spPr>
          <a:xfrm>
            <a:off x="544311" y="2673505"/>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5.</a:t>
            </a:r>
          </a:p>
        </p:txBody>
      </p:sp>
      <p:sp>
        <p:nvSpPr>
          <p:cNvPr id="19" name="TextBox 18">
            <a:extLst>
              <a:ext uri="{FF2B5EF4-FFF2-40B4-BE49-F238E27FC236}">
                <a16:creationId xmlns:a16="http://schemas.microsoft.com/office/drawing/2014/main" id="{B5DCE7A6-2007-4F7E-AF9A-1131579CBD6E}"/>
              </a:ext>
            </a:extLst>
          </p:cNvPr>
          <p:cNvSpPr txBox="1"/>
          <p:nvPr/>
        </p:nvSpPr>
        <p:spPr>
          <a:xfrm>
            <a:off x="520370" y="3041434"/>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6.</a:t>
            </a:r>
          </a:p>
        </p:txBody>
      </p:sp>
      <p:sp>
        <p:nvSpPr>
          <p:cNvPr id="20" name="TextBox 19">
            <a:extLst>
              <a:ext uri="{FF2B5EF4-FFF2-40B4-BE49-F238E27FC236}">
                <a16:creationId xmlns:a16="http://schemas.microsoft.com/office/drawing/2014/main" id="{DA93AFDF-5C1B-42F3-B51A-DD923B49C256}"/>
              </a:ext>
            </a:extLst>
          </p:cNvPr>
          <p:cNvSpPr txBox="1"/>
          <p:nvPr/>
        </p:nvSpPr>
        <p:spPr>
          <a:xfrm>
            <a:off x="529084" y="3428956"/>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7.</a:t>
            </a:r>
          </a:p>
        </p:txBody>
      </p:sp>
      <p:sp>
        <p:nvSpPr>
          <p:cNvPr id="21" name="TextBox 20">
            <a:extLst>
              <a:ext uri="{FF2B5EF4-FFF2-40B4-BE49-F238E27FC236}">
                <a16:creationId xmlns:a16="http://schemas.microsoft.com/office/drawing/2014/main" id="{9CDCDC27-B23F-4C5A-A0FD-798977A32737}"/>
              </a:ext>
            </a:extLst>
          </p:cNvPr>
          <p:cNvSpPr txBox="1"/>
          <p:nvPr/>
        </p:nvSpPr>
        <p:spPr>
          <a:xfrm>
            <a:off x="537798" y="3790354"/>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8.</a:t>
            </a:r>
          </a:p>
        </p:txBody>
      </p:sp>
      <p:sp>
        <p:nvSpPr>
          <p:cNvPr id="22" name="TextBox 21">
            <a:extLst>
              <a:ext uri="{FF2B5EF4-FFF2-40B4-BE49-F238E27FC236}">
                <a16:creationId xmlns:a16="http://schemas.microsoft.com/office/drawing/2014/main" id="{FB926FC6-24B7-459F-8256-274AA6A5AAAF}"/>
              </a:ext>
            </a:extLst>
          </p:cNvPr>
          <p:cNvSpPr txBox="1"/>
          <p:nvPr/>
        </p:nvSpPr>
        <p:spPr>
          <a:xfrm>
            <a:off x="533450" y="4171345"/>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9.</a:t>
            </a:r>
          </a:p>
        </p:txBody>
      </p:sp>
      <p:sp>
        <p:nvSpPr>
          <p:cNvPr id="23" name="TextBox 22">
            <a:extLst>
              <a:ext uri="{FF2B5EF4-FFF2-40B4-BE49-F238E27FC236}">
                <a16:creationId xmlns:a16="http://schemas.microsoft.com/office/drawing/2014/main" id="{7761CB29-D13F-4679-9AD8-3C14391A55F7}"/>
              </a:ext>
            </a:extLst>
          </p:cNvPr>
          <p:cNvSpPr txBox="1"/>
          <p:nvPr/>
        </p:nvSpPr>
        <p:spPr>
          <a:xfrm>
            <a:off x="522570" y="4526212"/>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10.</a:t>
            </a:r>
          </a:p>
        </p:txBody>
      </p:sp>
      <p:sp>
        <p:nvSpPr>
          <p:cNvPr id="24" name="TextBox 23">
            <a:extLst>
              <a:ext uri="{FF2B5EF4-FFF2-40B4-BE49-F238E27FC236}">
                <a16:creationId xmlns:a16="http://schemas.microsoft.com/office/drawing/2014/main" id="{508232A0-983A-47A4-BED9-DB4097C436C2}"/>
              </a:ext>
            </a:extLst>
          </p:cNvPr>
          <p:cNvSpPr txBox="1"/>
          <p:nvPr/>
        </p:nvSpPr>
        <p:spPr>
          <a:xfrm>
            <a:off x="531285" y="4913733"/>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11.</a:t>
            </a:r>
          </a:p>
        </p:txBody>
      </p:sp>
      <p:sp>
        <p:nvSpPr>
          <p:cNvPr id="25" name="TextBox 24">
            <a:extLst>
              <a:ext uri="{FF2B5EF4-FFF2-40B4-BE49-F238E27FC236}">
                <a16:creationId xmlns:a16="http://schemas.microsoft.com/office/drawing/2014/main" id="{6CE8DB0A-6864-4E7F-B0B2-D64FB5A50AAC}"/>
              </a:ext>
            </a:extLst>
          </p:cNvPr>
          <p:cNvSpPr txBox="1"/>
          <p:nvPr/>
        </p:nvSpPr>
        <p:spPr>
          <a:xfrm>
            <a:off x="520402" y="5262065"/>
            <a:ext cx="5812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12.</a:t>
            </a:r>
          </a:p>
        </p:txBody>
      </p:sp>
      <p:sp>
        <p:nvSpPr>
          <p:cNvPr id="26" name="TextBox 25">
            <a:extLst>
              <a:ext uri="{FF2B5EF4-FFF2-40B4-BE49-F238E27FC236}">
                <a16:creationId xmlns:a16="http://schemas.microsoft.com/office/drawing/2014/main" id="{B933DBF0-D926-41A9-B813-BE3ED6BD5C07}"/>
              </a:ext>
            </a:extLst>
          </p:cNvPr>
          <p:cNvSpPr txBox="1"/>
          <p:nvPr/>
        </p:nvSpPr>
        <p:spPr>
          <a:xfrm>
            <a:off x="1259723" y="812081"/>
            <a:ext cx="2168434"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Matt. 10:2-4</a:t>
            </a:r>
          </a:p>
        </p:txBody>
      </p:sp>
      <p:sp>
        <p:nvSpPr>
          <p:cNvPr id="27" name="TextBox 26">
            <a:extLst>
              <a:ext uri="{FF2B5EF4-FFF2-40B4-BE49-F238E27FC236}">
                <a16:creationId xmlns:a16="http://schemas.microsoft.com/office/drawing/2014/main" id="{7667F79D-729C-4DF7-9CAF-06144C0A5DA7}"/>
              </a:ext>
            </a:extLst>
          </p:cNvPr>
          <p:cNvSpPr txBox="1"/>
          <p:nvPr/>
        </p:nvSpPr>
        <p:spPr>
          <a:xfrm>
            <a:off x="3836735" y="814257"/>
            <a:ext cx="2168434"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3:14-19</a:t>
            </a:r>
          </a:p>
        </p:txBody>
      </p:sp>
      <p:sp>
        <p:nvSpPr>
          <p:cNvPr id="28" name="TextBox 27">
            <a:extLst>
              <a:ext uri="{FF2B5EF4-FFF2-40B4-BE49-F238E27FC236}">
                <a16:creationId xmlns:a16="http://schemas.microsoft.com/office/drawing/2014/main" id="{EBA1FFEC-0603-48F5-92F3-0410127716FC}"/>
              </a:ext>
            </a:extLst>
          </p:cNvPr>
          <p:cNvSpPr txBox="1"/>
          <p:nvPr/>
        </p:nvSpPr>
        <p:spPr>
          <a:xfrm>
            <a:off x="6424749" y="829497"/>
            <a:ext cx="2168434"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Luke 6:12-16</a:t>
            </a:r>
          </a:p>
        </p:txBody>
      </p:sp>
      <p:sp>
        <p:nvSpPr>
          <p:cNvPr id="29" name="TextBox 28">
            <a:extLst>
              <a:ext uri="{FF2B5EF4-FFF2-40B4-BE49-F238E27FC236}">
                <a16:creationId xmlns:a16="http://schemas.microsoft.com/office/drawing/2014/main" id="{B4969593-B71D-4CD7-9525-00463D473A8A}"/>
              </a:ext>
            </a:extLst>
          </p:cNvPr>
          <p:cNvSpPr txBox="1"/>
          <p:nvPr/>
        </p:nvSpPr>
        <p:spPr>
          <a:xfrm>
            <a:off x="1273037" y="1205783"/>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a:t>
            </a:r>
          </a:p>
        </p:txBody>
      </p:sp>
      <p:sp>
        <p:nvSpPr>
          <p:cNvPr id="30" name="TextBox 29">
            <a:extLst>
              <a:ext uri="{FF2B5EF4-FFF2-40B4-BE49-F238E27FC236}">
                <a16:creationId xmlns:a16="http://schemas.microsoft.com/office/drawing/2014/main" id="{A098B098-E585-41D9-A3C0-4CDBD52C80D0}"/>
              </a:ext>
            </a:extLst>
          </p:cNvPr>
          <p:cNvSpPr txBox="1"/>
          <p:nvPr/>
        </p:nvSpPr>
        <p:spPr>
          <a:xfrm>
            <a:off x="3792627" y="1207959"/>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a:t>
            </a:r>
          </a:p>
        </p:txBody>
      </p:sp>
      <p:sp>
        <p:nvSpPr>
          <p:cNvPr id="31" name="TextBox 30">
            <a:extLst>
              <a:ext uri="{FF2B5EF4-FFF2-40B4-BE49-F238E27FC236}">
                <a16:creationId xmlns:a16="http://schemas.microsoft.com/office/drawing/2014/main" id="{20B82FA4-982A-4DFA-9FA6-E9E93C230E20}"/>
              </a:ext>
            </a:extLst>
          </p:cNvPr>
          <p:cNvSpPr txBox="1"/>
          <p:nvPr/>
        </p:nvSpPr>
        <p:spPr>
          <a:xfrm>
            <a:off x="6368775" y="1223199"/>
            <a:ext cx="197130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a:t>
            </a:r>
          </a:p>
        </p:txBody>
      </p:sp>
      <p:sp>
        <p:nvSpPr>
          <p:cNvPr id="32" name="TextBox 31">
            <a:extLst>
              <a:ext uri="{FF2B5EF4-FFF2-40B4-BE49-F238E27FC236}">
                <a16:creationId xmlns:a16="http://schemas.microsoft.com/office/drawing/2014/main" id="{36AE8E69-8DB5-4759-AAC4-7B83A809BB5A}"/>
              </a:ext>
            </a:extLst>
          </p:cNvPr>
          <p:cNvSpPr txBox="1"/>
          <p:nvPr/>
        </p:nvSpPr>
        <p:spPr>
          <a:xfrm>
            <a:off x="1294943" y="1557147"/>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Andrew</a:t>
            </a:r>
          </a:p>
        </p:txBody>
      </p:sp>
      <p:sp>
        <p:nvSpPr>
          <p:cNvPr id="33" name="TextBox 32">
            <a:extLst>
              <a:ext uri="{FF2B5EF4-FFF2-40B4-BE49-F238E27FC236}">
                <a16:creationId xmlns:a16="http://schemas.microsoft.com/office/drawing/2014/main" id="{5EBF3651-6DE5-476A-8C96-FA2C5D3AAB80}"/>
              </a:ext>
            </a:extLst>
          </p:cNvPr>
          <p:cNvSpPr txBox="1"/>
          <p:nvPr/>
        </p:nvSpPr>
        <p:spPr>
          <a:xfrm>
            <a:off x="3801283" y="1559323"/>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a:t>
            </a:r>
          </a:p>
        </p:txBody>
      </p:sp>
      <p:sp>
        <p:nvSpPr>
          <p:cNvPr id="34" name="TextBox 33">
            <a:extLst>
              <a:ext uri="{FF2B5EF4-FFF2-40B4-BE49-F238E27FC236}">
                <a16:creationId xmlns:a16="http://schemas.microsoft.com/office/drawing/2014/main" id="{407B9324-2611-45DF-8B58-33D0DC0DEC0A}"/>
              </a:ext>
            </a:extLst>
          </p:cNvPr>
          <p:cNvSpPr txBox="1"/>
          <p:nvPr/>
        </p:nvSpPr>
        <p:spPr>
          <a:xfrm>
            <a:off x="6467031" y="1574563"/>
            <a:ext cx="1792095"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Andrew</a:t>
            </a:r>
          </a:p>
        </p:txBody>
      </p:sp>
      <p:sp>
        <p:nvSpPr>
          <p:cNvPr id="35" name="TextBox 34">
            <a:extLst>
              <a:ext uri="{FF2B5EF4-FFF2-40B4-BE49-F238E27FC236}">
                <a16:creationId xmlns:a16="http://schemas.microsoft.com/office/drawing/2014/main" id="{3B9A932C-1CAC-4E66-AB54-BE670046C28F}"/>
              </a:ext>
            </a:extLst>
          </p:cNvPr>
          <p:cNvSpPr txBox="1"/>
          <p:nvPr/>
        </p:nvSpPr>
        <p:spPr>
          <a:xfrm>
            <a:off x="1277275" y="1929680"/>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a:t>
            </a:r>
          </a:p>
        </p:txBody>
      </p:sp>
      <p:sp>
        <p:nvSpPr>
          <p:cNvPr id="36" name="TextBox 35">
            <a:extLst>
              <a:ext uri="{FF2B5EF4-FFF2-40B4-BE49-F238E27FC236}">
                <a16:creationId xmlns:a16="http://schemas.microsoft.com/office/drawing/2014/main" id="{63B2F851-9FAF-4EBC-8EB7-69DD1CF5CF4D}"/>
              </a:ext>
            </a:extLst>
          </p:cNvPr>
          <p:cNvSpPr txBox="1"/>
          <p:nvPr/>
        </p:nvSpPr>
        <p:spPr>
          <a:xfrm>
            <a:off x="3801283" y="1931856"/>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John</a:t>
            </a:r>
          </a:p>
        </p:txBody>
      </p:sp>
      <p:sp>
        <p:nvSpPr>
          <p:cNvPr id="37" name="TextBox 36">
            <a:extLst>
              <a:ext uri="{FF2B5EF4-FFF2-40B4-BE49-F238E27FC236}">
                <a16:creationId xmlns:a16="http://schemas.microsoft.com/office/drawing/2014/main" id="{BB9DCBFB-E998-41ED-A63F-4E36F6C23627}"/>
              </a:ext>
            </a:extLst>
          </p:cNvPr>
          <p:cNvSpPr txBox="1"/>
          <p:nvPr/>
        </p:nvSpPr>
        <p:spPr>
          <a:xfrm>
            <a:off x="6462611" y="1942679"/>
            <a:ext cx="1792095"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a:t>
            </a:r>
          </a:p>
        </p:txBody>
      </p:sp>
      <p:sp>
        <p:nvSpPr>
          <p:cNvPr id="38" name="TextBox 37">
            <a:extLst>
              <a:ext uri="{FF2B5EF4-FFF2-40B4-BE49-F238E27FC236}">
                <a16:creationId xmlns:a16="http://schemas.microsoft.com/office/drawing/2014/main" id="{AC2A05AF-E0EA-41B0-AD7B-BAEA0EE60126}"/>
              </a:ext>
            </a:extLst>
          </p:cNvPr>
          <p:cNvSpPr txBox="1"/>
          <p:nvPr/>
        </p:nvSpPr>
        <p:spPr>
          <a:xfrm>
            <a:off x="1294764" y="2310675"/>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John</a:t>
            </a:r>
          </a:p>
        </p:txBody>
      </p:sp>
      <p:sp>
        <p:nvSpPr>
          <p:cNvPr id="39" name="TextBox 38">
            <a:extLst>
              <a:ext uri="{FF2B5EF4-FFF2-40B4-BE49-F238E27FC236}">
                <a16:creationId xmlns:a16="http://schemas.microsoft.com/office/drawing/2014/main" id="{226A14E6-3CAF-4B3B-98B6-C6692053F844}"/>
              </a:ext>
            </a:extLst>
          </p:cNvPr>
          <p:cNvSpPr txBox="1"/>
          <p:nvPr/>
        </p:nvSpPr>
        <p:spPr>
          <a:xfrm>
            <a:off x="3796687" y="2312851"/>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Andrew</a:t>
            </a:r>
          </a:p>
        </p:txBody>
      </p:sp>
      <p:sp>
        <p:nvSpPr>
          <p:cNvPr id="40" name="TextBox 39">
            <a:extLst>
              <a:ext uri="{FF2B5EF4-FFF2-40B4-BE49-F238E27FC236}">
                <a16:creationId xmlns:a16="http://schemas.microsoft.com/office/drawing/2014/main" id="{2DA54542-3826-4DC8-9C5B-C6D8EB1DAB96}"/>
              </a:ext>
            </a:extLst>
          </p:cNvPr>
          <p:cNvSpPr txBox="1"/>
          <p:nvPr/>
        </p:nvSpPr>
        <p:spPr>
          <a:xfrm>
            <a:off x="6243341" y="2306926"/>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John</a:t>
            </a:r>
          </a:p>
        </p:txBody>
      </p:sp>
      <p:sp>
        <p:nvSpPr>
          <p:cNvPr id="41" name="TextBox 40">
            <a:extLst>
              <a:ext uri="{FF2B5EF4-FFF2-40B4-BE49-F238E27FC236}">
                <a16:creationId xmlns:a16="http://schemas.microsoft.com/office/drawing/2014/main" id="{37AA6D19-696E-4C9C-8763-56493ADD23C2}"/>
              </a:ext>
            </a:extLst>
          </p:cNvPr>
          <p:cNvSpPr txBox="1"/>
          <p:nvPr/>
        </p:nvSpPr>
        <p:spPr>
          <a:xfrm>
            <a:off x="1276915" y="3045705"/>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Bartholomew</a:t>
            </a:r>
          </a:p>
        </p:txBody>
      </p:sp>
      <p:sp>
        <p:nvSpPr>
          <p:cNvPr id="42" name="TextBox 41">
            <a:extLst>
              <a:ext uri="{FF2B5EF4-FFF2-40B4-BE49-F238E27FC236}">
                <a16:creationId xmlns:a16="http://schemas.microsoft.com/office/drawing/2014/main" id="{2B3B7399-5DEC-48C2-A735-58F41D52801D}"/>
              </a:ext>
            </a:extLst>
          </p:cNvPr>
          <p:cNvSpPr txBox="1"/>
          <p:nvPr/>
        </p:nvSpPr>
        <p:spPr>
          <a:xfrm>
            <a:off x="3761170" y="3047881"/>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Bartholomew</a:t>
            </a:r>
          </a:p>
        </p:txBody>
      </p:sp>
      <p:sp>
        <p:nvSpPr>
          <p:cNvPr id="43" name="TextBox 42">
            <a:extLst>
              <a:ext uri="{FF2B5EF4-FFF2-40B4-BE49-F238E27FC236}">
                <a16:creationId xmlns:a16="http://schemas.microsoft.com/office/drawing/2014/main" id="{529867AE-9EFC-4E1F-A186-9DDD7D250B60}"/>
              </a:ext>
            </a:extLst>
          </p:cNvPr>
          <p:cNvSpPr txBox="1"/>
          <p:nvPr/>
        </p:nvSpPr>
        <p:spPr>
          <a:xfrm>
            <a:off x="6377067" y="3041956"/>
            <a:ext cx="197130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Bartholomew</a:t>
            </a:r>
          </a:p>
        </p:txBody>
      </p:sp>
      <p:sp>
        <p:nvSpPr>
          <p:cNvPr id="44" name="TextBox 43">
            <a:extLst>
              <a:ext uri="{FF2B5EF4-FFF2-40B4-BE49-F238E27FC236}">
                <a16:creationId xmlns:a16="http://schemas.microsoft.com/office/drawing/2014/main" id="{1C6BFBB4-9F0A-47F3-BC76-D2AD8378240D}"/>
              </a:ext>
            </a:extLst>
          </p:cNvPr>
          <p:cNvSpPr txBox="1"/>
          <p:nvPr/>
        </p:nvSpPr>
        <p:spPr>
          <a:xfrm>
            <a:off x="1281337" y="3401304"/>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Thomas</a:t>
            </a:r>
          </a:p>
        </p:txBody>
      </p:sp>
      <p:sp>
        <p:nvSpPr>
          <p:cNvPr id="45" name="TextBox 44">
            <a:extLst>
              <a:ext uri="{FF2B5EF4-FFF2-40B4-BE49-F238E27FC236}">
                <a16:creationId xmlns:a16="http://schemas.microsoft.com/office/drawing/2014/main" id="{0BD85E93-2B01-49B1-A929-7B5FE0122802}"/>
              </a:ext>
            </a:extLst>
          </p:cNvPr>
          <p:cNvSpPr txBox="1"/>
          <p:nvPr/>
        </p:nvSpPr>
        <p:spPr>
          <a:xfrm>
            <a:off x="3761175" y="3403480"/>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Matthew</a:t>
            </a:r>
          </a:p>
        </p:txBody>
      </p:sp>
      <p:sp>
        <p:nvSpPr>
          <p:cNvPr id="46" name="TextBox 45">
            <a:extLst>
              <a:ext uri="{FF2B5EF4-FFF2-40B4-BE49-F238E27FC236}">
                <a16:creationId xmlns:a16="http://schemas.microsoft.com/office/drawing/2014/main" id="{2C67DF29-D4DA-4117-BA4B-93D99EC9A64D}"/>
              </a:ext>
            </a:extLst>
          </p:cNvPr>
          <p:cNvSpPr txBox="1"/>
          <p:nvPr/>
        </p:nvSpPr>
        <p:spPr>
          <a:xfrm>
            <a:off x="6337311" y="3397555"/>
            <a:ext cx="197130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Matthew</a:t>
            </a:r>
          </a:p>
        </p:txBody>
      </p:sp>
      <p:sp>
        <p:nvSpPr>
          <p:cNvPr id="47" name="TextBox 46">
            <a:extLst>
              <a:ext uri="{FF2B5EF4-FFF2-40B4-BE49-F238E27FC236}">
                <a16:creationId xmlns:a16="http://schemas.microsoft.com/office/drawing/2014/main" id="{BC8D733A-ABDA-4981-B037-A00C9B6F8ADE}"/>
              </a:ext>
            </a:extLst>
          </p:cNvPr>
          <p:cNvSpPr txBox="1"/>
          <p:nvPr/>
        </p:nvSpPr>
        <p:spPr>
          <a:xfrm>
            <a:off x="1276924" y="3773830"/>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Matthew</a:t>
            </a:r>
          </a:p>
        </p:txBody>
      </p:sp>
      <p:sp>
        <p:nvSpPr>
          <p:cNvPr id="48" name="TextBox 47">
            <a:extLst>
              <a:ext uri="{FF2B5EF4-FFF2-40B4-BE49-F238E27FC236}">
                <a16:creationId xmlns:a16="http://schemas.microsoft.com/office/drawing/2014/main" id="{79F7BF04-E05A-4E21-85ED-2595EA95FDBB}"/>
              </a:ext>
            </a:extLst>
          </p:cNvPr>
          <p:cNvSpPr txBox="1"/>
          <p:nvPr/>
        </p:nvSpPr>
        <p:spPr>
          <a:xfrm>
            <a:off x="3800929" y="3776006"/>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Thomas</a:t>
            </a:r>
          </a:p>
        </p:txBody>
      </p:sp>
      <p:sp>
        <p:nvSpPr>
          <p:cNvPr id="49" name="TextBox 48">
            <a:extLst>
              <a:ext uri="{FF2B5EF4-FFF2-40B4-BE49-F238E27FC236}">
                <a16:creationId xmlns:a16="http://schemas.microsoft.com/office/drawing/2014/main" id="{CD720A91-FC49-4242-BCC2-6D2EDBEE840F}"/>
              </a:ext>
            </a:extLst>
          </p:cNvPr>
          <p:cNvSpPr txBox="1"/>
          <p:nvPr/>
        </p:nvSpPr>
        <p:spPr>
          <a:xfrm>
            <a:off x="6350570" y="3792166"/>
            <a:ext cx="197130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Thomas</a:t>
            </a:r>
          </a:p>
        </p:txBody>
      </p:sp>
      <p:sp>
        <p:nvSpPr>
          <p:cNvPr id="53" name="TextBox 52">
            <a:extLst>
              <a:ext uri="{FF2B5EF4-FFF2-40B4-BE49-F238E27FC236}">
                <a16:creationId xmlns:a16="http://schemas.microsoft.com/office/drawing/2014/main" id="{ECBFA115-7384-4302-A76C-0E833BACCEC8}"/>
              </a:ext>
            </a:extLst>
          </p:cNvPr>
          <p:cNvSpPr txBox="1"/>
          <p:nvPr/>
        </p:nvSpPr>
        <p:spPr>
          <a:xfrm>
            <a:off x="1164687" y="4147938"/>
            <a:ext cx="2438400"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 (Alphaeus)</a:t>
            </a:r>
          </a:p>
        </p:txBody>
      </p:sp>
      <p:sp>
        <p:nvSpPr>
          <p:cNvPr id="54" name="TextBox 53">
            <a:extLst>
              <a:ext uri="{FF2B5EF4-FFF2-40B4-BE49-F238E27FC236}">
                <a16:creationId xmlns:a16="http://schemas.microsoft.com/office/drawing/2014/main" id="{C3F309A4-8660-458A-8C05-216F1014EF0E}"/>
              </a:ext>
            </a:extLst>
          </p:cNvPr>
          <p:cNvSpPr txBox="1"/>
          <p:nvPr/>
        </p:nvSpPr>
        <p:spPr>
          <a:xfrm>
            <a:off x="3663826" y="4150114"/>
            <a:ext cx="2394407"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 (Alphaeus)</a:t>
            </a:r>
          </a:p>
        </p:txBody>
      </p:sp>
      <p:sp>
        <p:nvSpPr>
          <p:cNvPr id="55" name="TextBox 54">
            <a:extLst>
              <a:ext uri="{FF2B5EF4-FFF2-40B4-BE49-F238E27FC236}">
                <a16:creationId xmlns:a16="http://schemas.microsoft.com/office/drawing/2014/main" id="{AC342C45-D86E-4901-90A4-3B2571A5AF5F}"/>
              </a:ext>
            </a:extLst>
          </p:cNvPr>
          <p:cNvSpPr txBox="1"/>
          <p:nvPr/>
        </p:nvSpPr>
        <p:spPr>
          <a:xfrm>
            <a:off x="6157079" y="4157256"/>
            <a:ext cx="2349500"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James (Alphaeus)</a:t>
            </a:r>
          </a:p>
        </p:txBody>
      </p:sp>
      <p:sp>
        <p:nvSpPr>
          <p:cNvPr id="56" name="TextBox 55">
            <a:extLst>
              <a:ext uri="{FF2B5EF4-FFF2-40B4-BE49-F238E27FC236}">
                <a16:creationId xmlns:a16="http://schemas.microsoft.com/office/drawing/2014/main" id="{2A733721-55F0-4533-9C63-D8E217AA2D84}"/>
              </a:ext>
            </a:extLst>
          </p:cNvPr>
          <p:cNvSpPr txBox="1"/>
          <p:nvPr/>
        </p:nvSpPr>
        <p:spPr>
          <a:xfrm>
            <a:off x="1277435" y="2682155"/>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Philip</a:t>
            </a:r>
          </a:p>
        </p:txBody>
      </p:sp>
      <p:sp>
        <p:nvSpPr>
          <p:cNvPr id="57" name="TextBox 56">
            <a:extLst>
              <a:ext uri="{FF2B5EF4-FFF2-40B4-BE49-F238E27FC236}">
                <a16:creationId xmlns:a16="http://schemas.microsoft.com/office/drawing/2014/main" id="{7CEDACCF-EEA9-4EDA-9755-003806943D43}"/>
              </a:ext>
            </a:extLst>
          </p:cNvPr>
          <p:cNvSpPr txBox="1"/>
          <p:nvPr/>
        </p:nvSpPr>
        <p:spPr>
          <a:xfrm>
            <a:off x="3761690" y="2684331"/>
            <a:ext cx="21684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Philip</a:t>
            </a:r>
          </a:p>
        </p:txBody>
      </p:sp>
      <p:sp>
        <p:nvSpPr>
          <p:cNvPr id="58" name="TextBox 57">
            <a:extLst>
              <a:ext uri="{FF2B5EF4-FFF2-40B4-BE49-F238E27FC236}">
                <a16:creationId xmlns:a16="http://schemas.microsoft.com/office/drawing/2014/main" id="{8EA18475-A5E3-427A-996C-625D8EDA0B15}"/>
              </a:ext>
            </a:extLst>
          </p:cNvPr>
          <p:cNvSpPr txBox="1"/>
          <p:nvPr/>
        </p:nvSpPr>
        <p:spPr>
          <a:xfrm>
            <a:off x="6373171" y="2669572"/>
            <a:ext cx="197130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Philip</a:t>
            </a:r>
          </a:p>
        </p:txBody>
      </p:sp>
      <p:sp>
        <p:nvSpPr>
          <p:cNvPr id="59" name="TextBox 58">
            <a:extLst>
              <a:ext uri="{FF2B5EF4-FFF2-40B4-BE49-F238E27FC236}">
                <a16:creationId xmlns:a16="http://schemas.microsoft.com/office/drawing/2014/main" id="{7FC3EB16-9C16-46B3-8178-BBCA1BD1A99C}"/>
              </a:ext>
            </a:extLst>
          </p:cNvPr>
          <p:cNvSpPr txBox="1"/>
          <p:nvPr/>
        </p:nvSpPr>
        <p:spPr>
          <a:xfrm>
            <a:off x="1174204" y="4509896"/>
            <a:ext cx="2438400" cy="461665"/>
          </a:xfrm>
          <a:prstGeom prst="rect">
            <a:avLst/>
          </a:prstGeom>
          <a:noFill/>
        </p:spPr>
        <p:txBody>
          <a:bodyPr wrap="square" rtlCol="0">
            <a:spAutoFit/>
          </a:bodyPr>
          <a:lstStyle/>
          <a:p>
            <a:pPr algn="ctr"/>
            <a:r>
              <a:rPr lang="en-US" sz="2400" dirty="0" err="1">
                <a:solidFill>
                  <a:srgbClr val="FF0000"/>
                </a:solidFill>
                <a:effectLst>
                  <a:outerShdw blurRad="38100" dist="38100" dir="2700000" algn="tl">
                    <a:srgbClr val="000000">
                      <a:alpha val="43137"/>
                    </a:srgbClr>
                  </a:outerShdw>
                </a:effectLst>
              </a:rPr>
              <a:t>Lebbaeus</a:t>
            </a:r>
            <a:endParaRPr lang="en-US" sz="2400" dirty="0">
              <a:solidFill>
                <a:srgbClr val="FF0000"/>
              </a:solidFill>
              <a:effectLst>
                <a:outerShdw blurRad="38100" dist="38100" dir="2700000" algn="tl">
                  <a:srgbClr val="000000">
                    <a:alpha val="43137"/>
                  </a:srgbClr>
                </a:outerShdw>
              </a:effectLst>
            </a:endParaRPr>
          </a:p>
        </p:txBody>
      </p:sp>
      <p:sp>
        <p:nvSpPr>
          <p:cNvPr id="60" name="TextBox 59">
            <a:extLst>
              <a:ext uri="{FF2B5EF4-FFF2-40B4-BE49-F238E27FC236}">
                <a16:creationId xmlns:a16="http://schemas.microsoft.com/office/drawing/2014/main" id="{34B18424-2068-4EF0-812A-6255D39DAD98}"/>
              </a:ext>
            </a:extLst>
          </p:cNvPr>
          <p:cNvSpPr txBox="1"/>
          <p:nvPr/>
        </p:nvSpPr>
        <p:spPr>
          <a:xfrm>
            <a:off x="3795430" y="4512072"/>
            <a:ext cx="21767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Thaddaeus</a:t>
            </a:r>
          </a:p>
        </p:txBody>
      </p:sp>
      <p:sp>
        <p:nvSpPr>
          <p:cNvPr id="61" name="TextBox 60">
            <a:extLst>
              <a:ext uri="{FF2B5EF4-FFF2-40B4-BE49-F238E27FC236}">
                <a16:creationId xmlns:a16="http://schemas.microsoft.com/office/drawing/2014/main" id="{29E75978-7920-41CB-BC36-5439DDFE8A75}"/>
              </a:ext>
            </a:extLst>
          </p:cNvPr>
          <p:cNvSpPr txBox="1"/>
          <p:nvPr/>
        </p:nvSpPr>
        <p:spPr>
          <a:xfrm>
            <a:off x="6291058" y="4514797"/>
            <a:ext cx="2135909"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 (Zealot)</a:t>
            </a:r>
          </a:p>
        </p:txBody>
      </p:sp>
      <p:sp>
        <p:nvSpPr>
          <p:cNvPr id="62" name="TextBox 61">
            <a:extLst>
              <a:ext uri="{FF2B5EF4-FFF2-40B4-BE49-F238E27FC236}">
                <a16:creationId xmlns:a16="http://schemas.microsoft.com/office/drawing/2014/main" id="{B1ACE9BF-2339-49AF-9716-96A7A235C84E}"/>
              </a:ext>
            </a:extLst>
          </p:cNvPr>
          <p:cNvSpPr txBox="1"/>
          <p:nvPr/>
        </p:nvSpPr>
        <p:spPr>
          <a:xfrm>
            <a:off x="1138239" y="4905196"/>
            <a:ext cx="2493411"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 (Canaanite)</a:t>
            </a:r>
          </a:p>
        </p:txBody>
      </p:sp>
      <p:sp>
        <p:nvSpPr>
          <p:cNvPr id="63" name="TextBox 62">
            <a:extLst>
              <a:ext uri="{FF2B5EF4-FFF2-40B4-BE49-F238E27FC236}">
                <a16:creationId xmlns:a16="http://schemas.microsoft.com/office/drawing/2014/main" id="{8605FE6D-8EF6-4FEF-992C-CD320F3AF17C}"/>
              </a:ext>
            </a:extLst>
          </p:cNvPr>
          <p:cNvSpPr txBox="1"/>
          <p:nvPr/>
        </p:nvSpPr>
        <p:spPr>
          <a:xfrm>
            <a:off x="3648844" y="4889704"/>
            <a:ext cx="2471637"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Simon (Canaanite)</a:t>
            </a:r>
          </a:p>
        </p:txBody>
      </p:sp>
      <p:sp>
        <p:nvSpPr>
          <p:cNvPr id="64" name="TextBox 63">
            <a:extLst>
              <a:ext uri="{FF2B5EF4-FFF2-40B4-BE49-F238E27FC236}">
                <a16:creationId xmlns:a16="http://schemas.microsoft.com/office/drawing/2014/main" id="{680F65A3-92B4-4AE1-B77B-E8277164EE5E}"/>
              </a:ext>
            </a:extLst>
          </p:cNvPr>
          <p:cNvSpPr txBox="1"/>
          <p:nvPr/>
        </p:nvSpPr>
        <p:spPr>
          <a:xfrm>
            <a:off x="6183913" y="4905680"/>
            <a:ext cx="2349500"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Judas (of James)</a:t>
            </a:r>
          </a:p>
        </p:txBody>
      </p:sp>
      <p:sp>
        <p:nvSpPr>
          <p:cNvPr id="65" name="TextBox 64">
            <a:extLst>
              <a:ext uri="{FF2B5EF4-FFF2-40B4-BE49-F238E27FC236}">
                <a16:creationId xmlns:a16="http://schemas.microsoft.com/office/drawing/2014/main" id="{B61221B5-613B-44CA-9418-55F9571F29AA}"/>
              </a:ext>
            </a:extLst>
          </p:cNvPr>
          <p:cNvSpPr txBox="1"/>
          <p:nvPr/>
        </p:nvSpPr>
        <p:spPr>
          <a:xfrm>
            <a:off x="1138228" y="5252861"/>
            <a:ext cx="2493411"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Judas Iscariot</a:t>
            </a:r>
          </a:p>
        </p:txBody>
      </p:sp>
      <p:sp>
        <p:nvSpPr>
          <p:cNvPr id="66" name="TextBox 65">
            <a:extLst>
              <a:ext uri="{FF2B5EF4-FFF2-40B4-BE49-F238E27FC236}">
                <a16:creationId xmlns:a16="http://schemas.microsoft.com/office/drawing/2014/main" id="{E2517588-D71D-4E28-87CD-D2CAEF3913AD}"/>
              </a:ext>
            </a:extLst>
          </p:cNvPr>
          <p:cNvSpPr txBox="1"/>
          <p:nvPr/>
        </p:nvSpPr>
        <p:spPr>
          <a:xfrm>
            <a:off x="3725838" y="5255037"/>
            <a:ext cx="2246943"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Judas Iscariot</a:t>
            </a:r>
          </a:p>
        </p:txBody>
      </p:sp>
      <p:sp>
        <p:nvSpPr>
          <p:cNvPr id="67" name="TextBox 66">
            <a:extLst>
              <a:ext uri="{FF2B5EF4-FFF2-40B4-BE49-F238E27FC236}">
                <a16:creationId xmlns:a16="http://schemas.microsoft.com/office/drawing/2014/main" id="{CC0A4E75-D575-46C6-BC60-1F6B72BFC824}"/>
              </a:ext>
            </a:extLst>
          </p:cNvPr>
          <p:cNvSpPr txBox="1"/>
          <p:nvPr/>
        </p:nvSpPr>
        <p:spPr>
          <a:xfrm>
            <a:off x="6196929" y="5253345"/>
            <a:ext cx="2349500"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Judas Iscariot</a:t>
            </a:r>
          </a:p>
        </p:txBody>
      </p:sp>
      <p:sp>
        <p:nvSpPr>
          <p:cNvPr id="4" name="Rectangle 3">
            <a:extLst>
              <a:ext uri="{FF2B5EF4-FFF2-40B4-BE49-F238E27FC236}">
                <a16:creationId xmlns:a16="http://schemas.microsoft.com/office/drawing/2014/main" id="{18DC830A-F73F-4FC2-B558-163991BFD867}"/>
              </a:ext>
            </a:extLst>
          </p:cNvPr>
          <p:cNvSpPr/>
          <p:nvPr/>
        </p:nvSpPr>
        <p:spPr>
          <a:xfrm>
            <a:off x="6112696" y="4958344"/>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D42D125-7ED4-4262-8EE2-8872D2C2B78B}"/>
              </a:ext>
            </a:extLst>
          </p:cNvPr>
          <p:cNvSpPr/>
          <p:nvPr/>
        </p:nvSpPr>
        <p:spPr>
          <a:xfrm>
            <a:off x="3633447" y="4587794"/>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6E2FD27-36CA-4EA0-B347-02BB89A42B83}"/>
              </a:ext>
            </a:extLst>
          </p:cNvPr>
          <p:cNvSpPr/>
          <p:nvPr/>
        </p:nvSpPr>
        <p:spPr>
          <a:xfrm>
            <a:off x="1154406" y="4587946"/>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A4A4D55-E21D-4F37-A184-28E80ACC9A2E}"/>
              </a:ext>
            </a:extLst>
          </p:cNvPr>
          <p:cNvSpPr/>
          <p:nvPr/>
        </p:nvSpPr>
        <p:spPr>
          <a:xfrm>
            <a:off x="6112700" y="1249547"/>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E4D863A-CA5A-49E8-9F95-E7E3D8D8C1FF}"/>
              </a:ext>
            </a:extLst>
          </p:cNvPr>
          <p:cNvSpPr/>
          <p:nvPr/>
        </p:nvSpPr>
        <p:spPr>
          <a:xfrm>
            <a:off x="3638210" y="1246899"/>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F6E489-2746-444F-B13A-5BC9441C0C08}"/>
              </a:ext>
            </a:extLst>
          </p:cNvPr>
          <p:cNvSpPr/>
          <p:nvPr/>
        </p:nvSpPr>
        <p:spPr>
          <a:xfrm>
            <a:off x="1159169" y="1245856"/>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3DDA82A-AEB4-4D66-8733-E781F0A9EE26}"/>
              </a:ext>
            </a:extLst>
          </p:cNvPr>
          <p:cNvSpPr/>
          <p:nvPr/>
        </p:nvSpPr>
        <p:spPr>
          <a:xfrm>
            <a:off x="6107938" y="5311961"/>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54A4128-A246-4AB7-B3D5-C65E5D72C2AF}"/>
              </a:ext>
            </a:extLst>
          </p:cNvPr>
          <p:cNvSpPr/>
          <p:nvPr/>
        </p:nvSpPr>
        <p:spPr>
          <a:xfrm>
            <a:off x="3633448" y="5311695"/>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88AC040-CB2D-4052-8D10-A5F2FF54566E}"/>
              </a:ext>
            </a:extLst>
          </p:cNvPr>
          <p:cNvSpPr/>
          <p:nvPr/>
        </p:nvSpPr>
        <p:spPr>
          <a:xfrm>
            <a:off x="1154407" y="5311847"/>
            <a:ext cx="2470808" cy="364753"/>
          </a:xfrm>
          <a:prstGeom prst="rect">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2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500"/>
                                        <p:tgtEl>
                                          <p:spTgt spid="5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fade">
                                      <p:cBhvr>
                                        <p:cTn id="142" dur="500"/>
                                        <p:tgtEl>
                                          <p:spTgt spid="6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500"/>
                                        <p:tgtEl>
                                          <p:spTgt spid="6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500"/>
                                        <p:tgtEl>
                                          <p:spTgt spid="6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fade">
                                      <p:cBhvr>
                                        <p:cTn id="157" dur="500"/>
                                        <p:tgtEl>
                                          <p:spTgt spid="6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7"/>
                                        </p:tgtEl>
                                        <p:attrNameLst>
                                          <p:attrName>style.visibility</p:attrName>
                                        </p:attrNameLst>
                                      </p:cBhvr>
                                      <p:to>
                                        <p:strVal val="visible"/>
                                      </p:to>
                                    </p:set>
                                    <p:animEffect transition="in" filter="fade">
                                      <p:cBhvr>
                                        <p:cTn id="160" dur="500"/>
                                        <p:tgtEl>
                                          <p:spTgt spid="67"/>
                                        </p:tgtEl>
                                      </p:cBhvr>
                                    </p:animEffect>
                                  </p:childTnLst>
                                </p:cTn>
                              </p:par>
                            </p:childTnLst>
                          </p:cTn>
                        </p:par>
                      </p:childTnLst>
                    </p:cTn>
                  </p:par>
                  <p:par>
                    <p:cTn id="161" fill="hold">
                      <p:stCondLst>
                        <p:cond delay="indefinite"/>
                      </p:stCondLst>
                      <p:childTnLst>
                        <p:par>
                          <p:cTn id="162" fill="hold">
                            <p:stCondLst>
                              <p:cond delay="0"/>
                            </p:stCondLst>
                            <p:childTnLst>
                              <p:par>
                                <p:cTn id="163" presetID="20" presetClass="entr" presetSubtype="0" fill="hold" grpId="0" nodeType="clickEffect">
                                  <p:stCondLst>
                                    <p:cond delay="0"/>
                                  </p:stCondLst>
                                  <p:childTnLst>
                                    <p:set>
                                      <p:cBhvr>
                                        <p:cTn id="164" dur="1" fill="hold">
                                          <p:stCondLst>
                                            <p:cond delay="0"/>
                                          </p:stCondLst>
                                        </p:cTn>
                                        <p:tgtEl>
                                          <p:spTgt spid="72"/>
                                        </p:tgtEl>
                                        <p:attrNameLst>
                                          <p:attrName>style.visibility</p:attrName>
                                        </p:attrNameLst>
                                      </p:cBhvr>
                                      <p:to>
                                        <p:strVal val="visible"/>
                                      </p:to>
                                    </p:set>
                                    <p:animEffect transition="in" filter="wedge">
                                      <p:cBhvr>
                                        <p:cTn id="165" dur="1000"/>
                                        <p:tgtEl>
                                          <p:spTgt spid="72"/>
                                        </p:tgtEl>
                                      </p:cBhvr>
                                    </p:animEffect>
                                  </p:childTnLst>
                                </p:cTn>
                              </p:par>
                            </p:childTnLst>
                          </p:cTn>
                        </p:par>
                        <p:par>
                          <p:cTn id="166" fill="hold">
                            <p:stCondLst>
                              <p:cond delay="1000"/>
                            </p:stCondLst>
                            <p:childTnLst>
                              <p:par>
                                <p:cTn id="167" presetID="20" presetClass="entr" presetSubtype="0" fill="hold" grpId="0" nodeType="afterEffect">
                                  <p:stCondLst>
                                    <p:cond delay="0"/>
                                  </p:stCondLst>
                                  <p:childTnLst>
                                    <p:set>
                                      <p:cBhvr>
                                        <p:cTn id="168" dur="1" fill="hold">
                                          <p:stCondLst>
                                            <p:cond delay="0"/>
                                          </p:stCondLst>
                                        </p:cTn>
                                        <p:tgtEl>
                                          <p:spTgt spid="71"/>
                                        </p:tgtEl>
                                        <p:attrNameLst>
                                          <p:attrName>style.visibility</p:attrName>
                                        </p:attrNameLst>
                                      </p:cBhvr>
                                      <p:to>
                                        <p:strVal val="visible"/>
                                      </p:to>
                                    </p:set>
                                    <p:animEffect transition="in" filter="wedge">
                                      <p:cBhvr>
                                        <p:cTn id="169" dur="1000"/>
                                        <p:tgtEl>
                                          <p:spTgt spid="71"/>
                                        </p:tgtEl>
                                      </p:cBhvr>
                                    </p:animEffect>
                                  </p:childTnLst>
                                </p:cTn>
                              </p:par>
                            </p:childTnLst>
                          </p:cTn>
                        </p:par>
                        <p:par>
                          <p:cTn id="170" fill="hold">
                            <p:stCondLst>
                              <p:cond delay="2000"/>
                            </p:stCondLst>
                            <p:childTnLst>
                              <p:par>
                                <p:cTn id="171" presetID="20" presetClass="entr" presetSubtype="0" fill="hold" grpId="0" nodeType="after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wedge">
                                      <p:cBhvr>
                                        <p:cTn id="173" dur="1000"/>
                                        <p:tgtEl>
                                          <p:spTgt spid="70"/>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1000"/>
                                        <p:tgtEl>
                                          <p:spTgt spid="72"/>
                                        </p:tgtEl>
                                      </p:cBhvr>
                                    </p:animEffect>
                                    <p:set>
                                      <p:cBhvr>
                                        <p:cTn id="178" dur="1" fill="hold">
                                          <p:stCondLst>
                                            <p:cond delay="999"/>
                                          </p:stCondLst>
                                        </p:cTn>
                                        <p:tgtEl>
                                          <p:spTgt spid="72"/>
                                        </p:tgtEl>
                                        <p:attrNameLst>
                                          <p:attrName>style.visibility</p:attrName>
                                        </p:attrNameLst>
                                      </p:cBhvr>
                                      <p:to>
                                        <p:strVal val="hidden"/>
                                      </p:to>
                                    </p:set>
                                  </p:childTnLst>
                                </p:cTn>
                              </p:par>
                              <p:par>
                                <p:cTn id="179" presetID="20" presetClass="exit" presetSubtype="0" fill="hold" grpId="1" nodeType="withEffect">
                                  <p:stCondLst>
                                    <p:cond delay="0"/>
                                  </p:stCondLst>
                                  <p:childTnLst>
                                    <p:animEffect transition="out" filter="wedge">
                                      <p:cBhvr>
                                        <p:cTn id="180" dur="1000"/>
                                        <p:tgtEl>
                                          <p:spTgt spid="71"/>
                                        </p:tgtEl>
                                      </p:cBhvr>
                                    </p:animEffect>
                                    <p:set>
                                      <p:cBhvr>
                                        <p:cTn id="181" dur="1" fill="hold">
                                          <p:stCondLst>
                                            <p:cond delay="999"/>
                                          </p:stCondLst>
                                        </p:cTn>
                                        <p:tgtEl>
                                          <p:spTgt spid="71"/>
                                        </p:tgtEl>
                                        <p:attrNameLst>
                                          <p:attrName>style.visibility</p:attrName>
                                        </p:attrNameLst>
                                      </p:cBhvr>
                                      <p:to>
                                        <p:strVal val="hidden"/>
                                      </p:to>
                                    </p:set>
                                  </p:childTnLst>
                                </p:cTn>
                              </p:par>
                              <p:par>
                                <p:cTn id="182" presetID="20" presetClass="exit" presetSubtype="0" fill="hold" grpId="1" nodeType="withEffect">
                                  <p:stCondLst>
                                    <p:cond delay="0"/>
                                  </p:stCondLst>
                                  <p:childTnLst>
                                    <p:animEffect transition="out" filter="wedge">
                                      <p:cBhvr>
                                        <p:cTn id="183" dur="1000"/>
                                        <p:tgtEl>
                                          <p:spTgt spid="70"/>
                                        </p:tgtEl>
                                      </p:cBhvr>
                                    </p:animEffect>
                                    <p:set>
                                      <p:cBhvr>
                                        <p:cTn id="184" dur="1" fill="hold">
                                          <p:stCondLst>
                                            <p:cond delay="999"/>
                                          </p:stCondLst>
                                        </p:cTn>
                                        <p:tgtEl>
                                          <p:spTgt spid="70"/>
                                        </p:tgtEl>
                                        <p:attrNameLst>
                                          <p:attrName>style.visibility</p:attrName>
                                        </p:attrNameLst>
                                      </p:cBhvr>
                                      <p:to>
                                        <p:strVal val="hidden"/>
                                      </p:to>
                                    </p:set>
                                  </p:childTnLst>
                                </p:cTn>
                              </p:par>
                              <p:par>
                                <p:cTn id="185" presetID="20" presetClass="entr" presetSubtype="0" fill="hold" grpId="0"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wedge">
                                      <p:cBhvr>
                                        <p:cTn id="187" dur="1000"/>
                                        <p:tgtEl>
                                          <p:spTgt spid="75"/>
                                        </p:tgtEl>
                                      </p:cBhvr>
                                    </p:animEffect>
                                  </p:childTnLst>
                                </p:cTn>
                              </p:par>
                            </p:childTnLst>
                          </p:cTn>
                        </p:par>
                        <p:par>
                          <p:cTn id="188" fill="hold">
                            <p:stCondLst>
                              <p:cond delay="1000"/>
                            </p:stCondLst>
                            <p:childTnLst>
                              <p:par>
                                <p:cTn id="189" presetID="20" presetClass="entr" presetSubtype="0" fill="hold" grpId="0" nodeType="after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wedge">
                                      <p:cBhvr>
                                        <p:cTn id="191" dur="1000"/>
                                        <p:tgtEl>
                                          <p:spTgt spid="74"/>
                                        </p:tgtEl>
                                      </p:cBhvr>
                                    </p:animEffect>
                                  </p:childTnLst>
                                </p:cTn>
                              </p:par>
                            </p:childTnLst>
                          </p:cTn>
                        </p:par>
                        <p:par>
                          <p:cTn id="192" fill="hold">
                            <p:stCondLst>
                              <p:cond delay="2000"/>
                            </p:stCondLst>
                            <p:childTnLst>
                              <p:par>
                                <p:cTn id="193" presetID="20" presetClass="entr" presetSubtype="0" fill="hold" grpId="0" nodeType="afterEffect">
                                  <p:stCondLst>
                                    <p:cond delay="0"/>
                                  </p:stCondLst>
                                  <p:childTnLst>
                                    <p:set>
                                      <p:cBhvr>
                                        <p:cTn id="194" dur="1" fill="hold">
                                          <p:stCondLst>
                                            <p:cond delay="0"/>
                                          </p:stCondLst>
                                        </p:cTn>
                                        <p:tgtEl>
                                          <p:spTgt spid="73"/>
                                        </p:tgtEl>
                                        <p:attrNameLst>
                                          <p:attrName>style.visibility</p:attrName>
                                        </p:attrNameLst>
                                      </p:cBhvr>
                                      <p:to>
                                        <p:strVal val="visible"/>
                                      </p:to>
                                    </p:set>
                                    <p:animEffect transition="in" filter="wedge">
                                      <p:cBhvr>
                                        <p:cTn id="195" dur="1000"/>
                                        <p:tgtEl>
                                          <p:spTgt spid="73"/>
                                        </p:tgtEl>
                                      </p:cBhvr>
                                    </p:animEffect>
                                  </p:childTnLst>
                                </p:cTn>
                              </p:par>
                            </p:childTnLst>
                          </p:cTn>
                        </p:par>
                      </p:childTnLst>
                    </p:cTn>
                  </p:par>
                  <p:par>
                    <p:cTn id="196" fill="hold">
                      <p:stCondLst>
                        <p:cond delay="indefinite"/>
                      </p:stCondLst>
                      <p:childTnLst>
                        <p:par>
                          <p:cTn id="197" fill="hold">
                            <p:stCondLst>
                              <p:cond delay="0"/>
                            </p:stCondLst>
                            <p:childTnLst>
                              <p:par>
                                <p:cTn id="198" presetID="20" presetClass="exit" presetSubtype="0" fill="hold" grpId="1" nodeType="clickEffect">
                                  <p:stCondLst>
                                    <p:cond delay="0"/>
                                  </p:stCondLst>
                                  <p:childTnLst>
                                    <p:animEffect transition="out" filter="wedge">
                                      <p:cBhvr>
                                        <p:cTn id="199" dur="1000"/>
                                        <p:tgtEl>
                                          <p:spTgt spid="75"/>
                                        </p:tgtEl>
                                      </p:cBhvr>
                                    </p:animEffect>
                                    <p:set>
                                      <p:cBhvr>
                                        <p:cTn id="200" dur="1" fill="hold">
                                          <p:stCondLst>
                                            <p:cond delay="999"/>
                                          </p:stCondLst>
                                        </p:cTn>
                                        <p:tgtEl>
                                          <p:spTgt spid="75"/>
                                        </p:tgtEl>
                                        <p:attrNameLst>
                                          <p:attrName>style.visibility</p:attrName>
                                        </p:attrNameLst>
                                      </p:cBhvr>
                                      <p:to>
                                        <p:strVal val="hidden"/>
                                      </p:to>
                                    </p:set>
                                  </p:childTnLst>
                                </p:cTn>
                              </p:par>
                              <p:par>
                                <p:cTn id="201" presetID="20" presetClass="exit" presetSubtype="0" fill="hold" grpId="1" nodeType="withEffect">
                                  <p:stCondLst>
                                    <p:cond delay="0"/>
                                  </p:stCondLst>
                                  <p:childTnLst>
                                    <p:animEffect transition="out" filter="wedge">
                                      <p:cBhvr>
                                        <p:cTn id="202" dur="1000"/>
                                        <p:tgtEl>
                                          <p:spTgt spid="74"/>
                                        </p:tgtEl>
                                      </p:cBhvr>
                                    </p:animEffect>
                                    <p:set>
                                      <p:cBhvr>
                                        <p:cTn id="203" dur="1" fill="hold">
                                          <p:stCondLst>
                                            <p:cond delay="999"/>
                                          </p:stCondLst>
                                        </p:cTn>
                                        <p:tgtEl>
                                          <p:spTgt spid="74"/>
                                        </p:tgtEl>
                                        <p:attrNameLst>
                                          <p:attrName>style.visibility</p:attrName>
                                        </p:attrNameLst>
                                      </p:cBhvr>
                                      <p:to>
                                        <p:strVal val="hidden"/>
                                      </p:to>
                                    </p:set>
                                  </p:childTnLst>
                                </p:cTn>
                              </p:par>
                              <p:par>
                                <p:cTn id="204" presetID="20" presetClass="exit" presetSubtype="0" fill="hold" grpId="1" nodeType="withEffect">
                                  <p:stCondLst>
                                    <p:cond delay="0"/>
                                  </p:stCondLst>
                                  <p:childTnLst>
                                    <p:animEffect transition="out" filter="wedge">
                                      <p:cBhvr>
                                        <p:cTn id="205" dur="1000"/>
                                        <p:tgtEl>
                                          <p:spTgt spid="73"/>
                                        </p:tgtEl>
                                      </p:cBhvr>
                                    </p:animEffect>
                                    <p:set>
                                      <p:cBhvr>
                                        <p:cTn id="206" dur="1" fill="hold">
                                          <p:stCondLst>
                                            <p:cond delay="999"/>
                                          </p:stCondLst>
                                        </p:cTn>
                                        <p:tgtEl>
                                          <p:spTgt spid="73"/>
                                        </p:tgtEl>
                                        <p:attrNameLst>
                                          <p:attrName>style.visibility</p:attrName>
                                        </p:attrNameLst>
                                      </p:cBhvr>
                                      <p:to>
                                        <p:strVal val="hidden"/>
                                      </p:to>
                                    </p:set>
                                  </p:childTnLst>
                                </p:cTn>
                              </p:par>
                              <p:par>
                                <p:cTn id="207" presetID="20"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wedge">
                                      <p:cBhvr>
                                        <p:cTn id="209" dur="1000"/>
                                        <p:tgtEl>
                                          <p:spTgt spid="69"/>
                                        </p:tgtEl>
                                      </p:cBhvr>
                                    </p:animEffect>
                                  </p:childTnLst>
                                </p:cTn>
                              </p:par>
                            </p:childTnLst>
                          </p:cTn>
                        </p:par>
                        <p:par>
                          <p:cTn id="210" fill="hold">
                            <p:stCondLst>
                              <p:cond delay="1000"/>
                            </p:stCondLst>
                            <p:childTnLst>
                              <p:par>
                                <p:cTn id="211" presetID="20" presetClass="entr" presetSubtype="0" fill="hold" grpId="0" nodeType="afterEffect">
                                  <p:stCondLst>
                                    <p:cond delay="0"/>
                                  </p:stCondLst>
                                  <p:childTnLst>
                                    <p:set>
                                      <p:cBhvr>
                                        <p:cTn id="212" dur="1" fill="hold">
                                          <p:stCondLst>
                                            <p:cond delay="0"/>
                                          </p:stCondLst>
                                        </p:cTn>
                                        <p:tgtEl>
                                          <p:spTgt spid="68"/>
                                        </p:tgtEl>
                                        <p:attrNameLst>
                                          <p:attrName>style.visibility</p:attrName>
                                        </p:attrNameLst>
                                      </p:cBhvr>
                                      <p:to>
                                        <p:strVal val="visible"/>
                                      </p:to>
                                    </p:set>
                                    <p:animEffect transition="in" filter="wedge">
                                      <p:cBhvr>
                                        <p:cTn id="213" dur="1000"/>
                                        <p:tgtEl>
                                          <p:spTgt spid="68"/>
                                        </p:tgtEl>
                                      </p:cBhvr>
                                    </p:animEffect>
                                  </p:childTnLst>
                                </p:cTn>
                              </p:par>
                            </p:childTnLst>
                          </p:cTn>
                        </p:par>
                        <p:par>
                          <p:cTn id="214" fill="hold">
                            <p:stCondLst>
                              <p:cond delay="2000"/>
                            </p:stCondLst>
                            <p:childTnLst>
                              <p:par>
                                <p:cTn id="215" presetID="20" presetClass="entr" presetSubtype="0" fill="hold" grpId="0" nodeType="afterEffect">
                                  <p:stCondLst>
                                    <p:cond delay="0"/>
                                  </p:stCondLst>
                                  <p:childTnLst>
                                    <p:set>
                                      <p:cBhvr>
                                        <p:cTn id="216" dur="1" fill="hold">
                                          <p:stCondLst>
                                            <p:cond delay="0"/>
                                          </p:stCondLst>
                                        </p:cTn>
                                        <p:tgtEl>
                                          <p:spTgt spid="4"/>
                                        </p:tgtEl>
                                        <p:attrNameLst>
                                          <p:attrName>style.visibility</p:attrName>
                                        </p:attrNameLst>
                                      </p:cBhvr>
                                      <p:to>
                                        <p:strVal val="visible"/>
                                      </p:to>
                                    </p:set>
                                    <p:animEffect transition="in" filter="wedge">
                                      <p:cBhvr>
                                        <p:cTn id="2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4" grpId="0" animBg="1"/>
      <p:bldP spid="68" grpId="0" animBg="1"/>
      <p:bldP spid="69"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59" name="TextBox 58">
            <a:extLst>
              <a:ext uri="{FF2B5EF4-FFF2-40B4-BE49-F238E27FC236}">
                <a16:creationId xmlns:a16="http://schemas.microsoft.com/office/drawing/2014/main" id="{7FC3EB16-9C16-46B3-8178-BBCA1BD1A99C}"/>
              </a:ext>
            </a:extLst>
          </p:cNvPr>
          <p:cNvSpPr txBox="1"/>
          <p:nvPr/>
        </p:nvSpPr>
        <p:spPr>
          <a:xfrm>
            <a:off x="1636377" y="4509896"/>
            <a:ext cx="1514054" cy="461665"/>
          </a:xfrm>
          <a:prstGeom prst="rect">
            <a:avLst/>
          </a:prstGeom>
          <a:noFill/>
        </p:spPr>
        <p:txBody>
          <a:bodyPr wrap="square" rtlCol="0">
            <a:spAutoFit/>
          </a:bodyPr>
          <a:lstStyle/>
          <a:p>
            <a:pPr algn="ctr"/>
            <a:r>
              <a:rPr lang="en-US" sz="2400" dirty="0" err="1">
                <a:solidFill>
                  <a:srgbClr val="FF0000"/>
                </a:solidFill>
                <a:effectLst>
                  <a:outerShdw blurRad="38100" dist="38100" dir="2700000" algn="tl">
                    <a:srgbClr val="000000">
                      <a:alpha val="43137"/>
                    </a:srgbClr>
                  </a:outerShdw>
                </a:effectLst>
              </a:rPr>
              <a:t>Lebbaeus</a:t>
            </a:r>
            <a:endParaRPr lang="en-US" sz="2400" dirty="0">
              <a:solidFill>
                <a:srgbClr val="FF0000"/>
              </a:solidFill>
              <a:effectLst>
                <a:outerShdw blurRad="38100" dist="38100" dir="2700000" algn="tl">
                  <a:srgbClr val="000000">
                    <a:alpha val="43137"/>
                  </a:srgbClr>
                </a:outerShdw>
              </a:effectLst>
            </a:endParaRPr>
          </a:p>
        </p:txBody>
      </p:sp>
      <p:sp>
        <p:nvSpPr>
          <p:cNvPr id="60" name="TextBox 59">
            <a:extLst>
              <a:ext uri="{FF2B5EF4-FFF2-40B4-BE49-F238E27FC236}">
                <a16:creationId xmlns:a16="http://schemas.microsoft.com/office/drawing/2014/main" id="{34B18424-2068-4EF0-812A-6255D39DAD98}"/>
              </a:ext>
            </a:extLst>
          </p:cNvPr>
          <p:cNvSpPr txBox="1"/>
          <p:nvPr/>
        </p:nvSpPr>
        <p:spPr>
          <a:xfrm>
            <a:off x="3795430" y="4512072"/>
            <a:ext cx="217673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Thaddaeus                                                                                                                                                                                                                                                                                                                                                            </a:t>
            </a:r>
          </a:p>
        </p:txBody>
      </p:sp>
      <p:sp>
        <p:nvSpPr>
          <p:cNvPr id="64" name="TextBox 63">
            <a:extLst>
              <a:ext uri="{FF2B5EF4-FFF2-40B4-BE49-F238E27FC236}">
                <a16:creationId xmlns:a16="http://schemas.microsoft.com/office/drawing/2014/main" id="{680F65A3-92B4-4AE1-B77B-E8277164EE5E}"/>
              </a:ext>
            </a:extLst>
          </p:cNvPr>
          <p:cNvSpPr txBox="1"/>
          <p:nvPr/>
        </p:nvSpPr>
        <p:spPr>
          <a:xfrm>
            <a:off x="6183913" y="4905680"/>
            <a:ext cx="2349500"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Judas (of James)</a:t>
            </a:r>
          </a:p>
        </p:txBody>
      </p:sp>
      <p:sp>
        <p:nvSpPr>
          <p:cNvPr id="5" name="TextBox 4">
            <a:extLst>
              <a:ext uri="{FF2B5EF4-FFF2-40B4-BE49-F238E27FC236}">
                <a16:creationId xmlns:a16="http://schemas.microsoft.com/office/drawing/2014/main" id="{A0402F49-C85E-4681-9E4D-35D46BA03C39}"/>
              </a:ext>
            </a:extLst>
          </p:cNvPr>
          <p:cNvSpPr txBox="1"/>
          <p:nvPr/>
        </p:nvSpPr>
        <p:spPr>
          <a:xfrm>
            <a:off x="2627091" y="2743199"/>
            <a:ext cx="558800" cy="830997"/>
          </a:xfrm>
          <a:prstGeom prst="rect">
            <a:avLst/>
          </a:prstGeom>
          <a:noFill/>
        </p:spPr>
        <p:txBody>
          <a:bodyPr wrap="square" rtlCol="0">
            <a:spAutoFit/>
          </a:bodyPr>
          <a:lstStyle/>
          <a:p>
            <a:pPr algn="ctr"/>
            <a:r>
              <a:rPr lang="en-US" sz="4800" dirty="0"/>
              <a:t>=</a:t>
            </a:r>
            <a:endParaRPr lang="en-US" dirty="0"/>
          </a:p>
        </p:txBody>
      </p:sp>
      <p:sp>
        <p:nvSpPr>
          <p:cNvPr id="76" name="TextBox 75">
            <a:extLst>
              <a:ext uri="{FF2B5EF4-FFF2-40B4-BE49-F238E27FC236}">
                <a16:creationId xmlns:a16="http://schemas.microsoft.com/office/drawing/2014/main" id="{F59C8332-04AA-4049-8689-054A047E26E9}"/>
              </a:ext>
            </a:extLst>
          </p:cNvPr>
          <p:cNvSpPr txBox="1"/>
          <p:nvPr/>
        </p:nvSpPr>
        <p:spPr>
          <a:xfrm>
            <a:off x="5222163" y="2743199"/>
            <a:ext cx="558800" cy="830997"/>
          </a:xfrm>
          <a:prstGeom prst="rect">
            <a:avLst/>
          </a:prstGeom>
          <a:noFill/>
        </p:spPr>
        <p:txBody>
          <a:bodyPr wrap="square" rtlCol="0">
            <a:spAutoFit/>
          </a:bodyPr>
          <a:lstStyle/>
          <a:p>
            <a:pPr algn="ctr"/>
            <a:r>
              <a:rPr lang="en-US" sz="4800" dirty="0"/>
              <a:t>=</a:t>
            </a:r>
            <a:endParaRPr lang="en-US" dirty="0"/>
          </a:p>
        </p:txBody>
      </p:sp>
    </p:spTree>
    <p:extLst>
      <p:ext uri="{BB962C8B-B14F-4D97-AF65-F5344CB8AC3E}">
        <p14:creationId xmlns:p14="http://schemas.microsoft.com/office/powerpoint/2010/main" val="31069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afterEffect">
                                  <p:stCondLst>
                                    <p:cond delay="0"/>
                                  </p:stCondLst>
                                  <p:childTnLst>
                                    <p:animMotion origin="layout" path="M 4.44444E-6 -3.7037E-6 L -0.07153 -0.22523 " pathEditMode="relative" rAng="0" ptsTypes="AA">
                                      <p:cBhvr>
                                        <p:cTn id="6" dur="1000" fill="hold"/>
                                        <p:tgtEl>
                                          <p:spTgt spid="59"/>
                                        </p:tgtEl>
                                        <p:attrNameLst>
                                          <p:attrName>ppt_x</p:attrName>
                                          <p:attrName>ppt_y</p:attrName>
                                        </p:attrNameLst>
                                      </p:cBhvr>
                                      <p:rCtr x="-3576" y="-11273"/>
                                    </p:animMotion>
                                  </p:childTnLst>
                                </p:cTn>
                              </p:par>
                              <p:par>
                                <p:cTn id="7" presetID="6" presetClass="emph" presetSubtype="0" fill="hold" grpId="1" nodeType="withEffect">
                                  <p:stCondLst>
                                    <p:cond delay="0"/>
                                  </p:stCondLst>
                                  <p:childTnLst>
                                    <p:animScale>
                                      <p:cBhvr>
                                        <p:cTn id="8" dur="1000" fill="hold"/>
                                        <p:tgtEl>
                                          <p:spTgt spid="59"/>
                                        </p:tgtEl>
                                      </p:cBhvr>
                                      <p:by x="150000" y="150000"/>
                                    </p:animScale>
                                  </p:childTnLst>
                                </p:cTn>
                              </p:par>
                              <p:par>
                                <p:cTn id="9" presetID="64" presetClass="path" presetSubtype="0" fill="hold" grpId="0" nodeType="withEffect">
                                  <p:stCondLst>
                                    <p:cond delay="0"/>
                                  </p:stCondLst>
                                  <p:childTnLst>
                                    <p:animMotion origin="layout" path="M 2.22222E-6 4.81481E-6 L 0.13802 -0.22616 " pathEditMode="relative" rAng="0" ptsTypes="AA">
                                      <p:cBhvr>
                                        <p:cTn id="10" dur="1000" fill="hold"/>
                                        <p:tgtEl>
                                          <p:spTgt spid="60"/>
                                        </p:tgtEl>
                                        <p:attrNameLst>
                                          <p:attrName>ppt_x</p:attrName>
                                          <p:attrName>ppt_y</p:attrName>
                                        </p:attrNameLst>
                                      </p:cBhvr>
                                      <p:rCtr x="6892" y="-11319"/>
                                    </p:animMotion>
                                  </p:childTnLst>
                                </p:cTn>
                              </p:par>
                              <p:par>
                                <p:cTn id="11" presetID="64" presetClass="path" presetSubtype="0" fill="hold" grpId="0" nodeType="withEffect">
                                  <p:stCondLst>
                                    <p:cond delay="0"/>
                                  </p:stCondLst>
                                  <p:childTnLst>
                                    <p:animMotion origin="layout" path="M 2.5E-6 -2.59259E-6 L -0.01129 -0.28495 " pathEditMode="relative" rAng="0" ptsTypes="AA">
                                      <p:cBhvr>
                                        <p:cTn id="12" dur="1000" fill="hold"/>
                                        <p:tgtEl>
                                          <p:spTgt spid="64"/>
                                        </p:tgtEl>
                                        <p:attrNameLst>
                                          <p:attrName>ppt_x</p:attrName>
                                          <p:attrName>ppt_y</p:attrName>
                                        </p:attrNameLst>
                                      </p:cBhvr>
                                      <p:rCtr x="-573" y="-14259"/>
                                    </p:animMotion>
                                  </p:childTnLst>
                                </p:cTn>
                              </p:par>
                              <p:par>
                                <p:cTn id="13" presetID="6" presetClass="emph" presetSubtype="0" fill="hold" grpId="1" nodeType="withEffect">
                                  <p:stCondLst>
                                    <p:cond delay="0"/>
                                  </p:stCondLst>
                                  <p:childTnLst>
                                    <p:animScale>
                                      <p:cBhvr>
                                        <p:cTn id="14" dur="1000" fill="hold"/>
                                        <p:tgtEl>
                                          <p:spTgt spid="60"/>
                                        </p:tgtEl>
                                      </p:cBhvr>
                                      <p:by x="150000" y="150000"/>
                                    </p:animScale>
                                  </p:childTnLst>
                                </p:cTn>
                              </p:par>
                              <p:par>
                                <p:cTn id="15" presetID="6" presetClass="emph" presetSubtype="0" fill="hold" grpId="1" nodeType="withEffect">
                                  <p:stCondLst>
                                    <p:cond delay="0"/>
                                  </p:stCondLst>
                                  <p:childTnLst>
                                    <p:animScale>
                                      <p:cBhvr>
                                        <p:cTn id="16" dur="1000" fill="hold"/>
                                        <p:tgtEl>
                                          <p:spTgt spid="64"/>
                                        </p:tgtEl>
                                      </p:cBhvr>
                                      <p:by x="150000" y="150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60" grpId="0"/>
      <p:bldP spid="60" grpId="1"/>
      <p:bldP spid="64" grpId="0"/>
      <p:bldP spid="64" grpId="1"/>
      <p:bldP spid="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86288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69387"/>
          </a:xfrm>
          <a:prstGeom prst="rect">
            <a:avLst/>
          </a:prstGeom>
          <a:noFill/>
        </p:spPr>
        <p:txBody>
          <a:bodyPr wrap="square" rtlCol="0">
            <a:spAutoFit/>
          </a:bodyPr>
          <a:lstStyle/>
          <a:p>
            <a:r>
              <a:rPr lang="en-US" sz="3100" dirty="0">
                <a:solidFill>
                  <a:schemeClr val="tx1">
                    <a:lumMod val="95000"/>
                    <a:lumOff val="5000"/>
                  </a:schemeClr>
                </a:solidFill>
                <a:effectLst>
                  <a:outerShdw blurRad="38100" dist="38100" dir="2700000" algn="tl">
                    <a:srgbClr val="000000">
                      <a:alpha val="43137"/>
                    </a:srgbClr>
                  </a:outerShdw>
                </a:effectLst>
              </a:rPr>
              <a:t>Sermon on the Mount/Sermon on the Plain</a:t>
            </a:r>
          </a:p>
        </p:txBody>
      </p:sp>
      <p:sp>
        <p:nvSpPr>
          <p:cNvPr id="4" name="Rectangle 3">
            <a:extLst>
              <a:ext uri="{FF2B5EF4-FFF2-40B4-BE49-F238E27FC236}">
                <a16:creationId xmlns:a16="http://schemas.microsoft.com/office/drawing/2014/main" id="{CF01F097-D936-49C2-8824-83858D9894F9}"/>
              </a:ext>
            </a:extLst>
          </p:cNvPr>
          <p:cNvSpPr/>
          <p:nvPr/>
        </p:nvSpPr>
        <p:spPr>
          <a:xfrm>
            <a:off x="710552" y="1427933"/>
            <a:ext cx="4740847"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Similarities</a:t>
            </a:r>
            <a:endParaRPr lang="en-US" sz="3200"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6CCC00E-8853-4ADA-A8E0-E2BDF69C92BA}"/>
              </a:ext>
            </a:extLst>
          </p:cNvPr>
          <p:cNvSpPr/>
          <p:nvPr/>
        </p:nvSpPr>
        <p:spPr>
          <a:xfrm>
            <a:off x="862952" y="1934713"/>
            <a:ext cx="4740847"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Great multitudes</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EEFE5B8D-883F-423F-AF33-916DDB4CE337}"/>
              </a:ext>
            </a:extLst>
          </p:cNvPr>
          <p:cNvSpPr/>
          <p:nvPr/>
        </p:nvSpPr>
        <p:spPr>
          <a:xfrm>
            <a:off x="862227" y="2450241"/>
            <a:ext cx="4740847"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Similar content</a:t>
            </a:r>
            <a:endParaRPr lang="en-US" sz="3200" dirty="0">
              <a:solidFill>
                <a:srgbClr val="FF000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FC7D0B73-5487-4480-9959-C511ED085F35}"/>
              </a:ext>
            </a:extLst>
          </p:cNvPr>
          <p:cNvSpPr/>
          <p:nvPr/>
        </p:nvSpPr>
        <p:spPr>
          <a:xfrm>
            <a:off x="709827" y="2958493"/>
            <a:ext cx="4740847"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err="1">
                <a:effectLst>
                  <a:outerShdw blurRad="38100" dist="38100" dir="2700000" algn="tl">
                    <a:srgbClr val="000000">
                      <a:alpha val="43137"/>
                    </a:srgbClr>
                  </a:outerShdw>
                </a:effectLst>
              </a:rPr>
              <a:t>Disimilarities</a:t>
            </a:r>
            <a:endParaRPr lang="en-US" sz="32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19951FC9-68E7-4E1D-81ED-2871DD23117D}"/>
              </a:ext>
            </a:extLst>
          </p:cNvPr>
          <p:cNvSpPr/>
          <p:nvPr/>
        </p:nvSpPr>
        <p:spPr>
          <a:xfrm>
            <a:off x="862227" y="3465273"/>
            <a:ext cx="7778634" cy="584775"/>
          </a:xfrm>
          <a:prstGeom prst="rect">
            <a:avLst/>
          </a:prstGeom>
        </p:spPr>
        <p:txBody>
          <a:bodyPr wrap="square">
            <a:spAutoFit/>
          </a:bodyPr>
          <a:lstStyle/>
          <a:p>
            <a:pPr marL="168275" indent="-168275">
              <a:buFont typeface="Arial" panose="020B0604020202020204" pitchFamily="34" charset="0"/>
              <a:buChar char="•"/>
            </a:pPr>
            <a:r>
              <a:rPr lang="en-US" sz="3200" dirty="0">
                <a:effectLst>
                  <a:outerShdw blurRad="38100" dist="38100" dir="2700000" algn="tl">
                    <a:srgbClr val="000000">
                      <a:alpha val="43137"/>
                    </a:srgbClr>
                  </a:outerShdw>
                </a:effectLst>
              </a:rPr>
              <a:t> Matt. ~ 9 Beatitudes; Luke ~ 4 Beatitudes</a:t>
            </a:r>
            <a:endParaRPr lang="en-US" sz="32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21E6F519-3DB5-4BA8-88DE-75C1D86A9DE0}"/>
              </a:ext>
            </a:extLst>
          </p:cNvPr>
          <p:cNvSpPr/>
          <p:nvPr/>
        </p:nvSpPr>
        <p:spPr>
          <a:xfrm>
            <a:off x="861502" y="3980801"/>
            <a:ext cx="7823110"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Matt. ~ </a:t>
            </a:r>
            <a:r>
              <a:rPr lang="en-US" sz="3200" dirty="0">
                <a:solidFill>
                  <a:srgbClr val="FF0000"/>
                </a:solidFill>
                <a:effectLst>
                  <a:outerShdw blurRad="38100" dist="38100" dir="2700000" algn="tl">
                    <a:srgbClr val="000000">
                      <a:alpha val="43137"/>
                    </a:srgbClr>
                  </a:outerShdw>
                </a:effectLst>
              </a:rPr>
              <a:t>“on a “mountain”</a:t>
            </a:r>
            <a:r>
              <a:rPr lang="en-US" sz="3200" dirty="0">
                <a:effectLst>
                  <a:outerShdw blurRad="38100" dist="38100" dir="2700000" algn="tl">
                    <a:srgbClr val="000000">
                      <a:alpha val="43137"/>
                    </a:srgbClr>
                  </a:outerShdw>
                </a:effectLst>
              </a:rPr>
              <a:t>; Luke ~ </a:t>
            </a:r>
            <a:r>
              <a:rPr lang="en-US" sz="3200" dirty="0">
                <a:solidFill>
                  <a:srgbClr val="FF0000"/>
                </a:solidFill>
                <a:effectLst>
                  <a:outerShdw blurRad="38100" dist="38100" dir="2700000" algn="tl">
                    <a:srgbClr val="000000">
                      <a:alpha val="43137"/>
                    </a:srgbClr>
                  </a:outerShdw>
                </a:effectLst>
              </a:rPr>
              <a:t>“on a level place”</a:t>
            </a:r>
          </a:p>
        </p:txBody>
      </p:sp>
    </p:spTree>
    <p:extLst>
      <p:ext uri="{BB962C8B-B14F-4D97-AF65-F5344CB8AC3E}">
        <p14:creationId xmlns:p14="http://schemas.microsoft.com/office/powerpoint/2010/main" val="9890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5"/>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4"/>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6"/>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3" presetClass="emph" presetSubtype="2" fill="hold" grpId="1" nodeType="withEffect">
                                  <p:stCondLst>
                                    <p:cond delay="0"/>
                                  </p:stCondLst>
                                  <p:childTnLst>
                                    <p:animClr clrSpc="rgb" dir="cw">
                                      <p:cBhvr override="childStyle">
                                        <p:cTn id="45"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8" grpId="0"/>
      <p:bldP spid="8"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7474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 4:10-11 ~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For he who has entered His rest has himself also ceased from his works as God did from His. </a:t>
            </a:r>
          </a:p>
          <a:p>
            <a:r>
              <a:rPr lang="en-US" sz="3200" baseline="30000"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Let us therefore be diligent to enter that rest, lest anyone fall according to the same example of disobedience.</a:t>
            </a:r>
          </a:p>
        </p:txBody>
      </p:sp>
      <p:sp>
        <p:nvSpPr>
          <p:cNvPr id="9" name="Rectangle 8">
            <a:extLst>
              <a:ext uri="{FF2B5EF4-FFF2-40B4-BE49-F238E27FC236}">
                <a16:creationId xmlns:a16="http://schemas.microsoft.com/office/drawing/2014/main" id="{21E6F519-3DB5-4BA8-88DE-75C1D86A9DE0}"/>
              </a:ext>
            </a:extLst>
          </p:cNvPr>
          <p:cNvSpPr/>
          <p:nvPr/>
        </p:nvSpPr>
        <p:spPr>
          <a:xfrm>
            <a:off x="861502" y="3980801"/>
            <a:ext cx="7823110"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KJV ~ </a:t>
            </a:r>
            <a:r>
              <a:rPr lang="en-US" sz="3200" dirty="0">
                <a:solidFill>
                  <a:srgbClr val="FF0000"/>
                </a:solidFill>
                <a:effectLst>
                  <a:outerShdw blurRad="38100" dist="38100" dir="2700000" algn="tl">
                    <a:srgbClr val="000000">
                      <a:alpha val="43137"/>
                    </a:srgbClr>
                  </a:outerShdw>
                </a:effectLst>
              </a:rPr>
              <a:t>Let us labor therefore to enter into that rest,</a:t>
            </a:r>
          </a:p>
        </p:txBody>
      </p:sp>
    </p:spTree>
    <p:extLst>
      <p:ext uri="{BB962C8B-B14F-4D97-AF65-F5344CB8AC3E}">
        <p14:creationId xmlns:p14="http://schemas.microsoft.com/office/powerpoint/2010/main" val="272087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0442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E0D2392C-6D12-4025-AA95-515E84D1E5A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86" b="96000" l="5714" r="94286">
                        <a14:foregroundMark x1="10286" y1="11429" x2="38857" y2="7429"/>
                        <a14:foregroundMark x1="38857" y1="7429" x2="68000" y2="9714"/>
                        <a14:foregroundMark x1="68000" y1="9714" x2="88000" y2="31429"/>
                        <a14:foregroundMark x1="88000" y1="31429" x2="89143" y2="60571"/>
                        <a14:foregroundMark x1="89143" y1="60571" x2="73143" y2="85714"/>
                        <a14:foregroundMark x1="73143" y1="85714" x2="44000" y2="89714"/>
                        <a14:foregroundMark x1="44000" y1="89714" x2="14857" y2="85143"/>
                        <a14:foregroundMark x1="14857" y1="85143" x2="9143" y2="14857"/>
                        <a14:foregroundMark x1="7429" y1="9143" x2="65714" y2="7429"/>
                        <a14:foregroundMark x1="65714" y1="7429" x2="89143" y2="9143"/>
                        <a14:foregroundMark x1="58286" y1="5714" x2="86857" y2="7429"/>
                        <a14:foregroundMark x1="93143" y1="9714" x2="90286" y2="68000"/>
                        <a14:foregroundMark x1="90286" y1="68000" x2="73714" y2="91429"/>
                        <a14:foregroundMark x1="73714" y1="91429" x2="63429" y2="91429"/>
                        <a14:foregroundMark x1="10857" y1="38286" x2="11429" y2="89714"/>
                        <a14:foregroundMark x1="9714" y1="90286" x2="68571" y2="93714"/>
                        <a14:foregroundMark x1="68571" y1="93714" x2="90286" y2="93143"/>
                        <a14:foregroundMark x1="57714" y1="96571" x2="34857" y2="94857"/>
                        <a14:foregroundMark x1="92571" y1="56000" x2="92000" y2="72571"/>
                        <a14:foregroundMark x1="58857" y1="2286" x2="58857" y2="2286"/>
                        <a14:foregroundMark x1="7429" y1="13714" x2="8000" y2="37143"/>
                        <a14:foregroundMark x1="93143" y1="44571" x2="94286" y2="54286"/>
                        <a14:foregroundMark x1="5714" y1="10857" x2="5714" y2="10857"/>
                        <a14:foregroundMark x1="5143" y1="8571" x2="5714" y2="12571"/>
                      </a14:backgroundRemoval>
                    </a14:imgEffect>
                  </a14:imgLayer>
                </a14:imgProps>
              </a:ext>
              <a:ext uri="{28A0092B-C50C-407E-A947-70E740481C1C}">
                <a14:useLocalDpi xmlns:a14="http://schemas.microsoft.com/office/drawing/2010/main" val="0"/>
              </a:ext>
            </a:extLst>
          </a:blip>
          <a:srcRect/>
          <a:stretch>
            <a:fillRect/>
          </a:stretch>
        </p:blipFill>
        <p:spPr bwMode="auto">
          <a:xfrm rot="21310636">
            <a:off x="2354909" y="1882827"/>
            <a:ext cx="1234625" cy="1210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10" name="TextBox 9">
            <a:extLst>
              <a:ext uri="{FF2B5EF4-FFF2-40B4-BE49-F238E27FC236}">
                <a16:creationId xmlns:a16="http://schemas.microsoft.com/office/drawing/2014/main" id="{3DB63888-C245-4D08-A104-9D3C3CE9BB8E}"/>
              </a:ext>
            </a:extLst>
          </p:cNvPr>
          <p:cNvSpPr txBox="1"/>
          <p:nvPr/>
        </p:nvSpPr>
        <p:spPr>
          <a:xfrm>
            <a:off x="1750454" y="3078791"/>
            <a:ext cx="2531986" cy="830997"/>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cs typeface="Arial" pitchFamily="34" charset="0"/>
              </a:rPr>
              <a:t>Mishnah</a:t>
            </a:r>
            <a:endParaRPr lang="en-US" sz="2400" dirty="0">
              <a:effectLst>
                <a:outerShdw blurRad="38100" dist="38100" dir="2700000" algn="tl">
                  <a:srgbClr val="000000">
                    <a:alpha val="43137"/>
                  </a:srgbClr>
                </a:outerShdw>
              </a:effectLst>
              <a:cs typeface="Arial" pitchFamily="34" charset="0"/>
            </a:endParaRPr>
          </a:p>
          <a:p>
            <a:pPr algn="ctr"/>
            <a:r>
              <a:rPr lang="en-US" sz="2400" dirty="0">
                <a:effectLst>
                  <a:outerShdw blurRad="38100" dist="38100" dir="2700000" algn="tl">
                    <a:srgbClr val="000000">
                      <a:alpha val="43137"/>
                    </a:srgbClr>
                  </a:outerShdw>
                </a:effectLst>
                <a:cs typeface="Arial" pitchFamily="34" charset="0"/>
              </a:rPr>
              <a:t>(c. 220 BC-AD 135)</a:t>
            </a:r>
          </a:p>
        </p:txBody>
      </p:sp>
      <p:sp>
        <p:nvSpPr>
          <p:cNvPr id="11" name="TextBox 10">
            <a:extLst>
              <a:ext uri="{FF2B5EF4-FFF2-40B4-BE49-F238E27FC236}">
                <a16:creationId xmlns:a16="http://schemas.microsoft.com/office/drawing/2014/main" id="{7BA8B505-63B6-4F2E-B128-46AD6BA42CB3}"/>
              </a:ext>
            </a:extLst>
          </p:cNvPr>
          <p:cNvSpPr txBox="1"/>
          <p:nvPr/>
        </p:nvSpPr>
        <p:spPr>
          <a:xfrm>
            <a:off x="5354307" y="3075065"/>
            <a:ext cx="1928868" cy="830997"/>
          </a:xfrm>
          <a:prstGeom prst="rect">
            <a:avLst/>
          </a:prstGeom>
          <a:noFill/>
        </p:spPr>
        <p:txBody>
          <a:bodyPr wrap="square" rtlCol="0">
            <a:spAutoFit/>
          </a:bodyPr>
          <a:lstStyle/>
          <a:p>
            <a:pPr algn="ctr"/>
            <a:r>
              <a:rPr lang="en-US" sz="2400" dirty="0" err="1">
                <a:solidFill>
                  <a:srgbClr val="FF0000"/>
                </a:solidFill>
                <a:effectLst>
                  <a:outerShdw blurRad="38100" dist="38100" dir="2700000" algn="tl">
                    <a:srgbClr val="000000">
                      <a:alpha val="43137"/>
                    </a:srgbClr>
                  </a:outerShdw>
                </a:effectLst>
                <a:cs typeface="Arial" pitchFamily="34" charset="0"/>
              </a:rPr>
              <a:t>Gemara</a:t>
            </a:r>
            <a:endParaRPr lang="en-US" sz="2400" dirty="0">
              <a:effectLst>
                <a:outerShdw blurRad="38100" dist="38100" dir="2700000" algn="tl">
                  <a:srgbClr val="000000">
                    <a:alpha val="43137"/>
                  </a:srgbClr>
                </a:outerShdw>
              </a:effectLst>
              <a:cs typeface="Arial" pitchFamily="34" charset="0"/>
            </a:endParaRPr>
          </a:p>
          <a:p>
            <a:pPr algn="ctr"/>
            <a:r>
              <a:rPr lang="en-US" sz="2400" dirty="0">
                <a:effectLst>
                  <a:outerShdw blurRad="38100" dist="38100" dir="2700000" algn="tl">
                    <a:srgbClr val="000000">
                      <a:alpha val="43137"/>
                    </a:srgbClr>
                  </a:outerShdw>
                </a:effectLst>
                <a:cs typeface="Arial" pitchFamily="34" charset="0"/>
              </a:rPr>
              <a:t>(AD 350-400)</a:t>
            </a:r>
          </a:p>
        </p:txBody>
      </p:sp>
      <p:sp>
        <p:nvSpPr>
          <p:cNvPr id="14" name="Right Brace 26">
            <a:extLst>
              <a:ext uri="{FF2B5EF4-FFF2-40B4-BE49-F238E27FC236}">
                <a16:creationId xmlns:a16="http://schemas.microsoft.com/office/drawing/2014/main" id="{C61219CD-2ACB-4E3E-B6AC-5EA033B2FC94}"/>
              </a:ext>
            </a:extLst>
          </p:cNvPr>
          <p:cNvSpPr/>
          <p:nvPr/>
        </p:nvSpPr>
        <p:spPr>
          <a:xfrm rot="5400000">
            <a:off x="3981270" y="707383"/>
            <a:ext cx="733956" cy="6511347"/>
          </a:xfrm>
          <a:custGeom>
            <a:avLst/>
            <a:gdLst>
              <a:gd name="connsiteX0" fmla="*/ 0 w 447985"/>
              <a:gd name="connsiteY0" fmla="*/ 0 h 6511347"/>
              <a:gd name="connsiteX1" fmla="*/ 223993 w 447985"/>
              <a:gd name="connsiteY1" fmla="*/ 37331 h 6511347"/>
              <a:gd name="connsiteX2" fmla="*/ 223993 w 447985"/>
              <a:gd name="connsiteY2" fmla="*/ 3218343 h 6511347"/>
              <a:gd name="connsiteX3" fmla="*/ 447986 w 447985"/>
              <a:gd name="connsiteY3" fmla="*/ 3255674 h 6511347"/>
              <a:gd name="connsiteX4" fmla="*/ 223993 w 447985"/>
              <a:gd name="connsiteY4" fmla="*/ 3293005 h 6511347"/>
              <a:gd name="connsiteX5" fmla="*/ 223993 w 447985"/>
              <a:gd name="connsiteY5" fmla="*/ 6474016 h 6511347"/>
              <a:gd name="connsiteX6" fmla="*/ 0 w 447985"/>
              <a:gd name="connsiteY6" fmla="*/ 6511347 h 6511347"/>
              <a:gd name="connsiteX7" fmla="*/ 0 w 447985"/>
              <a:gd name="connsiteY7" fmla="*/ 0 h 6511347"/>
              <a:gd name="connsiteX0" fmla="*/ 0 w 447985"/>
              <a:gd name="connsiteY0" fmla="*/ 0 h 6511347"/>
              <a:gd name="connsiteX1" fmla="*/ 223993 w 447985"/>
              <a:gd name="connsiteY1" fmla="*/ 37331 h 6511347"/>
              <a:gd name="connsiteX2" fmla="*/ 223993 w 447985"/>
              <a:gd name="connsiteY2" fmla="*/ 3218343 h 6511347"/>
              <a:gd name="connsiteX3" fmla="*/ 447986 w 447985"/>
              <a:gd name="connsiteY3" fmla="*/ 3255674 h 6511347"/>
              <a:gd name="connsiteX4" fmla="*/ 223993 w 447985"/>
              <a:gd name="connsiteY4" fmla="*/ 3293005 h 6511347"/>
              <a:gd name="connsiteX5" fmla="*/ 223993 w 447985"/>
              <a:gd name="connsiteY5" fmla="*/ 6474016 h 6511347"/>
              <a:gd name="connsiteX6" fmla="*/ 0 w 447985"/>
              <a:gd name="connsiteY6" fmla="*/ 6511347 h 6511347"/>
              <a:gd name="connsiteX0" fmla="*/ 285970 w 733956"/>
              <a:gd name="connsiteY0" fmla="*/ 0 h 6511347"/>
              <a:gd name="connsiteX1" fmla="*/ 509963 w 733956"/>
              <a:gd name="connsiteY1" fmla="*/ 37331 h 6511347"/>
              <a:gd name="connsiteX2" fmla="*/ 509963 w 733956"/>
              <a:gd name="connsiteY2" fmla="*/ 3218343 h 6511347"/>
              <a:gd name="connsiteX3" fmla="*/ 733956 w 733956"/>
              <a:gd name="connsiteY3" fmla="*/ 3255674 h 6511347"/>
              <a:gd name="connsiteX4" fmla="*/ 509963 w 733956"/>
              <a:gd name="connsiteY4" fmla="*/ 3293005 h 6511347"/>
              <a:gd name="connsiteX5" fmla="*/ 509963 w 733956"/>
              <a:gd name="connsiteY5" fmla="*/ 6474016 h 6511347"/>
              <a:gd name="connsiteX6" fmla="*/ 285970 w 733956"/>
              <a:gd name="connsiteY6" fmla="*/ 6511347 h 6511347"/>
              <a:gd name="connsiteX7" fmla="*/ 285970 w 733956"/>
              <a:gd name="connsiteY7" fmla="*/ 0 h 6511347"/>
              <a:gd name="connsiteX0" fmla="*/ 285970 w 733956"/>
              <a:gd name="connsiteY0" fmla="*/ 0 h 6511347"/>
              <a:gd name="connsiteX1" fmla="*/ 509963 w 733956"/>
              <a:gd name="connsiteY1" fmla="*/ 37331 h 6511347"/>
              <a:gd name="connsiteX2" fmla="*/ 509963 w 733956"/>
              <a:gd name="connsiteY2" fmla="*/ 3218343 h 6511347"/>
              <a:gd name="connsiteX3" fmla="*/ 733956 w 733956"/>
              <a:gd name="connsiteY3" fmla="*/ 3255674 h 6511347"/>
              <a:gd name="connsiteX4" fmla="*/ 509963 w 733956"/>
              <a:gd name="connsiteY4" fmla="*/ 3293005 h 6511347"/>
              <a:gd name="connsiteX5" fmla="*/ 509963 w 733956"/>
              <a:gd name="connsiteY5" fmla="*/ 6474016 h 6511347"/>
              <a:gd name="connsiteX6" fmla="*/ 0 w 733956"/>
              <a:gd name="connsiteY6" fmla="*/ 6511347 h 6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956" h="6511347" stroke="0" extrusionOk="0">
                <a:moveTo>
                  <a:pt x="285970" y="0"/>
                </a:moveTo>
                <a:cubicBezTo>
                  <a:pt x="409678" y="0"/>
                  <a:pt x="509963" y="16714"/>
                  <a:pt x="509963" y="37331"/>
                </a:cubicBezTo>
                <a:lnTo>
                  <a:pt x="509963" y="3218343"/>
                </a:lnTo>
                <a:cubicBezTo>
                  <a:pt x="509963" y="3238960"/>
                  <a:pt x="610248" y="3255674"/>
                  <a:pt x="733956" y="3255674"/>
                </a:cubicBezTo>
                <a:cubicBezTo>
                  <a:pt x="610248" y="3255674"/>
                  <a:pt x="509963" y="3272388"/>
                  <a:pt x="509963" y="3293005"/>
                </a:cubicBezTo>
                <a:lnTo>
                  <a:pt x="509963" y="6474016"/>
                </a:lnTo>
                <a:cubicBezTo>
                  <a:pt x="509963" y="6494633"/>
                  <a:pt x="409678" y="6511347"/>
                  <a:pt x="285970" y="6511347"/>
                </a:cubicBezTo>
                <a:lnTo>
                  <a:pt x="285970" y="0"/>
                </a:lnTo>
                <a:close/>
              </a:path>
              <a:path w="733956" h="6511347" fill="none">
                <a:moveTo>
                  <a:pt x="285970" y="0"/>
                </a:moveTo>
                <a:cubicBezTo>
                  <a:pt x="409678" y="0"/>
                  <a:pt x="509963" y="16714"/>
                  <a:pt x="509963" y="37331"/>
                </a:cubicBezTo>
                <a:lnTo>
                  <a:pt x="509963" y="3218343"/>
                </a:lnTo>
                <a:cubicBezTo>
                  <a:pt x="509963" y="3238960"/>
                  <a:pt x="610248" y="3255674"/>
                  <a:pt x="733956" y="3255674"/>
                </a:cubicBezTo>
                <a:cubicBezTo>
                  <a:pt x="610248" y="3255674"/>
                  <a:pt x="509963" y="3272388"/>
                  <a:pt x="509963" y="3293005"/>
                </a:cubicBezTo>
                <a:lnTo>
                  <a:pt x="509963" y="6474016"/>
                </a:lnTo>
                <a:cubicBezTo>
                  <a:pt x="509963" y="6494633"/>
                  <a:pt x="123708" y="6511347"/>
                  <a:pt x="0" y="6511347"/>
                </a:cubicBezTo>
              </a:path>
            </a:pathLst>
          </a:cu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8B0FB6FD-D06A-496E-A14D-8C3AFCED44B3}"/>
              </a:ext>
            </a:extLst>
          </p:cNvPr>
          <p:cNvSpPr txBox="1"/>
          <p:nvPr/>
        </p:nvSpPr>
        <p:spPr>
          <a:xfrm>
            <a:off x="2377440" y="4335146"/>
            <a:ext cx="3940721" cy="954107"/>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cs typeface="Arial" pitchFamily="34" charset="0"/>
              </a:rPr>
              <a:t>Talmud</a:t>
            </a:r>
          </a:p>
          <a:p>
            <a:pPr algn="ctr"/>
            <a:r>
              <a:rPr lang="en-US" sz="2800" dirty="0">
                <a:solidFill>
                  <a:srgbClr val="FF0000"/>
                </a:solidFill>
                <a:effectLst>
                  <a:outerShdw blurRad="38100" dist="38100" dir="2700000" algn="tl">
                    <a:srgbClr val="000000">
                      <a:alpha val="43137"/>
                    </a:srgbClr>
                  </a:outerShdw>
                </a:effectLst>
                <a:cs typeface="Arial" pitchFamily="34" charset="0"/>
              </a:rPr>
              <a:t>63 treatises; 517 chapters</a:t>
            </a:r>
          </a:p>
        </p:txBody>
      </p:sp>
      <p:sp>
        <p:nvSpPr>
          <p:cNvPr id="23" name="TextBox 22">
            <a:extLst>
              <a:ext uri="{FF2B5EF4-FFF2-40B4-BE49-F238E27FC236}">
                <a16:creationId xmlns:a16="http://schemas.microsoft.com/office/drawing/2014/main" id="{23FAB7F1-5109-456F-AC28-A9CBC67DDA6E}"/>
              </a:ext>
            </a:extLst>
          </p:cNvPr>
          <p:cNvSpPr txBox="1"/>
          <p:nvPr/>
        </p:nvSpPr>
        <p:spPr>
          <a:xfrm>
            <a:off x="4948900" y="377069"/>
            <a:ext cx="3573844" cy="492443"/>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Mishnah</a:t>
            </a:r>
            <a:r>
              <a:rPr lang="en-US" sz="2600" dirty="0">
                <a:effectLst>
                  <a:outerShdw blurRad="38100" dist="38100" dir="2700000" algn="tl">
                    <a:srgbClr val="000000">
                      <a:alpha val="43137"/>
                    </a:srgbClr>
                  </a:outerShdw>
                </a:effectLst>
              </a:rPr>
              <a:t> ~ Oral tradition</a:t>
            </a:r>
          </a:p>
        </p:txBody>
      </p:sp>
      <p:sp>
        <p:nvSpPr>
          <p:cNvPr id="24" name="TextBox 23">
            <a:extLst>
              <a:ext uri="{FF2B5EF4-FFF2-40B4-BE49-F238E27FC236}">
                <a16:creationId xmlns:a16="http://schemas.microsoft.com/office/drawing/2014/main" id="{361CB5E9-2952-4835-809C-E46F4A2D7D72}"/>
              </a:ext>
            </a:extLst>
          </p:cNvPr>
          <p:cNvSpPr txBox="1"/>
          <p:nvPr/>
        </p:nvSpPr>
        <p:spPr>
          <a:xfrm>
            <a:off x="4779722" y="370236"/>
            <a:ext cx="3573844" cy="892552"/>
          </a:xfrm>
          <a:prstGeom prst="rect">
            <a:avLst/>
          </a:prstGeom>
          <a:noFill/>
        </p:spPr>
        <p:txBody>
          <a:bodyPr wrap="square" rtlCol="0">
            <a:spAutoFit/>
          </a:bodyPr>
          <a:lstStyle/>
          <a:p>
            <a:pPr algn="r"/>
            <a:r>
              <a:rPr lang="en-US" sz="2600" dirty="0">
                <a:solidFill>
                  <a:srgbClr val="FF0000"/>
                </a:solidFill>
                <a:effectLst>
                  <a:outerShdw blurRad="38100" dist="38100" dir="2700000" algn="tl">
                    <a:srgbClr val="000000">
                      <a:alpha val="43137"/>
                    </a:srgbClr>
                  </a:outerShdw>
                </a:effectLst>
              </a:rPr>
              <a:t>Gemara</a:t>
            </a:r>
            <a:r>
              <a:rPr lang="en-US" sz="2600" dirty="0">
                <a:effectLst>
                  <a:outerShdw blurRad="38100" dist="38100" dir="2700000" algn="tl">
                    <a:srgbClr val="000000">
                      <a:alpha val="43137"/>
                    </a:srgbClr>
                  </a:outerShdw>
                </a:effectLst>
              </a:rPr>
              <a:t> ~ Commentary on the Mishnah</a:t>
            </a:r>
          </a:p>
        </p:txBody>
      </p:sp>
      <p:pic>
        <p:nvPicPr>
          <p:cNvPr id="1026" name="Picture 2" descr="Image result for gemara">
            <a:extLst>
              <a:ext uri="{FF2B5EF4-FFF2-40B4-BE49-F238E27FC236}">
                <a16:creationId xmlns:a16="http://schemas.microsoft.com/office/drawing/2014/main" id="{50A958F9-65EE-42D5-BACA-350758517C9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60" b="95745" l="4104" r="96642">
                        <a14:foregroundMark x1="35075" y1="88298" x2="16418" y2="88830"/>
                        <a14:foregroundMark x1="16418" y1="88830" x2="7836" y2="60638"/>
                        <a14:foregroundMark x1="7836" y1="60638" x2="13806" y2="31915"/>
                        <a14:foregroundMark x1="13806" y1="31915" x2="27239" y2="10638"/>
                        <a14:foregroundMark x1="27239" y1="10638" x2="46269" y2="7979"/>
                        <a14:foregroundMark x1="46269" y1="7979" x2="85448" y2="16489"/>
                        <a14:foregroundMark x1="85448" y1="16489" x2="96642" y2="38298"/>
                        <a14:foregroundMark x1="96642" y1="38298" x2="96642" y2="64894"/>
                        <a14:foregroundMark x1="96642" y1="64894" x2="60821" y2="87766"/>
                        <a14:foregroundMark x1="60821" y1="87766" x2="51493" y2="88830"/>
                        <a14:foregroundMark x1="34328" y1="3191" x2="51119" y2="6383"/>
                        <a14:foregroundMark x1="6343" y1="63830" x2="9701" y2="89894"/>
                        <a14:foregroundMark x1="9701" y1="89894" x2="28358" y2="95745"/>
                        <a14:foregroundMark x1="28358" y1="95745" x2="32463" y2="94681"/>
                        <a14:foregroundMark x1="6716" y1="67553" x2="4104" y2="89894"/>
                      </a14:backgroundRemoval>
                    </a14:imgEffect>
                  </a14:imgLayer>
                </a14:imgProps>
              </a:ext>
              <a:ext uri="{28A0092B-C50C-407E-A947-70E740481C1C}">
                <a14:useLocalDpi xmlns:a14="http://schemas.microsoft.com/office/drawing/2010/main" val="0"/>
              </a:ext>
            </a:extLst>
          </a:blip>
          <a:srcRect/>
          <a:stretch>
            <a:fillRect/>
          </a:stretch>
        </p:blipFill>
        <p:spPr bwMode="auto">
          <a:xfrm rot="20990740">
            <a:off x="5185660" y="1859896"/>
            <a:ext cx="1743528" cy="12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1"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500"/>
                            </p:stCondLst>
                            <p:childTnLst>
                              <p:par>
                                <p:cTn id="30" presetID="42" presetClass="path" presetSubtype="0" fill="hold" grpId="0" nodeType="afterEffect">
                                  <p:stCondLst>
                                    <p:cond delay="0"/>
                                  </p:stCondLst>
                                  <p:childTnLst>
                                    <p:animMotion origin="layout" path="M 4.44444E-6 -1.48148E-6 L 0.00069 0.06158 " pathEditMode="relative" rAng="0" ptsTypes="AA">
                                      <p:cBhvr>
                                        <p:cTn id="31" dur="1000" fill="hold"/>
                                        <p:tgtEl>
                                          <p:spTgt spid="24"/>
                                        </p:tgtEl>
                                        <p:attrNameLst>
                                          <p:attrName>ppt_x</p:attrName>
                                          <p:attrName>ppt_y</p:attrName>
                                        </p:attrNameLst>
                                      </p:cBhvr>
                                      <p:rCtr x="35" y="3079"/>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p:bldP spid="23" grpId="0"/>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F3CB9-ECB1-4D6A-9EBF-4896158AE43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7564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216265"/>
          </a:xfrm>
          <a:prstGeom prst="rect">
            <a:avLst/>
          </a:prstGeom>
          <a:noFill/>
        </p:spPr>
        <p:txBody>
          <a:bodyPr wrap="square" rtlCol="0">
            <a:spAutoFit/>
          </a:bodyPr>
          <a:lstStyle/>
          <a:p>
            <a:r>
              <a:rPr lang="en-US" sz="2900" dirty="0">
                <a:effectLst>
                  <a:outerShdw blurRad="38100" dist="38100" dir="2700000" algn="tl">
                    <a:srgbClr val="000000">
                      <a:alpha val="43137"/>
                    </a:srgbClr>
                  </a:outerShdw>
                </a:effectLst>
              </a:rPr>
              <a:t>Deut. 23:24-25 ~ </a:t>
            </a:r>
            <a:r>
              <a:rPr lang="en-US" sz="2900" baseline="30000" dirty="0">
                <a:effectLst>
                  <a:outerShdw blurRad="38100" dist="38100" dir="2700000" algn="tl">
                    <a:srgbClr val="000000">
                      <a:alpha val="43137"/>
                    </a:srgbClr>
                  </a:outerShdw>
                </a:effectLst>
              </a:rPr>
              <a:t>24 </a:t>
            </a:r>
            <a:r>
              <a:rPr lang="en-US" sz="2900" dirty="0">
                <a:solidFill>
                  <a:srgbClr val="FF0000"/>
                </a:solidFill>
                <a:effectLst>
                  <a:outerShdw blurRad="38100" dist="38100" dir="2700000" algn="tl">
                    <a:srgbClr val="000000">
                      <a:alpha val="43137"/>
                    </a:srgbClr>
                  </a:outerShdw>
                </a:effectLst>
              </a:rPr>
              <a:t>When you come into your neighbor’s vineyard, you may eat your fill of grapes at your pleasure, but you shall not put </a:t>
            </a:r>
            <a:r>
              <a:rPr lang="en-US" sz="2900" i="1" dirty="0">
                <a:solidFill>
                  <a:srgbClr val="FF0000"/>
                </a:solidFill>
                <a:effectLst>
                  <a:outerShdw blurRad="38100" dist="38100" dir="2700000" algn="tl">
                    <a:srgbClr val="000000">
                      <a:alpha val="43137"/>
                    </a:srgbClr>
                  </a:outerShdw>
                </a:effectLst>
              </a:rPr>
              <a:t>any</a:t>
            </a:r>
            <a:r>
              <a:rPr lang="en-US" sz="2900" dirty="0">
                <a:solidFill>
                  <a:srgbClr val="FF0000"/>
                </a:solidFill>
                <a:effectLst>
                  <a:outerShdw blurRad="38100" dist="38100" dir="2700000" algn="tl">
                    <a:srgbClr val="000000">
                      <a:alpha val="43137"/>
                    </a:srgbClr>
                  </a:outerShdw>
                </a:effectLst>
              </a:rPr>
              <a:t> in your container.</a:t>
            </a:r>
            <a:r>
              <a:rPr lang="en-US" sz="2900" dirty="0">
                <a:effectLst>
                  <a:outerShdw blurRad="38100" dist="38100" dir="2700000" algn="tl">
                    <a:srgbClr val="000000">
                      <a:alpha val="43137"/>
                    </a:srgbClr>
                  </a:outerShdw>
                </a:effectLst>
              </a:rPr>
              <a:t> </a:t>
            </a:r>
            <a:r>
              <a:rPr lang="en-US" sz="2900" baseline="30000" dirty="0">
                <a:effectLst>
                  <a:outerShdw blurRad="38100" dist="38100" dir="2700000" algn="tl">
                    <a:srgbClr val="000000">
                      <a:alpha val="43137"/>
                    </a:srgbClr>
                  </a:outerShdw>
                </a:effectLst>
              </a:rPr>
              <a:t>25</a:t>
            </a:r>
            <a:r>
              <a:rPr lang="en-US" sz="2900" dirty="0">
                <a:effectLst>
                  <a:outerShdw blurRad="38100" dist="38100" dir="2700000" algn="tl">
                    <a:srgbClr val="000000">
                      <a:alpha val="43137"/>
                    </a:srgbClr>
                  </a:outerShdw>
                </a:effectLst>
              </a:rPr>
              <a:t> </a:t>
            </a:r>
            <a:r>
              <a:rPr lang="en-US" sz="2900" dirty="0">
                <a:solidFill>
                  <a:srgbClr val="FF0000"/>
                </a:solidFill>
                <a:effectLst>
                  <a:outerShdw blurRad="38100" dist="38100" dir="2700000" algn="tl">
                    <a:srgbClr val="000000">
                      <a:alpha val="43137"/>
                    </a:srgbClr>
                  </a:outerShdw>
                </a:effectLst>
              </a:rPr>
              <a:t>When you come into your neighbor’s standing grain, you may pluck the heads with your hand, but you shall not use a sickle on your neighbor’s standing grain. </a:t>
            </a:r>
          </a:p>
        </p:txBody>
      </p:sp>
    </p:spTree>
    <p:extLst>
      <p:ext uri="{BB962C8B-B14F-4D97-AF65-F5344CB8AC3E}">
        <p14:creationId xmlns:p14="http://schemas.microsoft.com/office/powerpoint/2010/main" val="25348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001369"/>
          </a:xfrm>
          <a:prstGeom prst="rect">
            <a:avLst/>
          </a:prstGeom>
          <a:noFill/>
        </p:spPr>
        <p:txBody>
          <a:bodyPr wrap="square" rtlCol="0">
            <a:spAutoFit/>
          </a:bodyPr>
          <a:lstStyle/>
          <a:p>
            <a:r>
              <a:rPr lang="en-US" sz="2900" dirty="0">
                <a:effectLst>
                  <a:outerShdw blurRad="38100" dist="38100" dir="2700000" algn="tl">
                    <a:srgbClr val="000000">
                      <a:alpha val="43137"/>
                    </a:srgbClr>
                  </a:outerShdw>
                </a:effectLst>
              </a:rPr>
              <a:t>Deut. 25 ~ 1-3 ~ </a:t>
            </a:r>
            <a:r>
              <a:rPr lang="en-US" sz="2900" baseline="30000" dirty="0">
                <a:effectLst>
                  <a:outerShdw blurRad="38100" dist="38100" dir="2700000" algn="tl">
                    <a:srgbClr val="000000">
                      <a:alpha val="43137"/>
                    </a:srgbClr>
                  </a:outerShdw>
                </a:effectLst>
              </a:rPr>
              <a:t>1</a:t>
            </a:r>
            <a:r>
              <a:rPr lang="en-US" sz="2900" dirty="0">
                <a:effectLst>
                  <a:outerShdw blurRad="38100" dist="38100" dir="2700000" algn="tl">
                    <a:srgbClr val="000000">
                      <a:alpha val="43137"/>
                    </a:srgbClr>
                  </a:outerShdw>
                </a:effectLst>
              </a:rPr>
              <a:t> </a:t>
            </a:r>
            <a:r>
              <a:rPr lang="en-US" sz="2900" dirty="0">
                <a:solidFill>
                  <a:srgbClr val="FF0000"/>
                </a:solidFill>
                <a:effectLst>
                  <a:outerShdw blurRad="38100" dist="38100" dir="2700000" algn="tl">
                    <a:srgbClr val="000000">
                      <a:alpha val="43137"/>
                    </a:srgbClr>
                  </a:outerShdw>
                </a:effectLst>
              </a:rPr>
              <a:t>If there is a dispute between men, and they come to court, that the judges may judge them, and they justify the righteous and condemn the wicked, </a:t>
            </a:r>
            <a:r>
              <a:rPr lang="en-US" sz="2900" baseline="30000" dirty="0">
                <a:effectLst>
                  <a:outerShdw blurRad="38100" dist="38100" dir="2700000" algn="tl">
                    <a:srgbClr val="000000">
                      <a:alpha val="43137"/>
                    </a:srgbClr>
                  </a:outerShdw>
                </a:effectLst>
              </a:rPr>
              <a:t>2</a:t>
            </a:r>
            <a:r>
              <a:rPr lang="en-US" sz="2900" dirty="0">
                <a:effectLst>
                  <a:outerShdw blurRad="38100" dist="38100" dir="2700000" algn="tl">
                    <a:srgbClr val="000000">
                      <a:alpha val="43137"/>
                    </a:srgbClr>
                  </a:outerShdw>
                </a:effectLst>
              </a:rPr>
              <a:t> </a:t>
            </a:r>
            <a:r>
              <a:rPr lang="en-US" sz="2900" dirty="0">
                <a:solidFill>
                  <a:srgbClr val="FF0000"/>
                </a:solidFill>
                <a:effectLst>
                  <a:outerShdw blurRad="38100" dist="38100" dir="2700000" algn="tl">
                    <a:srgbClr val="000000">
                      <a:alpha val="43137"/>
                    </a:srgbClr>
                  </a:outerShdw>
                </a:effectLst>
              </a:rPr>
              <a:t>then it shall be, if the wicked man deserves to be beaten, that the judge will cause him to lie down and be beaten in his presence, according to his guilt, with a certain number of blows. </a:t>
            </a:r>
            <a:r>
              <a:rPr lang="en-US" sz="2900" baseline="30000" dirty="0">
                <a:effectLst>
                  <a:outerShdw blurRad="38100" dist="38100" dir="2700000" algn="tl">
                    <a:srgbClr val="000000">
                      <a:alpha val="43137"/>
                    </a:srgbClr>
                  </a:outerShdw>
                </a:effectLst>
              </a:rPr>
              <a:t>3</a:t>
            </a:r>
            <a:r>
              <a:rPr lang="en-US" sz="2900" dirty="0">
                <a:effectLst>
                  <a:outerShdw blurRad="38100" dist="38100" dir="2700000" algn="tl">
                    <a:srgbClr val="000000">
                      <a:alpha val="43137"/>
                    </a:srgbClr>
                  </a:outerShdw>
                </a:effectLst>
              </a:rPr>
              <a:t> </a:t>
            </a:r>
            <a:r>
              <a:rPr lang="en-US" sz="2900" dirty="0">
                <a:solidFill>
                  <a:srgbClr val="FF0000"/>
                </a:solidFill>
                <a:effectLst>
                  <a:outerShdw blurRad="38100" dist="38100" dir="2700000" algn="tl">
                    <a:srgbClr val="000000">
                      <a:alpha val="43137"/>
                    </a:srgbClr>
                  </a:outerShdw>
                </a:effectLst>
              </a:rPr>
              <a:t>Forty blows he may give him and no more, lest he should exceed this and beat him with many blows</a:t>
            </a:r>
          </a:p>
          <a:p>
            <a:r>
              <a:rPr lang="en-US" sz="2900" dirty="0">
                <a:solidFill>
                  <a:srgbClr val="FF0000"/>
                </a:solidFill>
                <a:effectLst>
                  <a:outerShdw blurRad="38100" dist="38100" dir="2700000" algn="tl">
                    <a:srgbClr val="000000">
                      <a:alpha val="43137"/>
                    </a:srgbClr>
                  </a:outerShdw>
                </a:effectLst>
              </a:rPr>
              <a:t>above these, and your brother be</a:t>
            </a:r>
          </a:p>
          <a:p>
            <a:r>
              <a:rPr lang="en-US" sz="2900" dirty="0">
                <a:solidFill>
                  <a:srgbClr val="FF0000"/>
                </a:solidFill>
                <a:effectLst>
                  <a:outerShdw blurRad="38100" dist="38100" dir="2700000" algn="tl">
                    <a:srgbClr val="000000">
                      <a:alpha val="43137"/>
                    </a:srgbClr>
                  </a:outerShdw>
                </a:effectLst>
              </a:rPr>
              <a:t>humiliated in your sight.</a:t>
            </a:r>
          </a:p>
        </p:txBody>
      </p:sp>
    </p:spTree>
    <p:extLst>
      <p:ext uri="{BB962C8B-B14F-4D97-AF65-F5344CB8AC3E}">
        <p14:creationId xmlns:p14="http://schemas.microsoft.com/office/powerpoint/2010/main" val="183622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4844"/>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Mishnah, </a:t>
            </a:r>
            <a:r>
              <a:rPr lang="en-US" sz="2800" dirty="0" err="1">
                <a:effectLst>
                  <a:outerShdw blurRad="38100" dist="38100" dir="2700000" algn="tl">
                    <a:srgbClr val="000000">
                      <a:alpha val="43137"/>
                    </a:srgbClr>
                  </a:outerShdw>
                </a:effectLst>
              </a:rPr>
              <a:t>Shabbath</a:t>
            </a:r>
            <a:r>
              <a:rPr lang="en-US" sz="2800" dirty="0">
                <a:effectLst>
                  <a:outerShdw blurRad="38100" dist="38100" dir="2700000" algn="tl">
                    <a:srgbClr val="000000">
                      <a:alpha val="43137"/>
                    </a:srgbClr>
                  </a:outerShdw>
                </a:effectLst>
              </a:rPr>
              <a:t> 7:2 ~ the 40 minus 1</a:t>
            </a:r>
            <a:endParaRPr lang="en-US" sz="44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B638372-4C85-48D5-83BE-078E7235CAAF}"/>
              </a:ext>
            </a:extLst>
          </p:cNvPr>
          <p:cNvSpPr txBox="1"/>
          <p:nvPr/>
        </p:nvSpPr>
        <p:spPr>
          <a:xfrm>
            <a:off x="466816" y="1354912"/>
            <a:ext cx="2609759" cy="4801314"/>
          </a:xfrm>
          <a:prstGeom prst="rect">
            <a:avLst/>
          </a:prstGeom>
          <a:noFill/>
        </p:spPr>
        <p:txBody>
          <a:bodyPr wrap="square" rtlCol="0">
            <a:spAutoFit/>
          </a:bodyPr>
          <a:lstStyle/>
          <a:p>
            <a:pPr marL="342900" indent="-342900">
              <a:buAutoNum type="arabicPeriod"/>
            </a:pPr>
            <a:r>
              <a:rPr lang="en-US" dirty="0">
                <a:effectLst>
                  <a:outerShdw blurRad="38100" dist="38100" dir="2700000" algn="tl">
                    <a:srgbClr val="000000">
                      <a:alpha val="43137"/>
                    </a:srgbClr>
                  </a:outerShdw>
                </a:effectLst>
              </a:rPr>
              <a:t>Sowing</a:t>
            </a:r>
          </a:p>
          <a:p>
            <a:pPr marL="342900" indent="-342900">
              <a:buAutoNum type="arabicPeriod"/>
            </a:pPr>
            <a:r>
              <a:rPr lang="en-US" dirty="0">
                <a:effectLst>
                  <a:outerShdw blurRad="38100" dist="38100" dir="2700000" algn="tl">
                    <a:srgbClr val="000000">
                      <a:alpha val="43137"/>
                    </a:srgbClr>
                  </a:outerShdw>
                </a:effectLst>
              </a:rPr>
              <a:t>Plowing</a:t>
            </a:r>
          </a:p>
          <a:p>
            <a:pPr marL="342900" indent="-342900">
              <a:buAutoNum type="arabicPeriod"/>
            </a:pPr>
            <a:r>
              <a:rPr lang="en-US" dirty="0">
                <a:effectLst>
                  <a:outerShdw blurRad="38100" dist="38100" dir="2700000" algn="tl">
                    <a:srgbClr val="000000">
                      <a:alpha val="43137"/>
                    </a:srgbClr>
                  </a:outerShdw>
                </a:effectLst>
              </a:rPr>
              <a:t>Reaping</a:t>
            </a:r>
          </a:p>
          <a:p>
            <a:pPr marL="342900" indent="-342900">
              <a:buAutoNum type="arabicPeriod"/>
            </a:pPr>
            <a:r>
              <a:rPr lang="en-US" dirty="0">
                <a:effectLst>
                  <a:outerShdw blurRad="38100" dist="38100" dir="2700000" algn="tl">
                    <a:srgbClr val="000000">
                      <a:alpha val="43137"/>
                    </a:srgbClr>
                  </a:outerShdw>
                </a:effectLst>
              </a:rPr>
              <a:t>Binding sheaves</a:t>
            </a:r>
          </a:p>
          <a:p>
            <a:pPr marL="342900" indent="-342900">
              <a:buAutoNum type="arabicPeriod"/>
            </a:pPr>
            <a:r>
              <a:rPr lang="en-US" dirty="0">
                <a:effectLst>
                  <a:outerShdw blurRad="38100" dist="38100" dir="2700000" algn="tl">
                    <a:srgbClr val="000000">
                      <a:alpha val="43137"/>
                    </a:srgbClr>
                  </a:outerShdw>
                </a:effectLst>
              </a:rPr>
              <a:t>Threshing</a:t>
            </a:r>
          </a:p>
          <a:p>
            <a:pPr marL="342900" indent="-342900">
              <a:buAutoNum type="arabicPeriod"/>
            </a:pPr>
            <a:r>
              <a:rPr lang="en-US" dirty="0">
                <a:effectLst>
                  <a:outerShdw blurRad="38100" dist="38100" dir="2700000" algn="tl">
                    <a:srgbClr val="000000">
                      <a:alpha val="43137"/>
                    </a:srgbClr>
                  </a:outerShdw>
                </a:effectLst>
              </a:rPr>
              <a:t>Winnowing</a:t>
            </a:r>
          </a:p>
          <a:p>
            <a:pPr marL="342900" indent="-342900">
              <a:buAutoNum type="arabicPeriod"/>
            </a:pPr>
            <a:r>
              <a:rPr lang="en-US" dirty="0">
                <a:effectLst>
                  <a:outerShdw blurRad="38100" dist="38100" dir="2700000" algn="tl">
                    <a:srgbClr val="000000">
                      <a:alpha val="43137"/>
                    </a:srgbClr>
                  </a:outerShdw>
                </a:effectLst>
              </a:rPr>
              <a:t>Selecting</a:t>
            </a:r>
          </a:p>
          <a:p>
            <a:pPr marL="342900" indent="-342900">
              <a:buAutoNum type="arabicPeriod"/>
            </a:pPr>
            <a:r>
              <a:rPr lang="en-US" dirty="0">
                <a:effectLst>
                  <a:outerShdw blurRad="38100" dist="38100" dir="2700000" algn="tl">
                    <a:srgbClr val="000000">
                      <a:alpha val="43137"/>
                    </a:srgbClr>
                  </a:outerShdw>
                </a:effectLst>
              </a:rPr>
              <a:t>Grinding</a:t>
            </a:r>
          </a:p>
          <a:p>
            <a:pPr marL="342900" indent="-342900">
              <a:buAutoNum type="arabicPeriod"/>
            </a:pPr>
            <a:r>
              <a:rPr lang="en-US" dirty="0">
                <a:effectLst>
                  <a:outerShdw blurRad="38100" dist="38100" dir="2700000" algn="tl">
                    <a:srgbClr val="000000">
                      <a:alpha val="43137"/>
                    </a:srgbClr>
                  </a:outerShdw>
                </a:effectLst>
              </a:rPr>
              <a:t>Sifting</a:t>
            </a:r>
          </a:p>
          <a:p>
            <a:pPr marL="342900" indent="-342900">
              <a:buAutoNum type="arabicPeriod"/>
            </a:pPr>
            <a:r>
              <a:rPr lang="en-US" dirty="0">
                <a:effectLst>
                  <a:outerShdw blurRad="38100" dist="38100" dir="2700000" algn="tl">
                    <a:srgbClr val="000000">
                      <a:alpha val="43137"/>
                    </a:srgbClr>
                  </a:outerShdw>
                </a:effectLst>
              </a:rPr>
              <a:t>Kneading</a:t>
            </a:r>
          </a:p>
          <a:p>
            <a:pPr marL="342900" indent="-342900">
              <a:buAutoNum type="arabicPeriod"/>
            </a:pPr>
            <a:r>
              <a:rPr lang="en-US" dirty="0">
                <a:effectLst>
                  <a:outerShdw blurRad="38100" dist="38100" dir="2700000" algn="tl">
                    <a:srgbClr val="000000">
                      <a:alpha val="43137"/>
                    </a:srgbClr>
                  </a:outerShdw>
                </a:effectLst>
              </a:rPr>
              <a:t>Baking</a:t>
            </a:r>
          </a:p>
          <a:p>
            <a:r>
              <a:rPr lang="en-US" dirty="0">
                <a:effectLst>
                  <a:outerShdw blurRad="38100" dist="38100" dir="2700000" algn="tl">
                    <a:srgbClr val="000000">
                      <a:alpha val="43137"/>
                    </a:srgbClr>
                  </a:outerShdw>
                </a:effectLst>
              </a:rPr>
              <a:t>12. Shearing wool</a:t>
            </a:r>
          </a:p>
          <a:p>
            <a:r>
              <a:rPr lang="en-US" dirty="0">
                <a:effectLst>
                  <a:outerShdw blurRad="38100" dist="38100" dir="2700000" algn="tl">
                    <a:srgbClr val="000000">
                      <a:alpha val="43137"/>
                    </a:srgbClr>
                  </a:outerShdw>
                </a:effectLst>
              </a:rPr>
              <a:t>13. Bleaching</a:t>
            </a:r>
          </a:p>
          <a:p>
            <a:r>
              <a:rPr lang="en-US" dirty="0">
                <a:effectLst>
                  <a:outerShdw blurRad="38100" dist="38100" dir="2700000" algn="tl">
                    <a:srgbClr val="000000">
                      <a:alpha val="43137"/>
                    </a:srgbClr>
                  </a:outerShdw>
                </a:effectLst>
              </a:rPr>
              <a:t>14. Hackling</a:t>
            </a:r>
          </a:p>
          <a:p>
            <a:r>
              <a:rPr lang="en-US" dirty="0">
                <a:effectLst>
                  <a:outerShdw blurRad="38100" dist="38100" dir="2700000" algn="tl">
                    <a:srgbClr val="000000">
                      <a:alpha val="43137"/>
                    </a:srgbClr>
                  </a:outerShdw>
                </a:effectLst>
              </a:rPr>
              <a:t>15. Dyeing</a:t>
            </a:r>
          </a:p>
          <a:p>
            <a:r>
              <a:rPr lang="en-US" dirty="0">
                <a:effectLst>
                  <a:outerShdw blurRad="38100" dist="38100" dir="2700000" algn="tl">
                    <a:srgbClr val="000000">
                      <a:alpha val="43137"/>
                    </a:srgbClr>
                  </a:outerShdw>
                </a:effectLst>
              </a:rPr>
              <a:t>16. Spinning</a:t>
            </a:r>
          </a:p>
          <a:p>
            <a:r>
              <a:rPr lang="en-US" dirty="0">
                <a:effectLst>
                  <a:outerShdw blurRad="38100" dist="38100" dir="2700000" algn="tl">
                    <a:srgbClr val="000000">
                      <a:alpha val="43137"/>
                    </a:srgbClr>
                  </a:outerShdw>
                </a:effectLst>
              </a:rPr>
              <a:t>17. Weaving</a:t>
            </a:r>
          </a:p>
        </p:txBody>
      </p:sp>
      <p:sp>
        <p:nvSpPr>
          <p:cNvPr id="6" name="TextBox 5">
            <a:extLst>
              <a:ext uri="{FF2B5EF4-FFF2-40B4-BE49-F238E27FC236}">
                <a16:creationId xmlns:a16="http://schemas.microsoft.com/office/drawing/2014/main" id="{794584BE-BC58-473A-8FFF-FCE10FAE54B2}"/>
              </a:ext>
            </a:extLst>
          </p:cNvPr>
          <p:cNvSpPr txBox="1"/>
          <p:nvPr/>
        </p:nvSpPr>
        <p:spPr>
          <a:xfrm>
            <a:off x="2442444" y="1352187"/>
            <a:ext cx="2022876" cy="4801314"/>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18. The making</a:t>
            </a:r>
          </a:p>
          <a:p>
            <a:r>
              <a:rPr lang="en-US" dirty="0">
                <a:effectLst>
                  <a:outerShdw blurRad="38100" dist="38100" dir="2700000" algn="tl">
                    <a:srgbClr val="000000">
                      <a:alpha val="43137"/>
                    </a:srgbClr>
                  </a:outerShdw>
                </a:effectLst>
              </a:rPr>
              <a:t>of two loops</a:t>
            </a:r>
          </a:p>
          <a:p>
            <a:r>
              <a:rPr lang="en-US" dirty="0">
                <a:effectLst>
                  <a:outerShdw blurRad="38100" dist="38100" dir="2700000" algn="tl">
                    <a:srgbClr val="000000">
                      <a:alpha val="43137"/>
                    </a:srgbClr>
                  </a:outerShdw>
                </a:effectLst>
              </a:rPr>
              <a:t>19. Weaving two threads</a:t>
            </a:r>
          </a:p>
          <a:p>
            <a:r>
              <a:rPr lang="en-US" dirty="0">
                <a:effectLst>
                  <a:outerShdw blurRad="38100" dist="38100" dir="2700000" algn="tl">
                    <a:srgbClr val="000000">
                      <a:alpha val="43137"/>
                    </a:srgbClr>
                  </a:outerShdw>
                </a:effectLst>
              </a:rPr>
              <a:t>20. Dividing two threads</a:t>
            </a:r>
          </a:p>
          <a:p>
            <a:r>
              <a:rPr lang="en-US" dirty="0">
                <a:effectLst>
                  <a:outerShdw blurRad="38100" dist="38100" dir="2700000" algn="tl">
                    <a:srgbClr val="000000">
                      <a:alpha val="43137"/>
                    </a:srgbClr>
                  </a:outerShdw>
                </a:effectLst>
              </a:rPr>
              <a:t>21. Tying and</a:t>
            </a:r>
          </a:p>
          <a:p>
            <a:r>
              <a:rPr lang="en-US" dirty="0">
                <a:effectLst>
                  <a:outerShdw blurRad="38100" dist="38100" dir="2700000" algn="tl">
                    <a:srgbClr val="000000">
                      <a:alpha val="43137"/>
                    </a:srgbClr>
                  </a:outerShdw>
                </a:effectLst>
              </a:rPr>
              <a:t>22. Untying</a:t>
            </a:r>
          </a:p>
          <a:p>
            <a:r>
              <a:rPr lang="en-US" dirty="0">
                <a:effectLst>
                  <a:outerShdw blurRad="38100" dist="38100" dir="2700000" algn="tl">
                    <a:srgbClr val="000000">
                      <a:alpha val="43137"/>
                    </a:srgbClr>
                  </a:outerShdw>
                </a:effectLst>
              </a:rPr>
              <a:t>23. Sewing two stitches </a:t>
            </a:r>
          </a:p>
          <a:p>
            <a:r>
              <a:rPr lang="en-US" dirty="0">
                <a:effectLst>
                  <a:outerShdw blurRad="38100" dist="38100" dir="2700000" algn="tl">
                    <a:srgbClr val="000000">
                      <a:alpha val="43137"/>
                    </a:srgbClr>
                  </a:outerShdw>
                </a:effectLst>
              </a:rPr>
              <a:t>24. Tearing in order to sew two stitches</a:t>
            </a:r>
          </a:p>
          <a:p>
            <a:r>
              <a:rPr lang="en-US" dirty="0">
                <a:effectLst>
                  <a:outerShdw blurRad="38100" dist="38100" dir="2700000" algn="tl">
                    <a:srgbClr val="000000">
                      <a:alpha val="43137"/>
                    </a:srgbClr>
                  </a:outerShdw>
                </a:effectLst>
              </a:rPr>
              <a:t>25. Capturing a deer</a:t>
            </a:r>
          </a:p>
          <a:p>
            <a:r>
              <a:rPr lang="en-US" dirty="0">
                <a:effectLst>
                  <a:outerShdw blurRad="38100" dist="38100" dir="2700000" algn="tl">
                    <a:srgbClr val="000000">
                      <a:alpha val="43137"/>
                    </a:srgbClr>
                  </a:outerShdw>
                </a:effectLst>
              </a:rPr>
              <a:t>26. Slaughtering</a:t>
            </a:r>
          </a:p>
          <a:p>
            <a:r>
              <a:rPr lang="en-US" dirty="0">
                <a:effectLst>
                  <a:outerShdw blurRad="38100" dist="38100" dir="2700000" algn="tl">
                    <a:srgbClr val="000000">
                      <a:alpha val="43137"/>
                    </a:srgbClr>
                  </a:outerShdw>
                </a:effectLst>
              </a:rPr>
              <a:t>27. Flaying or</a:t>
            </a:r>
          </a:p>
          <a:p>
            <a:endParaRPr lang="en-US" dirty="0"/>
          </a:p>
        </p:txBody>
      </p:sp>
      <p:sp>
        <p:nvSpPr>
          <p:cNvPr id="7" name="TextBox 6">
            <a:extLst>
              <a:ext uri="{FF2B5EF4-FFF2-40B4-BE49-F238E27FC236}">
                <a16:creationId xmlns:a16="http://schemas.microsoft.com/office/drawing/2014/main" id="{F9299681-B34C-4D7E-A9BB-467188755B54}"/>
              </a:ext>
            </a:extLst>
          </p:cNvPr>
          <p:cNvSpPr txBox="1"/>
          <p:nvPr/>
        </p:nvSpPr>
        <p:spPr>
          <a:xfrm>
            <a:off x="4391207" y="1355837"/>
            <a:ext cx="2304233" cy="3970318"/>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28. Salting it</a:t>
            </a:r>
          </a:p>
          <a:p>
            <a:r>
              <a:rPr lang="en-US" dirty="0">
                <a:effectLst>
                  <a:outerShdw blurRad="38100" dist="38100" dir="2700000" algn="tl">
                    <a:srgbClr val="000000">
                      <a:alpha val="43137"/>
                    </a:srgbClr>
                  </a:outerShdw>
                </a:effectLst>
              </a:rPr>
              <a:t>29. Curing its hide</a:t>
            </a:r>
          </a:p>
          <a:p>
            <a:r>
              <a:rPr lang="en-US" dirty="0">
                <a:effectLst>
                  <a:outerShdw blurRad="38100" dist="38100" dir="2700000" algn="tl">
                    <a:srgbClr val="000000">
                      <a:alpha val="43137"/>
                    </a:srgbClr>
                  </a:outerShdw>
                </a:effectLst>
              </a:rPr>
              <a:t>30. Scraping it (of its hair)</a:t>
            </a:r>
          </a:p>
          <a:p>
            <a:r>
              <a:rPr lang="en-US" dirty="0">
                <a:effectLst>
                  <a:outerShdw blurRad="38100" dist="38100" dir="2700000" algn="tl">
                    <a:srgbClr val="000000">
                      <a:alpha val="43137"/>
                    </a:srgbClr>
                  </a:outerShdw>
                </a:effectLst>
              </a:rPr>
              <a:t>31. Cutting it up</a:t>
            </a:r>
          </a:p>
          <a:p>
            <a:r>
              <a:rPr lang="en-US" dirty="0">
                <a:effectLst>
                  <a:outerShdw blurRad="38100" dist="38100" dir="2700000" algn="tl">
                    <a:srgbClr val="000000">
                      <a:alpha val="43137"/>
                    </a:srgbClr>
                  </a:outerShdw>
                </a:effectLst>
              </a:rPr>
              <a:t>32. Writing two letters</a:t>
            </a:r>
          </a:p>
          <a:p>
            <a:r>
              <a:rPr lang="en-US" dirty="0">
                <a:effectLst>
                  <a:outerShdw blurRad="38100" dist="38100" dir="2700000" algn="tl">
                    <a:srgbClr val="000000">
                      <a:alpha val="43137"/>
                    </a:srgbClr>
                  </a:outerShdw>
                </a:effectLst>
              </a:rPr>
              <a:t>33. Erasing in order to write two</a:t>
            </a:r>
          </a:p>
          <a:p>
            <a:r>
              <a:rPr lang="en-US" dirty="0">
                <a:effectLst>
                  <a:outerShdw blurRad="38100" dist="38100" dir="2700000" algn="tl">
                    <a:srgbClr val="000000">
                      <a:alpha val="43137"/>
                    </a:srgbClr>
                  </a:outerShdw>
                </a:effectLst>
              </a:rPr>
              <a:t>letters (over the erasure)</a:t>
            </a:r>
          </a:p>
          <a:p>
            <a:r>
              <a:rPr lang="en-US" dirty="0">
                <a:effectLst>
                  <a:outerShdw blurRad="38100" dist="38100" dir="2700000" algn="tl">
                    <a:srgbClr val="000000">
                      <a:alpha val="43137"/>
                    </a:srgbClr>
                  </a:outerShdw>
                </a:effectLst>
              </a:rPr>
              <a:t>34. Building</a:t>
            </a:r>
          </a:p>
          <a:p>
            <a:r>
              <a:rPr lang="en-US" dirty="0">
                <a:effectLst>
                  <a:outerShdw blurRad="38100" dist="38100" dir="2700000" algn="tl">
                    <a:srgbClr val="000000">
                      <a:alpha val="43137"/>
                    </a:srgbClr>
                  </a:outerShdw>
                </a:effectLst>
              </a:rPr>
              <a:t>35. earing down</a:t>
            </a:r>
          </a:p>
          <a:p>
            <a:r>
              <a:rPr lang="en-US" dirty="0">
                <a:effectLst>
                  <a:outerShdw blurRad="38100" dist="38100" dir="2700000" algn="tl">
                    <a:srgbClr val="000000">
                      <a:alpha val="43137"/>
                    </a:srgbClr>
                  </a:outerShdw>
                </a:effectLst>
              </a:rPr>
              <a:t>36. Extinguishing</a:t>
            </a:r>
          </a:p>
          <a:p>
            <a:r>
              <a:rPr lang="en-US" dirty="0">
                <a:effectLst>
                  <a:outerShdw blurRad="38100" dist="38100" dir="2700000" algn="tl">
                    <a:srgbClr val="000000">
                      <a:alpha val="43137"/>
                    </a:srgbClr>
                  </a:outerShdw>
                </a:effectLst>
              </a:rPr>
              <a:t>37. Kindling, </a:t>
            </a:r>
          </a:p>
        </p:txBody>
      </p:sp>
      <p:sp>
        <p:nvSpPr>
          <p:cNvPr id="8" name="TextBox 7">
            <a:extLst>
              <a:ext uri="{FF2B5EF4-FFF2-40B4-BE49-F238E27FC236}">
                <a16:creationId xmlns:a16="http://schemas.microsoft.com/office/drawing/2014/main" id="{A4625F34-1723-4CF7-8620-9CFB97A7D4E8}"/>
              </a:ext>
            </a:extLst>
          </p:cNvPr>
          <p:cNvSpPr txBox="1"/>
          <p:nvPr/>
        </p:nvSpPr>
        <p:spPr>
          <a:xfrm>
            <a:off x="6563360" y="1361440"/>
            <a:ext cx="2075164" cy="1477328"/>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38. Striking with a hammer (and)</a:t>
            </a:r>
          </a:p>
          <a:p>
            <a:r>
              <a:rPr lang="en-US" dirty="0">
                <a:effectLst>
                  <a:outerShdw blurRad="38100" dist="38100" dir="2700000" algn="tl">
                    <a:srgbClr val="000000">
                      <a:alpha val="43137"/>
                    </a:srgbClr>
                  </a:outerShdw>
                </a:effectLst>
              </a:rPr>
              <a:t>39. Carrying out</a:t>
            </a:r>
          </a:p>
          <a:p>
            <a:r>
              <a:rPr lang="en-US" dirty="0">
                <a:effectLst>
                  <a:outerShdw blurRad="38100" dist="38100" dir="2700000" algn="tl">
                    <a:srgbClr val="000000">
                      <a:alpha val="43137"/>
                    </a:srgbClr>
                  </a:outerShdw>
                </a:effectLst>
              </a:rPr>
              <a:t>from one domain to another</a:t>
            </a:r>
            <a:endParaRPr lang="en-US" dirty="0"/>
          </a:p>
        </p:txBody>
      </p:sp>
    </p:spTree>
    <p:extLst>
      <p:ext uri="{BB962C8B-B14F-4D97-AF65-F5344CB8AC3E}">
        <p14:creationId xmlns:p14="http://schemas.microsoft.com/office/powerpoint/2010/main" val="392297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100"/>
                            </p:stCondLst>
                            <p:childTnLst>
                              <p:par>
                                <p:cTn id="13" presetID="10" presetClass="entr" presetSubtype="0" fill="hold" grpId="0" nodeType="afterEffect">
                                  <p:stCondLst>
                                    <p:cond delay="1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700"/>
                            </p:stCondLst>
                            <p:childTnLst>
                              <p:par>
                                <p:cTn id="17" presetID="10" presetClass="entr" presetSubtype="0" fill="hold" grpId="0" nodeType="afterEffect">
                                  <p:stCondLst>
                                    <p:cond delay="1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300"/>
                            </p:stCondLst>
                            <p:childTnLst>
                              <p:par>
                                <p:cTn id="21" presetID="10" presetClass="entr" presetSubtype="0" fill="hold" grpId="0" nodeType="afterEffect">
                                  <p:stCondLst>
                                    <p:cond delay="1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900"/>
                            </p:stCondLst>
                            <p:childTnLst>
                              <p:par>
                                <p:cTn id="25" presetID="10" presetClass="entr" presetSubtype="0" fill="hold" grpId="0" nodeType="afterEffect">
                                  <p:stCondLst>
                                    <p:cond delay="1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10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4100"/>
                            </p:stCondLst>
                            <p:childTnLst>
                              <p:par>
                                <p:cTn id="33" presetID="10" presetClass="entr" presetSubtype="0" fill="hold" grpId="0" nodeType="afterEffect">
                                  <p:stCondLst>
                                    <p:cond delay="10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700"/>
                            </p:stCondLst>
                            <p:childTnLst>
                              <p:par>
                                <p:cTn id="37" presetID="10" presetClass="entr" presetSubtype="0" fill="hold" grpId="0" nodeType="afterEffect">
                                  <p:stCondLst>
                                    <p:cond delay="10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5300"/>
                            </p:stCondLst>
                            <p:childTnLst>
                              <p:par>
                                <p:cTn id="41" presetID="10" presetClass="entr" presetSubtype="0" fill="hold" grpId="0" nodeType="afterEffect">
                                  <p:stCondLst>
                                    <p:cond delay="10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900"/>
                            </p:stCondLst>
                            <p:childTnLst>
                              <p:par>
                                <p:cTn id="45" presetID="10" presetClass="entr" presetSubtype="0" fill="hold" grpId="0" nodeType="afterEffect">
                                  <p:stCondLst>
                                    <p:cond delay="10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6500"/>
                            </p:stCondLst>
                            <p:childTnLst>
                              <p:par>
                                <p:cTn id="49" presetID="10" presetClass="entr" presetSubtype="0" fill="hold" grpId="0" nodeType="afterEffect">
                                  <p:stCondLst>
                                    <p:cond delay="10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7100"/>
                            </p:stCondLst>
                            <p:childTnLst>
                              <p:par>
                                <p:cTn id="53" presetID="10" presetClass="entr" presetSubtype="0" fill="hold" grpId="0" nodeType="afterEffect">
                                  <p:stCondLst>
                                    <p:cond delay="10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par>
                          <p:cTn id="56" fill="hold">
                            <p:stCondLst>
                              <p:cond delay="7700"/>
                            </p:stCondLst>
                            <p:childTnLst>
                              <p:par>
                                <p:cTn id="57" presetID="10" presetClass="entr" presetSubtype="0" fill="hold" grpId="0" nodeType="afterEffect">
                                  <p:stCondLst>
                                    <p:cond delay="10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fade">
                                      <p:cBhvr>
                                        <p:cTn id="59" dur="500"/>
                                        <p:tgtEl>
                                          <p:spTgt spid="4">
                                            <p:txEl>
                                              <p:pRg st="12" end="12"/>
                                            </p:txEl>
                                          </p:spTgt>
                                        </p:tgtEl>
                                      </p:cBhvr>
                                    </p:animEffect>
                                  </p:childTnLst>
                                </p:cTn>
                              </p:par>
                            </p:childTnLst>
                          </p:cTn>
                        </p:par>
                        <p:par>
                          <p:cTn id="60" fill="hold">
                            <p:stCondLst>
                              <p:cond delay="8300"/>
                            </p:stCondLst>
                            <p:childTnLst>
                              <p:par>
                                <p:cTn id="61" presetID="10" presetClass="entr" presetSubtype="0" fill="hold" grpId="0" nodeType="afterEffect">
                                  <p:stCondLst>
                                    <p:cond delay="10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fade">
                                      <p:cBhvr>
                                        <p:cTn id="63" dur="500"/>
                                        <p:tgtEl>
                                          <p:spTgt spid="4">
                                            <p:txEl>
                                              <p:pRg st="13" end="13"/>
                                            </p:txEl>
                                          </p:spTgt>
                                        </p:tgtEl>
                                      </p:cBhvr>
                                    </p:animEffect>
                                  </p:childTnLst>
                                </p:cTn>
                              </p:par>
                            </p:childTnLst>
                          </p:cTn>
                        </p:par>
                        <p:par>
                          <p:cTn id="64" fill="hold">
                            <p:stCondLst>
                              <p:cond delay="8900"/>
                            </p:stCondLst>
                            <p:childTnLst>
                              <p:par>
                                <p:cTn id="65" presetID="10" presetClass="entr" presetSubtype="0" fill="hold" grpId="0" nodeType="afterEffect">
                                  <p:stCondLst>
                                    <p:cond delay="10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500"/>
                                        <p:tgtEl>
                                          <p:spTgt spid="4">
                                            <p:txEl>
                                              <p:pRg st="14" end="14"/>
                                            </p:txEl>
                                          </p:spTgt>
                                        </p:tgtEl>
                                      </p:cBhvr>
                                    </p:animEffect>
                                  </p:childTnLst>
                                </p:cTn>
                              </p:par>
                            </p:childTnLst>
                          </p:cTn>
                        </p:par>
                        <p:par>
                          <p:cTn id="68" fill="hold">
                            <p:stCondLst>
                              <p:cond delay="9500"/>
                            </p:stCondLst>
                            <p:childTnLst>
                              <p:par>
                                <p:cTn id="69" presetID="10" presetClass="entr" presetSubtype="0" fill="hold" grpId="0" nodeType="afterEffect">
                                  <p:stCondLst>
                                    <p:cond delay="100"/>
                                  </p:stCondLst>
                                  <p:childTnLst>
                                    <p:set>
                                      <p:cBhvr>
                                        <p:cTn id="70" dur="1" fill="hold">
                                          <p:stCondLst>
                                            <p:cond delay="0"/>
                                          </p:stCondLst>
                                        </p:cTn>
                                        <p:tgtEl>
                                          <p:spTgt spid="4">
                                            <p:txEl>
                                              <p:pRg st="15" end="15"/>
                                            </p:txEl>
                                          </p:spTgt>
                                        </p:tgtEl>
                                        <p:attrNameLst>
                                          <p:attrName>style.visibility</p:attrName>
                                        </p:attrNameLst>
                                      </p:cBhvr>
                                      <p:to>
                                        <p:strVal val="visible"/>
                                      </p:to>
                                    </p:set>
                                    <p:animEffect transition="in" filter="fade">
                                      <p:cBhvr>
                                        <p:cTn id="71" dur="500"/>
                                        <p:tgtEl>
                                          <p:spTgt spid="4">
                                            <p:txEl>
                                              <p:pRg st="15" end="15"/>
                                            </p:txEl>
                                          </p:spTgt>
                                        </p:tgtEl>
                                      </p:cBhvr>
                                    </p:animEffect>
                                  </p:childTnLst>
                                </p:cTn>
                              </p:par>
                            </p:childTnLst>
                          </p:cTn>
                        </p:par>
                        <p:par>
                          <p:cTn id="72" fill="hold">
                            <p:stCondLst>
                              <p:cond delay="10100"/>
                            </p:stCondLst>
                            <p:childTnLst>
                              <p:par>
                                <p:cTn id="73" presetID="10" presetClass="entr" presetSubtype="0" fill="hold" grpId="0" nodeType="afterEffect">
                                  <p:stCondLst>
                                    <p:cond delay="100"/>
                                  </p:stCondLst>
                                  <p:childTnLst>
                                    <p:set>
                                      <p:cBhvr>
                                        <p:cTn id="74" dur="1" fill="hold">
                                          <p:stCondLst>
                                            <p:cond delay="0"/>
                                          </p:stCondLst>
                                        </p:cTn>
                                        <p:tgtEl>
                                          <p:spTgt spid="4">
                                            <p:txEl>
                                              <p:pRg st="16" end="16"/>
                                            </p:txEl>
                                          </p:spTgt>
                                        </p:tgtEl>
                                        <p:attrNameLst>
                                          <p:attrName>style.visibility</p:attrName>
                                        </p:attrNameLst>
                                      </p:cBhvr>
                                      <p:to>
                                        <p:strVal val="visible"/>
                                      </p:to>
                                    </p:set>
                                    <p:animEffect transition="in" filter="fade">
                                      <p:cBhvr>
                                        <p:cTn id="75" dur="500"/>
                                        <p:tgtEl>
                                          <p:spTgt spid="4">
                                            <p:txEl>
                                              <p:pRg st="16" end="16"/>
                                            </p:txEl>
                                          </p:spTgt>
                                        </p:tgtEl>
                                      </p:cBhvr>
                                    </p:animEffect>
                                  </p:childTnLst>
                                </p:cTn>
                              </p:par>
                            </p:childTnLst>
                          </p:cTn>
                        </p:par>
                        <p:par>
                          <p:cTn id="76" fill="hold">
                            <p:stCondLst>
                              <p:cond delay="10700"/>
                            </p:stCondLst>
                            <p:childTnLst>
                              <p:par>
                                <p:cTn id="77" presetID="10" presetClass="entr" presetSubtype="0" fill="hold" grpId="0" nodeType="afterEffect">
                                  <p:stCondLst>
                                    <p:cond delay="100"/>
                                  </p:st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fade">
                                      <p:cBhvr>
                                        <p:cTn id="79" dur="500"/>
                                        <p:tgtEl>
                                          <p:spTgt spid="6">
                                            <p:txEl>
                                              <p:pRg st="0" end="0"/>
                                            </p:txEl>
                                          </p:spTgt>
                                        </p:tgtEl>
                                      </p:cBhvr>
                                    </p:animEffect>
                                  </p:childTnLst>
                                </p:cTn>
                              </p:par>
                            </p:childTnLst>
                          </p:cTn>
                        </p:par>
                        <p:par>
                          <p:cTn id="80" fill="hold">
                            <p:stCondLst>
                              <p:cond delay="11300"/>
                            </p:stCondLst>
                            <p:childTnLst>
                              <p:par>
                                <p:cTn id="81" presetID="10" presetClass="entr" presetSubtype="0" fill="hold" grpId="0" nodeType="afterEffect">
                                  <p:stCondLst>
                                    <p:cond delay="100"/>
                                  </p:stCondLst>
                                  <p:childTnLst>
                                    <p:set>
                                      <p:cBhvr>
                                        <p:cTn id="82" dur="1" fill="hold">
                                          <p:stCondLst>
                                            <p:cond delay="0"/>
                                          </p:stCondLst>
                                        </p:cTn>
                                        <p:tgtEl>
                                          <p:spTgt spid="6">
                                            <p:txEl>
                                              <p:pRg st="1" end="1"/>
                                            </p:txEl>
                                          </p:spTgt>
                                        </p:tgtEl>
                                        <p:attrNameLst>
                                          <p:attrName>style.visibility</p:attrName>
                                        </p:attrNameLst>
                                      </p:cBhvr>
                                      <p:to>
                                        <p:strVal val="visible"/>
                                      </p:to>
                                    </p:set>
                                    <p:animEffect transition="in" filter="fade">
                                      <p:cBhvr>
                                        <p:cTn id="83" dur="500"/>
                                        <p:tgtEl>
                                          <p:spTgt spid="6">
                                            <p:txEl>
                                              <p:pRg st="1" end="1"/>
                                            </p:txEl>
                                          </p:spTgt>
                                        </p:tgtEl>
                                      </p:cBhvr>
                                    </p:animEffect>
                                  </p:childTnLst>
                                </p:cTn>
                              </p:par>
                            </p:childTnLst>
                          </p:cTn>
                        </p:par>
                        <p:par>
                          <p:cTn id="84" fill="hold">
                            <p:stCondLst>
                              <p:cond delay="11900"/>
                            </p:stCondLst>
                            <p:childTnLst>
                              <p:par>
                                <p:cTn id="85" presetID="10" presetClass="entr" presetSubtype="0" fill="hold" grpId="0" nodeType="afterEffect">
                                  <p:stCondLst>
                                    <p:cond delay="100"/>
                                  </p:stCondLst>
                                  <p:childTnLst>
                                    <p:set>
                                      <p:cBhvr>
                                        <p:cTn id="86" dur="1" fill="hold">
                                          <p:stCondLst>
                                            <p:cond delay="0"/>
                                          </p:stCondLst>
                                        </p:cTn>
                                        <p:tgtEl>
                                          <p:spTgt spid="6">
                                            <p:txEl>
                                              <p:pRg st="2" end="2"/>
                                            </p:txEl>
                                          </p:spTgt>
                                        </p:tgtEl>
                                        <p:attrNameLst>
                                          <p:attrName>style.visibility</p:attrName>
                                        </p:attrNameLst>
                                      </p:cBhvr>
                                      <p:to>
                                        <p:strVal val="visible"/>
                                      </p:to>
                                    </p:set>
                                    <p:animEffect transition="in" filter="fade">
                                      <p:cBhvr>
                                        <p:cTn id="87" dur="500"/>
                                        <p:tgtEl>
                                          <p:spTgt spid="6">
                                            <p:txEl>
                                              <p:pRg st="2" end="2"/>
                                            </p:txEl>
                                          </p:spTgt>
                                        </p:tgtEl>
                                      </p:cBhvr>
                                    </p:animEffect>
                                  </p:childTnLst>
                                </p:cTn>
                              </p:par>
                            </p:childTnLst>
                          </p:cTn>
                        </p:par>
                        <p:par>
                          <p:cTn id="88" fill="hold">
                            <p:stCondLst>
                              <p:cond delay="12500"/>
                            </p:stCondLst>
                            <p:childTnLst>
                              <p:par>
                                <p:cTn id="89" presetID="10" presetClass="entr" presetSubtype="0" fill="hold" grpId="0" nodeType="afterEffect">
                                  <p:stCondLst>
                                    <p:cond delay="100"/>
                                  </p:stCondLst>
                                  <p:childTnLst>
                                    <p:set>
                                      <p:cBhvr>
                                        <p:cTn id="90" dur="1" fill="hold">
                                          <p:stCondLst>
                                            <p:cond delay="0"/>
                                          </p:stCondLst>
                                        </p:cTn>
                                        <p:tgtEl>
                                          <p:spTgt spid="6">
                                            <p:txEl>
                                              <p:pRg st="3" end="3"/>
                                            </p:txEl>
                                          </p:spTgt>
                                        </p:tgtEl>
                                        <p:attrNameLst>
                                          <p:attrName>style.visibility</p:attrName>
                                        </p:attrNameLst>
                                      </p:cBhvr>
                                      <p:to>
                                        <p:strVal val="visible"/>
                                      </p:to>
                                    </p:set>
                                    <p:animEffect transition="in" filter="fade">
                                      <p:cBhvr>
                                        <p:cTn id="91" dur="500"/>
                                        <p:tgtEl>
                                          <p:spTgt spid="6">
                                            <p:txEl>
                                              <p:pRg st="3" end="3"/>
                                            </p:txEl>
                                          </p:spTgt>
                                        </p:tgtEl>
                                      </p:cBhvr>
                                    </p:animEffect>
                                  </p:childTnLst>
                                </p:cTn>
                              </p:par>
                            </p:childTnLst>
                          </p:cTn>
                        </p:par>
                        <p:par>
                          <p:cTn id="92" fill="hold">
                            <p:stCondLst>
                              <p:cond delay="13100"/>
                            </p:stCondLst>
                            <p:childTnLst>
                              <p:par>
                                <p:cTn id="93" presetID="10" presetClass="entr" presetSubtype="0" fill="hold" grpId="0" nodeType="afterEffect">
                                  <p:stCondLst>
                                    <p:cond delay="100"/>
                                  </p:stCondLst>
                                  <p:childTnLst>
                                    <p:set>
                                      <p:cBhvr>
                                        <p:cTn id="94" dur="1" fill="hold">
                                          <p:stCondLst>
                                            <p:cond delay="0"/>
                                          </p:stCondLst>
                                        </p:cTn>
                                        <p:tgtEl>
                                          <p:spTgt spid="6">
                                            <p:txEl>
                                              <p:pRg st="4" end="4"/>
                                            </p:txEl>
                                          </p:spTgt>
                                        </p:tgtEl>
                                        <p:attrNameLst>
                                          <p:attrName>style.visibility</p:attrName>
                                        </p:attrNameLst>
                                      </p:cBhvr>
                                      <p:to>
                                        <p:strVal val="visible"/>
                                      </p:to>
                                    </p:set>
                                    <p:animEffect transition="in" filter="fade">
                                      <p:cBhvr>
                                        <p:cTn id="95" dur="500"/>
                                        <p:tgtEl>
                                          <p:spTgt spid="6">
                                            <p:txEl>
                                              <p:pRg st="4" end="4"/>
                                            </p:txEl>
                                          </p:spTgt>
                                        </p:tgtEl>
                                      </p:cBhvr>
                                    </p:animEffect>
                                  </p:childTnLst>
                                </p:cTn>
                              </p:par>
                            </p:childTnLst>
                          </p:cTn>
                        </p:par>
                        <p:par>
                          <p:cTn id="96" fill="hold">
                            <p:stCondLst>
                              <p:cond delay="13700"/>
                            </p:stCondLst>
                            <p:childTnLst>
                              <p:par>
                                <p:cTn id="97" presetID="10" presetClass="entr" presetSubtype="0" fill="hold" grpId="0" nodeType="afterEffect">
                                  <p:stCondLst>
                                    <p:cond delay="100"/>
                                  </p:stCondLst>
                                  <p:childTnLst>
                                    <p:set>
                                      <p:cBhvr>
                                        <p:cTn id="98" dur="1" fill="hold">
                                          <p:stCondLst>
                                            <p:cond delay="0"/>
                                          </p:stCondLst>
                                        </p:cTn>
                                        <p:tgtEl>
                                          <p:spTgt spid="6">
                                            <p:txEl>
                                              <p:pRg st="5" end="5"/>
                                            </p:txEl>
                                          </p:spTgt>
                                        </p:tgtEl>
                                        <p:attrNameLst>
                                          <p:attrName>style.visibility</p:attrName>
                                        </p:attrNameLst>
                                      </p:cBhvr>
                                      <p:to>
                                        <p:strVal val="visible"/>
                                      </p:to>
                                    </p:set>
                                    <p:animEffect transition="in" filter="fade">
                                      <p:cBhvr>
                                        <p:cTn id="99" dur="500"/>
                                        <p:tgtEl>
                                          <p:spTgt spid="6">
                                            <p:txEl>
                                              <p:pRg st="5" end="5"/>
                                            </p:txEl>
                                          </p:spTgt>
                                        </p:tgtEl>
                                      </p:cBhvr>
                                    </p:animEffect>
                                  </p:childTnLst>
                                </p:cTn>
                              </p:par>
                            </p:childTnLst>
                          </p:cTn>
                        </p:par>
                        <p:par>
                          <p:cTn id="100" fill="hold">
                            <p:stCondLst>
                              <p:cond delay="14300"/>
                            </p:stCondLst>
                            <p:childTnLst>
                              <p:par>
                                <p:cTn id="101" presetID="10" presetClass="entr" presetSubtype="0" fill="hold" grpId="0" nodeType="afterEffect">
                                  <p:stCondLst>
                                    <p:cond delay="100"/>
                                  </p:stCondLst>
                                  <p:childTnLst>
                                    <p:set>
                                      <p:cBhvr>
                                        <p:cTn id="102" dur="1" fill="hold">
                                          <p:stCondLst>
                                            <p:cond delay="0"/>
                                          </p:stCondLst>
                                        </p:cTn>
                                        <p:tgtEl>
                                          <p:spTgt spid="6">
                                            <p:txEl>
                                              <p:pRg st="6" end="6"/>
                                            </p:txEl>
                                          </p:spTgt>
                                        </p:tgtEl>
                                        <p:attrNameLst>
                                          <p:attrName>style.visibility</p:attrName>
                                        </p:attrNameLst>
                                      </p:cBhvr>
                                      <p:to>
                                        <p:strVal val="visible"/>
                                      </p:to>
                                    </p:set>
                                    <p:animEffect transition="in" filter="fade">
                                      <p:cBhvr>
                                        <p:cTn id="103" dur="500"/>
                                        <p:tgtEl>
                                          <p:spTgt spid="6">
                                            <p:txEl>
                                              <p:pRg st="6" end="6"/>
                                            </p:txEl>
                                          </p:spTgt>
                                        </p:tgtEl>
                                      </p:cBhvr>
                                    </p:animEffect>
                                  </p:childTnLst>
                                </p:cTn>
                              </p:par>
                            </p:childTnLst>
                          </p:cTn>
                        </p:par>
                        <p:par>
                          <p:cTn id="104" fill="hold">
                            <p:stCondLst>
                              <p:cond delay="14900"/>
                            </p:stCondLst>
                            <p:childTnLst>
                              <p:par>
                                <p:cTn id="105" presetID="10" presetClass="entr" presetSubtype="0" fill="hold" grpId="0" nodeType="afterEffect">
                                  <p:stCondLst>
                                    <p:cond delay="100"/>
                                  </p:stCondLst>
                                  <p:childTnLst>
                                    <p:set>
                                      <p:cBhvr>
                                        <p:cTn id="106" dur="1" fill="hold">
                                          <p:stCondLst>
                                            <p:cond delay="0"/>
                                          </p:stCondLst>
                                        </p:cTn>
                                        <p:tgtEl>
                                          <p:spTgt spid="6">
                                            <p:txEl>
                                              <p:pRg st="7" end="7"/>
                                            </p:txEl>
                                          </p:spTgt>
                                        </p:tgtEl>
                                        <p:attrNameLst>
                                          <p:attrName>style.visibility</p:attrName>
                                        </p:attrNameLst>
                                      </p:cBhvr>
                                      <p:to>
                                        <p:strVal val="visible"/>
                                      </p:to>
                                    </p:set>
                                    <p:animEffect transition="in" filter="fade">
                                      <p:cBhvr>
                                        <p:cTn id="107" dur="500"/>
                                        <p:tgtEl>
                                          <p:spTgt spid="6">
                                            <p:txEl>
                                              <p:pRg st="7" end="7"/>
                                            </p:txEl>
                                          </p:spTgt>
                                        </p:tgtEl>
                                      </p:cBhvr>
                                    </p:animEffect>
                                  </p:childTnLst>
                                </p:cTn>
                              </p:par>
                            </p:childTnLst>
                          </p:cTn>
                        </p:par>
                        <p:par>
                          <p:cTn id="108" fill="hold">
                            <p:stCondLst>
                              <p:cond delay="15500"/>
                            </p:stCondLst>
                            <p:childTnLst>
                              <p:par>
                                <p:cTn id="109" presetID="10" presetClass="entr" presetSubtype="0" fill="hold" grpId="0" nodeType="afterEffect">
                                  <p:stCondLst>
                                    <p:cond delay="100"/>
                                  </p:stCondLst>
                                  <p:childTnLst>
                                    <p:set>
                                      <p:cBhvr>
                                        <p:cTn id="110" dur="1" fill="hold">
                                          <p:stCondLst>
                                            <p:cond delay="0"/>
                                          </p:stCondLst>
                                        </p:cTn>
                                        <p:tgtEl>
                                          <p:spTgt spid="6">
                                            <p:txEl>
                                              <p:pRg st="8" end="8"/>
                                            </p:txEl>
                                          </p:spTgt>
                                        </p:tgtEl>
                                        <p:attrNameLst>
                                          <p:attrName>style.visibility</p:attrName>
                                        </p:attrNameLst>
                                      </p:cBhvr>
                                      <p:to>
                                        <p:strVal val="visible"/>
                                      </p:to>
                                    </p:set>
                                    <p:animEffect transition="in" filter="fade">
                                      <p:cBhvr>
                                        <p:cTn id="111" dur="500"/>
                                        <p:tgtEl>
                                          <p:spTgt spid="6">
                                            <p:txEl>
                                              <p:pRg st="8" end="8"/>
                                            </p:txEl>
                                          </p:spTgt>
                                        </p:tgtEl>
                                      </p:cBhvr>
                                    </p:animEffect>
                                  </p:childTnLst>
                                </p:cTn>
                              </p:par>
                            </p:childTnLst>
                          </p:cTn>
                        </p:par>
                        <p:par>
                          <p:cTn id="112" fill="hold">
                            <p:stCondLst>
                              <p:cond delay="16100"/>
                            </p:stCondLst>
                            <p:childTnLst>
                              <p:par>
                                <p:cTn id="113" presetID="10" presetClass="entr" presetSubtype="0" fill="hold" grpId="0" nodeType="afterEffect">
                                  <p:stCondLst>
                                    <p:cond delay="100"/>
                                  </p:stCondLst>
                                  <p:childTnLst>
                                    <p:set>
                                      <p:cBhvr>
                                        <p:cTn id="114" dur="1" fill="hold">
                                          <p:stCondLst>
                                            <p:cond delay="0"/>
                                          </p:stCondLst>
                                        </p:cTn>
                                        <p:tgtEl>
                                          <p:spTgt spid="6">
                                            <p:txEl>
                                              <p:pRg st="9" end="9"/>
                                            </p:txEl>
                                          </p:spTgt>
                                        </p:tgtEl>
                                        <p:attrNameLst>
                                          <p:attrName>style.visibility</p:attrName>
                                        </p:attrNameLst>
                                      </p:cBhvr>
                                      <p:to>
                                        <p:strVal val="visible"/>
                                      </p:to>
                                    </p:set>
                                    <p:animEffect transition="in" filter="fade">
                                      <p:cBhvr>
                                        <p:cTn id="115" dur="500"/>
                                        <p:tgtEl>
                                          <p:spTgt spid="6">
                                            <p:txEl>
                                              <p:pRg st="9" end="9"/>
                                            </p:txEl>
                                          </p:spTgt>
                                        </p:tgtEl>
                                      </p:cBhvr>
                                    </p:animEffect>
                                  </p:childTnLst>
                                </p:cTn>
                              </p:par>
                            </p:childTnLst>
                          </p:cTn>
                        </p:par>
                        <p:par>
                          <p:cTn id="116" fill="hold">
                            <p:stCondLst>
                              <p:cond delay="16700"/>
                            </p:stCondLst>
                            <p:childTnLst>
                              <p:par>
                                <p:cTn id="117" presetID="10" presetClass="entr" presetSubtype="0" fill="hold" grpId="0" nodeType="afterEffect">
                                  <p:stCondLst>
                                    <p:cond delay="100"/>
                                  </p:stCondLst>
                                  <p:childTnLst>
                                    <p:set>
                                      <p:cBhvr>
                                        <p:cTn id="118" dur="1" fill="hold">
                                          <p:stCondLst>
                                            <p:cond delay="0"/>
                                          </p:stCondLst>
                                        </p:cTn>
                                        <p:tgtEl>
                                          <p:spTgt spid="6">
                                            <p:txEl>
                                              <p:pRg st="10" end="10"/>
                                            </p:txEl>
                                          </p:spTgt>
                                        </p:tgtEl>
                                        <p:attrNameLst>
                                          <p:attrName>style.visibility</p:attrName>
                                        </p:attrNameLst>
                                      </p:cBhvr>
                                      <p:to>
                                        <p:strVal val="visible"/>
                                      </p:to>
                                    </p:set>
                                    <p:animEffect transition="in" filter="fade">
                                      <p:cBhvr>
                                        <p:cTn id="119" dur="500"/>
                                        <p:tgtEl>
                                          <p:spTgt spid="6">
                                            <p:txEl>
                                              <p:pRg st="10" end="10"/>
                                            </p:txEl>
                                          </p:spTgt>
                                        </p:tgtEl>
                                      </p:cBhvr>
                                    </p:animEffect>
                                  </p:childTnLst>
                                </p:cTn>
                              </p:par>
                            </p:childTnLst>
                          </p:cTn>
                        </p:par>
                        <p:par>
                          <p:cTn id="120" fill="hold">
                            <p:stCondLst>
                              <p:cond delay="17300"/>
                            </p:stCondLst>
                            <p:childTnLst>
                              <p:par>
                                <p:cTn id="121" presetID="10" presetClass="entr" presetSubtype="0" fill="hold" grpId="0" nodeType="afterEffect">
                                  <p:stCondLst>
                                    <p:cond delay="100"/>
                                  </p:stCondLst>
                                  <p:childTnLst>
                                    <p:set>
                                      <p:cBhvr>
                                        <p:cTn id="122" dur="1" fill="hold">
                                          <p:stCondLst>
                                            <p:cond delay="0"/>
                                          </p:stCondLst>
                                        </p:cTn>
                                        <p:tgtEl>
                                          <p:spTgt spid="7">
                                            <p:txEl>
                                              <p:pRg st="0" end="0"/>
                                            </p:txEl>
                                          </p:spTgt>
                                        </p:tgtEl>
                                        <p:attrNameLst>
                                          <p:attrName>style.visibility</p:attrName>
                                        </p:attrNameLst>
                                      </p:cBhvr>
                                      <p:to>
                                        <p:strVal val="visible"/>
                                      </p:to>
                                    </p:set>
                                    <p:animEffect transition="in" filter="fade">
                                      <p:cBhvr>
                                        <p:cTn id="123" dur="500"/>
                                        <p:tgtEl>
                                          <p:spTgt spid="7">
                                            <p:txEl>
                                              <p:pRg st="0" end="0"/>
                                            </p:txEl>
                                          </p:spTgt>
                                        </p:tgtEl>
                                      </p:cBhvr>
                                    </p:animEffect>
                                  </p:childTnLst>
                                </p:cTn>
                              </p:par>
                            </p:childTnLst>
                          </p:cTn>
                        </p:par>
                        <p:par>
                          <p:cTn id="124" fill="hold">
                            <p:stCondLst>
                              <p:cond delay="17900"/>
                            </p:stCondLst>
                            <p:childTnLst>
                              <p:par>
                                <p:cTn id="125" presetID="10" presetClass="entr" presetSubtype="0" fill="hold" grpId="0" nodeType="afterEffect">
                                  <p:stCondLst>
                                    <p:cond delay="100"/>
                                  </p:stCondLst>
                                  <p:childTnLst>
                                    <p:set>
                                      <p:cBhvr>
                                        <p:cTn id="126" dur="1" fill="hold">
                                          <p:stCondLst>
                                            <p:cond delay="0"/>
                                          </p:stCondLst>
                                        </p:cTn>
                                        <p:tgtEl>
                                          <p:spTgt spid="7">
                                            <p:txEl>
                                              <p:pRg st="1" end="1"/>
                                            </p:txEl>
                                          </p:spTgt>
                                        </p:tgtEl>
                                        <p:attrNameLst>
                                          <p:attrName>style.visibility</p:attrName>
                                        </p:attrNameLst>
                                      </p:cBhvr>
                                      <p:to>
                                        <p:strVal val="visible"/>
                                      </p:to>
                                    </p:set>
                                    <p:animEffect transition="in" filter="fade">
                                      <p:cBhvr>
                                        <p:cTn id="127" dur="500"/>
                                        <p:tgtEl>
                                          <p:spTgt spid="7">
                                            <p:txEl>
                                              <p:pRg st="1" end="1"/>
                                            </p:txEl>
                                          </p:spTgt>
                                        </p:tgtEl>
                                      </p:cBhvr>
                                    </p:animEffect>
                                  </p:childTnLst>
                                </p:cTn>
                              </p:par>
                            </p:childTnLst>
                          </p:cTn>
                        </p:par>
                        <p:par>
                          <p:cTn id="128" fill="hold">
                            <p:stCondLst>
                              <p:cond delay="18500"/>
                            </p:stCondLst>
                            <p:childTnLst>
                              <p:par>
                                <p:cTn id="129" presetID="10" presetClass="entr" presetSubtype="0" fill="hold" grpId="0" nodeType="afterEffect">
                                  <p:stCondLst>
                                    <p:cond delay="100"/>
                                  </p:stCondLst>
                                  <p:childTnLst>
                                    <p:set>
                                      <p:cBhvr>
                                        <p:cTn id="130" dur="1" fill="hold">
                                          <p:stCondLst>
                                            <p:cond delay="0"/>
                                          </p:stCondLst>
                                        </p:cTn>
                                        <p:tgtEl>
                                          <p:spTgt spid="7">
                                            <p:txEl>
                                              <p:pRg st="2" end="2"/>
                                            </p:txEl>
                                          </p:spTgt>
                                        </p:tgtEl>
                                        <p:attrNameLst>
                                          <p:attrName>style.visibility</p:attrName>
                                        </p:attrNameLst>
                                      </p:cBhvr>
                                      <p:to>
                                        <p:strVal val="visible"/>
                                      </p:to>
                                    </p:set>
                                    <p:animEffect transition="in" filter="fade">
                                      <p:cBhvr>
                                        <p:cTn id="131" dur="500"/>
                                        <p:tgtEl>
                                          <p:spTgt spid="7">
                                            <p:txEl>
                                              <p:pRg st="2" end="2"/>
                                            </p:txEl>
                                          </p:spTgt>
                                        </p:tgtEl>
                                      </p:cBhvr>
                                    </p:animEffect>
                                  </p:childTnLst>
                                </p:cTn>
                              </p:par>
                            </p:childTnLst>
                          </p:cTn>
                        </p:par>
                        <p:par>
                          <p:cTn id="132" fill="hold">
                            <p:stCondLst>
                              <p:cond delay="19100"/>
                            </p:stCondLst>
                            <p:childTnLst>
                              <p:par>
                                <p:cTn id="133" presetID="10" presetClass="entr" presetSubtype="0" fill="hold" grpId="0" nodeType="afterEffect">
                                  <p:stCondLst>
                                    <p:cond delay="100"/>
                                  </p:stCondLst>
                                  <p:childTnLst>
                                    <p:set>
                                      <p:cBhvr>
                                        <p:cTn id="134" dur="1" fill="hold">
                                          <p:stCondLst>
                                            <p:cond delay="0"/>
                                          </p:stCondLst>
                                        </p:cTn>
                                        <p:tgtEl>
                                          <p:spTgt spid="7">
                                            <p:txEl>
                                              <p:pRg st="3" end="3"/>
                                            </p:txEl>
                                          </p:spTgt>
                                        </p:tgtEl>
                                        <p:attrNameLst>
                                          <p:attrName>style.visibility</p:attrName>
                                        </p:attrNameLst>
                                      </p:cBhvr>
                                      <p:to>
                                        <p:strVal val="visible"/>
                                      </p:to>
                                    </p:set>
                                    <p:animEffect transition="in" filter="fade">
                                      <p:cBhvr>
                                        <p:cTn id="135" dur="500"/>
                                        <p:tgtEl>
                                          <p:spTgt spid="7">
                                            <p:txEl>
                                              <p:pRg st="3" end="3"/>
                                            </p:txEl>
                                          </p:spTgt>
                                        </p:tgtEl>
                                      </p:cBhvr>
                                    </p:animEffect>
                                  </p:childTnLst>
                                </p:cTn>
                              </p:par>
                            </p:childTnLst>
                          </p:cTn>
                        </p:par>
                        <p:par>
                          <p:cTn id="136" fill="hold">
                            <p:stCondLst>
                              <p:cond delay="19700"/>
                            </p:stCondLst>
                            <p:childTnLst>
                              <p:par>
                                <p:cTn id="137" presetID="10" presetClass="entr" presetSubtype="0" fill="hold" grpId="0" nodeType="afterEffect">
                                  <p:stCondLst>
                                    <p:cond delay="100"/>
                                  </p:stCondLst>
                                  <p:childTnLst>
                                    <p:set>
                                      <p:cBhvr>
                                        <p:cTn id="138" dur="1" fill="hold">
                                          <p:stCondLst>
                                            <p:cond delay="0"/>
                                          </p:stCondLst>
                                        </p:cTn>
                                        <p:tgtEl>
                                          <p:spTgt spid="7">
                                            <p:txEl>
                                              <p:pRg st="4" end="4"/>
                                            </p:txEl>
                                          </p:spTgt>
                                        </p:tgtEl>
                                        <p:attrNameLst>
                                          <p:attrName>style.visibility</p:attrName>
                                        </p:attrNameLst>
                                      </p:cBhvr>
                                      <p:to>
                                        <p:strVal val="visible"/>
                                      </p:to>
                                    </p:set>
                                    <p:animEffect transition="in" filter="fade">
                                      <p:cBhvr>
                                        <p:cTn id="139" dur="500"/>
                                        <p:tgtEl>
                                          <p:spTgt spid="7">
                                            <p:txEl>
                                              <p:pRg st="4" end="4"/>
                                            </p:txEl>
                                          </p:spTgt>
                                        </p:tgtEl>
                                      </p:cBhvr>
                                    </p:animEffect>
                                  </p:childTnLst>
                                </p:cTn>
                              </p:par>
                            </p:childTnLst>
                          </p:cTn>
                        </p:par>
                        <p:par>
                          <p:cTn id="140" fill="hold">
                            <p:stCondLst>
                              <p:cond delay="20300"/>
                            </p:stCondLst>
                            <p:childTnLst>
                              <p:par>
                                <p:cTn id="141" presetID="10" presetClass="entr" presetSubtype="0" fill="hold" grpId="0" nodeType="afterEffect">
                                  <p:stCondLst>
                                    <p:cond delay="100"/>
                                  </p:stCondLst>
                                  <p:childTnLst>
                                    <p:set>
                                      <p:cBhvr>
                                        <p:cTn id="142" dur="1" fill="hold">
                                          <p:stCondLst>
                                            <p:cond delay="0"/>
                                          </p:stCondLst>
                                        </p:cTn>
                                        <p:tgtEl>
                                          <p:spTgt spid="7">
                                            <p:txEl>
                                              <p:pRg st="5" end="5"/>
                                            </p:txEl>
                                          </p:spTgt>
                                        </p:tgtEl>
                                        <p:attrNameLst>
                                          <p:attrName>style.visibility</p:attrName>
                                        </p:attrNameLst>
                                      </p:cBhvr>
                                      <p:to>
                                        <p:strVal val="visible"/>
                                      </p:to>
                                    </p:set>
                                    <p:animEffect transition="in" filter="fade">
                                      <p:cBhvr>
                                        <p:cTn id="143" dur="500"/>
                                        <p:tgtEl>
                                          <p:spTgt spid="7">
                                            <p:txEl>
                                              <p:pRg st="5" end="5"/>
                                            </p:txEl>
                                          </p:spTgt>
                                        </p:tgtEl>
                                      </p:cBhvr>
                                    </p:animEffect>
                                  </p:childTnLst>
                                </p:cTn>
                              </p:par>
                            </p:childTnLst>
                          </p:cTn>
                        </p:par>
                        <p:par>
                          <p:cTn id="144" fill="hold">
                            <p:stCondLst>
                              <p:cond delay="20900"/>
                            </p:stCondLst>
                            <p:childTnLst>
                              <p:par>
                                <p:cTn id="145" presetID="10" presetClass="entr" presetSubtype="0" fill="hold" grpId="0" nodeType="afterEffect">
                                  <p:stCondLst>
                                    <p:cond delay="100"/>
                                  </p:stCondLst>
                                  <p:childTnLst>
                                    <p:set>
                                      <p:cBhvr>
                                        <p:cTn id="146" dur="1" fill="hold">
                                          <p:stCondLst>
                                            <p:cond delay="0"/>
                                          </p:stCondLst>
                                        </p:cTn>
                                        <p:tgtEl>
                                          <p:spTgt spid="7">
                                            <p:txEl>
                                              <p:pRg st="6" end="6"/>
                                            </p:txEl>
                                          </p:spTgt>
                                        </p:tgtEl>
                                        <p:attrNameLst>
                                          <p:attrName>style.visibility</p:attrName>
                                        </p:attrNameLst>
                                      </p:cBhvr>
                                      <p:to>
                                        <p:strVal val="visible"/>
                                      </p:to>
                                    </p:set>
                                    <p:animEffect transition="in" filter="fade">
                                      <p:cBhvr>
                                        <p:cTn id="147" dur="500"/>
                                        <p:tgtEl>
                                          <p:spTgt spid="7">
                                            <p:txEl>
                                              <p:pRg st="6" end="6"/>
                                            </p:txEl>
                                          </p:spTgt>
                                        </p:tgtEl>
                                      </p:cBhvr>
                                    </p:animEffect>
                                  </p:childTnLst>
                                </p:cTn>
                              </p:par>
                            </p:childTnLst>
                          </p:cTn>
                        </p:par>
                        <p:par>
                          <p:cTn id="148" fill="hold">
                            <p:stCondLst>
                              <p:cond delay="21500"/>
                            </p:stCondLst>
                            <p:childTnLst>
                              <p:par>
                                <p:cTn id="149" presetID="10" presetClass="entr" presetSubtype="0" fill="hold" grpId="0" nodeType="afterEffect">
                                  <p:stCondLst>
                                    <p:cond delay="100"/>
                                  </p:stCondLst>
                                  <p:childTnLst>
                                    <p:set>
                                      <p:cBhvr>
                                        <p:cTn id="150" dur="1" fill="hold">
                                          <p:stCondLst>
                                            <p:cond delay="0"/>
                                          </p:stCondLst>
                                        </p:cTn>
                                        <p:tgtEl>
                                          <p:spTgt spid="7">
                                            <p:txEl>
                                              <p:pRg st="7" end="7"/>
                                            </p:txEl>
                                          </p:spTgt>
                                        </p:tgtEl>
                                        <p:attrNameLst>
                                          <p:attrName>style.visibility</p:attrName>
                                        </p:attrNameLst>
                                      </p:cBhvr>
                                      <p:to>
                                        <p:strVal val="visible"/>
                                      </p:to>
                                    </p:set>
                                    <p:animEffect transition="in" filter="fade">
                                      <p:cBhvr>
                                        <p:cTn id="151" dur="500"/>
                                        <p:tgtEl>
                                          <p:spTgt spid="7">
                                            <p:txEl>
                                              <p:pRg st="7" end="7"/>
                                            </p:txEl>
                                          </p:spTgt>
                                        </p:tgtEl>
                                      </p:cBhvr>
                                    </p:animEffect>
                                  </p:childTnLst>
                                </p:cTn>
                              </p:par>
                            </p:childTnLst>
                          </p:cTn>
                        </p:par>
                        <p:par>
                          <p:cTn id="152" fill="hold">
                            <p:stCondLst>
                              <p:cond delay="22100"/>
                            </p:stCondLst>
                            <p:childTnLst>
                              <p:par>
                                <p:cTn id="153" presetID="10" presetClass="entr" presetSubtype="0" fill="hold" grpId="0" nodeType="afterEffect">
                                  <p:stCondLst>
                                    <p:cond delay="100"/>
                                  </p:stCondLst>
                                  <p:childTnLst>
                                    <p:set>
                                      <p:cBhvr>
                                        <p:cTn id="154" dur="1" fill="hold">
                                          <p:stCondLst>
                                            <p:cond delay="0"/>
                                          </p:stCondLst>
                                        </p:cTn>
                                        <p:tgtEl>
                                          <p:spTgt spid="7">
                                            <p:txEl>
                                              <p:pRg st="8" end="8"/>
                                            </p:txEl>
                                          </p:spTgt>
                                        </p:tgtEl>
                                        <p:attrNameLst>
                                          <p:attrName>style.visibility</p:attrName>
                                        </p:attrNameLst>
                                      </p:cBhvr>
                                      <p:to>
                                        <p:strVal val="visible"/>
                                      </p:to>
                                    </p:set>
                                    <p:animEffect transition="in" filter="fade">
                                      <p:cBhvr>
                                        <p:cTn id="155" dur="500"/>
                                        <p:tgtEl>
                                          <p:spTgt spid="7">
                                            <p:txEl>
                                              <p:pRg st="8" end="8"/>
                                            </p:txEl>
                                          </p:spTgt>
                                        </p:tgtEl>
                                      </p:cBhvr>
                                    </p:animEffect>
                                  </p:childTnLst>
                                </p:cTn>
                              </p:par>
                            </p:childTnLst>
                          </p:cTn>
                        </p:par>
                        <p:par>
                          <p:cTn id="156" fill="hold">
                            <p:stCondLst>
                              <p:cond delay="22700"/>
                            </p:stCondLst>
                            <p:childTnLst>
                              <p:par>
                                <p:cTn id="157" presetID="10" presetClass="entr" presetSubtype="0" fill="hold" grpId="0" nodeType="afterEffect">
                                  <p:stCondLst>
                                    <p:cond delay="100"/>
                                  </p:stCondLst>
                                  <p:childTnLst>
                                    <p:set>
                                      <p:cBhvr>
                                        <p:cTn id="158" dur="1" fill="hold">
                                          <p:stCondLst>
                                            <p:cond delay="0"/>
                                          </p:stCondLst>
                                        </p:cTn>
                                        <p:tgtEl>
                                          <p:spTgt spid="7">
                                            <p:txEl>
                                              <p:pRg st="9" end="9"/>
                                            </p:txEl>
                                          </p:spTgt>
                                        </p:tgtEl>
                                        <p:attrNameLst>
                                          <p:attrName>style.visibility</p:attrName>
                                        </p:attrNameLst>
                                      </p:cBhvr>
                                      <p:to>
                                        <p:strVal val="visible"/>
                                      </p:to>
                                    </p:set>
                                    <p:animEffect transition="in" filter="fade">
                                      <p:cBhvr>
                                        <p:cTn id="159" dur="500"/>
                                        <p:tgtEl>
                                          <p:spTgt spid="7">
                                            <p:txEl>
                                              <p:pRg st="9" end="9"/>
                                            </p:txEl>
                                          </p:spTgt>
                                        </p:tgtEl>
                                      </p:cBhvr>
                                    </p:animEffect>
                                  </p:childTnLst>
                                </p:cTn>
                              </p:par>
                            </p:childTnLst>
                          </p:cTn>
                        </p:par>
                        <p:par>
                          <p:cTn id="160" fill="hold">
                            <p:stCondLst>
                              <p:cond delay="23300"/>
                            </p:stCondLst>
                            <p:childTnLst>
                              <p:par>
                                <p:cTn id="161" presetID="10" presetClass="entr" presetSubtype="0" fill="hold" grpId="0" nodeType="afterEffect">
                                  <p:stCondLst>
                                    <p:cond delay="100"/>
                                  </p:stCondLst>
                                  <p:childTnLst>
                                    <p:set>
                                      <p:cBhvr>
                                        <p:cTn id="162" dur="1" fill="hold">
                                          <p:stCondLst>
                                            <p:cond delay="0"/>
                                          </p:stCondLst>
                                        </p:cTn>
                                        <p:tgtEl>
                                          <p:spTgt spid="7">
                                            <p:txEl>
                                              <p:pRg st="10" end="10"/>
                                            </p:txEl>
                                          </p:spTgt>
                                        </p:tgtEl>
                                        <p:attrNameLst>
                                          <p:attrName>style.visibility</p:attrName>
                                        </p:attrNameLst>
                                      </p:cBhvr>
                                      <p:to>
                                        <p:strVal val="visible"/>
                                      </p:to>
                                    </p:set>
                                    <p:animEffect transition="in" filter="fade">
                                      <p:cBhvr>
                                        <p:cTn id="163" dur="500"/>
                                        <p:tgtEl>
                                          <p:spTgt spid="7">
                                            <p:txEl>
                                              <p:pRg st="10" end="10"/>
                                            </p:txEl>
                                          </p:spTgt>
                                        </p:tgtEl>
                                      </p:cBhvr>
                                    </p:animEffect>
                                  </p:childTnLst>
                                </p:cTn>
                              </p:par>
                            </p:childTnLst>
                          </p:cTn>
                        </p:par>
                        <p:par>
                          <p:cTn id="164" fill="hold">
                            <p:stCondLst>
                              <p:cond delay="23900"/>
                            </p:stCondLst>
                            <p:childTnLst>
                              <p:par>
                                <p:cTn id="165" presetID="10" presetClass="entr" presetSubtype="0" fill="hold" grpId="0" nodeType="afterEffect">
                                  <p:stCondLst>
                                    <p:cond delay="100"/>
                                  </p:stCondLst>
                                  <p:childTnLst>
                                    <p:set>
                                      <p:cBhvr>
                                        <p:cTn id="166" dur="1" fill="hold">
                                          <p:stCondLst>
                                            <p:cond delay="0"/>
                                          </p:stCondLst>
                                        </p:cTn>
                                        <p:tgtEl>
                                          <p:spTgt spid="8">
                                            <p:txEl>
                                              <p:pRg st="0" end="0"/>
                                            </p:txEl>
                                          </p:spTgt>
                                        </p:tgtEl>
                                        <p:attrNameLst>
                                          <p:attrName>style.visibility</p:attrName>
                                        </p:attrNameLst>
                                      </p:cBhvr>
                                      <p:to>
                                        <p:strVal val="visible"/>
                                      </p:to>
                                    </p:set>
                                    <p:animEffect transition="in" filter="fade">
                                      <p:cBhvr>
                                        <p:cTn id="167" dur="500"/>
                                        <p:tgtEl>
                                          <p:spTgt spid="8">
                                            <p:txEl>
                                              <p:pRg st="0" end="0"/>
                                            </p:txEl>
                                          </p:spTgt>
                                        </p:tgtEl>
                                      </p:cBhvr>
                                    </p:animEffect>
                                  </p:childTnLst>
                                </p:cTn>
                              </p:par>
                            </p:childTnLst>
                          </p:cTn>
                        </p:par>
                        <p:par>
                          <p:cTn id="168" fill="hold">
                            <p:stCondLst>
                              <p:cond delay="24500"/>
                            </p:stCondLst>
                            <p:childTnLst>
                              <p:par>
                                <p:cTn id="169" presetID="10" presetClass="entr" presetSubtype="0" fill="hold" grpId="0" nodeType="afterEffect">
                                  <p:stCondLst>
                                    <p:cond delay="100"/>
                                  </p:stCondLst>
                                  <p:childTnLst>
                                    <p:set>
                                      <p:cBhvr>
                                        <p:cTn id="170" dur="1" fill="hold">
                                          <p:stCondLst>
                                            <p:cond delay="0"/>
                                          </p:stCondLst>
                                        </p:cTn>
                                        <p:tgtEl>
                                          <p:spTgt spid="8">
                                            <p:txEl>
                                              <p:pRg st="1" end="1"/>
                                            </p:txEl>
                                          </p:spTgt>
                                        </p:tgtEl>
                                        <p:attrNameLst>
                                          <p:attrName>style.visibility</p:attrName>
                                        </p:attrNameLst>
                                      </p:cBhvr>
                                      <p:to>
                                        <p:strVal val="visible"/>
                                      </p:to>
                                    </p:set>
                                    <p:animEffect transition="in" filter="fade">
                                      <p:cBhvr>
                                        <p:cTn id="171" dur="500"/>
                                        <p:tgtEl>
                                          <p:spTgt spid="8">
                                            <p:txEl>
                                              <p:pRg st="1" end="1"/>
                                            </p:txEl>
                                          </p:spTgt>
                                        </p:tgtEl>
                                      </p:cBhvr>
                                    </p:animEffect>
                                  </p:childTnLst>
                                </p:cTn>
                              </p:par>
                            </p:childTnLst>
                          </p:cTn>
                        </p:par>
                        <p:par>
                          <p:cTn id="172" fill="hold">
                            <p:stCondLst>
                              <p:cond delay="25100"/>
                            </p:stCondLst>
                            <p:childTnLst>
                              <p:par>
                                <p:cTn id="173" presetID="10" presetClass="entr" presetSubtype="0" fill="hold" grpId="0" nodeType="afterEffect">
                                  <p:stCondLst>
                                    <p:cond delay="100"/>
                                  </p:stCondLst>
                                  <p:childTnLst>
                                    <p:set>
                                      <p:cBhvr>
                                        <p:cTn id="174" dur="1" fill="hold">
                                          <p:stCondLst>
                                            <p:cond delay="0"/>
                                          </p:stCondLst>
                                        </p:cTn>
                                        <p:tgtEl>
                                          <p:spTgt spid="8">
                                            <p:txEl>
                                              <p:pRg st="2" end="2"/>
                                            </p:txEl>
                                          </p:spTgt>
                                        </p:tgtEl>
                                        <p:attrNameLst>
                                          <p:attrName>style.visibility</p:attrName>
                                        </p:attrNameLst>
                                      </p:cBhvr>
                                      <p:to>
                                        <p:strVal val="visible"/>
                                      </p:to>
                                    </p:set>
                                    <p:animEffect transition="in" filter="fade">
                                      <p:cBhvr>
                                        <p:cTn id="17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dvAuto="100"/>
      <p:bldP spid="6" grpId="0" build="p" advAuto="100"/>
      <p:bldP spid="7" grpId="0" build="p" advAuto="100"/>
      <p:bldP spid="8" grpId="0" build="p" advAuto="10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5554451" y="1273570"/>
            <a:ext cx="1659770"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77437"/>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Statement of Faith: </a:t>
            </a:r>
            <a:r>
              <a:rPr lang="en-US" sz="2900" dirty="0">
                <a:effectLst>
                  <a:outerShdw blurRad="38100" dist="38100" dir="2700000" algn="tl">
                    <a:srgbClr val="000000">
                      <a:alpha val="43137"/>
                    </a:srgbClr>
                  </a:outerShdw>
                </a:effectLst>
              </a:rPr>
              <a:t>“We believe that the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of the week is the Lord’s Day or Christian Sabbath; and is to be kept sacred to religious purposes, by abstaining from all secular labor and sinful recreations.”</a:t>
            </a:r>
            <a:endParaRPr lang="en-US" sz="29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717597"/>
            <a:ext cx="7973335" cy="1877437"/>
          </a:xfrm>
          <a:prstGeom prst="rect">
            <a:avLst/>
          </a:prstGeom>
        </p:spPr>
        <p:txBody>
          <a:bodyPr wrap="square">
            <a:spAutoFit/>
          </a:bodyPr>
          <a:lstStyle/>
          <a:p>
            <a:pPr marL="168275" indent="-168275">
              <a:buFont typeface="Arial" panose="020B0604020202020204" pitchFamily="34" charset="0"/>
              <a:buChar char="•"/>
            </a:pPr>
            <a:r>
              <a:rPr lang="en-US" sz="29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900" dirty="0">
                <a:solidFill>
                  <a:srgbClr val="FF0000"/>
                </a:solidFill>
                <a:effectLst>
                  <a:outerShdw blurRad="38100" dist="38100" dir="2700000" algn="tl">
                    <a:srgbClr val="000000">
                      <a:alpha val="43137"/>
                    </a:srgbClr>
                  </a:outerShdw>
                </a:effectLst>
              </a:rPr>
              <a:t>Sabbath ~ (Dictionary of Biblical Languages with Semantic Domains): </a:t>
            </a:r>
            <a:r>
              <a:rPr lang="en-US" sz="2900" dirty="0">
                <a:effectLst>
                  <a:outerShdw blurRad="38100" dist="38100" dir="2700000" algn="tl">
                    <a:srgbClr val="000000">
                      <a:alpha val="43137"/>
                    </a:srgbClr>
                  </a:outerShdw>
                </a:effectLst>
              </a:rPr>
              <a:t>The seventh day of the Jewish week, ceremonial day of rest; known in our culture as Saturday</a:t>
            </a:r>
          </a:p>
        </p:txBody>
      </p:sp>
    </p:spTree>
    <p:extLst>
      <p:ext uri="{BB962C8B-B14F-4D97-AF65-F5344CB8AC3E}">
        <p14:creationId xmlns:p14="http://schemas.microsoft.com/office/powerpoint/2010/main" val="16385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5281</TotalTime>
  <Words>1133</Words>
  <Application>Microsoft Office PowerPoint</Application>
  <PresentationFormat>On-screen Show (4:3)</PresentationFormat>
  <Paragraphs>171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and Times again</vt:lpstr>
      <vt:lpstr>Calibri</vt:lpstr>
      <vt:lpstr>Times New Roman</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2019-07-02T14:21:09Z</dcterms:created>
  <dcterms:modified xsi:type="dcterms:W3CDTF">2019-07-07T02:37:00Z</dcterms:modified>
</cp:coreProperties>
</file>