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0" r:id="rId3"/>
    <p:sldId id="282" r:id="rId4"/>
    <p:sldId id="283" r:id="rId5"/>
    <p:sldId id="284" r:id="rId6"/>
    <p:sldId id="281" r:id="rId7"/>
    <p:sldId id="258" r:id="rId8"/>
    <p:sldId id="257" r:id="rId9"/>
    <p:sldId id="276" r:id="rId10"/>
    <p:sldId id="277" r:id="rId11"/>
    <p:sldId id="267" r:id="rId12"/>
    <p:sldId id="269" r:id="rId13"/>
    <p:sldId id="266" r:id="rId14"/>
    <p:sldId id="270" r:id="rId15"/>
    <p:sldId id="271" r:id="rId16"/>
    <p:sldId id="272" r:id="rId17"/>
    <p:sldId id="273" r:id="rId18"/>
    <p:sldId id="278" r:id="rId19"/>
    <p:sldId id="279" r:id="rId20"/>
    <p:sldId id="274" r:id="rId21"/>
    <p:sldId id="275" r:id="rId22"/>
    <p:sldId id="268" r:id="rId23"/>
    <p:sldId id="262" r:id="rId24"/>
    <p:sldId id="260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Hebrew" panose="00000400000000000000" pitchFamily="2" charset="0"/>
      <p:regular r:id="rId32"/>
    </p:embeddedFont>
    <p:embeddedFont>
      <p:font typeface="Times and Times again" pitchFamily="2" charset="0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0006"/>
    <a:srgbClr val="410042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0257F-E2CB-4A70-A206-8E9B90251743}" v="438" dt="2019-05-26T12:22:17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67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4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FCE0257F-E2CB-4A70-A206-8E9B90251743}"/>
    <pc:docChg chg="undo custSel addSld delSld modSld sldOrd">
      <pc:chgData name="Ken Merrihew" userId="bcb7a1e886d99f07" providerId="LiveId" clId="{FCE0257F-E2CB-4A70-A206-8E9B90251743}" dt="2019-05-26T12:22:17.913" v="2158" actId="114"/>
      <pc:docMkLst>
        <pc:docMk/>
      </pc:docMkLst>
      <pc:sldChg chg="ord">
        <pc:chgData name="Ken Merrihew" userId="bcb7a1e886d99f07" providerId="LiveId" clId="{FCE0257F-E2CB-4A70-A206-8E9B90251743}" dt="2019-05-26T01:00:40.253" v="2058"/>
        <pc:sldMkLst>
          <pc:docMk/>
          <pc:sldMk cId="3293684324" sldId="257"/>
        </pc:sldMkLst>
      </pc:sldChg>
      <pc:sldChg chg="addSp modSp ord modTransition modAnim">
        <pc:chgData name="Ken Merrihew" userId="bcb7a1e886d99f07" providerId="LiveId" clId="{FCE0257F-E2CB-4A70-A206-8E9B90251743}" dt="2019-05-26T01:00:40.253" v="2058"/>
        <pc:sldMkLst>
          <pc:docMk/>
          <pc:sldMk cId="704829784" sldId="258"/>
        </pc:sldMkLst>
        <pc:spChg chg="mod">
          <ac:chgData name="Ken Merrihew" userId="bcb7a1e886d99f07" providerId="LiveId" clId="{FCE0257F-E2CB-4A70-A206-8E9B90251743}" dt="2019-05-24T18:49:59.167" v="1221" actId="20577"/>
          <ac:spMkLst>
            <pc:docMk/>
            <pc:sldMk cId="704829784" sldId="258"/>
            <ac:spMk id="3" creationId="{E2263769-A21A-47C3-837A-2CF602A4A55D}"/>
          </ac:spMkLst>
        </pc:spChg>
        <pc:spChg chg="mod">
          <ac:chgData name="Ken Merrihew" userId="bcb7a1e886d99f07" providerId="LiveId" clId="{FCE0257F-E2CB-4A70-A206-8E9B90251743}" dt="2019-05-24T14:24:52.020" v="794" actId="1036"/>
          <ac:spMkLst>
            <pc:docMk/>
            <pc:sldMk cId="704829784" sldId="258"/>
            <ac:spMk id="6" creationId="{FB763895-0120-4BB5-82D5-4DB71DA85863}"/>
          </ac:spMkLst>
        </pc:spChg>
        <pc:spChg chg="mod">
          <ac:chgData name="Ken Merrihew" userId="bcb7a1e886d99f07" providerId="LiveId" clId="{FCE0257F-E2CB-4A70-A206-8E9B90251743}" dt="2019-05-24T14:25:04.686" v="829" actId="1036"/>
          <ac:spMkLst>
            <pc:docMk/>
            <pc:sldMk cId="704829784" sldId="258"/>
            <ac:spMk id="8" creationId="{306A8B42-8B84-4AC6-B005-CC4C832115B9}"/>
          </ac:spMkLst>
        </pc:spChg>
        <pc:spChg chg="add mod">
          <ac:chgData name="Ken Merrihew" userId="bcb7a1e886d99f07" providerId="LiveId" clId="{FCE0257F-E2CB-4A70-A206-8E9B90251743}" dt="2019-05-24T14:25:22.821" v="875" actId="20577"/>
          <ac:spMkLst>
            <pc:docMk/>
            <pc:sldMk cId="704829784" sldId="258"/>
            <ac:spMk id="9" creationId="{C34D3EFA-92BC-4215-97F7-A9096582BAF8}"/>
          </ac:spMkLst>
        </pc:spChg>
        <pc:spChg chg="add mod">
          <ac:chgData name="Ken Merrihew" userId="bcb7a1e886d99f07" providerId="LiveId" clId="{FCE0257F-E2CB-4A70-A206-8E9B90251743}" dt="2019-05-24T14:24:59.780" v="815" actId="1036"/>
          <ac:spMkLst>
            <pc:docMk/>
            <pc:sldMk cId="704829784" sldId="258"/>
            <ac:spMk id="10" creationId="{27BB3DCA-1779-4715-AA13-58497B4FCFC3}"/>
          </ac:spMkLst>
        </pc:spChg>
        <pc:spChg chg="add mod">
          <ac:chgData name="Ken Merrihew" userId="bcb7a1e886d99f07" providerId="LiveId" clId="{FCE0257F-E2CB-4A70-A206-8E9B90251743}" dt="2019-05-24T14:24:55.776" v="804" actId="1036"/>
          <ac:spMkLst>
            <pc:docMk/>
            <pc:sldMk cId="704829784" sldId="258"/>
            <ac:spMk id="11" creationId="{B112C114-5EA3-4578-8929-1DF3CE8D2009}"/>
          </ac:spMkLst>
        </pc:spChg>
      </pc:sldChg>
      <pc:sldChg chg="modSp">
        <pc:chgData name="Ken Merrihew" userId="bcb7a1e886d99f07" providerId="LiveId" clId="{FCE0257F-E2CB-4A70-A206-8E9B90251743}" dt="2019-05-25T00:20:52.279" v="1234" actId="1036"/>
        <pc:sldMkLst>
          <pc:docMk/>
          <pc:sldMk cId="2662673475" sldId="262"/>
        </pc:sldMkLst>
        <pc:spChg chg="mod">
          <ac:chgData name="Ken Merrihew" userId="bcb7a1e886d99f07" providerId="LiveId" clId="{FCE0257F-E2CB-4A70-A206-8E9B90251743}" dt="2019-05-25T00:20:52.279" v="1234" actId="1036"/>
          <ac:spMkLst>
            <pc:docMk/>
            <pc:sldMk cId="2662673475" sldId="262"/>
            <ac:spMk id="6" creationId="{06B54002-CBD6-4083-B130-ECF781F965A2}"/>
          </ac:spMkLst>
        </pc:spChg>
      </pc:sldChg>
      <pc:sldChg chg="del">
        <pc:chgData name="Ken Merrihew" userId="bcb7a1e886d99f07" providerId="LiveId" clId="{FCE0257F-E2CB-4A70-A206-8E9B90251743}" dt="2019-05-26T12:21:25.434" v="2155" actId="2696"/>
        <pc:sldMkLst>
          <pc:docMk/>
          <pc:sldMk cId="1524210372" sldId="263"/>
        </pc:sldMkLst>
      </pc:sldChg>
      <pc:sldChg chg="addSp modSp del">
        <pc:chgData name="Ken Merrihew" userId="bcb7a1e886d99f07" providerId="LiveId" clId="{FCE0257F-E2CB-4A70-A206-8E9B90251743}" dt="2019-05-26T12:21:25.455" v="2156" actId="2696"/>
        <pc:sldMkLst>
          <pc:docMk/>
          <pc:sldMk cId="4197860506" sldId="264"/>
        </pc:sldMkLst>
        <pc:spChg chg="add mod">
          <ac:chgData name="Ken Merrihew" userId="bcb7a1e886d99f07" providerId="LiveId" clId="{FCE0257F-E2CB-4A70-A206-8E9B90251743}" dt="2019-05-25T21:33:03.636" v="1237" actId="6549"/>
          <ac:spMkLst>
            <pc:docMk/>
            <pc:sldMk cId="4197860506" sldId="264"/>
            <ac:spMk id="4" creationId="{32AA8558-16A2-44BA-93C8-CB4C7C47F20D}"/>
          </ac:spMkLst>
        </pc:spChg>
      </pc:sldChg>
      <pc:sldChg chg="modSp modAnim">
        <pc:chgData name="Ken Merrihew" userId="bcb7a1e886d99f07" providerId="LiveId" clId="{FCE0257F-E2CB-4A70-A206-8E9B90251743}" dt="2019-05-26T03:00:38.124" v="2154" actId="1035"/>
        <pc:sldMkLst>
          <pc:docMk/>
          <pc:sldMk cId="3528607713" sldId="267"/>
        </pc:sldMkLst>
        <pc:spChg chg="mod">
          <ac:chgData name="Ken Merrihew" userId="bcb7a1e886d99f07" providerId="LiveId" clId="{FCE0257F-E2CB-4A70-A206-8E9B90251743}" dt="2019-05-24T15:28:15.925" v="1159" actId="1076"/>
          <ac:spMkLst>
            <pc:docMk/>
            <pc:sldMk cId="3528607713" sldId="267"/>
            <ac:spMk id="6" creationId="{991103CD-A87B-4695-B31D-41FBD5FF6F6D}"/>
          </ac:spMkLst>
        </pc:spChg>
        <pc:spChg chg="mod ord">
          <ac:chgData name="Ken Merrihew" userId="bcb7a1e886d99f07" providerId="LiveId" clId="{FCE0257F-E2CB-4A70-A206-8E9B90251743}" dt="2019-05-24T01:57:13.247" v="18" actId="1076"/>
          <ac:spMkLst>
            <pc:docMk/>
            <pc:sldMk cId="3528607713" sldId="267"/>
            <ac:spMk id="8" creationId="{E96E999B-92AD-4DC7-9475-5B89E4203A34}"/>
          </ac:spMkLst>
        </pc:spChg>
        <pc:spChg chg="mod">
          <ac:chgData name="Ken Merrihew" userId="bcb7a1e886d99f07" providerId="LiveId" clId="{FCE0257F-E2CB-4A70-A206-8E9B90251743}" dt="2019-05-24T15:28:15.925" v="1159" actId="1076"/>
          <ac:spMkLst>
            <pc:docMk/>
            <pc:sldMk cId="3528607713" sldId="267"/>
            <ac:spMk id="91" creationId="{901BC196-5E16-4D19-A7DE-D7FC8E6F2C9B}"/>
          </ac:spMkLst>
        </pc:spChg>
        <pc:spChg chg="mod">
          <ac:chgData name="Ken Merrihew" userId="bcb7a1e886d99f07" providerId="LiveId" clId="{FCE0257F-E2CB-4A70-A206-8E9B90251743}" dt="2019-05-26T03:00:38.124" v="2154" actId="1035"/>
          <ac:spMkLst>
            <pc:docMk/>
            <pc:sldMk cId="3528607713" sldId="267"/>
            <ac:spMk id="92" creationId="{E03E2793-2D40-4FEA-AEBB-E4B43E0F870C}"/>
          </ac:spMkLst>
        </pc:spChg>
        <pc:picChg chg="mod">
          <ac:chgData name="Ken Merrihew" userId="bcb7a1e886d99f07" providerId="LiveId" clId="{FCE0257F-E2CB-4A70-A206-8E9B90251743}" dt="2019-05-24T15:16:28.204" v="1157" actId="1035"/>
          <ac:picMkLst>
            <pc:docMk/>
            <pc:sldMk cId="3528607713" sldId="267"/>
            <ac:picMk id="40" creationId="{DB9C54FD-DB69-4A30-8E3F-51D50A4BDB8F}"/>
          </ac:picMkLst>
        </pc:picChg>
      </pc:sldChg>
      <pc:sldChg chg="modSp modAnim">
        <pc:chgData name="Ken Merrihew" userId="bcb7a1e886d99f07" providerId="LiveId" clId="{FCE0257F-E2CB-4A70-A206-8E9B90251743}" dt="2019-05-26T12:22:17.913" v="2158" actId="114"/>
        <pc:sldMkLst>
          <pc:docMk/>
          <pc:sldMk cId="648176700" sldId="269"/>
        </pc:sldMkLst>
        <pc:spChg chg="mod">
          <ac:chgData name="Ken Merrihew" userId="bcb7a1e886d99f07" providerId="LiveId" clId="{FCE0257F-E2CB-4A70-A206-8E9B90251743}" dt="2019-05-24T14:51:13.076" v="1056" actId="20578"/>
          <ac:spMkLst>
            <pc:docMk/>
            <pc:sldMk cId="648176700" sldId="269"/>
            <ac:spMk id="6" creationId="{FB763895-0120-4BB5-82D5-4DB71DA85863}"/>
          </ac:spMkLst>
        </pc:spChg>
        <pc:spChg chg="mod">
          <ac:chgData name="Ken Merrihew" userId="bcb7a1e886d99f07" providerId="LiveId" clId="{FCE0257F-E2CB-4A70-A206-8E9B90251743}" dt="2019-05-26T12:22:17.913" v="2158" actId="114"/>
          <ac:spMkLst>
            <pc:docMk/>
            <pc:sldMk cId="648176700" sldId="269"/>
            <ac:spMk id="12" creationId="{3AB7E317-12EB-4F59-81CD-738FBB6A3304}"/>
          </ac:spMkLst>
        </pc:spChg>
      </pc:sldChg>
      <pc:sldChg chg="modSp">
        <pc:chgData name="Ken Merrihew" userId="bcb7a1e886d99f07" providerId="LiveId" clId="{FCE0257F-E2CB-4A70-A206-8E9B90251743}" dt="2019-05-24T14:56:49.410" v="1068" actId="207"/>
        <pc:sldMkLst>
          <pc:docMk/>
          <pc:sldMk cId="424741225" sldId="272"/>
        </pc:sldMkLst>
        <pc:spChg chg="mod">
          <ac:chgData name="Ken Merrihew" userId="bcb7a1e886d99f07" providerId="LiveId" clId="{FCE0257F-E2CB-4A70-A206-8E9B90251743}" dt="2019-05-24T14:55:14.567" v="1062" actId="207"/>
          <ac:spMkLst>
            <pc:docMk/>
            <pc:sldMk cId="424741225" sldId="272"/>
            <ac:spMk id="3" creationId="{E2263769-A21A-47C3-837A-2CF602A4A55D}"/>
          </ac:spMkLst>
        </pc:spChg>
        <pc:spChg chg="mod">
          <ac:chgData name="Ken Merrihew" userId="bcb7a1e886d99f07" providerId="LiveId" clId="{FCE0257F-E2CB-4A70-A206-8E9B90251743}" dt="2019-05-24T14:55:22.885" v="1063" actId="207"/>
          <ac:spMkLst>
            <pc:docMk/>
            <pc:sldMk cId="424741225" sldId="272"/>
            <ac:spMk id="5" creationId="{DDC1DFA0-1BD0-44CC-9A38-327E68BE47A8}"/>
          </ac:spMkLst>
        </pc:spChg>
        <pc:spChg chg="mod">
          <ac:chgData name="Ken Merrihew" userId="bcb7a1e886d99f07" providerId="LiveId" clId="{FCE0257F-E2CB-4A70-A206-8E9B90251743}" dt="2019-05-24T14:55:28.092" v="1064" actId="207"/>
          <ac:spMkLst>
            <pc:docMk/>
            <pc:sldMk cId="424741225" sldId="272"/>
            <ac:spMk id="6" creationId="{F19C748C-88BE-4330-B8CC-BB145BADF685}"/>
          </ac:spMkLst>
        </pc:spChg>
        <pc:spChg chg="mod">
          <ac:chgData name="Ken Merrihew" userId="bcb7a1e886d99f07" providerId="LiveId" clId="{FCE0257F-E2CB-4A70-A206-8E9B90251743}" dt="2019-05-24T14:55:37.381" v="1065" actId="207"/>
          <ac:spMkLst>
            <pc:docMk/>
            <pc:sldMk cId="424741225" sldId="272"/>
            <ac:spMk id="9" creationId="{1BAC9EC2-D140-42C6-A900-05A8E354AE02}"/>
          </ac:spMkLst>
        </pc:spChg>
        <pc:spChg chg="mod">
          <ac:chgData name="Ken Merrihew" userId="bcb7a1e886d99f07" providerId="LiveId" clId="{FCE0257F-E2CB-4A70-A206-8E9B90251743}" dt="2019-05-24T14:56:49.410" v="1068" actId="207"/>
          <ac:spMkLst>
            <pc:docMk/>
            <pc:sldMk cId="424741225" sldId="272"/>
            <ac:spMk id="10" creationId="{DD868EA6-F9D6-4DF3-8BA5-8BAC3B27B6A8}"/>
          </ac:spMkLst>
        </pc:spChg>
      </pc:sldChg>
      <pc:sldChg chg="modSp">
        <pc:chgData name="Ken Merrihew" userId="bcb7a1e886d99f07" providerId="LiveId" clId="{FCE0257F-E2CB-4A70-A206-8E9B90251743}" dt="2019-05-24T23:53:01.029" v="1227" actId="313"/>
        <pc:sldMkLst>
          <pc:docMk/>
          <pc:sldMk cId="3385886737" sldId="274"/>
        </pc:sldMkLst>
        <pc:spChg chg="mod">
          <ac:chgData name="Ken Merrihew" userId="bcb7a1e886d99f07" providerId="LiveId" clId="{FCE0257F-E2CB-4A70-A206-8E9B90251743}" dt="2019-05-24T23:53:01.029" v="1227" actId="313"/>
          <ac:spMkLst>
            <pc:docMk/>
            <pc:sldMk cId="3385886737" sldId="274"/>
            <ac:spMk id="6" creationId="{FB763895-0120-4BB5-82D5-4DB71DA85863}"/>
          </ac:spMkLst>
        </pc:spChg>
      </pc:sldChg>
      <pc:sldChg chg="add">
        <pc:chgData name="Ken Merrihew" userId="bcb7a1e886d99f07" providerId="LiveId" clId="{FCE0257F-E2CB-4A70-A206-8E9B90251743}" dt="2019-05-24T14:07:07.026" v="28"/>
        <pc:sldMkLst>
          <pc:docMk/>
          <pc:sldMk cId="1480915921" sldId="276"/>
        </pc:sldMkLst>
      </pc:sldChg>
      <pc:sldChg chg="add">
        <pc:chgData name="Ken Merrihew" userId="bcb7a1e886d99f07" providerId="LiveId" clId="{FCE0257F-E2CB-4A70-A206-8E9B90251743}" dt="2019-05-24T14:07:07.026" v="28"/>
        <pc:sldMkLst>
          <pc:docMk/>
          <pc:sldMk cId="3064919158" sldId="277"/>
        </pc:sldMkLst>
      </pc:sldChg>
      <pc:sldChg chg="delSp modSp add delAnim modAnim">
        <pc:chgData name="Ken Merrihew" userId="bcb7a1e886d99f07" providerId="LiveId" clId="{FCE0257F-E2CB-4A70-A206-8E9B90251743}" dt="2019-05-24T17:11:20.772" v="1220"/>
        <pc:sldMkLst>
          <pc:docMk/>
          <pc:sldMk cId="2145770555" sldId="278"/>
        </pc:sldMkLst>
        <pc:spChg chg="mod">
          <ac:chgData name="Ken Merrihew" userId="bcb7a1e886d99f07" providerId="LiveId" clId="{FCE0257F-E2CB-4A70-A206-8E9B90251743}" dt="2019-05-24T16:32:45.402" v="1214" actId="2711"/>
          <ac:spMkLst>
            <pc:docMk/>
            <pc:sldMk cId="2145770555" sldId="278"/>
            <ac:spMk id="3" creationId="{E2263769-A21A-47C3-837A-2CF602A4A55D}"/>
          </ac:spMkLst>
        </pc:spChg>
        <pc:spChg chg="mod">
          <ac:chgData name="Ken Merrihew" userId="bcb7a1e886d99f07" providerId="LiveId" clId="{FCE0257F-E2CB-4A70-A206-8E9B90251743}" dt="2019-05-24T16:33:58.253" v="1218" actId="114"/>
          <ac:spMkLst>
            <pc:docMk/>
            <pc:sldMk cId="2145770555" sldId="278"/>
            <ac:spMk id="5" creationId="{DDC1DFA0-1BD0-44CC-9A38-327E68BE47A8}"/>
          </ac:spMkLst>
        </pc:spChg>
        <pc:spChg chg="del">
          <ac:chgData name="Ken Merrihew" userId="bcb7a1e886d99f07" providerId="LiveId" clId="{FCE0257F-E2CB-4A70-A206-8E9B90251743}" dt="2019-05-24T16:31:35.655" v="1165" actId="478"/>
          <ac:spMkLst>
            <pc:docMk/>
            <pc:sldMk cId="2145770555" sldId="278"/>
            <ac:spMk id="6" creationId="{F19C748C-88BE-4330-B8CC-BB145BADF685}"/>
          </ac:spMkLst>
        </pc:spChg>
        <pc:spChg chg="del">
          <ac:chgData name="Ken Merrihew" userId="bcb7a1e886d99f07" providerId="LiveId" clId="{FCE0257F-E2CB-4A70-A206-8E9B90251743}" dt="2019-05-24T16:31:33.253" v="1163" actId="478"/>
          <ac:spMkLst>
            <pc:docMk/>
            <pc:sldMk cId="2145770555" sldId="278"/>
            <ac:spMk id="9" creationId="{1BAC9EC2-D140-42C6-A900-05A8E354AE02}"/>
          </ac:spMkLst>
        </pc:spChg>
        <pc:spChg chg="del">
          <ac:chgData name="Ken Merrihew" userId="bcb7a1e886d99f07" providerId="LiveId" clId="{FCE0257F-E2CB-4A70-A206-8E9B90251743}" dt="2019-05-24T16:31:34.503" v="1164" actId="478"/>
          <ac:spMkLst>
            <pc:docMk/>
            <pc:sldMk cId="2145770555" sldId="278"/>
            <ac:spMk id="10" creationId="{DD868EA6-F9D6-4DF3-8BA5-8BAC3B27B6A8}"/>
          </ac:spMkLst>
        </pc:spChg>
      </pc:sldChg>
      <pc:sldChg chg="add">
        <pc:chgData name="Ken Merrihew" userId="bcb7a1e886d99f07" providerId="LiveId" clId="{FCE0257F-E2CB-4A70-A206-8E9B90251743}" dt="2019-05-24T16:30:56.774" v="1160"/>
        <pc:sldMkLst>
          <pc:docMk/>
          <pc:sldMk cId="1891483712" sldId="279"/>
        </pc:sldMkLst>
      </pc:sldChg>
      <pc:sldChg chg="addSp modSp add modTransition modAnim">
        <pc:chgData name="Ken Merrihew" userId="bcb7a1e886d99f07" providerId="LiveId" clId="{FCE0257F-E2CB-4A70-A206-8E9B90251743}" dt="2019-05-26T01:02:35.466" v="2065"/>
        <pc:sldMkLst>
          <pc:docMk/>
          <pc:sldMk cId="3615761802" sldId="280"/>
        </pc:sldMkLst>
        <pc:spChg chg="mod">
          <ac:chgData name="Ken Merrihew" userId="bcb7a1e886d99f07" providerId="LiveId" clId="{FCE0257F-E2CB-4A70-A206-8E9B90251743}" dt="2019-05-26T00:46:16.733" v="1260" actId="14100"/>
          <ac:spMkLst>
            <pc:docMk/>
            <pc:sldMk cId="3615761802" sldId="280"/>
            <ac:spMk id="3" creationId="{E2263769-A21A-47C3-837A-2CF602A4A55D}"/>
          </ac:spMkLst>
        </pc:spChg>
        <pc:spChg chg="mod">
          <ac:chgData name="Ken Merrihew" userId="bcb7a1e886d99f07" providerId="LiveId" clId="{FCE0257F-E2CB-4A70-A206-8E9B90251743}" dt="2019-05-26T00:51:36.138" v="1571" actId="14100"/>
          <ac:spMkLst>
            <pc:docMk/>
            <pc:sldMk cId="3615761802" sldId="280"/>
            <ac:spMk id="6" creationId="{FB763895-0120-4BB5-82D5-4DB71DA85863}"/>
          </ac:spMkLst>
        </pc:spChg>
        <pc:spChg chg="mod">
          <ac:chgData name="Ken Merrihew" userId="bcb7a1e886d99f07" providerId="LiveId" clId="{FCE0257F-E2CB-4A70-A206-8E9B90251743}" dt="2019-05-26T00:51:26.157" v="1570" actId="14100"/>
          <ac:spMkLst>
            <pc:docMk/>
            <pc:sldMk cId="3615761802" sldId="280"/>
            <ac:spMk id="8" creationId="{306A8B42-8B84-4AC6-B005-CC4C832115B9}"/>
          </ac:spMkLst>
        </pc:spChg>
        <pc:spChg chg="mod">
          <ac:chgData name="Ken Merrihew" userId="bcb7a1e886d99f07" providerId="LiveId" clId="{FCE0257F-E2CB-4A70-A206-8E9B90251743}" dt="2019-05-26T00:51:20.268" v="1569" actId="14100"/>
          <ac:spMkLst>
            <pc:docMk/>
            <pc:sldMk cId="3615761802" sldId="280"/>
            <ac:spMk id="9" creationId="{C34D3EFA-92BC-4215-97F7-A9096582BAF8}"/>
          </ac:spMkLst>
        </pc:spChg>
        <pc:spChg chg="mod">
          <ac:chgData name="Ken Merrihew" userId="bcb7a1e886d99f07" providerId="LiveId" clId="{FCE0257F-E2CB-4A70-A206-8E9B90251743}" dt="2019-05-26T00:51:36.138" v="1571" actId="14100"/>
          <ac:spMkLst>
            <pc:docMk/>
            <pc:sldMk cId="3615761802" sldId="280"/>
            <ac:spMk id="10" creationId="{27BB3DCA-1779-4715-AA13-58497B4FCFC3}"/>
          </ac:spMkLst>
        </pc:spChg>
        <pc:spChg chg="mod">
          <ac:chgData name="Ken Merrihew" userId="bcb7a1e886d99f07" providerId="LiveId" clId="{FCE0257F-E2CB-4A70-A206-8E9B90251743}" dt="2019-05-26T00:51:36.138" v="1571" actId="14100"/>
          <ac:spMkLst>
            <pc:docMk/>
            <pc:sldMk cId="3615761802" sldId="280"/>
            <ac:spMk id="11" creationId="{B112C114-5EA3-4578-8929-1DF3CE8D2009}"/>
          </ac:spMkLst>
        </pc:spChg>
        <pc:spChg chg="add mod">
          <ac:chgData name="Ken Merrihew" userId="bcb7a1e886d99f07" providerId="LiveId" clId="{FCE0257F-E2CB-4A70-A206-8E9B90251743}" dt="2019-05-26T00:46:54" v="1418" actId="1038"/>
          <ac:spMkLst>
            <pc:docMk/>
            <pc:sldMk cId="3615761802" sldId="280"/>
            <ac:spMk id="12" creationId="{B34D1209-3FDE-47C1-AC35-D4A43BC326B5}"/>
          </ac:spMkLst>
        </pc:spChg>
        <pc:spChg chg="add mod">
          <ac:chgData name="Ken Merrihew" userId="bcb7a1e886d99f07" providerId="LiveId" clId="{FCE0257F-E2CB-4A70-A206-8E9B90251743}" dt="2019-05-26T00:52:49.155" v="1624" actId="14100"/>
          <ac:spMkLst>
            <pc:docMk/>
            <pc:sldMk cId="3615761802" sldId="280"/>
            <ac:spMk id="13" creationId="{B29D8E06-4C83-42EF-BF3A-359636A80A43}"/>
          </ac:spMkLst>
        </pc:spChg>
      </pc:sldChg>
      <pc:sldChg chg="add">
        <pc:chgData name="Ken Merrihew" userId="bcb7a1e886d99f07" providerId="LiveId" clId="{FCE0257F-E2CB-4A70-A206-8E9B90251743}" dt="2019-05-26T00:45:59.879" v="1239"/>
        <pc:sldMkLst>
          <pc:docMk/>
          <pc:sldMk cId="1009755563" sldId="281"/>
        </pc:sldMkLst>
      </pc:sldChg>
      <pc:sldChg chg="delSp modSp add ord delAnim modAnim">
        <pc:chgData name="Ken Merrihew" userId="bcb7a1e886d99f07" providerId="LiveId" clId="{FCE0257F-E2CB-4A70-A206-8E9B90251743}" dt="2019-05-26T01:03:13.265" v="2069"/>
        <pc:sldMkLst>
          <pc:docMk/>
          <pc:sldMk cId="4041450723" sldId="282"/>
        </pc:sldMkLst>
        <pc:spChg chg="mod">
          <ac:chgData name="Ken Merrihew" userId="bcb7a1e886d99f07" providerId="LiveId" clId="{FCE0257F-E2CB-4A70-A206-8E9B90251743}" dt="2019-05-26T00:54:04.824" v="1684" actId="20577"/>
          <ac:spMkLst>
            <pc:docMk/>
            <pc:sldMk cId="4041450723" sldId="282"/>
            <ac:spMk id="6" creationId="{FB763895-0120-4BB5-82D5-4DB71DA85863}"/>
          </ac:spMkLst>
        </pc:spChg>
        <pc:spChg chg="del">
          <ac:chgData name="Ken Merrihew" userId="bcb7a1e886d99f07" providerId="LiveId" clId="{FCE0257F-E2CB-4A70-A206-8E9B90251743}" dt="2019-05-26T00:55:34.525" v="1698" actId="478"/>
          <ac:spMkLst>
            <pc:docMk/>
            <pc:sldMk cId="4041450723" sldId="282"/>
            <ac:spMk id="8" creationId="{306A8B42-8B84-4AC6-B005-CC4C832115B9}"/>
          </ac:spMkLst>
        </pc:spChg>
        <pc:spChg chg="del">
          <ac:chgData name="Ken Merrihew" userId="bcb7a1e886d99f07" providerId="LiveId" clId="{FCE0257F-E2CB-4A70-A206-8E9B90251743}" dt="2019-05-26T00:55:35.245" v="1699" actId="478"/>
          <ac:spMkLst>
            <pc:docMk/>
            <pc:sldMk cId="4041450723" sldId="282"/>
            <ac:spMk id="9" creationId="{C34D3EFA-92BC-4215-97F7-A9096582BAF8}"/>
          </ac:spMkLst>
        </pc:spChg>
        <pc:spChg chg="mod">
          <ac:chgData name="Ken Merrihew" userId="bcb7a1e886d99f07" providerId="LiveId" clId="{FCE0257F-E2CB-4A70-A206-8E9B90251743}" dt="2019-05-26T00:55:44.258" v="1738" actId="1035"/>
          <ac:spMkLst>
            <pc:docMk/>
            <pc:sldMk cId="4041450723" sldId="282"/>
            <ac:spMk id="10" creationId="{27BB3DCA-1779-4715-AA13-58497B4FCFC3}"/>
          </ac:spMkLst>
        </pc:spChg>
        <pc:spChg chg="mod">
          <ac:chgData name="Ken Merrihew" userId="bcb7a1e886d99f07" providerId="LiveId" clId="{FCE0257F-E2CB-4A70-A206-8E9B90251743}" dt="2019-05-26T00:54:10.995" v="1688" actId="403"/>
          <ac:spMkLst>
            <pc:docMk/>
            <pc:sldMk cId="4041450723" sldId="282"/>
            <ac:spMk id="11" creationId="{B112C114-5EA3-4578-8929-1DF3CE8D2009}"/>
          </ac:spMkLst>
        </pc:spChg>
        <pc:spChg chg="del">
          <ac:chgData name="Ken Merrihew" userId="bcb7a1e886d99f07" providerId="LiveId" clId="{FCE0257F-E2CB-4A70-A206-8E9B90251743}" dt="2019-05-26T00:55:35.886" v="1700" actId="478"/>
          <ac:spMkLst>
            <pc:docMk/>
            <pc:sldMk cId="4041450723" sldId="282"/>
            <ac:spMk id="13" creationId="{B29D8E06-4C83-42EF-BF3A-359636A80A43}"/>
          </ac:spMkLst>
        </pc:spChg>
      </pc:sldChg>
      <pc:sldChg chg="delSp modSp add delAnim modAnim">
        <pc:chgData name="Ken Merrihew" userId="bcb7a1e886d99f07" providerId="LiveId" clId="{FCE0257F-E2CB-4A70-A206-8E9B90251743}" dt="2019-05-26T01:04:15.939" v="2073"/>
        <pc:sldMkLst>
          <pc:docMk/>
          <pc:sldMk cId="4268205396" sldId="283"/>
        </pc:sldMkLst>
        <pc:spChg chg="mod">
          <ac:chgData name="Ken Merrihew" userId="bcb7a1e886d99f07" providerId="LiveId" clId="{FCE0257F-E2CB-4A70-A206-8E9B90251743}" dt="2019-05-26T00:57:20.449" v="1762" actId="403"/>
          <ac:spMkLst>
            <pc:docMk/>
            <pc:sldMk cId="4268205396" sldId="283"/>
            <ac:spMk id="6" creationId="{FB763895-0120-4BB5-82D5-4DB71DA85863}"/>
          </ac:spMkLst>
        </pc:spChg>
        <pc:spChg chg="del mod">
          <ac:chgData name="Ken Merrihew" userId="bcb7a1e886d99f07" providerId="LiveId" clId="{FCE0257F-E2CB-4A70-A206-8E9B90251743}" dt="2019-05-26T00:57:57.566" v="1917"/>
          <ac:spMkLst>
            <pc:docMk/>
            <pc:sldMk cId="4268205396" sldId="283"/>
            <ac:spMk id="8" creationId="{306A8B42-8B84-4AC6-B005-CC4C832115B9}"/>
          </ac:spMkLst>
        </pc:spChg>
        <pc:spChg chg="del">
          <ac:chgData name="Ken Merrihew" userId="bcb7a1e886d99f07" providerId="LiveId" clId="{FCE0257F-E2CB-4A70-A206-8E9B90251743}" dt="2019-05-26T00:57:37.282" v="1820" actId="478"/>
          <ac:spMkLst>
            <pc:docMk/>
            <pc:sldMk cId="4268205396" sldId="283"/>
            <ac:spMk id="9" creationId="{C34D3EFA-92BC-4215-97F7-A9096582BAF8}"/>
          </ac:spMkLst>
        </pc:spChg>
        <pc:spChg chg="mod">
          <ac:chgData name="Ken Merrihew" userId="bcb7a1e886d99f07" providerId="LiveId" clId="{FCE0257F-E2CB-4A70-A206-8E9B90251743}" dt="2019-05-26T00:57:51.124" v="1902" actId="1036"/>
          <ac:spMkLst>
            <pc:docMk/>
            <pc:sldMk cId="4268205396" sldId="283"/>
            <ac:spMk id="10" creationId="{27BB3DCA-1779-4715-AA13-58497B4FCFC3}"/>
          </ac:spMkLst>
        </pc:spChg>
        <pc:spChg chg="mod">
          <ac:chgData name="Ken Merrihew" userId="bcb7a1e886d99f07" providerId="LiveId" clId="{FCE0257F-E2CB-4A70-A206-8E9B90251743}" dt="2019-05-26T00:57:45.267" v="1887" actId="1036"/>
          <ac:spMkLst>
            <pc:docMk/>
            <pc:sldMk cId="4268205396" sldId="283"/>
            <ac:spMk id="11" creationId="{B112C114-5EA3-4578-8929-1DF3CE8D2009}"/>
          </ac:spMkLst>
        </pc:spChg>
        <pc:spChg chg="mod">
          <ac:chgData name="Ken Merrihew" userId="bcb7a1e886d99f07" providerId="LiveId" clId="{FCE0257F-E2CB-4A70-A206-8E9B90251743}" dt="2019-05-26T00:56:04.904" v="1754" actId="20577"/>
          <ac:spMkLst>
            <pc:docMk/>
            <pc:sldMk cId="4268205396" sldId="283"/>
            <ac:spMk id="12" creationId="{B34D1209-3FDE-47C1-AC35-D4A43BC326B5}"/>
          </ac:spMkLst>
        </pc:spChg>
        <pc:spChg chg="del">
          <ac:chgData name="Ken Merrihew" userId="bcb7a1e886d99f07" providerId="LiveId" clId="{FCE0257F-E2CB-4A70-A206-8E9B90251743}" dt="2019-05-26T00:57:24.986" v="1763" actId="478"/>
          <ac:spMkLst>
            <pc:docMk/>
            <pc:sldMk cId="4268205396" sldId="283"/>
            <ac:spMk id="13" creationId="{B29D8E06-4C83-42EF-BF3A-359636A80A43}"/>
          </ac:spMkLst>
        </pc:spChg>
      </pc:sldChg>
      <pc:sldChg chg="addSp modSp add modAnim">
        <pc:chgData name="Ken Merrihew" userId="bcb7a1e886d99f07" providerId="LiveId" clId="{FCE0257F-E2CB-4A70-A206-8E9B90251743}" dt="2019-05-26T01:05:49.802" v="2080"/>
        <pc:sldMkLst>
          <pc:docMk/>
          <pc:sldMk cId="2878128224" sldId="284"/>
        </pc:sldMkLst>
        <pc:spChg chg="mod">
          <ac:chgData name="Ken Merrihew" userId="bcb7a1e886d99f07" providerId="LiveId" clId="{FCE0257F-E2CB-4A70-A206-8E9B90251743}" dt="2019-05-26T00:58:51.652" v="1981" actId="313"/>
          <ac:spMkLst>
            <pc:docMk/>
            <pc:sldMk cId="2878128224" sldId="284"/>
            <ac:spMk id="6" creationId="{FB763895-0120-4BB5-82D5-4DB71DA85863}"/>
          </ac:spMkLst>
        </pc:spChg>
        <pc:spChg chg="add mod">
          <ac:chgData name="Ken Merrihew" userId="bcb7a1e886d99f07" providerId="LiveId" clId="{FCE0257F-E2CB-4A70-A206-8E9B90251743}" dt="2019-05-26T01:00:13.818" v="2057" actId="1035"/>
          <ac:spMkLst>
            <pc:docMk/>
            <pc:sldMk cId="2878128224" sldId="284"/>
            <ac:spMk id="8" creationId="{893CF599-49C8-4775-8F6F-C38D79062AD2}"/>
          </ac:spMkLst>
        </pc:spChg>
        <pc:spChg chg="mod">
          <ac:chgData name="Ken Merrihew" userId="bcb7a1e886d99f07" providerId="LiveId" clId="{FCE0257F-E2CB-4A70-A206-8E9B90251743}" dt="2019-05-26T01:00:13.818" v="2057" actId="1035"/>
          <ac:spMkLst>
            <pc:docMk/>
            <pc:sldMk cId="2878128224" sldId="284"/>
            <ac:spMk id="10" creationId="{27BB3DCA-1779-4715-AA13-58497B4FCFC3}"/>
          </ac:spMkLst>
        </pc:spChg>
        <pc:spChg chg="mod">
          <ac:chgData name="Ken Merrihew" userId="bcb7a1e886d99f07" providerId="LiveId" clId="{FCE0257F-E2CB-4A70-A206-8E9B90251743}" dt="2019-05-26T00:59:39.338" v="1988" actId="403"/>
          <ac:spMkLst>
            <pc:docMk/>
            <pc:sldMk cId="2878128224" sldId="284"/>
            <ac:spMk id="11" creationId="{B112C114-5EA3-4578-8929-1DF3CE8D20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400D-63A0-49FE-B118-9C6870007F82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D739-BE63-443A-B536-A2FF783B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2FA73A-5146-4DBC-9BDB-23DF5E2AD698}"/>
              </a:ext>
            </a:extLst>
          </p:cNvPr>
          <p:cNvSpPr txBox="1"/>
          <p:nvPr/>
        </p:nvSpPr>
        <p:spPr>
          <a:xfrm>
            <a:off x="623889" y="2505670"/>
            <a:ext cx="4899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1</a:t>
            </a:r>
            <a:r>
              <a:rPr lang="en-US" sz="5400" dirty="0">
                <a:solidFill>
                  <a:srgbClr val="660000"/>
                </a:solidFill>
                <a:latin typeface="Times New Roman" panose="02020603050405020304" pitchFamily="18" charset="0"/>
                <a:ea typeface="Return To Sender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660000"/>
                </a:solidFill>
                <a:latin typeface="Times and Times again" pitchFamily="2" charset="0"/>
                <a:ea typeface="Return To Sender" panose="02000000000000000000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5572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02B31-C6D3-45E4-BE92-E8555A7E7AD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0649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Israel (greater).jpg">
            <a:extLst>
              <a:ext uri="{FF2B5EF4-FFF2-40B4-BE49-F238E27FC236}">
                <a16:creationId xmlns:a16="http://schemas.microsoft.com/office/drawing/2014/main" id="{DB9C54FD-DB69-4A30-8E3F-51D50A4BD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5" r="2693" b="37444"/>
          <a:stretch/>
        </p:blipFill>
        <p:spPr>
          <a:xfrm rot="21437703">
            <a:off x="685800" y="883024"/>
            <a:ext cx="7573682" cy="498437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01BC196-5E16-4D19-A7DE-D7FC8E6F2C9B}"/>
              </a:ext>
            </a:extLst>
          </p:cNvPr>
          <p:cNvSpPr txBox="1"/>
          <p:nvPr/>
        </p:nvSpPr>
        <p:spPr>
          <a:xfrm>
            <a:off x="5623437" y="2060945"/>
            <a:ext cx="3167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722 BC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Assyrian Empire</a:t>
            </a:r>
          </a:p>
        </p:txBody>
      </p:sp>
      <p:sp>
        <p:nvSpPr>
          <p:cNvPr id="53" name="Freeform 13">
            <a:extLst>
              <a:ext uri="{FF2B5EF4-FFF2-40B4-BE49-F238E27FC236}">
                <a16:creationId xmlns:a16="http://schemas.microsoft.com/office/drawing/2014/main" id="{D3D837B2-A57A-4DCE-BD24-CBE46D3D9DAA}"/>
              </a:ext>
            </a:extLst>
          </p:cNvPr>
          <p:cNvSpPr/>
          <p:nvPr/>
        </p:nvSpPr>
        <p:spPr>
          <a:xfrm rot="21437703">
            <a:off x="3774538" y="2090170"/>
            <a:ext cx="1119883" cy="1883575"/>
          </a:xfrm>
          <a:custGeom>
            <a:avLst/>
            <a:gdLst>
              <a:gd name="connsiteX0" fmla="*/ 154112 w 1119883"/>
              <a:gd name="connsiteY0" fmla="*/ 0 h 1883575"/>
              <a:gd name="connsiteX1" fmla="*/ 226032 w 1119883"/>
              <a:gd name="connsiteY1" fmla="*/ 10274 h 1883575"/>
              <a:gd name="connsiteX2" fmla="*/ 246580 w 1119883"/>
              <a:gd name="connsiteY2" fmla="*/ 41097 h 1883575"/>
              <a:gd name="connsiteX3" fmla="*/ 267128 w 1119883"/>
              <a:gd name="connsiteY3" fmla="*/ 61645 h 1883575"/>
              <a:gd name="connsiteX4" fmla="*/ 380144 w 1119883"/>
              <a:gd name="connsiteY4" fmla="*/ 133564 h 1883575"/>
              <a:gd name="connsiteX5" fmla="*/ 452063 w 1119883"/>
              <a:gd name="connsiteY5" fmla="*/ 174661 h 1883575"/>
              <a:gd name="connsiteX6" fmla="*/ 523982 w 1119883"/>
              <a:gd name="connsiteY6" fmla="*/ 297951 h 1883575"/>
              <a:gd name="connsiteX7" fmla="*/ 544530 w 1119883"/>
              <a:gd name="connsiteY7" fmla="*/ 390418 h 1883575"/>
              <a:gd name="connsiteX8" fmla="*/ 657546 w 1119883"/>
              <a:gd name="connsiteY8" fmla="*/ 400692 h 1883575"/>
              <a:gd name="connsiteX9" fmla="*/ 698643 w 1119883"/>
              <a:gd name="connsiteY9" fmla="*/ 441789 h 1883575"/>
              <a:gd name="connsiteX10" fmla="*/ 729465 w 1119883"/>
              <a:gd name="connsiteY10" fmla="*/ 544530 h 1883575"/>
              <a:gd name="connsiteX11" fmla="*/ 750014 w 1119883"/>
              <a:gd name="connsiteY11" fmla="*/ 708917 h 1883575"/>
              <a:gd name="connsiteX12" fmla="*/ 842481 w 1119883"/>
              <a:gd name="connsiteY12" fmla="*/ 729465 h 1883575"/>
              <a:gd name="connsiteX13" fmla="*/ 873303 w 1119883"/>
              <a:gd name="connsiteY13" fmla="*/ 698643 h 1883575"/>
              <a:gd name="connsiteX14" fmla="*/ 883578 w 1119883"/>
              <a:gd name="connsiteY14" fmla="*/ 657546 h 1883575"/>
              <a:gd name="connsiteX15" fmla="*/ 955497 w 1119883"/>
              <a:gd name="connsiteY15" fmla="*/ 647272 h 1883575"/>
              <a:gd name="connsiteX16" fmla="*/ 1058238 w 1119883"/>
              <a:gd name="connsiteY16" fmla="*/ 667820 h 1883575"/>
              <a:gd name="connsiteX17" fmla="*/ 1109609 w 1119883"/>
              <a:gd name="connsiteY17" fmla="*/ 688369 h 1883575"/>
              <a:gd name="connsiteX18" fmla="*/ 1119883 w 1119883"/>
              <a:gd name="connsiteY18" fmla="*/ 698643 h 1883575"/>
              <a:gd name="connsiteX19" fmla="*/ 1119883 w 1119883"/>
              <a:gd name="connsiteY19" fmla="*/ 770562 h 1883575"/>
              <a:gd name="connsiteX20" fmla="*/ 1099335 w 1119883"/>
              <a:gd name="connsiteY20" fmla="*/ 791110 h 1883575"/>
              <a:gd name="connsiteX21" fmla="*/ 1099335 w 1119883"/>
              <a:gd name="connsiteY21" fmla="*/ 842481 h 1883575"/>
              <a:gd name="connsiteX22" fmla="*/ 1089061 w 1119883"/>
              <a:gd name="connsiteY22" fmla="*/ 893852 h 1883575"/>
              <a:gd name="connsiteX23" fmla="*/ 1089061 w 1119883"/>
              <a:gd name="connsiteY23" fmla="*/ 976045 h 1883575"/>
              <a:gd name="connsiteX24" fmla="*/ 1099335 w 1119883"/>
              <a:gd name="connsiteY24" fmla="*/ 1058238 h 1883575"/>
              <a:gd name="connsiteX25" fmla="*/ 1109609 w 1119883"/>
              <a:gd name="connsiteY25" fmla="*/ 1150706 h 1883575"/>
              <a:gd name="connsiteX26" fmla="*/ 1109609 w 1119883"/>
              <a:gd name="connsiteY26" fmla="*/ 1232899 h 1883575"/>
              <a:gd name="connsiteX27" fmla="*/ 1109609 w 1119883"/>
              <a:gd name="connsiteY27" fmla="*/ 1284270 h 1883575"/>
              <a:gd name="connsiteX28" fmla="*/ 1109609 w 1119883"/>
              <a:gd name="connsiteY28" fmla="*/ 1335640 h 1883575"/>
              <a:gd name="connsiteX29" fmla="*/ 1089061 w 1119883"/>
              <a:gd name="connsiteY29" fmla="*/ 1356189 h 1883575"/>
              <a:gd name="connsiteX30" fmla="*/ 1078787 w 1119883"/>
              <a:gd name="connsiteY30" fmla="*/ 1387011 h 1883575"/>
              <a:gd name="connsiteX31" fmla="*/ 1078787 w 1119883"/>
              <a:gd name="connsiteY31" fmla="*/ 1469204 h 1883575"/>
              <a:gd name="connsiteX32" fmla="*/ 1078787 w 1119883"/>
              <a:gd name="connsiteY32" fmla="*/ 1561672 h 1883575"/>
              <a:gd name="connsiteX33" fmla="*/ 1078787 w 1119883"/>
              <a:gd name="connsiteY33" fmla="*/ 1602769 h 1883575"/>
              <a:gd name="connsiteX34" fmla="*/ 1078787 w 1119883"/>
              <a:gd name="connsiteY34" fmla="*/ 1633591 h 1883575"/>
              <a:gd name="connsiteX35" fmla="*/ 1078787 w 1119883"/>
              <a:gd name="connsiteY35" fmla="*/ 1633591 h 1883575"/>
              <a:gd name="connsiteX36" fmla="*/ 1078787 w 1119883"/>
              <a:gd name="connsiteY36" fmla="*/ 1705510 h 1883575"/>
              <a:gd name="connsiteX37" fmla="*/ 1089061 w 1119883"/>
              <a:gd name="connsiteY37" fmla="*/ 1787703 h 1883575"/>
              <a:gd name="connsiteX38" fmla="*/ 1109609 w 1119883"/>
              <a:gd name="connsiteY38" fmla="*/ 1880171 h 1883575"/>
              <a:gd name="connsiteX39" fmla="*/ 1006867 w 1119883"/>
              <a:gd name="connsiteY39" fmla="*/ 1808252 h 1883575"/>
              <a:gd name="connsiteX40" fmla="*/ 965771 w 1119883"/>
              <a:gd name="connsiteY40" fmla="*/ 1736333 h 1883575"/>
              <a:gd name="connsiteX41" fmla="*/ 904126 w 1119883"/>
              <a:gd name="connsiteY41" fmla="*/ 1633591 h 1883575"/>
              <a:gd name="connsiteX42" fmla="*/ 893852 w 1119883"/>
              <a:gd name="connsiteY42" fmla="*/ 1592494 h 1883575"/>
              <a:gd name="connsiteX43" fmla="*/ 893852 w 1119883"/>
              <a:gd name="connsiteY43" fmla="*/ 1510301 h 1883575"/>
              <a:gd name="connsiteX44" fmla="*/ 893852 w 1119883"/>
              <a:gd name="connsiteY44" fmla="*/ 1417834 h 1883575"/>
              <a:gd name="connsiteX45" fmla="*/ 873303 w 1119883"/>
              <a:gd name="connsiteY45" fmla="*/ 1366463 h 1883575"/>
              <a:gd name="connsiteX46" fmla="*/ 852755 w 1119883"/>
              <a:gd name="connsiteY46" fmla="*/ 1284270 h 1883575"/>
              <a:gd name="connsiteX47" fmla="*/ 821933 w 1119883"/>
              <a:gd name="connsiteY47" fmla="*/ 1181528 h 1883575"/>
              <a:gd name="connsiteX48" fmla="*/ 811658 w 1119883"/>
              <a:gd name="connsiteY48" fmla="*/ 1119883 h 1883575"/>
              <a:gd name="connsiteX49" fmla="*/ 750014 w 1119883"/>
              <a:gd name="connsiteY49" fmla="*/ 1027416 h 1883575"/>
              <a:gd name="connsiteX50" fmla="*/ 688369 w 1119883"/>
              <a:gd name="connsiteY50" fmla="*/ 1017142 h 1883575"/>
              <a:gd name="connsiteX51" fmla="*/ 616449 w 1119883"/>
              <a:gd name="connsiteY51" fmla="*/ 996593 h 1883575"/>
              <a:gd name="connsiteX52" fmla="*/ 523982 w 1119883"/>
              <a:gd name="connsiteY52" fmla="*/ 1027416 h 1883575"/>
              <a:gd name="connsiteX53" fmla="*/ 431515 w 1119883"/>
              <a:gd name="connsiteY53" fmla="*/ 1027416 h 1883575"/>
              <a:gd name="connsiteX54" fmla="*/ 359596 w 1119883"/>
              <a:gd name="connsiteY54" fmla="*/ 1027416 h 1883575"/>
              <a:gd name="connsiteX55" fmla="*/ 318499 w 1119883"/>
              <a:gd name="connsiteY55" fmla="*/ 1047964 h 1883575"/>
              <a:gd name="connsiteX56" fmla="*/ 318499 w 1119883"/>
              <a:gd name="connsiteY56" fmla="*/ 1047964 h 1883575"/>
              <a:gd name="connsiteX57" fmla="*/ 277402 w 1119883"/>
              <a:gd name="connsiteY57" fmla="*/ 1099335 h 1883575"/>
              <a:gd name="connsiteX58" fmla="*/ 205483 w 1119883"/>
              <a:gd name="connsiteY58" fmla="*/ 1078786 h 1883575"/>
              <a:gd name="connsiteX59" fmla="*/ 143838 w 1119883"/>
              <a:gd name="connsiteY59" fmla="*/ 1058238 h 1883575"/>
              <a:gd name="connsiteX60" fmla="*/ 143838 w 1119883"/>
              <a:gd name="connsiteY60" fmla="*/ 1058238 h 1883575"/>
              <a:gd name="connsiteX61" fmla="*/ 41097 w 1119883"/>
              <a:gd name="connsiteY61" fmla="*/ 1017142 h 1883575"/>
              <a:gd name="connsiteX62" fmla="*/ 20548 w 1119883"/>
              <a:gd name="connsiteY62" fmla="*/ 1006867 h 1883575"/>
              <a:gd name="connsiteX63" fmla="*/ 10274 w 1119883"/>
              <a:gd name="connsiteY63" fmla="*/ 986319 h 1883575"/>
              <a:gd name="connsiteX64" fmla="*/ 0 w 1119883"/>
              <a:gd name="connsiteY64" fmla="*/ 986319 h 1883575"/>
              <a:gd name="connsiteX65" fmla="*/ 51371 w 1119883"/>
              <a:gd name="connsiteY65" fmla="*/ 801384 h 1883575"/>
              <a:gd name="connsiteX66" fmla="*/ 82193 w 1119883"/>
              <a:gd name="connsiteY66" fmla="*/ 626724 h 1883575"/>
              <a:gd name="connsiteX67" fmla="*/ 113016 w 1119883"/>
              <a:gd name="connsiteY67" fmla="*/ 462337 h 1883575"/>
              <a:gd name="connsiteX68" fmla="*/ 113016 w 1119883"/>
              <a:gd name="connsiteY68" fmla="*/ 359595 h 1883575"/>
              <a:gd name="connsiteX69" fmla="*/ 113016 w 1119883"/>
              <a:gd name="connsiteY69" fmla="*/ 287676 h 1883575"/>
              <a:gd name="connsiteX70" fmla="*/ 113016 w 1119883"/>
              <a:gd name="connsiteY70" fmla="*/ 256854 h 1883575"/>
              <a:gd name="connsiteX71" fmla="*/ 164387 w 1119883"/>
              <a:gd name="connsiteY71" fmla="*/ 215757 h 1883575"/>
              <a:gd name="connsiteX72" fmla="*/ 174661 w 1119883"/>
              <a:gd name="connsiteY72" fmla="*/ 154112 h 1883575"/>
              <a:gd name="connsiteX73" fmla="*/ 174661 w 1119883"/>
              <a:gd name="connsiteY73" fmla="*/ 61645 h 1883575"/>
              <a:gd name="connsiteX74" fmla="*/ 154112 w 1119883"/>
              <a:gd name="connsiteY74" fmla="*/ 0 h 1883575"/>
              <a:gd name="connsiteX0" fmla="*/ 154112 w 1119883"/>
              <a:gd name="connsiteY0" fmla="*/ 0 h 1883575"/>
              <a:gd name="connsiteX1" fmla="*/ 226032 w 1119883"/>
              <a:gd name="connsiteY1" fmla="*/ 10274 h 1883575"/>
              <a:gd name="connsiteX2" fmla="*/ 246580 w 1119883"/>
              <a:gd name="connsiteY2" fmla="*/ 41097 h 1883575"/>
              <a:gd name="connsiteX3" fmla="*/ 267128 w 1119883"/>
              <a:gd name="connsiteY3" fmla="*/ 61645 h 1883575"/>
              <a:gd name="connsiteX4" fmla="*/ 380144 w 1119883"/>
              <a:gd name="connsiteY4" fmla="*/ 133564 h 1883575"/>
              <a:gd name="connsiteX5" fmla="*/ 452063 w 1119883"/>
              <a:gd name="connsiteY5" fmla="*/ 174661 h 1883575"/>
              <a:gd name="connsiteX6" fmla="*/ 523982 w 1119883"/>
              <a:gd name="connsiteY6" fmla="*/ 297951 h 1883575"/>
              <a:gd name="connsiteX7" fmla="*/ 544530 w 1119883"/>
              <a:gd name="connsiteY7" fmla="*/ 390418 h 1883575"/>
              <a:gd name="connsiteX8" fmla="*/ 657546 w 1119883"/>
              <a:gd name="connsiteY8" fmla="*/ 400692 h 1883575"/>
              <a:gd name="connsiteX9" fmla="*/ 698643 w 1119883"/>
              <a:gd name="connsiteY9" fmla="*/ 441789 h 1883575"/>
              <a:gd name="connsiteX10" fmla="*/ 729465 w 1119883"/>
              <a:gd name="connsiteY10" fmla="*/ 544530 h 1883575"/>
              <a:gd name="connsiteX11" fmla="*/ 750014 w 1119883"/>
              <a:gd name="connsiteY11" fmla="*/ 708917 h 1883575"/>
              <a:gd name="connsiteX12" fmla="*/ 842481 w 1119883"/>
              <a:gd name="connsiteY12" fmla="*/ 729465 h 1883575"/>
              <a:gd name="connsiteX13" fmla="*/ 873303 w 1119883"/>
              <a:gd name="connsiteY13" fmla="*/ 698643 h 1883575"/>
              <a:gd name="connsiteX14" fmla="*/ 883578 w 1119883"/>
              <a:gd name="connsiteY14" fmla="*/ 657546 h 1883575"/>
              <a:gd name="connsiteX15" fmla="*/ 955497 w 1119883"/>
              <a:gd name="connsiteY15" fmla="*/ 647272 h 1883575"/>
              <a:gd name="connsiteX16" fmla="*/ 1058238 w 1119883"/>
              <a:gd name="connsiteY16" fmla="*/ 667820 h 1883575"/>
              <a:gd name="connsiteX17" fmla="*/ 1109609 w 1119883"/>
              <a:gd name="connsiteY17" fmla="*/ 688369 h 1883575"/>
              <a:gd name="connsiteX18" fmla="*/ 1119883 w 1119883"/>
              <a:gd name="connsiteY18" fmla="*/ 698643 h 1883575"/>
              <a:gd name="connsiteX19" fmla="*/ 1119883 w 1119883"/>
              <a:gd name="connsiteY19" fmla="*/ 770562 h 1883575"/>
              <a:gd name="connsiteX20" fmla="*/ 1099335 w 1119883"/>
              <a:gd name="connsiteY20" fmla="*/ 791110 h 1883575"/>
              <a:gd name="connsiteX21" fmla="*/ 1099335 w 1119883"/>
              <a:gd name="connsiteY21" fmla="*/ 842481 h 1883575"/>
              <a:gd name="connsiteX22" fmla="*/ 1089061 w 1119883"/>
              <a:gd name="connsiteY22" fmla="*/ 893852 h 1883575"/>
              <a:gd name="connsiteX23" fmla="*/ 1089061 w 1119883"/>
              <a:gd name="connsiteY23" fmla="*/ 976045 h 1883575"/>
              <a:gd name="connsiteX24" fmla="*/ 1099335 w 1119883"/>
              <a:gd name="connsiteY24" fmla="*/ 1058238 h 1883575"/>
              <a:gd name="connsiteX25" fmla="*/ 1109609 w 1119883"/>
              <a:gd name="connsiteY25" fmla="*/ 1150706 h 1883575"/>
              <a:gd name="connsiteX26" fmla="*/ 1109609 w 1119883"/>
              <a:gd name="connsiteY26" fmla="*/ 1232899 h 1883575"/>
              <a:gd name="connsiteX27" fmla="*/ 1109609 w 1119883"/>
              <a:gd name="connsiteY27" fmla="*/ 1284270 h 1883575"/>
              <a:gd name="connsiteX28" fmla="*/ 1109609 w 1119883"/>
              <a:gd name="connsiteY28" fmla="*/ 1335640 h 1883575"/>
              <a:gd name="connsiteX29" fmla="*/ 1089061 w 1119883"/>
              <a:gd name="connsiteY29" fmla="*/ 1356189 h 1883575"/>
              <a:gd name="connsiteX30" fmla="*/ 1078787 w 1119883"/>
              <a:gd name="connsiteY30" fmla="*/ 1387011 h 1883575"/>
              <a:gd name="connsiteX31" fmla="*/ 1078787 w 1119883"/>
              <a:gd name="connsiteY31" fmla="*/ 1469204 h 1883575"/>
              <a:gd name="connsiteX32" fmla="*/ 1078787 w 1119883"/>
              <a:gd name="connsiteY32" fmla="*/ 1561672 h 1883575"/>
              <a:gd name="connsiteX33" fmla="*/ 1078787 w 1119883"/>
              <a:gd name="connsiteY33" fmla="*/ 1602769 h 1883575"/>
              <a:gd name="connsiteX34" fmla="*/ 1078787 w 1119883"/>
              <a:gd name="connsiteY34" fmla="*/ 1633591 h 1883575"/>
              <a:gd name="connsiteX35" fmla="*/ 1078787 w 1119883"/>
              <a:gd name="connsiteY35" fmla="*/ 1633591 h 1883575"/>
              <a:gd name="connsiteX36" fmla="*/ 1078787 w 1119883"/>
              <a:gd name="connsiteY36" fmla="*/ 1705510 h 1883575"/>
              <a:gd name="connsiteX37" fmla="*/ 1089061 w 1119883"/>
              <a:gd name="connsiteY37" fmla="*/ 1787703 h 1883575"/>
              <a:gd name="connsiteX38" fmla="*/ 1109609 w 1119883"/>
              <a:gd name="connsiteY38" fmla="*/ 1880171 h 1883575"/>
              <a:gd name="connsiteX39" fmla="*/ 1006867 w 1119883"/>
              <a:gd name="connsiteY39" fmla="*/ 1808252 h 1883575"/>
              <a:gd name="connsiteX40" fmla="*/ 965771 w 1119883"/>
              <a:gd name="connsiteY40" fmla="*/ 1736333 h 1883575"/>
              <a:gd name="connsiteX41" fmla="*/ 904126 w 1119883"/>
              <a:gd name="connsiteY41" fmla="*/ 1633591 h 1883575"/>
              <a:gd name="connsiteX42" fmla="*/ 893852 w 1119883"/>
              <a:gd name="connsiteY42" fmla="*/ 1592494 h 1883575"/>
              <a:gd name="connsiteX43" fmla="*/ 893852 w 1119883"/>
              <a:gd name="connsiteY43" fmla="*/ 1510301 h 1883575"/>
              <a:gd name="connsiteX44" fmla="*/ 893852 w 1119883"/>
              <a:gd name="connsiteY44" fmla="*/ 1417834 h 1883575"/>
              <a:gd name="connsiteX45" fmla="*/ 873303 w 1119883"/>
              <a:gd name="connsiteY45" fmla="*/ 1366463 h 1883575"/>
              <a:gd name="connsiteX46" fmla="*/ 852755 w 1119883"/>
              <a:gd name="connsiteY46" fmla="*/ 1284270 h 1883575"/>
              <a:gd name="connsiteX47" fmla="*/ 821933 w 1119883"/>
              <a:gd name="connsiteY47" fmla="*/ 1181528 h 1883575"/>
              <a:gd name="connsiteX48" fmla="*/ 811658 w 1119883"/>
              <a:gd name="connsiteY48" fmla="*/ 1119883 h 1883575"/>
              <a:gd name="connsiteX49" fmla="*/ 688369 w 1119883"/>
              <a:gd name="connsiteY49" fmla="*/ 1017142 h 1883575"/>
              <a:gd name="connsiteX50" fmla="*/ 616449 w 1119883"/>
              <a:gd name="connsiteY50" fmla="*/ 996593 h 1883575"/>
              <a:gd name="connsiteX51" fmla="*/ 523982 w 1119883"/>
              <a:gd name="connsiteY51" fmla="*/ 1027416 h 1883575"/>
              <a:gd name="connsiteX52" fmla="*/ 431515 w 1119883"/>
              <a:gd name="connsiteY52" fmla="*/ 1027416 h 1883575"/>
              <a:gd name="connsiteX53" fmla="*/ 359596 w 1119883"/>
              <a:gd name="connsiteY53" fmla="*/ 1027416 h 1883575"/>
              <a:gd name="connsiteX54" fmla="*/ 318499 w 1119883"/>
              <a:gd name="connsiteY54" fmla="*/ 1047964 h 1883575"/>
              <a:gd name="connsiteX55" fmla="*/ 318499 w 1119883"/>
              <a:gd name="connsiteY55" fmla="*/ 1047964 h 1883575"/>
              <a:gd name="connsiteX56" fmla="*/ 277402 w 1119883"/>
              <a:gd name="connsiteY56" fmla="*/ 1099335 h 1883575"/>
              <a:gd name="connsiteX57" fmla="*/ 205483 w 1119883"/>
              <a:gd name="connsiteY57" fmla="*/ 1078786 h 1883575"/>
              <a:gd name="connsiteX58" fmla="*/ 143838 w 1119883"/>
              <a:gd name="connsiteY58" fmla="*/ 1058238 h 1883575"/>
              <a:gd name="connsiteX59" fmla="*/ 143838 w 1119883"/>
              <a:gd name="connsiteY59" fmla="*/ 1058238 h 1883575"/>
              <a:gd name="connsiteX60" fmla="*/ 41097 w 1119883"/>
              <a:gd name="connsiteY60" fmla="*/ 1017142 h 1883575"/>
              <a:gd name="connsiteX61" fmla="*/ 20548 w 1119883"/>
              <a:gd name="connsiteY61" fmla="*/ 1006867 h 1883575"/>
              <a:gd name="connsiteX62" fmla="*/ 10274 w 1119883"/>
              <a:gd name="connsiteY62" fmla="*/ 986319 h 1883575"/>
              <a:gd name="connsiteX63" fmla="*/ 0 w 1119883"/>
              <a:gd name="connsiteY63" fmla="*/ 986319 h 1883575"/>
              <a:gd name="connsiteX64" fmla="*/ 51371 w 1119883"/>
              <a:gd name="connsiteY64" fmla="*/ 801384 h 1883575"/>
              <a:gd name="connsiteX65" fmla="*/ 82193 w 1119883"/>
              <a:gd name="connsiteY65" fmla="*/ 626724 h 1883575"/>
              <a:gd name="connsiteX66" fmla="*/ 113016 w 1119883"/>
              <a:gd name="connsiteY66" fmla="*/ 462337 h 1883575"/>
              <a:gd name="connsiteX67" fmla="*/ 113016 w 1119883"/>
              <a:gd name="connsiteY67" fmla="*/ 359595 h 1883575"/>
              <a:gd name="connsiteX68" fmla="*/ 113016 w 1119883"/>
              <a:gd name="connsiteY68" fmla="*/ 287676 h 1883575"/>
              <a:gd name="connsiteX69" fmla="*/ 113016 w 1119883"/>
              <a:gd name="connsiteY69" fmla="*/ 256854 h 1883575"/>
              <a:gd name="connsiteX70" fmla="*/ 164387 w 1119883"/>
              <a:gd name="connsiteY70" fmla="*/ 215757 h 1883575"/>
              <a:gd name="connsiteX71" fmla="*/ 174661 w 1119883"/>
              <a:gd name="connsiteY71" fmla="*/ 154112 h 1883575"/>
              <a:gd name="connsiteX72" fmla="*/ 174661 w 1119883"/>
              <a:gd name="connsiteY72" fmla="*/ 61645 h 1883575"/>
              <a:gd name="connsiteX73" fmla="*/ 154112 w 1119883"/>
              <a:gd name="connsiteY73" fmla="*/ 0 h 1883575"/>
              <a:gd name="connsiteX0" fmla="*/ 154112 w 1119883"/>
              <a:gd name="connsiteY0" fmla="*/ 0 h 1883575"/>
              <a:gd name="connsiteX1" fmla="*/ 226032 w 1119883"/>
              <a:gd name="connsiteY1" fmla="*/ 10274 h 1883575"/>
              <a:gd name="connsiteX2" fmla="*/ 246580 w 1119883"/>
              <a:gd name="connsiteY2" fmla="*/ 41097 h 1883575"/>
              <a:gd name="connsiteX3" fmla="*/ 267128 w 1119883"/>
              <a:gd name="connsiteY3" fmla="*/ 61645 h 1883575"/>
              <a:gd name="connsiteX4" fmla="*/ 380144 w 1119883"/>
              <a:gd name="connsiteY4" fmla="*/ 133564 h 1883575"/>
              <a:gd name="connsiteX5" fmla="*/ 452063 w 1119883"/>
              <a:gd name="connsiteY5" fmla="*/ 174661 h 1883575"/>
              <a:gd name="connsiteX6" fmla="*/ 523982 w 1119883"/>
              <a:gd name="connsiteY6" fmla="*/ 297951 h 1883575"/>
              <a:gd name="connsiteX7" fmla="*/ 544530 w 1119883"/>
              <a:gd name="connsiteY7" fmla="*/ 390418 h 1883575"/>
              <a:gd name="connsiteX8" fmla="*/ 657546 w 1119883"/>
              <a:gd name="connsiteY8" fmla="*/ 400692 h 1883575"/>
              <a:gd name="connsiteX9" fmla="*/ 698643 w 1119883"/>
              <a:gd name="connsiteY9" fmla="*/ 441789 h 1883575"/>
              <a:gd name="connsiteX10" fmla="*/ 729465 w 1119883"/>
              <a:gd name="connsiteY10" fmla="*/ 544530 h 1883575"/>
              <a:gd name="connsiteX11" fmla="*/ 750014 w 1119883"/>
              <a:gd name="connsiteY11" fmla="*/ 708917 h 1883575"/>
              <a:gd name="connsiteX12" fmla="*/ 842481 w 1119883"/>
              <a:gd name="connsiteY12" fmla="*/ 729465 h 1883575"/>
              <a:gd name="connsiteX13" fmla="*/ 873303 w 1119883"/>
              <a:gd name="connsiteY13" fmla="*/ 698643 h 1883575"/>
              <a:gd name="connsiteX14" fmla="*/ 883578 w 1119883"/>
              <a:gd name="connsiteY14" fmla="*/ 657546 h 1883575"/>
              <a:gd name="connsiteX15" fmla="*/ 955497 w 1119883"/>
              <a:gd name="connsiteY15" fmla="*/ 647272 h 1883575"/>
              <a:gd name="connsiteX16" fmla="*/ 1058238 w 1119883"/>
              <a:gd name="connsiteY16" fmla="*/ 667820 h 1883575"/>
              <a:gd name="connsiteX17" fmla="*/ 1109609 w 1119883"/>
              <a:gd name="connsiteY17" fmla="*/ 688369 h 1883575"/>
              <a:gd name="connsiteX18" fmla="*/ 1119883 w 1119883"/>
              <a:gd name="connsiteY18" fmla="*/ 698643 h 1883575"/>
              <a:gd name="connsiteX19" fmla="*/ 1119883 w 1119883"/>
              <a:gd name="connsiteY19" fmla="*/ 770562 h 1883575"/>
              <a:gd name="connsiteX20" fmla="*/ 1099335 w 1119883"/>
              <a:gd name="connsiteY20" fmla="*/ 791110 h 1883575"/>
              <a:gd name="connsiteX21" fmla="*/ 1099335 w 1119883"/>
              <a:gd name="connsiteY21" fmla="*/ 842481 h 1883575"/>
              <a:gd name="connsiteX22" fmla="*/ 1089061 w 1119883"/>
              <a:gd name="connsiteY22" fmla="*/ 893852 h 1883575"/>
              <a:gd name="connsiteX23" fmla="*/ 1089061 w 1119883"/>
              <a:gd name="connsiteY23" fmla="*/ 976045 h 1883575"/>
              <a:gd name="connsiteX24" fmla="*/ 1099335 w 1119883"/>
              <a:gd name="connsiteY24" fmla="*/ 1058238 h 1883575"/>
              <a:gd name="connsiteX25" fmla="*/ 1109609 w 1119883"/>
              <a:gd name="connsiteY25" fmla="*/ 1150706 h 1883575"/>
              <a:gd name="connsiteX26" fmla="*/ 1109609 w 1119883"/>
              <a:gd name="connsiteY26" fmla="*/ 1232899 h 1883575"/>
              <a:gd name="connsiteX27" fmla="*/ 1109609 w 1119883"/>
              <a:gd name="connsiteY27" fmla="*/ 1284270 h 1883575"/>
              <a:gd name="connsiteX28" fmla="*/ 1109609 w 1119883"/>
              <a:gd name="connsiteY28" fmla="*/ 1335640 h 1883575"/>
              <a:gd name="connsiteX29" fmla="*/ 1089061 w 1119883"/>
              <a:gd name="connsiteY29" fmla="*/ 1356189 h 1883575"/>
              <a:gd name="connsiteX30" fmla="*/ 1078787 w 1119883"/>
              <a:gd name="connsiteY30" fmla="*/ 1387011 h 1883575"/>
              <a:gd name="connsiteX31" fmla="*/ 1078787 w 1119883"/>
              <a:gd name="connsiteY31" fmla="*/ 1469204 h 1883575"/>
              <a:gd name="connsiteX32" fmla="*/ 1078787 w 1119883"/>
              <a:gd name="connsiteY32" fmla="*/ 1561672 h 1883575"/>
              <a:gd name="connsiteX33" fmla="*/ 1078787 w 1119883"/>
              <a:gd name="connsiteY33" fmla="*/ 1602769 h 1883575"/>
              <a:gd name="connsiteX34" fmla="*/ 1078787 w 1119883"/>
              <a:gd name="connsiteY34" fmla="*/ 1633591 h 1883575"/>
              <a:gd name="connsiteX35" fmla="*/ 1078787 w 1119883"/>
              <a:gd name="connsiteY35" fmla="*/ 1633591 h 1883575"/>
              <a:gd name="connsiteX36" fmla="*/ 1078787 w 1119883"/>
              <a:gd name="connsiteY36" fmla="*/ 1705510 h 1883575"/>
              <a:gd name="connsiteX37" fmla="*/ 1089061 w 1119883"/>
              <a:gd name="connsiteY37" fmla="*/ 1787703 h 1883575"/>
              <a:gd name="connsiteX38" fmla="*/ 1109609 w 1119883"/>
              <a:gd name="connsiteY38" fmla="*/ 1880171 h 1883575"/>
              <a:gd name="connsiteX39" fmla="*/ 1006867 w 1119883"/>
              <a:gd name="connsiteY39" fmla="*/ 1808252 h 1883575"/>
              <a:gd name="connsiteX40" fmla="*/ 965771 w 1119883"/>
              <a:gd name="connsiteY40" fmla="*/ 1736333 h 1883575"/>
              <a:gd name="connsiteX41" fmla="*/ 904126 w 1119883"/>
              <a:gd name="connsiteY41" fmla="*/ 1633591 h 1883575"/>
              <a:gd name="connsiteX42" fmla="*/ 893852 w 1119883"/>
              <a:gd name="connsiteY42" fmla="*/ 1592494 h 1883575"/>
              <a:gd name="connsiteX43" fmla="*/ 893852 w 1119883"/>
              <a:gd name="connsiteY43" fmla="*/ 1510301 h 1883575"/>
              <a:gd name="connsiteX44" fmla="*/ 893852 w 1119883"/>
              <a:gd name="connsiteY44" fmla="*/ 1417834 h 1883575"/>
              <a:gd name="connsiteX45" fmla="*/ 873303 w 1119883"/>
              <a:gd name="connsiteY45" fmla="*/ 1366463 h 1883575"/>
              <a:gd name="connsiteX46" fmla="*/ 852755 w 1119883"/>
              <a:gd name="connsiteY46" fmla="*/ 1284270 h 1883575"/>
              <a:gd name="connsiteX47" fmla="*/ 821933 w 1119883"/>
              <a:gd name="connsiteY47" fmla="*/ 1181528 h 1883575"/>
              <a:gd name="connsiteX48" fmla="*/ 811658 w 1119883"/>
              <a:gd name="connsiteY48" fmla="*/ 1119883 h 1883575"/>
              <a:gd name="connsiteX49" fmla="*/ 688369 w 1119883"/>
              <a:gd name="connsiteY49" fmla="*/ 1017142 h 1883575"/>
              <a:gd name="connsiteX50" fmla="*/ 616449 w 1119883"/>
              <a:gd name="connsiteY50" fmla="*/ 996593 h 1883575"/>
              <a:gd name="connsiteX51" fmla="*/ 616818 w 1119883"/>
              <a:gd name="connsiteY51" fmla="*/ 1001247 h 1883575"/>
              <a:gd name="connsiteX52" fmla="*/ 523982 w 1119883"/>
              <a:gd name="connsiteY52" fmla="*/ 1027416 h 1883575"/>
              <a:gd name="connsiteX53" fmla="*/ 431515 w 1119883"/>
              <a:gd name="connsiteY53" fmla="*/ 1027416 h 1883575"/>
              <a:gd name="connsiteX54" fmla="*/ 359596 w 1119883"/>
              <a:gd name="connsiteY54" fmla="*/ 1027416 h 1883575"/>
              <a:gd name="connsiteX55" fmla="*/ 318499 w 1119883"/>
              <a:gd name="connsiteY55" fmla="*/ 1047964 h 1883575"/>
              <a:gd name="connsiteX56" fmla="*/ 318499 w 1119883"/>
              <a:gd name="connsiteY56" fmla="*/ 1047964 h 1883575"/>
              <a:gd name="connsiteX57" fmla="*/ 277402 w 1119883"/>
              <a:gd name="connsiteY57" fmla="*/ 1099335 h 1883575"/>
              <a:gd name="connsiteX58" fmla="*/ 205483 w 1119883"/>
              <a:gd name="connsiteY58" fmla="*/ 1078786 h 1883575"/>
              <a:gd name="connsiteX59" fmla="*/ 143838 w 1119883"/>
              <a:gd name="connsiteY59" fmla="*/ 1058238 h 1883575"/>
              <a:gd name="connsiteX60" fmla="*/ 143838 w 1119883"/>
              <a:gd name="connsiteY60" fmla="*/ 1058238 h 1883575"/>
              <a:gd name="connsiteX61" fmla="*/ 41097 w 1119883"/>
              <a:gd name="connsiteY61" fmla="*/ 1017142 h 1883575"/>
              <a:gd name="connsiteX62" fmla="*/ 20548 w 1119883"/>
              <a:gd name="connsiteY62" fmla="*/ 1006867 h 1883575"/>
              <a:gd name="connsiteX63" fmla="*/ 10274 w 1119883"/>
              <a:gd name="connsiteY63" fmla="*/ 986319 h 1883575"/>
              <a:gd name="connsiteX64" fmla="*/ 0 w 1119883"/>
              <a:gd name="connsiteY64" fmla="*/ 986319 h 1883575"/>
              <a:gd name="connsiteX65" fmla="*/ 51371 w 1119883"/>
              <a:gd name="connsiteY65" fmla="*/ 801384 h 1883575"/>
              <a:gd name="connsiteX66" fmla="*/ 82193 w 1119883"/>
              <a:gd name="connsiteY66" fmla="*/ 626724 h 1883575"/>
              <a:gd name="connsiteX67" fmla="*/ 113016 w 1119883"/>
              <a:gd name="connsiteY67" fmla="*/ 462337 h 1883575"/>
              <a:gd name="connsiteX68" fmla="*/ 113016 w 1119883"/>
              <a:gd name="connsiteY68" fmla="*/ 359595 h 1883575"/>
              <a:gd name="connsiteX69" fmla="*/ 113016 w 1119883"/>
              <a:gd name="connsiteY69" fmla="*/ 287676 h 1883575"/>
              <a:gd name="connsiteX70" fmla="*/ 113016 w 1119883"/>
              <a:gd name="connsiteY70" fmla="*/ 256854 h 1883575"/>
              <a:gd name="connsiteX71" fmla="*/ 164387 w 1119883"/>
              <a:gd name="connsiteY71" fmla="*/ 215757 h 1883575"/>
              <a:gd name="connsiteX72" fmla="*/ 174661 w 1119883"/>
              <a:gd name="connsiteY72" fmla="*/ 154112 h 1883575"/>
              <a:gd name="connsiteX73" fmla="*/ 174661 w 1119883"/>
              <a:gd name="connsiteY73" fmla="*/ 61645 h 1883575"/>
              <a:gd name="connsiteX74" fmla="*/ 154112 w 1119883"/>
              <a:gd name="connsiteY74" fmla="*/ 0 h 1883575"/>
              <a:gd name="connsiteX0" fmla="*/ 154112 w 1119883"/>
              <a:gd name="connsiteY0" fmla="*/ 0 h 1883575"/>
              <a:gd name="connsiteX1" fmla="*/ 226032 w 1119883"/>
              <a:gd name="connsiteY1" fmla="*/ 10274 h 1883575"/>
              <a:gd name="connsiteX2" fmla="*/ 246580 w 1119883"/>
              <a:gd name="connsiteY2" fmla="*/ 41097 h 1883575"/>
              <a:gd name="connsiteX3" fmla="*/ 267128 w 1119883"/>
              <a:gd name="connsiteY3" fmla="*/ 61645 h 1883575"/>
              <a:gd name="connsiteX4" fmla="*/ 380144 w 1119883"/>
              <a:gd name="connsiteY4" fmla="*/ 133564 h 1883575"/>
              <a:gd name="connsiteX5" fmla="*/ 452063 w 1119883"/>
              <a:gd name="connsiteY5" fmla="*/ 174661 h 1883575"/>
              <a:gd name="connsiteX6" fmla="*/ 523982 w 1119883"/>
              <a:gd name="connsiteY6" fmla="*/ 297951 h 1883575"/>
              <a:gd name="connsiteX7" fmla="*/ 544530 w 1119883"/>
              <a:gd name="connsiteY7" fmla="*/ 390418 h 1883575"/>
              <a:gd name="connsiteX8" fmla="*/ 657546 w 1119883"/>
              <a:gd name="connsiteY8" fmla="*/ 400692 h 1883575"/>
              <a:gd name="connsiteX9" fmla="*/ 698643 w 1119883"/>
              <a:gd name="connsiteY9" fmla="*/ 441789 h 1883575"/>
              <a:gd name="connsiteX10" fmla="*/ 729465 w 1119883"/>
              <a:gd name="connsiteY10" fmla="*/ 544530 h 1883575"/>
              <a:gd name="connsiteX11" fmla="*/ 750014 w 1119883"/>
              <a:gd name="connsiteY11" fmla="*/ 708917 h 1883575"/>
              <a:gd name="connsiteX12" fmla="*/ 842481 w 1119883"/>
              <a:gd name="connsiteY12" fmla="*/ 729465 h 1883575"/>
              <a:gd name="connsiteX13" fmla="*/ 873303 w 1119883"/>
              <a:gd name="connsiteY13" fmla="*/ 698643 h 1883575"/>
              <a:gd name="connsiteX14" fmla="*/ 883578 w 1119883"/>
              <a:gd name="connsiteY14" fmla="*/ 657546 h 1883575"/>
              <a:gd name="connsiteX15" fmla="*/ 955497 w 1119883"/>
              <a:gd name="connsiteY15" fmla="*/ 647272 h 1883575"/>
              <a:gd name="connsiteX16" fmla="*/ 1058238 w 1119883"/>
              <a:gd name="connsiteY16" fmla="*/ 667820 h 1883575"/>
              <a:gd name="connsiteX17" fmla="*/ 1109609 w 1119883"/>
              <a:gd name="connsiteY17" fmla="*/ 688369 h 1883575"/>
              <a:gd name="connsiteX18" fmla="*/ 1119883 w 1119883"/>
              <a:gd name="connsiteY18" fmla="*/ 698643 h 1883575"/>
              <a:gd name="connsiteX19" fmla="*/ 1119883 w 1119883"/>
              <a:gd name="connsiteY19" fmla="*/ 770562 h 1883575"/>
              <a:gd name="connsiteX20" fmla="*/ 1099335 w 1119883"/>
              <a:gd name="connsiteY20" fmla="*/ 791110 h 1883575"/>
              <a:gd name="connsiteX21" fmla="*/ 1099335 w 1119883"/>
              <a:gd name="connsiteY21" fmla="*/ 842481 h 1883575"/>
              <a:gd name="connsiteX22" fmla="*/ 1089061 w 1119883"/>
              <a:gd name="connsiteY22" fmla="*/ 893852 h 1883575"/>
              <a:gd name="connsiteX23" fmla="*/ 1089061 w 1119883"/>
              <a:gd name="connsiteY23" fmla="*/ 976045 h 1883575"/>
              <a:gd name="connsiteX24" fmla="*/ 1099335 w 1119883"/>
              <a:gd name="connsiteY24" fmla="*/ 1058238 h 1883575"/>
              <a:gd name="connsiteX25" fmla="*/ 1109609 w 1119883"/>
              <a:gd name="connsiteY25" fmla="*/ 1150706 h 1883575"/>
              <a:gd name="connsiteX26" fmla="*/ 1109609 w 1119883"/>
              <a:gd name="connsiteY26" fmla="*/ 1232899 h 1883575"/>
              <a:gd name="connsiteX27" fmla="*/ 1109609 w 1119883"/>
              <a:gd name="connsiteY27" fmla="*/ 1284270 h 1883575"/>
              <a:gd name="connsiteX28" fmla="*/ 1109609 w 1119883"/>
              <a:gd name="connsiteY28" fmla="*/ 1335640 h 1883575"/>
              <a:gd name="connsiteX29" fmla="*/ 1089061 w 1119883"/>
              <a:gd name="connsiteY29" fmla="*/ 1356189 h 1883575"/>
              <a:gd name="connsiteX30" fmla="*/ 1078787 w 1119883"/>
              <a:gd name="connsiteY30" fmla="*/ 1387011 h 1883575"/>
              <a:gd name="connsiteX31" fmla="*/ 1078787 w 1119883"/>
              <a:gd name="connsiteY31" fmla="*/ 1469204 h 1883575"/>
              <a:gd name="connsiteX32" fmla="*/ 1078787 w 1119883"/>
              <a:gd name="connsiteY32" fmla="*/ 1561672 h 1883575"/>
              <a:gd name="connsiteX33" fmla="*/ 1078787 w 1119883"/>
              <a:gd name="connsiteY33" fmla="*/ 1602769 h 1883575"/>
              <a:gd name="connsiteX34" fmla="*/ 1078787 w 1119883"/>
              <a:gd name="connsiteY34" fmla="*/ 1633591 h 1883575"/>
              <a:gd name="connsiteX35" fmla="*/ 1078787 w 1119883"/>
              <a:gd name="connsiteY35" fmla="*/ 1633591 h 1883575"/>
              <a:gd name="connsiteX36" fmla="*/ 1078787 w 1119883"/>
              <a:gd name="connsiteY36" fmla="*/ 1705510 h 1883575"/>
              <a:gd name="connsiteX37" fmla="*/ 1089061 w 1119883"/>
              <a:gd name="connsiteY37" fmla="*/ 1787703 h 1883575"/>
              <a:gd name="connsiteX38" fmla="*/ 1109609 w 1119883"/>
              <a:gd name="connsiteY38" fmla="*/ 1880171 h 1883575"/>
              <a:gd name="connsiteX39" fmla="*/ 1006867 w 1119883"/>
              <a:gd name="connsiteY39" fmla="*/ 1808252 h 1883575"/>
              <a:gd name="connsiteX40" fmla="*/ 965771 w 1119883"/>
              <a:gd name="connsiteY40" fmla="*/ 1736333 h 1883575"/>
              <a:gd name="connsiteX41" fmla="*/ 904126 w 1119883"/>
              <a:gd name="connsiteY41" fmla="*/ 1633591 h 1883575"/>
              <a:gd name="connsiteX42" fmla="*/ 893852 w 1119883"/>
              <a:gd name="connsiteY42" fmla="*/ 1592494 h 1883575"/>
              <a:gd name="connsiteX43" fmla="*/ 893852 w 1119883"/>
              <a:gd name="connsiteY43" fmla="*/ 1510301 h 1883575"/>
              <a:gd name="connsiteX44" fmla="*/ 893852 w 1119883"/>
              <a:gd name="connsiteY44" fmla="*/ 1417834 h 1883575"/>
              <a:gd name="connsiteX45" fmla="*/ 873303 w 1119883"/>
              <a:gd name="connsiteY45" fmla="*/ 1366463 h 1883575"/>
              <a:gd name="connsiteX46" fmla="*/ 852755 w 1119883"/>
              <a:gd name="connsiteY46" fmla="*/ 1284270 h 1883575"/>
              <a:gd name="connsiteX47" fmla="*/ 821933 w 1119883"/>
              <a:gd name="connsiteY47" fmla="*/ 1181528 h 1883575"/>
              <a:gd name="connsiteX48" fmla="*/ 811658 w 1119883"/>
              <a:gd name="connsiteY48" fmla="*/ 1119883 h 1883575"/>
              <a:gd name="connsiteX49" fmla="*/ 688369 w 1119883"/>
              <a:gd name="connsiteY49" fmla="*/ 1017142 h 1883575"/>
              <a:gd name="connsiteX50" fmla="*/ 678325 w 1119883"/>
              <a:gd name="connsiteY50" fmla="*/ 1017648 h 1883575"/>
              <a:gd name="connsiteX51" fmla="*/ 616449 w 1119883"/>
              <a:gd name="connsiteY51" fmla="*/ 996593 h 1883575"/>
              <a:gd name="connsiteX52" fmla="*/ 616818 w 1119883"/>
              <a:gd name="connsiteY52" fmla="*/ 1001247 h 1883575"/>
              <a:gd name="connsiteX53" fmla="*/ 523982 w 1119883"/>
              <a:gd name="connsiteY53" fmla="*/ 1027416 h 1883575"/>
              <a:gd name="connsiteX54" fmla="*/ 431515 w 1119883"/>
              <a:gd name="connsiteY54" fmla="*/ 1027416 h 1883575"/>
              <a:gd name="connsiteX55" fmla="*/ 359596 w 1119883"/>
              <a:gd name="connsiteY55" fmla="*/ 1027416 h 1883575"/>
              <a:gd name="connsiteX56" fmla="*/ 318499 w 1119883"/>
              <a:gd name="connsiteY56" fmla="*/ 1047964 h 1883575"/>
              <a:gd name="connsiteX57" fmla="*/ 318499 w 1119883"/>
              <a:gd name="connsiteY57" fmla="*/ 1047964 h 1883575"/>
              <a:gd name="connsiteX58" fmla="*/ 277402 w 1119883"/>
              <a:gd name="connsiteY58" fmla="*/ 1099335 h 1883575"/>
              <a:gd name="connsiteX59" fmla="*/ 205483 w 1119883"/>
              <a:gd name="connsiteY59" fmla="*/ 1078786 h 1883575"/>
              <a:gd name="connsiteX60" fmla="*/ 143838 w 1119883"/>
              <a:gd name="connsiteY60" fmla="*/ 1058238 h 1883575"/>
              <a:gd name="connsiteX61" fmla="*/ 143838 w 1119883"/>
              <a:gd name="connsiteY61" fmla="*/ 1058238 h 1883575"/>
              <a:gd name="connsiteX62" fmla="*/ 41097 w 1119883"/>
              <a:gd name="connsiteY62" fmla="*/ 1017142 h 1883575"/>
              <a:gd name="connsiteX63" fmla="*/ 20548 w 1119883"/>
              <a:gd name="connsiteY63" fmla="*/ 1006867 h 1883575"/>
              <a:gd name="connsiteX64" fmla="*/ 10274 w 1119883"/>
              <a:gd name="connsiteY64" fmla="*/ 986319 h 1883575"/>
              <a:gd name="connsiteX65" fmla="*/ 0 w 1119883"/>
              <a:gd name="connsiteY65" fmla="*/ 986319 h 1883575"/>
              <a:gd name="connsiteX66" fmla="*/ 51371 w 1119883"/>
              <a:gd name="connsiteY66" fmla="*/ 801384 h 1883575"/>
              <a:gd name="connsiteX67" fmla="*/ 82193 w 1119883"/>
              <a:gd name="connsiteY67" fmla="*/ 626724 h 1883575"/>
              <a:gd name="connsiteX68" fmla="*/ 113016 w 1119883"/>
              <a:gd name="connsiteY68" fmla="*/ 462337 h 1883575"/>
              <a:gd name="connsiteX69" fmla="*/ 113016 w 1119883"/>
              <a:gd name="connsiteY69" fmla="*/ 359595 h 1883575"/>
              <a:gd name="connsiteX70" fmla="*/ 113016 w 1119883"/>
              <a:gd name="connsiteY70" fmla="*/ 287676 h 1883575"/>
              <a:gd name="connsiteX71" fmla="*/ 113016 w 1119883"/>
              <a:gd name="connsiteY71" fmla="*/ 256854 h 1883575"/>
              <a:gd name="connsiteX72" fmla="*/ 164387 w 1119883"/>
              <a:gd name="connsiteY72" fmla="*/ 215757 h 1883575"/>
              <a:gd name="connsiteX73" fmla="*/ 174661 w 1119883"/>
              <a:gd name="connsiteY73" fmla="*/ 154112 h 1883575"/>
              <a:gd name="connsiteX74" fmla="*/ 174661 w 1119883"/>
              <a:gd name="connsiteY74" fmla="*/ 61645 h 1883575"/>
              <a:gd name="connsiteX75" fmla="*/ 154112 w 1119883"/>
              <a:gd name="connsiteY75" fmla="*/ 0 h 1883575"/>
              <a:gd name="connsiteX0" fmla="*/ 154112 w 1119883"/>
              <a:gd name="connsiteY0" fmla="*/ 0 h 1883575"/>
              <a:gd name="connsiteX1" fmla="*/ 226032 w 1119883"/>
              <a:gd name="connsiteY1" fmla="*/ 10274 h 1883575"/>
              <a:gd name="connsiteX2" fmla="*/ 246580 w 1119883"/>
              <a:gd name="connsiteY2" fmla="*/ 41097 h 1883575"/>
              <a:gd name="connsiteX3" fmla="*/ 267128 w 1119883"/>
              <a:gd name="connsiteY3" fmla="*/ 61645 h 1883575"/>
              <a:gd name="connsiteX4" fmla="*/ 380144 w 1119883"/>
              <a:gd name="connsiteY4" fmla="*/ 133564 h 1883575"/>
              <a:gd name="connsiteX5" fmla="*/ 452063 w 1119883"/>
              <a:gd name="connsiteY5" fmla="*/ 174661 h 1883575"/>
              <a:gd name="connsiteX6" fmla="*/ 523982 w 1119883"/>
              <a:gd name="connsiteY6" fmla="*/ 297951 h 1883575"/>
              <a:gd name="connsiteX7" fmla="*/ 544530 w 1119883"/>
              <a:gd name="connsiteY7" fmla="*/ 390418 h 1883575"/>
              <a:gd name="connsiteX8" fmla="*/ 657546 w 1119883"/>
              <a:gd name="connsiteY8" fmla="*/ 400692 h 1883575"/>
              <a:gd name="connsiteX9" fmla="*/ 698643 w 1119883"/>
              <a:gd name="connsiteY9" fmla="*/ 441789 h 1883575"/>
              <a:gd name="connsiteX10" fmla="*/ 729465 w 1119883"/>
              <a:gd name="connsiteY10" fmla="*/ 544530 h 1883575"/>
              <a:gd name="connsiteX11" fmla="*/ 750014 w 1119883"/>
              <a:gd name="connsiteY11" fmla="*/ 708917 h 1883575"/>
              <a:gd name="connsiteX12" fmla="*/ 842481 w 1119883"/>
              <a:gd name="connsiteY12" fmla="*/ 729465 h 1883575"/>
              <a:gd name="connsiteX13" fmla="*/ 873303 w 1119883"/>
              <a:gd name="connsiteY13" fmla="*/ 698643 h 1883575"/>
              <a:gd name="connsiteX14" fmla="*/ 883578 w 1119883"/>
              <a:gd name="connsiteY14" fmla="*/ 657546 h 1883575"/>
              <a:gd name="connsiteX15" fmla="*/ 955497 w 1119883"/>
              <a:gd name="connsiteY15" fmla="*/ 647272 h 1883575"/>
              <a:gd name="connsiteX16" fmla="*/ 1058238 w 1119883"/>
              <a:gd name="connsiteY16" fmla="*/ 667820 h 1883575"/>
              <a:gd name="connsiteX17" fmla="*/ 1109609 w 1119883"/>
              <a:gd name="connsiteY17" fmla="*/ 688369 h 1883575"/>
              <a:gd name="connsiteX18" fmla="*/ 1119883 w 1119883"/>
              <a:gd name="connsiteY18" fmla="*/ 698643 h 1883575"/>
              <a:gd name="connsiteX19" fmla="*/ 1119883 w 1119883"/>
              <a:gd name="connsiteY19" fmla="*/ 770562 h 1883575"/>
              <a:gd name="connsiteX20" fmla="*/ 1099335 w 1119883"/>
              <a:gd name="connsiteY20" fmla="*/ 791110 h 1883575"/>
              <a:gd name="connsiteX21" fmla="*/ 1099335 w 1119883"/>
              <a:gd name="connsiteY21" fmla="*/ 842481 h 1883575"/>
              <a:gd name="connsiteX22" fmla="*/ 1089061 w 1119883"/>
              <a:gd name="connsiteY22" fmla="*/ 893852 h 1883575"/>
              <a:gd name="connsiteX23" fmla="*/ 1089061 w 1119883"/>
              <a:gd name="connsiteY23" fmla="*/ 976045 h 1883575"/>
              <a:gd name="connsiteX24" fmla="*/ 1099335 w 1119883"/>
              <a:gd name="connsiteY24" fmla="*/ 1058238 h 1883575"/>
              <a:gd name="connsiteX25" fmla="*/ 1109609 w 1119883"/>
              <a:gd name="connsiteY25" fmla="*/ 1150706 h 1883575"/>
              <a:gd name="connsiteX26" fmla="*/ 1109609 w 1119883"/>
              <a:gd name="connsiteY26" fmla="*/ 1232899 h 1883575"/>
              <a:gd name="connsiteX27" fmla="*/ 1109609 w 1119883"/>
              <a:gd name="connsiteY27" fmla="*/ 1284270 h 1883575"/>
              <a:gd name="connsiteX28" fmla="*/ 1109609 w 1119883"/>
              <a:gd name="connsiteY28" fmla="*/ 1335640 h 1883575"/>
              <a:gd name="connsiteX29" fmla="*/ 1089061 w 1119883"/>
              <a:gd name="connsiteY29" fmla="*/ 1356189 h 1883575"/>
              <a:gd name="connsiteX30" fmla="*/ 1078787 w 1119883"/>
              <a:gd name="connsiteY30" fmla="*/ 1387011 h 1883575"/>
              <a:gd name="connsiteX31" fmla="*/ 1078787 w 1119883"/>
              <a:gd name="connsiteY31" fmla="*/ 1469204 h 1883575"/>
              <a:gd name="connsiteX32" fmla="*/ 1078787 w 1119883"/>
              <a:gd name="connsiteY32" fmla="*/ 1561672 h 1883575"/>
              <a:gd name="connsiteX33" fmla="*/ 1078787 w 1119883"/>
              <a:gd name="connsiteY33" fmla="*/ 1602769 h 1883575"/>
              <a:gd name="connsiteX34" fmla="*/ 1078787 w 1119883"/>
              <a:gd name="connsiteY34" fmla="*/ 1633591 h 1883575"/>
              <a:gd name="connsiteX35" fmla="*/ 1078787 w 1119883"/>
              <a:gd name="connsiteY35" fmla="*/ 1633591 h 1883575"/>
              <a:gd name="connsiteX36" fmla="*/ 1078787 w 1119883"/>
              <a:gd name="connsiteY36" fmla="*/ 1705510 h 1883575"/>
              <a:gd name="connsiteX37" fmla="*/ 1089061 w 1119883"/>
              <a:gd name="connsiteY37" fmla="*/ 1787703 h 1883575"/>
              <a:gd name="connsiteX38" fmla="*/ 1109609 w 1119883"/>
              <a:gd name="connsiteY38" fmla="*/ 1880171 h 1883575"/>
              <a:gd name="connsiteX39" fmla="*/ 1006867 w 1119883"/>
              <a:gd name="connsiteY39" fmla="*/ 1808252 h 1883575"/>
              <a:gd name="connsiteX40" fmla="*/ 965771 w 1119883"/>
              <a:gd name="connsiteY40" fmla="*/ 1736333 h 1883575"/>
              <a:gd name="connsiteX41" fmla="*/ 904126 w 1119883"/>
              <a:gd name="connsiteY41" fmla="*/ 1633591 h 1883575"/>
              <a:gd name="connsiteX42" fmla="*/ 893852 w 1119883"/>
              <a:gd name="connsiteY42" fmla="*/ 1592494 h 1883575"/>
              <a:gd name="connsiteX43" fmla="*/ 893852 w 1119883"/>
              <a:gd name="connsiteY43" fmla="*/ 1510301 h 1883575"/>
              <a:gd name="connsiteX44" fmla="*/ 893852 w 1119883"/>
              <a:gd name="connsiteY44" fmla="*/ 1417834 h 1883575"/>
              <a:gd name="connsiteX45" fmla="*/ 873303 w 1119883"/>
              <a:gd name="connsiteY45" fmla="*/ 1366463 h 1883575"/>
              <a:gd name="connsiteX46" fmla="*/ 852755 w 1119883"/>
              <a:gd name="connsiteY46" fmla="*/ 1284270 h 1883575"/>
              <a:gd name="connsiteX47" fmla="*/ 821933 w 1119883"/>
              <a:gd name="connsiteY47" fmla="*/ 1181528 h 1883575"/>
              <a:gd name="connsiteX48" fmla="*/ 811658 w 1119883"/>
              <a:gd name="connsiteY48" fmla="*/ 1119883 h 1883575"/>
              <a:gd name="connsiteX49" fmla="*/ 688369 w 1119883"/>
              <a:gd name="connsiteY49" fmla="*/ 1017142 h 1883575"/>
              <a:gd name="connsiteX50" fmla="*/ 678325 w 1119883"/>
              <a:gd name="connsiteY50" fmla="*/ 1017648 h 1883575"/>
              <a:gd name="connsiteX51" fmla="*/ 616449 w 1119883"/>
              <a:gd name="connsiteY51" fmla="*/ 996593 h 1883575"/>
              <a:gd name="connsiteX52" fmla="*/ 616818 w 1119883"/>
              <a:gd name="connsiteY52" fmla="*/ 1001247 h 1883575"/>
              <a:gd name="connsiteX53" fmla="*/ 523982 w 1119883"/>
              <a:gd name="connsiteY53" fmla="*/ 1027416 h 1883575"/>
              <a:gd name="connsiteX54" fmla="*/ 431515 w 1119883"/>
              <a:gd name="connsiteY54" fmla="*/ 1027416 h 1883575"/>
              <a:gd name="connsiteX55" fmla="*/ 359596 w 1119883"/>
              <a:gd name="connsiteY55" fmla="*/ 1027416 h 1883575"/>
              <a:gd name="connsiteX56" fmla="*/ 318499 w 1119883"/>
              <a:gd name="connsiteY56" fmla="*/ 1047964 h 1883575"/>
              <a:gd name="connsiteX57" fmla="*/ 318499 w 1119883"/>
              <a:gd name="connsiteY57" fmla="*/ 1047964 h 1883575"/>
              <a:gd name="connsiteX58" fmla="*/ 277402 w 1119883"/>
              <a:gd name="connsiteY58" fmla="*/ 1099335 h 1883575"/>
              <a:gd name="connsiteX59" fmla="*/ 205483 w 1119883"/>
              <a:gd name="connsiteY59" fmla="*/ 1078786 h 1883575"/>
              <a:gd name="connsiteX60" fmla="*/ 143838 w 1119883"/>
              <a:gd name="connsiteY60" fmla="*/ 1058238 h 1883575"/>
              <a:gd name="connsiteX61" fmla="*/ 143838 w 1119883"/>
              <a:gd name="connsiteY61" fmla="*/ 1058238 h 1883575"/>
              <a:gd name="connsiteX62" fmla="*/ 41097 w 1119883"/>
              <a:gd name="connsiteY62" fmla="*/ 1017142 h 1883575"/>
              <a:gd name="connsiteX63" fmla="*/ 20548 w 1119883"/>
              <a:gd name="connsiteY63" fmla="*/ 1006867 h 1883575"/>
              <a:gd name="connsiteX64" fmla="*/ 10274 w 1119883"/>
              <a:gd name="connsiteY64" fmla="*/ 986319 h 1883575"/>
              <a:gd name="connsiteX65" fmla="*/ 0 w 1119883"/>
              <a:gd name="connsiteY65" fmla="*/ 986319 h 1883575"/>
              <a:gd name="connsiteX66" fmla="*/ 51371 w 1119883"/>
              <a:gd name="connsiteY66" fmla="*/ 801384 h 1883575"/>
              <a:gd name="connsiteX67" fmla="*/ 82193 w 1119883"/>
              <a:gd name="connsiteY67" fmla="*/ 626724 h 1883575"/>
              <a:gd name="connsiteX68" fmla="*/ 113016 w 1119883"/>
              <a:gd name="connsiteY68" fmla="*/ 462337 h 1883575"/>
              <a:gd name="connsiteX69" fmla="*/ 113016 w 1119883"/>
              <a:gd name="connsiteY69" fmla="*/ 359595 h 1883575"/>
              <a:gd name="connsiteX70" fmla="*/ 113016 w 1119883"/>
              <a:gd name="connsiteY70" fmla="*/ 287676 h 1883575"/>
              <a:gd name="connsiteX71" fmla="*/ 113016 w 1119883"/>
              <a:gd name="connsiteY71" fmla="*/ 256854 h 1883575"/>
              <a:gd name="connsiteX72" fmla="*/ 164387 w 1119883"/>
              <a:gd name="connsiteY72" fmla="*/ 215757 h 1883575"/>
              <a:gd name="connsiteX73" fmla="*/ 174661 w 1119883"/>
              <a:gd name="connsiteY73" fmla="*/ 154112 h 1883575"/>
              <a:gd name="connsiteX74" fmla="*/ 174661 w 1119883"/>
              <a:gd name="connsiteY74" fmla="*/ 61645 h 1883575"/>
              <a:gd name="connsiteX75" fmla="*/ 154112 w 1119883"/>
              <a:gd name="connsiteY75" fmla="*/ 0 h 188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19883" h="1883575">
                <a:moveTo>
                  <a:pt x="154112" y="0"/>
                </a:moveTo>
                <a:lnTo>
                  <a:pt x="226032" y="10274"/>
                </a:lnTo>
                <a:lnTo>
                  <a:pt x="246580" y="41097"/>
                </a:lnTo>
                <a:lnTo>
                  <a:pt x="267128" y="61645"/>
                </a:lnTo>
                <a:lnTo>
                  <a:pt x="380144" y="133564"/>
                </a:lnTo>
                <a:lnTo>
                  <a:pt x="452063" y="174661"/>
                </a:lnTo>
                <a:lnTo>
                  <a:pt x="523982" y="297951"/>
                </a:lnTo>
                <a:lnTo>
                  <a:pt x="544530" y="390418"/>
                </a:lnTo>
                <a:lnTo>
                  <a:pt x="657546" y="400692"/>
                </a:lnTo>
                <a:lnTo>
                  <a:pt x="698643" y="441789"/>
                </a:lnTo>
                <a:lnTo>
                  <a:pt x="729465" y="544530"/>
                </a:lnTo>
                <a:lnTo>
                  <a:pt x="750014" y="708917"/>
                </a:lnTo>
                <a:lnTo>
                  <a:pt x="842481" y="729465"/>
                </a:lnTo>
                <a:lnTo>
                  <a:pt x="873303" y="698643"/>
                </a:lnTo>
                <a:lnTo>
                  <a:pt x="883578" y="657546"/>
                </a:lnTo>
                <a:lnTo>
                  <a:pt x="955497" y="647272"/>
                </a:lnTo>
                <a:cubicBezTo>
                  <a:pt x="1051307" y="668563"/>
                  <a:pt x="1016390" y="667820"/>
                  <a:pt x="1058238" y="667820"/>
                </a:cubicBezTo>
                <a:lnTo>
                  <a:pt x="1109609" y="688369"/>
                </a:lnTo>
                <a:lnTo>
                  <a:pt x="1119883" y="698643"/>
                </a:lnTo>
                <a:lnTo>
                  <a:pt x="1119883" y="770562"/>
                </a:lnTo>
                <a:lnTo>
                  <a:pt x="1099335" y="791110"/>
                </a:lnTo>
                <a:lnTo>
                  <a:pt x="1099335" y="842481"/>
                </a:lnTo>
                <a:lnTo>
                  <a:pt x="1089061" y="893852"/>
                </a:lnTo>
                <a:lnTo>
                  <a:pt x="1089061" y="976045"/>
                </a:lnTo>
                <a:lnTo>
                  <a:pt x="1099335" y="1058238"/>
                </a:lnTo>
                <a:lnTo>
                  <a:pt x="1109609" y="1150706"/>
                </a:lnTo>
                <a:lnTo>
                  <a:pt x="1109609" y="1232899"/>
                </a:lnTo>
                <a:lnTo>
                  <a:pt x="1109609" y="1284270"/>
                </a:lnTo>
                <a:lnTo>
                  <a:pt x="1109609" y="1335640"/>
                </a:lnTo>
                <a:lnTo>
                  <a:pt x="1089061" y="1356189"/>
                </a:lnTo>
                <a:lnTo>
                  <a:pt x="1078787" y="1387011"/>
                </a:lnTo>
                <a:lnTo>
                  <a:pt x="1078787" y="1469204"/>
                </a:lnTo>
                <a:lnTo>
                  <a:pt x="1078787" y="1561672"/>
                </a:lnTo>
                <a:lnTo>
                  <a:pt x="1078787" y="1602769"/>
                </a:lnTo>
                <a:lnTo>
                  <a:pt x="1078787" y="1633591"/>
                </a:lnTo>
                <a:lnTo>
                  <a:pt x="1078787" y="1633591"/>
                </a:lnTo>
                <a:lnTo>
                  <a:pt x="1078787" y="1705510"/>
                </a:lnTo>
                <a:lnTo>
                  <a:pt x="1089061" y="1787703"/>
                </a:lnTo>
                <a:cubicBezTo>
                  <a:pt x="1099713" y="1883575"/>
                  <a:pt x="1068323" y="1880171"/>
                  <a:pt x="1109609" y="1880171"/>
                </a:cubicBezTo>
                <a:lnTo>
                  <a:pt x="1006867" y="1808252"/>
                </a:lnTo>
                <a:lnTo>
                  <a:pt x="965771" y="1736333"/>
                </a:lnTo>
                <a:lnTo>
                  <a:pt x="904126" y="1633591"/>
                </a:lnTo>
                <a:lnTo>
                  <a:pt x="893852" y="1592494"/>
                </a:lnTo>
                <a:lnTo>
                  <a:pt x="893852" y="1510301"/>
                </a:lnTo>
                <a:lnTo>
                  <a:pt x="893852" y="1417834"/>
                </a:lnTo>
                <a:lnTo>
                  <a:pt x="873303" y="1366463"/>
                </a:lnTo>
                <a:lnTo>
                  <a:pt x="852755" y="1284270"/>
                </a:lnTo>
                <a:lnTo>
                  <a:pt x="821933" y="1181528"/>
                </a:lnTo>
                <a:lnTo>
                  <a:pt x="811658" y="1119883"/>
                </a:lnTo>
                <a:lnTo>
                  <a:pt x="688369" y="1017142"/>
                </a:lnTo>
                <a:lnTo>
                  <a:pt x="678325" y="1017648"/>
                </a:lnTo>
                <a:lnTo>
                  <a:pt x="616449" y="996593"/>
                </a:lnTo>
                <a:lnTo>
                  <a:pt x="616818" y="1001247"/>
                </a:lnTo>
                <a:lnTo>
                  <a:pt x="523982" y="1027416"/>
                </a:lnTo>
                <a:lnTo>
                  <a:pt x="431515" y="1027416"/>
                </a:lnTo>
                <a:lnTo>
                  <a:pt x="359596" y="1027416"/>
                </a:lnTo>
                <a:lnTo>
                  <a:pt x="318499" y="1047964"/>
                </a:lnTo>
                <a:lnTo>
                  <a:pt x="318499" y="1047964"/>
                </a:lnTo>
                <a:lnTo>
                  <a:pt x="277402" y="1099335"/>
                </a:lnTo>
                <a:lnTo>
                  <a:pt x="205483" y="1078786"/>
                </a:lnTo>
                <a:lnTo>
                  <a:pt x="143838" y="1058238"/>
                </a:lnTo>
                <a:lnTo>
                  <a:pt x="143838" y="1058238"/>
                </a:lnTo>
                <a:lnTo>
                  <a:pt x="41097" y="1017142"/>
                </a:lnTo>
                <a:lnTo>
                  <a:pt x="20548" y="1006867"/>
                </a:lnTo>
                <a:lnTo>
                  <a:pt x="10274" y="986319"/>
                </a:lnTo>
                <a:lnTo>
                  <a:pt x="0" y="986319"/>
                </a:lnTo>
                <a:lnTo>
                  <a:pt x="51371" y="801384"/>
                </a:lnTo>
                <a:lnTo>
                  <a:pt x="82193" y="626724"/>
                </a:lnTo>
                <a:lnTo>
                  <a:pt x="113016" y="462337"/>
                </a:lnTo>
                <a:lnTo>
                  <a:pt x="113016" y="359595"/>
                </a:lnTo>
                <a:lnTo>
                  <a:pt x="113016" y="287676"/>
                </a:lnTo>
                <a:lnTo>
                  <a:pt x="113016" y="256854"/>
                </a:lnTo>
                <a:lnTo>
                  <a:pt x="164387" y="215757"/>
                </a:lnTo>
                <a:lnTo>
                  <a:pt x="174661" y="154112"/>
                </a:lnTo>
                <a:lnTo>
                  <a:pt x="174661" y="61645"/>
                </a:lnTo>
                <a:cubicBezTo>
                  <a:pt x="163715" y="6916"/>
                  <a:pt x="164387" y="27737"/>
                  <a:pt x="154112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35EF2650-7279-4EE7-BDAF-CA8DCD96C4CA}"/>
              </a:ext>
            </a:extLst>
          </p:cNvPr>
          <p:cNvSpPr/>
          <p:nvPr/>
        </p:nvSpPr>
        <p:spPr>
          <a:xfrm rot="21437703">
            <a:off x="2872911" y="3199949"/>
            <a:ext cx="1943100" cy="2647950"/>
          </a:xfrm>
          <a:custGeom>
            <a:avLst/>
            <a:gdLst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76225 w 1943100"/>
              <a:gd name="connsiteY31" fmla="*/ 1400175 h 2647950"/>
              <a:gd name="connsiteX32" fmla="*/ 400050 w 1943100"/>
              <a:gd name="connsiteY32" fmla="*/ 1247775 h 2647950"/>
              <a:gd name="connsiteX33" fmla="*/ 552450 w 1943100"/>
              <a:gd name="connsiteY33" fmla="*/ 990600 h 2647950"/>
              <a:gd name="connsiteX34" fmla="*/ 723900 w 1943100"/>
              <a:gd name="connsiteY34" fmla="*/ 657225 h 2647950"/>
              <a:gd name="connsiteX35" fmla="*/ 847725 w 1943100"/>
              <a:gd name="connsiteY35" fmla="*/ 314325 h 2647950"/>
              <a:gd name="connsiteX36" fmla="*/ 933450 w 1943100"/>
              <a:gd name="connsiteY36" fmla="*/ 0 h 2647950"/>
              <a:gd name="connsiteX37" fmla="*/ 971550 w 1943100"/>
              <a:gd name="connsiteY37" fmla="*/ 457200 h 2647950"/>
              <a:gd name="connsiteX38" fmla="*/ 1143000 w 1943100"/>
              <a:gd name="connsiteY38" fmla="*/ 542925 h 2647950"/>
              <a:gd name="connsiteX39" fmla="*/ 1200150 w 1943100"/>
              <a:gd name="connsiteY39" fmla="*/ 657225 h 2647950"/>
              <a:gd name="connsiteX40" fmla="*/ 1352550 w 1943100"/>
              <a:gd name="connsiteY40" fmla="*/ 771525 h 2647950"/>
              <a:gd name="connsiteX41" fmla="*/ 1409700 w 1943100"/>
              <a:gd name="connsiteY41" fmla="*/ 762000 h 2647950"/>
              <a:gd name="connsiteX42" fmla="*/ 1524000 w 1943100"/>
              <a:gd name="connsiteY42" fmla="*/ 695325 h 2647950"/>
              <a:gd name="connsiteX43" fmla="*/ 1571625 w 1943100"/>
              <a:gd name="connsiteY43" fmla="*/ 733425 h 2647950"/>
              <a:gd name="connsiteX44" fmla="*/ 1609725 w 1943100"/>
              <a:gd name="connsiteY44" fmla="*/ 838200 h 2647950"/>
              <a:gd name="connsiteX45" fmla="*/ 1733550 w 1943100"/>
              <a:gd name="connsiteY45" fmla="*/ 809625 h 2647950"/>
              <a:gd name="connsiteX46" fmla="*/ 1828800 w 1943100"/>
              <a:gd name="connsiteY46" fmla="*/ 790575 h 2647950"/>
              <a:gd name="connsiteX47" fmla="*/ 1933575 w 1943100"/>
              <a:gd name="connsiteY47" fmla="*/ 828675 h 2647950"/>
              <a:gd name="connsiteX48" fmla="*/ 1943100 w 1943100"/>
              <a:gd name="connsiteY48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552450 w 1943100"/>
              <a:gd name="connsiteY33" fmla="*/ 990600 h 2647950"/>
              <a:gd name="connsiteX34" fmla="*/ 723900 w 1943100"/>
              <a:gd name="connsiteY34" fmla="*/ 657225 h 2647950"/>
              <a:gd name="connsiteX35" fmla="*/ 847725 w 1943100"/>
              <a:gd name="connsiteY35" fmla="*/ 314325 h 2647950"/>
              <a:gd name="connsiteX36" fmla="*/ 933450 w 1943100"/>
              <a:gd name="connsiteY36" fmla="*/ 0 h 2647950"/>
              <a:gd name="connsiteX37" fmla="*/ 971550 w 1943100"/>
              <a:gd name="connsiteY37" fmla="*/ 457200 h 2647950"/>
              <a:gd name="connsiteX38" fmla="*/ 1143000 w 1943100"/>
              <a:gd name="connsiteY38" fmla="*/ 542925 h 2647950"/>
              <a:gd name="connsiteX39" fmla="*/ 1200150 w 1943100"/>
              <a:gd name="connsiteY39" fmla="*/ 657225 h 2647950"/>
              <a:gd name="connsiteX40" fmla="*/ 1352550 w 1943100"/>
              <a:gd name="connsiteY40" fmla="*/ 771525 h 2647950"/>
              <a:gd name="connsiteX41" fmla="*/ 1409700 w 1943100"/>
              <a:gd name="connsiteY41" fmla="*/ 762000 h 2647950"/>
              <a:gd name="connsiteX42" fmla="*/ 1524000 w 1943100"/>
              <a:gd name="connsiteY42" fmla="*/ 695325 h 2647950"/>
              <a:gd name="connsiteX43" fmla="*/ 1571625 w 1943100"/>
              <a:gd name="connsiteY43" fmla="*/ 733425 h 2647950"/>
              <a:gd name="connsiteX44" fmla="*/ 1609725 w 1943100"/>
              <a:gd name="connsiteY44" fmla="*/ 838200 h 2647950"/>
              <a:gd name="connsiteX45" fmla="*/ 1733550 w 1943100"/>
              <a:gd name="connsiteY45" fmla="*/ 809625 h 2647950"/>
              <a:gd name="connsiteX46" fmla="*/ 1828800 w 1943100"/>
              <a:gd name="connsiteY46" fmla="*/ 790575 h 2647950"/>
              <a:gd name="connsiteX47" fmla="*/ 1933575 w 1943100"/>
              <a:gd name="connsiteY47" fmla="*/ 828675 h 2647950"/>
              <a:gd name="connsiteX48" fmla="*/ 1943100 w 1943100"/>
              <a:gd name="connsiteY48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552450 w 1943100"/>
              <a:gd name="connsiteY33" fmla="*/ 990600 h 2647950"/>
              <a:gd name="connsiteX34" fmla="*/ 723900 w 1943100"/>
              <a:gd name="connsiteY34" fmla="*/ 657225 h 2647950"/>
              <a:gd name="connsiteX35" fmla="*/ 847725 w 1943100"/>
              <a:gd name="connsiteY35" fmla="*/ 314325 h 2647950"/>
              <a:gd name="connsiteX36" fmla="*/ 933450 w 1943100"/>
              <a:gd name="connsiteY36" fmla="*/ 0 h 2647950"/>
              <a:gd name="connsiteX37" fmla="*/ 971550 w 1943100"/>
              <a:gd name="connsiteY37" fmla="*/ 457200 h 2647950"/>
              <a:gd name="connsiteX38" fmla="*/ 1143000 w 1943100"/>
              <a:gd name="connsiteY38" fmla="*/ 542925 h 2647950"/>
              <a:gd name="connsiteX39" fmla="*/ 1200150 w 1943100"/>
              <a:gd name="connsiteY39" fmla="*/ 657225 h 2647950"/>
              <a:gd name="connsiteX40" fmla="*/ 1352550 w 1943100"/>
              <a:gd name="connsiteY40" fmla="*/ 771525 h 2647950"/>
              <a:gd name="connsiteX41" fmla="*/ 1409700 w 1943100"/>
              <a:gd name="connsiteY41" fmla="*/ 762000 h 2647950"/>
              <a:gd name="connsiteX42" fmla="*/ 1524000 w 1943100"/>
              <a:gd name="connsiteY42" fmla="*/ 695325 h 2647950"/>
              <a:gd name="connsiteX43" fmla="*/ 1571625 w 1943100"/>
              <a:gd name="connsiteY43" fmla="*/ 733425 h 2647950"/>
              <a:gd name="connsiteX44" fmla="*/ 1609725 w 1943100"/>
              <a:gd name="connsiteY44" fmla="*/ 838200 h 2647950"/>
              <a:gd name="connsiteX45" fmla="*/ 1733550 w 1943100"/>
              <a:gd name="connsiteY45" fmla="*/ 809625 h 2647950"/>
              <a:gd name="connsiteX46" fmla="*/ 1828800 w 1943100"/>
              <a:gd name="connsiteY46" fmla="*/ 790575 h 2647950"/>
              <a:gd name="connsiteX47" fmla="*/ 1933575 w 1943100"/>
              <a:gd name="connsiteY47" fmla="*/ 828675 h 2647950"/>
              <a:gd name="connsiteX48" fmla="*/ 1943100 w 1943100"/>
              <a:gd name="connsiteY48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552450 w 1943100"/>
              <a:gd name="connsiteY34" fmla="*/ 990600 h 2647950"/>
              <a:gd name="connsiteX35" fmla="*/ 723900 w 1943100"/>
              <a:gd name="connsiteY35" fmla="*/ 657225 h 2647950"/>
              <a:gd name="connsiteX36" fmla="*/ 847725 w 1943100"/>
              <a:gd name="connsiteY36" fmla="*/ 314325 h 2647950"/>
              <a:gd name="connsiteX37" fmla="*/ 933450 w 1943100"/>
              <a:gd name="connsiteY37" fmla="*/ 0 h 2647950"/>
              <a:gd name="connsiteX38" fmla="*/ 971550 w 1943100"/>
              <a:gd name="connsiteY38" fmla="*/ 457200 h 2647950"/>
              <a:gd name="connsiteX39" fmla="*/ 1143000 w 1943100"/>
              <a:gd name="connsiteY39" fmla="*/ 542925 h 2647950"/>
              <a:gd name="connsiteX40" fmla="*/ 1200150 w 1943100"/>
              <a:gd name="connsiteY40" fmla="*/ 657225 h 2647950"/>
              <a:gd name="connsiteX41" fmla="*/ 1352550 w 1943100"/>
              <a:gd name="connsiteY41" fmla="*/ 771525 h 2647950"/>
              <a:gd name="connsiteX42" fmla="*/ 1409700 w 1943100"/>
              <a:gd name="connsiteY42" fmla="*/ 762000 h 2647950"/>
              <a:gd name="connsiteX43" fmla="*/ 1524000 w 1943100"/>
              <a:gd name="connsiteY43" fmla="*/ 695325 h 2647950"/>
              <a:gd name="connsiteX44" fmla="*/ 1571625 w 1943100"/>
              <a:gd name="connsiteY44" fmla="*/ 733425 h 2647950"/>
              <a:gd name="connsiteX45" fmla="*/ 1609725 w 1943100"/>
              <a:gd name="connsiteY45" fmla="*/ 838200 h 2647950"/>
              <a:gd name="connsiteX46" fmla="*/ 1733550 w 1943100"/>
              <a:gd name="connsiteY46" fmla="*/ 809625 h 2647950"/>
              <a:gd name="connsiteX47" fmla="*/ 1828800 w 1943100"/>
              <a:gd name="connsiteY47" fmla="*/ 790575 h 2647950"/>
              <a:gd name="connsiteX48" fmla="*/ 1933575 w 1943100"/>
              <a:gd name="connsiteY48" fmla="*/ 828675 h 2647950"/>
              <a:gd name="connsiteX49" fmla="*/ 1943100 w 1943100"/>
              <a:gd name="connsiteY49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552450 w 1943100"/>
              <a:gd name="connsiteY34" fmla="*/ 990600 h 2647950"/>
              <a:gd name="connsiteX35" fmla="*/ 723900 w 1943100"/>
              <a:gd name="connsiteY35" fmla="*/ 657225 h 2647950"/>
              <a:gd name="connsiteX36" fmla="*/ 847725 w 1943100"/>
              <a:gd name="connsiteY36" fmla="*/ 314325 h 2647950"/>
              <a:gd name="connsiteX37" fmla="*/ 933450 w 1943100"/>
              <a:gd name="connsiteY37" fmla="*/ 0 h 2647950"/>
              <a:gd name="connsiteX38" fmla="*/ 971550 w 1943100"/>
              <a:gd name="connsiteY38" fmla="*/ 457200 h 2647950"/>
              <a:gd name="connsiteX39" fmla="*/ 1143000 w 1943100"/>
              <a:gd name="connsiteY39" fmla="*/ 542925 h 2647950"/>
              <a:gd name="connsiteX40" fmla="*/ 1200150 w 1943100"/>
              <a:gd name="connsiteY40" fmla="*/ 657225 h 2647950"/>
              <a:gd name="connsiteX41" fmla="*/ 1352550 w 1943100"/>
              <a:gd name="connsiteY41" fmla="*/ 771525 h 2647950"/>
              <a:gd name="connsiteX42" fmla="*/ 1409700 w 1943100"/>
              <a:gd name="connsiteY42" fmla="*/ 762000 h 2647950"/>
              <a:gd name="connsiteX43" fmla="*/ 1524000 w 1943100"/>
              <a:gd name="connsiteY43" fmla="*/ 695325 h 2647950"/>
              <a:gd name="connsiteX44" fmla="*/ 1571625 w 1943100"/>
              <a:gd name="connsiteY44" fmla="*/ 733425 h 2647950"/>
              <a:gd name="connsiteX45" fmla="*/ 1609725 w 1943100"/>
              <a:gd name="connsiteY45" fmla="*/ 838200 h 2647950"/>
              <a:gd name="connsiteX46" fmla="*/ 1733550 w 1943100"/>
              <a:gd name="connsiteY46" fmla="*/ 809625 h 2647950"/>
              <a:gd name="connsiteX47" fmla="*/ 1828800 w 1943100"/>
              <a:gd name="connsiteY47" fmla="*/ 790575 h 2647950"/>
              <a:gd name="connsiteX48" fmla="*/ 1933575 w 1943100"/>
              <a:gd name="connsiteY48" fmla="*/ 828675 h 2647950"/>
              <a:gd name="connsiteX49" fmla="*/ 1943100 w 1943100"/>
              <a:gd name="connsiteY49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405674 w 1943100"/>
              <a:gd name="connsiteY35" fmla="*/ 1235166 h 2647950"/>
              <a:gd name="connsiteX36" fmla="*/ 552450 w 1943100"/>
              <a:gd name="connsiteY36" fmla="*/ 990600 h 2647950"/>
              <a:gd name="connsiteX37" fmla="*/ 723900 w 1943100"/>
              <a:gd name="connsiteY37" fmla="*/ 657225 h 2647950"/>
              <a:gd name="connsiteX38" fmla="*/ 847725 w 1943100"/>
              <a:gd name="connsiteY38" fmla="*/ 314325 h 2647950"/>
              <a:gd name="connsiteX39" fmla="*/ 933450 w 1943100"/>
              <a:gd name="connsiteY39" fmla="*/ 0 h 2647950"/>
              <a:gd name="connsiteX40" fmla="*/ 971550 w 1943100"/>
              <a:gd name="connsiteY40" fmla="*/ 457200 h 2647950"/>
              <a:gd name="connsiteX41" fmla="*/ 1143000 w 1943100"/>
              <a:gd name="connsiteY41" fmla="*/ 542925 h 2647950"/>
              <a:gd name="connsiteX42" fmla="*/ 1200150 w 1943100"/>
              <a:gd name="connsiteY42" fmla="*/ 657225 h 2647950"/>
              <a:gd name="connsiteX43" fmla="*/ 1352550 w 1943100"/>
              <a:gd name="connsiteY43" fmla="*/ 771525 h 2647950"/>
              <a:gd name="connsiteX44" fmla="*/ 1409700 w 1943100"/>
              <a:gd name="connsiteY44" fmla="*/ 762000 h 2647950"/>
              <a:gd name="connsiteX45" fmla="*/ 1524000 w 1943100"/>
              <a:gd name="connsiteY45" fmla="*/ 695325 h 2647950"/>
              <a:gd name="connsiteX46" fmla="*/ 1571625 w 1943100"/>
              <a:gd name="connsiteY46" fmla="*/ 733425 h 2647950"/>
              <a:gd name="connsiteX47" fmla="*/ 1609725 w 1943100"/>
              <a:gd name="connsiteY47" fmla="*/ 838200 h 2647950"/>
              <a:gd name="connsiteX48" fmla="*/ 1733550 w 1943100"/>
              <a:gd name="connsiteY48" fmla="*/ 809625 h 2647950"/>
              <a:gd name="connsiteX49" fmla="*/ 1828800 w 1943100"/>
              <a:gd name="connsiteY49" fmla="*/ 790575 h 2647950"/>
              <a:gd name="connsiteX50" fmla="*/ 1933575 w 1943100"/>
              <a:gd name="connsiteY50" fmla="*/ 828675 h 2647950"/>
              <a:gd name="connsiteX51" fmla="*/ 1943100 w 1943100"/>
              <a:gd name="connsiteY51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403302 w 1943100"/>
              <a:gd name="connsiteY34" fmla="*/ 1234068 h 2647950"/>
              <a:gd name="connsiteX35" fmla="*/ 552450 w 1943100"/>
              <a:gd name="connsiteY35" fmla="*/ 990600 h 2647950"/>
              <a:gd name="connsiteX36" fmla="*/ 723900 w 1943100"/>
              <a:gd name="connsiteY36" fmla="*/ 657225 h 2647950"/>
              <a:gd name="connsiteX37" fmla="*/ 847725 w 1943100"/>
              <a:gd name="connsiteY37" fmla="*/ 314325 h 2647950"/>
              <a:gd name="connsiteX38" fmla="*/ 933450 w 1943100"/>
              <a:gd name="connsiteY38" fmla="*/ 0 h 2647950"/>
              <a:gd name="connsiteX39" fmla="*/ 971550 w 1943100"/>
              <a:gd name="connsiteY39" fmla="*/ 457200 h 2647950"/>
              <a:gd name="connsiteX40" fmla="*/ 1143000 w 1943100"/>
              <a:gd name="connsiteY40" fmla="*/ 542925 h 2647950"/>
              <a:gd name="connsiteX41" fmla="*/ 1200150 w 1943100"/>
              <a:gd name="connsiteY41" fmla="*/ 657225 h 2647950"/>
              <a:gd name="connsiteX42" fmla="*/ 1352550 w 1943100"/>
              <a:gd name="connsiteY42" fmla="*/ 771525 h 2647950"/>
              <a:gd name="connsiteX43" fmla="*/ 1409700 w 1943100"/>
              <a:gd name="connsiteY43" fmla="*/ 762000 h 2647950"/>
              <a:gd name="connsiteX44" fmla="*/ 1524000 w 1943100"/>
              <a:gd name="connsiteY44" fmla="*/ 695325 h 2647950"/>
              <a:gd name="connsiteX45" fmla="*/ 1571625 w 1943100"/>
              <a:gd name="connsiteY45" fmla="*/ 733425 h 2647950"/>
              <a:gd name="connsiteX46" fmla="*/ 1609725 w 1943100"/>
              <a:gd name="connsiteY46" fmla="*/ 838200 h 2647950"/>
              <a:gd name="connsiteX47" fmla="*/ 1733550 w 1943100"/>
              <a:gd name="connsiteY47" fmla="*/ 809625 h 2647950"/>
              <a:gd name="connsiteX48" fmla="*/ 1828800 w 1943100"/>
              <a:gd name="connsiteY48" fmla="*/ 790575 h 2647950"/>
              <a:gd name="connsiteX49" fmla="*/ 1933575 w 1943100"/>
              <a:gd name="connsiteY49" fmla="*/ 828675 h 2647950"/>
              <a:gd name="connsiteX50" fmla="*/ 1943100 w 1943100"/>
              <a:gd name="connsiteY50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403302 w 1943100"/>
              <a:gd name="connsiteY33" fmla="*/ 1237785 h 2647950"/>
              <a:gd name="connsiteX34" fmla="*/ 552450 w 1943100"/>
              <a:gd name="connsiteY34" fmla="*/ 990600 h 2647950"/>
              <a:gd name="connsiteX35" fmla="*/ 723900 w 1943100"/>
              <a:gd name="connsiteY35" fmla="*/ 657225 h 2647950"/>
              <a:gd name="connsiteX36" fmla="*/ 847725 w 1943100"/>
              <a:gd name="connsiteY36" fmla="*/ 314325 h 2647950"/>
              <a:gd name="connsiteX37" fmla="*/ 933450 w 1943100"/>
              <a:gd name="connsiteY37" fmla="*/ 0 h 2647950"/>
              <a:gd name="connsiteX38" fmla="*/ 971550 w 1943100"/>
              <a:gd name="connsiteY38" fmla="*/ 457200 h 2647950"/>
              <a:gd name="connsiteX39" fmla="*/ 1143000 w 1943100"/>
              <a:gd name="connsiteY39" fmla="*/ 542925 h 2647950"/>
              <a:gd name="connsiteX40" fmla="*/ 1200150 w 1943100"/>
              <a:gd name="connsiteY40" fmla="*/ 657225 h 2647950"/>
              <a:gd name="connsiteX41" fmla="*/ 1352550 w 1943100"/>
              <a:gd name="connsiteY41" fmla="*/ 771525 h 2647950"/>
              <a:gd name="connsiteX42" fmla="*/ 1409700 w 1943100"/>
              <a:gd name="connsiteY42" fmla="*/ 762000 h 2647950"/>
              <a:gd name="connsiteX43" fmla="*/ 1524000 w 1943100"/>
              <a:gd name="connsiteY43" fmla="*/ 695325 h 2647950"/>
              <a:gd name="connsiteX44" fmla="*/ 1571625 w 1943100"/>
              <a:gd name="connsiteY44" fmla="*/ 733425 h 2647950"/>
              <a:gd name="connsiteX45" fmla="*/ 1609725 w 1943100"/>
              <a:gd name="connsiteY45" fmla="*/ 838200 h 2647950"/>
              <a:gd name="connsiteX46" fmla="*/ 1733550 w 1943100"/>
              <a:gd name="connsiteY46" fmla="*/ 809625 h 2647950"/>
              <a:gd name="connsiteX47" fmla="*/ 1828800 w 1943100"/>
              <a:gd name="connsiteY47" fmla="*/ 790575 h 2647950"/>
              <a:gd name="connsiteX48" fmla="*/ 1933575 w 1943100"/>
              <a:gd name="connsiteY48" fmla="*/ 828675 h 2647950"/>
              <a:gd name="connsiteX49" fmla="*/ 1943100 w 1943100"/>
              <a:gd name="connsiteY49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400050 w 1943100"/>
              <a:gd name="connsiteY32" fmla="*/ 1247775 h 2647950"/>
              <a:gd name="connsiteX33" fmla="*/ 552450 w 1943100"/>
              <a:gd name="connsiteY33" fmla="*/ 990600 h 2647950"/>
              <a:gd name="connsiteX34" fmla="*/ 723900 w 1943100"/>
              <a:gd name="connsiteY34" fmla="*/ 657225 h 2647950"/>
              <a:gd name="connsiteX35" fmla="*/ 847725 w 1943100"/>
              <a:gd name="connsiteY35" fmla="*/ 314325 h 2647950"/>
              <a:gd name="connsiteX36" fmla="*/ 933450 w 1943100"/>
              <a:gd name="connsiteY36" fmla="*/ 0 h 2647950"/>
              <a:gd name="connsiteX37" fmla="*/ 971550 w 1943100"/>
              <a:gd name="connsiteY37" fmla="*/ 457200 h 2647950"/>
              <a:gd name="connsiteX38" fmla="*/ 1143000 w 1943100"/>
              <a:gd name="connsiteY38" fmla="*/ 542925 h 2647950"/>
              <a:gd name="connsiteX39" fmla="*/ 1200150 w 1943100"/>
              <a:gd name="connsiteY39" fmla="*/ 657225 h 2647950"/>
              <a:gd name="connsiteX40" fmla="*/ 1352550 w 1943100"/>
              <a:gd name="connsiteY40" fmla="*/ 771525 h 2647950"/>
              <a:gd name="connsiteX41" fmla="*/ 1409700 w 1943100"/>
              <a:gd name="connsiteY41" fmla="*/ 762000 h 2647950"/>
              <a:gd name="connsiteX42" fmla="*/ 1524000 w 1943100"/>
              <a:gd name="connsiteY42" fmla="*/ 695325 h 2647950"/>
              <a:gd name="connsiteX43" fmla="*/ 1571625 w 1943100"/>
              <a:gd name="connsiteY43" fmla="*/ 733425 h 2647950"/>
              <a:gd name="connsiteX44" fmla="*/ 1609725 w 1943100"/>
              <a:gd name="connsiteY44" fmla="*/ 838200 h 2647950"/>
              <a:gd name="connsiteX45" fmla="*/ 1733550 w 1943100"/>
              <a:gd name="connsiteY45" fmla="*/ 809625 h 2647950"/>
              <a:gd name="connsiteX46" fmla="*/ 1828800 w 1943100"/>
              <a:gd name="connsiteY46" fmla="*/ 790575 h 2647950"/>
              <a:gd name="connsiteX47" fmla="*/ 1933575 w 1943100"/>
              <a:gd name="connsiteY47" fmla="*/ 828675 h 2647950"/>
              <a:gd name="connsiteX48" fmla="*/ 1943100 w 1943100"/>
              <a:gd name="connsiteY48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552450 w 1943100"/>
              <a:gd name="connsiteY32" fmla="*/ 990600 h 2647950"/>
              <a:gd name="connsiteX33" fmla="*/ 723900 w 1943100"/>
              <a:gd name="connsiteY33" fmla="*/ 657225 h 2647950"/>
              <a:gd name="connsiteX34" fmla="*/ 847725 w 1943100"/>
              <a:gd name="connsiteY34" fmla="*/ 314325 h 2647950"/>
              <a:gd name="connsiteX35" fmla="*/ 933450 w 1943100"/>
              <a:gd name="connsiteY35" fmla="*/ 0 h 2647950"/>
              <a:gd name="connsiteX36" fmla="*/ 971550 w 1943100"/>
              <a:gd name="connsiteY36" fmla="*/ 457200 h 2647950"/>
              <a:gd name="connsiteX37" fmla="*/ 1143000 w 1943100"/>
              <a:gd name="connsiteY37" fmla="*/ 542925 h 2647950"/>
              <a:gd name="connsiteX38" fmla="*/ 1200150 w 1943100"/>
              <a:gd name="connsiteY38" fmla="*/ 657225 h 2647950"/>
              <a:gd name="connsiteX39" fmla="*/ 1352550 w 1943100"/>
              <a:gd name="connsiteY39" fmla="*/ 771525 h 2647950"/>
              <a:gd name="connsiteX40" fmla="*/ 1409700 w 1943100"/>
              <a:gd name="connsiteY40" fmla="*/ 762000 h 2647950"/>
              <a:gd name="connsiteX41" fmla="*/ 1524000 w 1943100"/>
              <a:gd name="connsiteY41" fmla="*/ 695325 h 2647950"/>
              <a:gd name="connsiteX42" fmla="*/ 1571625 w 1943100"/>
              <a:gd name="connsiteY42" fmla="*/ 733425 h 2647950"/>
              <a:gd name="connsiteX43" fmla="*/ 1609725 w 1943100"/>
              <a:gd name="connsiteY43" fmla="*/ 838200 h 2647950"/>
              <a:gd name="connsiteX44" fmla="*/ 1733550 w 1943100"/>
              <a:gd name="connsiteY44" fmla="*/ 809625 h 2647950"/>
              <a:gd name="connsiteX45" fmla="*/ 1828800 w 1943100"/>
              <a:gd name="connsiteY45" fmla="*/ 790575 h 2647950"/>
              <a:gd name="connsiteX46" fmla="*/ 1933575 w 1943100"/>
              <a:gd name="connsiteY46" fmla="*/ 828675 h 2647950"/>
              <a:gd name="connsiteX47" fmla="*/ 1943100 w 1943100"/>
              <a:gd name="connsiteY47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552450 w 1943100"/>
              <a:gd name="connsiteY32" fmla="*/ 990600 h 2647950"/>
              <a:gd name="connsiteX33" fmla="*/ 723900 w 1943100"/>
              <a:gd name="connsiteY33" fmla="*/ 657225 h 2647950"/>
              <a:gd name="connsiteX34" fmla="*/ 847725 w 1943100"/>
              <a:gd name="connsiteY34" fmla="*/ 314325 h 2647950"/>
              <a:gd name="connsiteX35" fmla="*/ 933450 w 1943100"/>
              <a:gd name="connsiteY35" fmla="*/ 0 h 2647950"/>
              <a:gd name="connsiteX36" fmla="*/ 971550 w 1943100"/>
              <a:gd name="connsiteY36" fmla="*/ 457200 h 2647950"/>
              <a:gd name="connsiteX37" fmla="*/ 1143000 w 1943100"/>
              <a:gd name="connsiteY37" fmla="*/ 542925 h 2647950"/>
              <a:gd name="connsiteX38" fmla="*/ 1200150 w 1943100"/>
              <a:gd name="connsiteY38" fmla="*/ 657225 h 2647950"/>
              <a:gd name="connsiteX39" fmla="*/ 1352550 w 1943100"/>
              <a:gd name="connsiteY39" fmla="*/ 771525 h 2647950"/>
              <a:gd name="connsiteX40" fmla="*/ 1409700 w 1943100"/>
              <a:gd name="connsiteY40" fmla="*/ 762000 h 2647950"/>
              <a:gd name="connsiteX41" fmla="*/ 1524000 w 1943100"/>
              <a:gd name="connsiteY41" fmla="*/ 695325 h 2647950"/>
              <a:gd name="connsiteX42" fmla="*/ 1571625 w 1943100"/>
              <a:gd name="connsiteY42" fmla="*/ 733425 h 2647950"/>
              <a:gd name="connsiteX43" fmla="*/ 1609725 w 1943100"/>
              <a:gd name="connsiteY43" fmla="*/ 838200 h 2647950"/>
              <a:gd name="connsiteX44" fmla="*/ 1733550 w 1943100"/>
              <a:gd name="connsiteY44" fmla="*/ 809625 h 2647950"/>
              <a:gd name="connsiteX45" fmla="*/ 1828800 w 1943100"/>
              <a:gd name="connsiteY45" fmla="*/ 790575 h 2647950"/>
              <a:gd name="connsiteX46" fmla="*/ 1933575 w 1943100"/>
              <a:gd name="connsiteY46" fmla="*/ 828675 h 2647950"/>
              <a:gd name="connsiteX47" fmla="*/ 1943100 w 1943100"/>
              <a:gd name="connsiteY47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552450 w 1943100"/>
              <a:gd name="connsiteY32" fmla="*/ 990600 h 2647950"/>
              <a:gd name="connsiteX33" fmla="*/ 723900 w 1943100"/>
              <a:gd name="connsiteY33" fmla="*/ 657225 h 2647950"/>
              <a:gd name="connsiteX34" fmla="*/ 847725 w 1943100"/>
              <a:gd name="connsiteY34" fmla="*/ 314325 h 2647950"/>
              <a:gd name="connsiteX35" fmla="*/ 933450 w 1943100"/>
              <a:gd name="connsiteY35" fmla="*/ 0 h 2647950"/>
              <a:gd name="connsiteX36" fmla="*/ 971550 w 1943100"/>
              <a:gd name="connsiteY36" fmla="*/ 457200 h 2647950"/>
              <a:gd name="connsiteX37" fmla="*/ 1143000 w 1943100"/>
              <a:gd name="connsiteY37" fmla="*/ 542925 h 2647950"/>
              <a:gd name="connsiteX38" fmla="*/ 1200150 w 1943100"/>
              <a:gd name="connsiteY38" fmla="*/ 657225 h 2647950"/>
              <a:gd name="connsiteX39" fmla="*/ 1352550 w 1943100"/>
              <a:gd name="connsiteY39" fmla="*/ 771525 h 2647950"/>
              <a:gd name="connsiteX40" fmla="*/ 1409700 w 1943100"/>
              <a:gd name="connsiteY40" fmla="*/ 762000 h 2647950"/>
              <a:gd name="connsiteX41" fmla="*/ 1524000 w 1943100"/>
              <a:gd name="connsiteY41" fmla="*/ 695325 h 2647950"/>
              <a:gd name="connsiteX42" fmla="*/ 1571625 w 1943100"/>
              <a:gd name="connsiteY42" fmla="*/ 733425 h 2647950"/>
              <a:gd name="connsiteX43" fmla="*/ 1609725 w 1943100"/>
              <a:gd name="connsiteY43" fmla="*/ 838200 h 2647950"/>
              <a:gd name="connsiteX44" fmla="*/ 1733550 w 1943100"/>
              <a:gd name="connsiteY44" fmla="*/ 809625 h 2647950"/>
              <a:gd name="connsiteX45" fmla="*/ 1828800 w 1943100"/>
              <a:gd name="connsiteY45" fmla="*/ 790575 h 2647950"/>
              <a:gd name="connsiteX46" fmla="*/ 1933575 w 1943100"/>
              <a:gd name="connsiteY46" fmla="*/ 828675 h 2647950"/>
              <a:gd name="connsiteX47" fmla="*/ 1943100 w 1943100"/>
              <a:gd name="connsiteY47" fmla="*/ 885825 h 2647950"/>
              <a:gd name="connsiteX0" fmla="*/ 1943100 w 1943100"/>
              <a:gd name="connsiteY0" fmla="*/ 885825 h 2647950"/>
              <a:gd name="connsiteX1" fmla="*/ 1905000 w 1943100"/>
              <a:gd name="connsiteY1" fmla="*/ 952500 h 2647950"/>
              <a:gd name="connsiteX2" fmla="*/ 1905000 w 1943100"/>
              <a:gd name="connsiteY2" fmla="*/ 1009650 h 2647950"/>
              <a:gd name="connsiteX3" fmla="*/ 1876425 w 1943100"/>
              <a:gd name="connsiteY3" fmla="*/ 1066800 h 2647950"/>
              <a:gd name="connsiteX4" fmla="*/ 1857375 w 1943100"/>
              <a:gd name="connsiteY4" fmla="*/ 1123950 h 2647950"/>
              <a:gd name="connsiteX5" fmla="*/ 1857375 w 1943100"/>
              <a:gd name="connsiteY5" fmla="*/ 1181100 h 2647950"/>
              <a:gd name="connsiteX6" fmla="*/ 1857375 w 1943100"/>
              <a:gd name="connsiteY6" fmla="*/ 1181100 h 2647950"/>
              <a:gd name="connsiteX7" fmla="*/ 1828800 w 1943100"/>
              <a:gd name="connsiteY7" fmla="*/ 1285875 h 2647950"/>
              <a:gd name="connsiteX8" fmla="*/ 1838325 w 1943100"/>
              <a:gd name="connsiteY8" fmla="*/ 1343025 h 2647950"/>
              <a:gd name="connsiteX9" fmla="*/ 1838325 w 1943100"/>
              <a:gd name="connsiteY9" fmla="*/ 1343025 h 2647950"/>
              <a:gd name="connsiteX10" fmla="*/ 1819275 w 1943100"/>
              <a:gd name="connsiteY10" fmla="*/ 1466850 h 2647950"/>
              <a:gd name="connsiteX11" fmla="*/ 1838325 w 1943100"/>
              <a:gd name="connsiteY11" fmla="*/ 1524000 h 2647950"/>
              <a:gd name="connsiteX12" fmla="*/ 1857375 w 1943100"/>
              <a:gd name="connsiteY12" fmla="*/ 1590675 h 2647950"/>
              <a:gd name="connsiteX13" fmla="*/ 1857375 w 1943100"/>
              <a:gd name="connsiteY13" fmla="*/ 1638300 h 2647950"/>
              <a:gd name="connsiteX14" fmla="*/ 1828800 w 1943100"/>
              <a:gd name="connsiteY14" fmla="*/ 1704975 h 2647950"/>
              <a:gd name="connsiteX15" fmla="*/ 1800225 w 1943100"/>
              <a:gd name="connsiteY15" fmla="*/ 1800225 h 2647950"/>
              <a:gd name="connsiteX16" fmla="*/ 1800225 w 1943100"/>
              <a:gd name="connsiteY16" fmla="*/ 1895475 h 2647950"/>
              <a:gd name="connsiteX17" fmla="*/ 1819275 w 1943100"/>
              <a:gd name="connsiteY17" fmla="*/ 1971675 h 2647950"/>
              <a:gd name="connsiteX18" fmla="*/ 1838325 w 1943100"/>
              <a:gd name="connsiteY18" fmla="*/ 2038350 h 2647950"/>
              <a:gd name="connsiteX19" fmla="*/ 1838325 w 1943100"/>
              <a:gd name="connsiteY19" fmla="*/ 2085975 h 2647950"/>
              <a:gd name="connsiteX20" fmla="*/ 1838325 w 1943100"/>
              <a:gd name="connsiteY20" fmla="*/ 2085975 h 2647950"/>
              <a:gd name="connsiteX21" fmla="*/ 1609725 w 1943100"/>
              <a:gd name="connsiteY21" fmla="*/ 2343150 h 2647950"/>
              <a:gd name="connsiteX22" fmla="*/ 1352550 w 1943100"/>
              <a:gd name="connsiteY22" fmla="*/ 2533650 h 2647950"/>
              <a:gd name="connsiteX23" fmla="*/ 1057275 w 1943100"/>
              <a:gd name="connsiteY23" fmla="*/ 2647950 h 2647950"/>
              <a:gd name="connsiteX24" fmla="*/ 857250 w 1943100"/>
              <a:gd name="connsiteY24" fmla="*/ 2466975 h 2647950"/>
              <a:gd name="connsiteX25" fmla="*/ 685800 w 1943100"/>
              <a:gd name="connsiteY25" fmla="*/ 2314575 h 2647950"/>
              <a:gd name="connsiteX26" fmla="*/ 514350 w 1943100"/>
              <a:gd name="connsiteY26" fmla="*/ 2219325 h 2647950"/>
              <a:gd name="connsiteX27" fmla="*/ 409575 w 1943100"/>
              <a:gd name="connsiteY27" fmla="*/ 1990725 h 2647950"/>
              <a:gd name="connsiteX28" fmla="*/ 257175 w 1943100"/>
              <a:gd name="connsiteY28" fmla="*/ 1857375 h 2647950"/>
              <a:gd name="connsiteX29" fmla="*/ 85725 w 1943100"/>
              <a:gd name="connsiteY29" fmla="*/ 1752600 h 2647950"/>
              <a:gd name="connsiteX30" fmla="*/ 0 w 1943100"/>
              <a:gd name="connsiteY30" fmla="*/ 1676400 h 2647950"/>
              <a:gd name="connsiteX31" fmla="*/ 200025 w 1943100"/>
              <a:gd name="connsiteY31" fmla="*/ 1400175 h 2647950"/>
              <a:gd name="connsiteX32" fmla="*/ 552450 w 1943100"/>
              <a:gd name="connsiteY32" fmla="*/ 990600 h 2647950"/>
              <a:gd name="connsiteX33" fmla="*/ 723900 w 1943100"/>
              <a:gd name="connsiteY33" fmla="*/ 657225 h 2647950"/>
              <a:gd name="connsiteX34" fmla="*/ 730794 w 1943100"/>
              <a:gd name="connsiteY34" fmla="*/ 657497 h 2647950"/>
              <a:gd name="connsiteX35" fmla="*/ 847725 w 1943100"/>
              <a:gd name="connsiteY35" fmla="*/ 314325 h 2647950"/>
              <a:gd name="connsiteX36" fmla="*/ 933450 w 1943100"/>
              <a:gd name="connsiteY36" fmla="*/ 0 h 2647950"/>
              <a:gd name="connsiteX37" fmla="*/ 971550 w 1943100"/>
              <a:gd name="connsiteY37" fmla="*/ 457200 h 2647950"/>
              <a:gd name="connsiteX38" fmla="*/ 1143000 w 1943100"/>
              <a:gd name="connsiteY38" fmla="*/ 542925 h 2647950"/>
              <a:gd name="connsiteX39" fmla="*/ 1200150 w 1943100"/>
              <a:gd name="connsiteY39" fmla="*/ 657225 h 2647950"/>
              <a:gd name="connsiteX40" fmla="*/ 1352550 w 1943100"/>
              <a:gd name="connsiteY40" fmla="*/ 771525 h 2647950"/>
              <a:gd name="connsiteX41" fmla="*/ 1409700 w 1943100"/>
              <a:gd name="connsiteY41" fmla="*/ 762000 h 2647950"/>
              <a:gd name="connsiteX42" fmla="*/ 1524000 w 1943100"/>
              <a:gd name="connsiteY42" fmla="*/ 695325 h 2647950"/>
              <a:gd name="connsiteX43" fmla="*/ 1571625 w 1943100"/>
              <a:gd name="connsiteY43" fmla="*/ 733425 h 2647950"/>
              <a:gd name="connsiteX44" fmla="*/ 1609725 w 1943100"/>
              <a:gd name="connsiteY44" fmla="*/ 838200 h 2647950"/>
              <a:gd name="connsiteX45" fmla="*/ 1733550 w 1943100"/>
              <a:gd name="connsiteY45" fmla="*/ 809625 h 2647950"/>
              <a:gd name="connsiteX46" fmla="*/ 1828800 w 1943100"/>
              <a:gd name="connsiteY46" fmla="*/ 790575 h 2647950"/>
              <a:gd name="connsiteX47" fmla="*/ 1933575 w 1943100"/>
              <a:gd name="connsiteY47" fmla="*/ 828675 h 2647950"/>
              <a:gd name="connsiteX48" fmla="*/ 1943100 w 1943100"/>
              <a:gd name="connsiteY48" fmla="*/ 885825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43100" h="2647950">
                <a:moveTo>
                  <a:pt x="1943100" y="885825"/>
                </a:moveTo>
                <a:cubicBezTo>
                  <a:pt x="1903239" y="945617"/>
                  <a:pt x="1905000" y="920080"/>
                  <a:pt x="1905000" y="952500"/>
                </a:cubicBezTo>
                <a:lnTo>
                  <a:pt x="1905000" y="1009650"/>
                </a:lnTo>
                <a:lnTo>
                  <a:pt x="1876425" y="1066800"/>
                </a:lnTo>
                <a:lnTo>
                  <a:pt x="1857375" y="1123950"/>
                </a:lnTo>
                <a:lnTo>
                  <a:pt x="1857375" y="1181100"/>
                </a:lnTo>
                <a:lnTo>
                  <a:pt x="1857375" y="1181100"/>
                </a:lnTo>
                <a:lnTo>
                  <a:pt x="1828800" y="1285875"/>
                </a:lnTo>
                <a:lnTo>
                  <a:pt x="1838325" y="1343025"/>
                </a:lnTo>
                <a:lnTo>
                  <a:pt x="1838325" y="1343025"/>
                </a:lnTo>
                <a:lnTo>
                  <a:pt x="1819275" y="1466850"/>
                </a:lnTo>
                <a:lnTo>
                  <a:pt x="1838325" y="1524000"/>
                </a:lnTo>
                <a:lnTo>
                  <a:pt x="1857375" y="1590675"/>
                </a:lnTo>
                <a:lnTo>
                  <a:pt x="1857375" y="1638300"/>
                </a:lnTo>
                <a:lnTo>
                  <a:pt x="1828800" y="1704975"/>
                </a:lnTo>
                <a:cubicBezTo>
                  <a:pt x="1799221" y="1793712"/>
                  <a:pt x="1800225" y="1760579"/>
                  <a:pt x="1800225" y="1800225"/>
                </a:cubicBezTo>
                <a:lnTo>
                  <a:pt x="1800225" y="1895475"/>
                </a:lnTo>
                <a:lnTo>
                  <a:pt x="1819275" y="1971675"/>
                </a:lnTo>
                <a:cubicBezTo>
                  <a:pt x="1829249" y="2041493"/>
                  <a:pt x="1806349" y="2038350"/>
                  <a:pt x="1838325" y="2038350"/>
                </a:cubicBezTo>
                <a:lnTo>
                  <a:pt x="1838325" y="2085975"/>
                </a:lnTo>
                <a:lnTo>
                  <a:pt x="1838325" y="2085975"/>
                </a:lnTo>
                <a:lnTo>
                  <a:pt x="1609725" y="2343150"/>
                </a:lnTo>
                <a:lnTo>
                  <a:pt x="1352550" y="2533650"/>
                </a:lnTo>
                <a:lnTo>
                  <a:pt x="1057275" y="2647950"/>
                </a:lnTo>
                <a:lnTo>
                  <a:pt x="857250" y="2466975"/>
                </a:lnTo>
                <a:lnTo>
                  <a:pt x="685800" y="2314575"/>
                </a:lnTo>
                <a:lnTo>
                  <a:pt x="514350" y="2219325"/>
                </a:lnTo>
                <a:lnTo>
                  <a:pt x="409575" y="1990725"/>
                </a:lnTo>
                <a:lnTo>
                  <a:pt x="257175" y="1857375"/>
                </a:lnTo>
                <a:lnTo>
                  <a:pt x="85725" y="1752600"/>
                </a:lnTo>
                <a:lnTo>
                  <a:pt x="0" y="1676400"/>
                </a:lnTo>
                <a:lnTo>
                  <a:pt x="200025" y="1400175"/>
                </a:lnTo>
                <a:cubicBezTo>
                  <a:pt x="292100" y="1285875"/>
                  <a:pt x="465138" y="1114425"/>
                  <a:pt x="552450" y="990600"/>
                </a:cubicBezTo>
                <a:lnTo>
                  <a:pt x="723900" y="657225"/>
                </a:lnTo>
                <a:lnTo>
                  <a:pt x="730794" y="657497"/>
                </a:lnTo>
                <a:lnTo>
                  <a:pt x="847725" y="314325"/>
                </a:lnTo>
                <a:lnTo>
                  <a:pt x="933450" y="0"/>
                </a:lnTo>
                <a:lnTo>
                  <a:pt x="971550" y="457200"/>
                </a:lnTo>
                <a:lnTo>
                  <a:pt x="1143000" y="542925"/>
                </a:lnTo>
                <a:lnTo>
                  <a:pt x="1200150" y="657225"/>
                </a:lnTo>
                <a:cubicBezTo>
                  <a:pt x="1345504" y="773508"/>
                  <a:pt x="1282035" y="771525"/>
                  <a:pt x="1352550" y="771525"/>
                </a:cubicBezTo>
                <a:lnTo>
                  <a:pt x="1409700" y="762000"/>
                </a:lnTo>
                <a:lnTo>
                  <a:pt x="1524000" y="695325"/>
                </a:lnTo>
                <a:lnTo>
                  <a:pt x="1571625" y="733425"/>
                </a:lnTo>
                <a:lnTo>
                  <a:pt x="1609725" y="838200"/>
                </a:lnTo>
                <a:cubicBezTo>
                  <a:pt x="1727105" y="808855"/>
                  <a:pt x="1684752" y="809625"/>
                  <a:pt x="1733550" y="809625"/>
                </a:cubicBezTo>
                <a:lnTo>
                  <a:pt x="1828800" y="790575"/>
                </a:lnTo>
                <a:lnTo>
                  <a:pt x="1933575" y="828675"/>
                </a:lnTo>
                <a:lnTo>
                  <a:pt x="1943100" y="88582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Freeform 9">
            <a:extLst>
              <a:ext uri="{FF2B5EF4-FFF2-40B4-BE49-F238E27FC236}">
                <a16:creationId xmlns:a16="http://schemas.microsoft.com/office/drawing/2014/main" id="{A36079E9-58BE-46D6-BD07-343F08778C09}"/>
              </a:ext>
            </a:extLst>
          </p:cNvPr>
          <p:cNvSpPr/>
          <p:nvPr/>
        </p:nvSpPr>
        <p:spPr>
          <a:xfrm rot="21437703">
            <a:off x="4837032" y="2278642"/>
            <a:ext cx="1066800" cy="1676400"/>
          </a:xfrm>
          <a:custGeom>
            <a:avLst/>
            <a:gdLst>
              <a:gd name="connsiteX0" fmla="*/ 76200 w 1066800"/>
              <a:gd name="connsiteY0" fmla="*/ 0 h 1676400"/>
              <a:gd name="connsiteX1" fmla="*/ 95250 w 1066800"/>
              <a:gd name="connsiteY1" fmla="*/ 114300 h 1676400"/>
              <a:gd name="connsiteX2" fmla="*/ 85725 w 1066800"/>
              <a:gd name="connsiteY2" fmla="*/ 247650 h 1676400"/>
              <a:gd name="connsiteX3" fmla="*/ 57150 w 1066800"/>
              <a:gd name="connsiteY3" fmla="*/ 352425 h 1676400"/>
              <a:gd name="connsiteX4" fmla="*/ 66675 w 1066800"/>
              <a:gd name="connsiteY4" fmla="*/ 457200 h 1676400"/>
              <a:gd name="connsiteX5" fmla="*/ 57150 w 1066800"/>
              <a:gd name="connsiteY5" fmla="*/ 523875 h 1676400"/>
              <a:gd name="connsiteX6" fmla="*/ 19050 w 1066800"/>
              <a:gd name="connsiteY6" fmla="*/ 619125 h 1676400"/>
              <a:gd name="connsiteX7" fmla="*/ 38100 w 1066800"/>
              <a:gd name="connsiteY7" fmla="*/ 714375 h 1676400"/>
              <a:gd name="connsiteX8" fmla="*/ 47625 w 1066800"/>
              <a:gd name="connsiteY8" fmla="*/ 933450 h 1676400"/>
              <a:gd name="connsiteX9" fmla="*/ 47625 w 1066800"/>
              <a:gd name="connsiteY9" fmla="*/ 1066800 h 1676400"/>
              <a:gd name="connsiteX10" fmla="*/ 19050 w 1066800"/>
              <a:gd name="connsiteY10" fmla="*/ 1143000 h 1676400"/>
              <a:gd name="connsiteX11" fmla="*/ 19050 w 1066800"/>
              <a:gd name="connsiteY11" fmla="*/ 1266825 h 1676400"/>
              <a:gd name="connsiteX12" fmla="*/ 28575 w 1066800"/>
              <a:gd name="connsiteY12" fmla="*/ 1352550 h 1676400"/>
              <a:gd name="connsiteX13" fmla="*/ 0 w 1066800"/>
              <a:gd name="connsiteY13" fmla="*/ 1390650 h 1676400"/>
              <a:gd name="connsiteX14" fmla="*/ 0 w 1066800"/>
              <a:gd name="connsiteY14" fmla="*/ 1447800 h 1676400"/>
              <a:gd name="connsiteX15" fmla="*/ 28575 w 1066800"/>
              <a:gd name="connsiteY15" fmla="*/ 1533525 h 1676400"/>
              <a:gd name="connsiteX16" fmla="*/ 38100 w 1066800"/>
              <a:gd name="connsiteY16" fmla="*/ 1571625 h 1676400"/>
              <a:gd name="connsiteX17" fmla="*/ 38100 w 1066800"/>
              <a:gd name="connsiteY17" fmla="*/ 1638300 h 1676400"/>
              <a:gd name="connsiteX18" fmla="*/ 152400 w 1066800"/>
              <a:gd name="connsiteY18" fmla="*/ 1638300 h 1676400"/>
              <a:gd name="connsiteX19" fmla="*/ 219075 w 1066800"/>
              <a:gd name="connsiteY19" fmla="*/ 1666875 h 1676400"/>
              <a:gd name="connsiteX20" fmla="*/ 295275 w 1066800"/>
              <a:gd name="connsiteY20" fmla="*/ 1676400 h 1676400"/>
              <a:gd name="connsiteX21" fmla="*/ 371475 w 1066800"/>
              <a:gd name="connsiteY21" fmla="*/ 1657350 h 1676400"/>
              <a:gd name="connsiteX22" fmla="*/ 400050 w 1066800"/>
              <a:gd name="connsiteY22" fmla="*/ 1657350 h 1676400"/>
              <a:gd name="connsiteX23" fmla="*/ 466725 w 1066800"/>
              <a:gd name="connsiteY23" fmla="*/ 1628775 h 1676400"/>
              <a:gd name="connsiteX24" fmla="*/ 447675 w 1066800"/>
              <a:gd name="connsiteY24" fmla="*/ 1524000 h 1676400"/>
              <a:gd name="connsiteX25" fmla="*/ 466725 w 1066800"/>
              <a:gd name="connsiteY25" fmla="*/ 1390650 h 1676400"/>
              <a:gd name="connsiteX26" fmla="*/ 600075 w 1066800"/>
              <a:gd name="connsiteY26" fmla="*/ 1238250 h 1676400"/>
              <a:gd name="connsiteX27" fmla="*/ 723900 w 1066800"/>
              <a:gd name="connsiteY27" fmla="*/ 1047750 h 1676400"/>
              <a:gd name="connsiteX28" fmla="*/ 790575 w 1066800"/>
              <a:gd name="connsiteY28" fmla="*/ 1047750 h 1676400"/>
              <a:gd name="connsiteX29" fmla="*/ 971550 w 1066800"/>
              <a:gd name="connsiteY29" fmla="*/ 828675 h 1676400"/>
              <a:gd name="connsiteX30" fmla="*/ 1066800 w 1066800"/>
              <a:gd name="connsiteY30" fmla="*/ 428625 h 1676400"/>
              <a:gd name="connsiteX31" fmla="*/ 923925 w 1066800"/>
              <a:gd name="connsiteY31" fmla="*/ 428625 h 1676400"/>
              <a:gd name="connsiteX32" fmla="*/ 838200 w 1066800"/>
              <a:gd name="connsiteY32" fmla="*/ 552450 h 1676400"/>
              <a:gd name="connsiteX33" fmla="*/ 828675 w 1066800"/>
              <a:gd name="connsiteY33" fmla="*/ 619125 h 1676400"/>
              <a:gd name="connsiteX34" fmla="*/ 819150 w 1066800"/>
              <a:gd name="connsiteY34" fmla="*/ 762000 h 1676400"/>
              <a:gd name="connsiteX35" fmla="*/ 781050 w 1066800"/>
              <a:gd name="connsiteY35" fmla="*/ 800100 h 1676400"/>
              <a:gd name="connsiteX36" fmla="*/ 723900 w 1066800"/>
              <a:gd name="connsiteY36" fmla="*/ 819150 h 1676400"/>
              <a:gd name="connsiteX37" fmla="*/ 647700 w 1066800"/>
              <a:gd name="connsiteY37" fmla="*/ 838200 h 1676400"/>
              <a:gd name="connsiteX38" fmla="*/ 619125 w 1066800"/>
              <a:gd name="connsiteY38" fmla="*/ 838200 h 1676400"/>
              <a:gd name="connsiteX39" fmla="*/ 504825 w 1066800"/>
              <a:gd name="connsiteY39" fmla="*/ 838200 h 1676400"/>
              <a:gd name="connsiteX40" fmla="*/ 466725 w 1066800"/>
              <a:gd name="connsiteY40" fmla="*/ 762000 h 1676400"/>
              <a:gd name="connsiteX41" fmla="*/ 381000 w 1066800"/>
              <a:gd name="connsiteY41" fmla="*/ 628650 h 1676400"/>
              <a:gd name="connsiteX42" fmla="*/ 361950 w 1066800"/>
              <a:gd name="connsiteY42" fmla="*/ 495300 h 1676400"/>
              <a:gd name="connsiteX43" fmla="*/ 314325 w 1066800"/>
              <a:gd name="connsiteY43" fmla="*/ 333375 h 1676400"/>
              <a:gd name="connsiteX44" fmla="*/ 257175 w 1066800"/>
              <a:gd name="connsiteY44" fmla="*/ 238125 h 1676400"/>
              <a:gd name="connsiteX45" fmla="*/ 228600 w 1066800"/>
              <a:gd name="connsiteY45" fmla="*/ 152400 h 1676400"/>
              <a:gd name="connsiteX46" fmla="*/ 190500 w 1066800"/>
              <a:gd name="connsiteY46" fmla="*/ 104775 h 1676400"/>
              <a:gd name="connsiteX47" fmla="*/ 133350 w 1066800"/>
              <a:gd name="connsiteY47" fmla="*/ 57150 h 1676400"/>
              <a:gd name="connsiteX48" fmla="*/ 76200 w 1066800"/>
              <a:gd name="connsiteY48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66800" h="1676400">
                <a:moveTo>
                  <a:pt x="76200" y="0"/>
                </a:moveTo>
                <a:lnTo>
                  <a:pt x="95250" y="114300"/>
                </a:lnTo>
                <a:lnTo>
                  <a:pt x="85725" y="247650"/>
                </a:lnTo>
                <a:lnTo>
                  <a:pt x="57150" y="352425"/>
                </a:lnTo>
                <a:cubicBezTo>
                  <a:pt x="66991" y="450834"/>
                  <a:pt x="66675" y="415767"/>
                  <a:pt x="66675" y="457200"/>
                </a:cubicBezTo>
                <a:lnTo>
                  <a:pt x="57150" y="523875"/>
                </a:lnTo>
                <a:lnTo>
                  <a:pt x="19050" y="619125"/>
                </a:lnTo>
                <a:lnTo>
                  <a:pt x="38100" y="714375"/>
                </a:lnTo>
                <a:lnTo>
                  <a:pt x="47625" y="933450"/>
                </a:lnTo>
                <a:lnTo>
                  <a:pt x="47625" y="1066800"/>
                </a:lnTo>
                <a:lnTo>
                  <a:pt x="19050" y="1143000"/>
                </a:lnTo>
                <a:lnTo>
                  <a:pt x="19050" y="1266825"/>
                </a:lnTo>
                <a:cubicBezTo>
                  <a:pt x="28969" y="1346175"/>
                  <a:pt x="28575" y="1317427"/>
                  <a:pt x="28575" y="1352550"/>
                </a:cubicBezTo>
                <a:lnTo>
                  <a:pt x="0" y="1390650"/>
                </a:lnTo>
                <a:lnTo>
                  <a:pt x="0" y="1447800"/>
                </a:lnTo>
                <a:lnTo>
                  <a:pt x="28575" y="1533525"/>
                </a:lnTo>
                <a:lnTo>
                  <a:pt x="38100" y="1571625"/>
                </a:lnTo>
                <a:lnTo>
                  <a:pt x="38100" y="1638300"/>
                </a:lnTo>
                <a:lnTo>
                  <a:pt x="152400" y="1638300"/>
                </a:lnTo>
                <a:lnTo>
                  <a:pt x="219075" y="1666875"/>
                </a:lnTo>
                <a:lnTo>
                  <a:pt x="295275" y="1676400"/>
                </a:lnTo>
                <a:lnTo>
                  <a:pt x="371475" y="1657350"/>
                </a:lnTo>
                <a:lnTo>
                  <a:pt x="400050" y="1657350"/>
                </a:lnTo>
                <a:lnTo>
                  <a:pt x="466725" y="1628775"/>
                </a:lnTo>
                <a:cubicBezTo>
                  <a:pt x="447052" y="1530412"/>
                  <a:pt x="447675" y="1565904"/>
                  <a:pt x="447675" y="1524000"/>
                </a:cubicBezTo>
                <a:lnTo>
                  <a:pt x="466725" y="1390650"/>
                </a:lnTo>
                <a:lnTo>
                  <a:pt x="600075" y="1238250"/>
                </a:lnTo>
                <a:lnTo>
                  <a:pt x="723900" y="1047750"/>
                </a:lnTo>
                <a:lnTo>
                  <a:pt x="790575" y="1047750"/>
                </a:lnTo>
                <a:lnTo>
                  <a:pt x="971550" y="828675"/>
                </a:lnTo>
                <a:lnTo>
                  <a:pt x="1066800" y="428625"/>
                </a:lnTo>
                <a:lnTo>
                  <a:pt x="923925" y="428625"/>
                </a:lnTo>
                <a:lnTo>
                  <a:pt x="838200" y="552450"/>
                </a:lnTo>
                <a:lnTo>
                  <a:pt x="828675" y="619125"/>
                </a:lnTo>
                <a:lnTo>
                  <a:pt x="819150" y="762000"/>
                </a:lnTo>
                <a:lnTo>
                  <a:pt x="781050" y="800100"/>
                </a:lnTo>
                <a:lnTo>
                  <a:pt x="723900" y="819150"/>
                </a:lnTo>
                <a:lnTo>
                  <a:pt x="647700" y="838200"/>
                </a:lnTo>
                <a:lnTo>
                  <a:pt x="619125" y="838200"/>
                </a:lnTo>
                <a:lnTo>
                  <a:pt x="504825" y="838200"/>
                </a:lnTo>
                <a:lnTo>
                  <a:pt x="466725" y="762000"/>
                </a:lnTo>
                <a:lnTo>
                  <a:pt x="381000" y="628650"/>
                </a:lnTo>
                <a:lnTo>
                  <a:pt x="361950" y="495300"/>
                </a:lnTo>
                <a:lnTo>
                  <a:pt x="314325" y="333375"/>
                </a:lnTo>
                <a:lnTo>
                  <a:pt x="257175" y="238125"/>
                </a:lnTo>
                <a:cubicBezTo>
                  <a:pt x="237036" y="157569"/>
                  <a:pt x="256638" y="180438"/>
                  <a:pt x="228600" y="152400"/>
                </a:cubicBezTo>
                <a:lnTo>
                  <a:pt x="190500" y="104775"/>
                </a:lnTo>
                <a:lnTo>
                  <a:pt x="133350" y="57150"/>
                </a:lnTo>
                <a:lnTo>
                  <a:pt x="762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Freeform 16">
            <a:extLst>
              <a:ext uri="{FF2B5EF4-FFF2-40B4-BE49-F238E27FC236}">
                <a16:creationId xmlns:a16="http://schemas.microsoft.com/office/drawing/2014/main" id="{73CAA0A7-7791-45ED-BFF2-86CD342F89A1}"/>
              </a:ext>
            </a:extLst>
          </p:cNvPr>
          <p:cNvSpPr/>
          <p:nvPr/>
        </p:nvSpPr>
        <p:spPr>
          <a:xfrm rot="21437703">
            <a:off x="3584079" y="4406896"/>
            <a:ext cx="849579" cy="751066"/>
          </a:xfrm>
          <a:custGeom>
            <a:avLst/>
            <a:gdLst>
              <a:gd name="connsiteX0" fmla="*/ 155817 w 849579"/>
              <a:gd name="connsiteY0" fmla="*/ 53306 h 717579"/>
              <a:gd name="connsiteX1" fmla="*/ 303433 w 849579"/>
              <a:gd name="connsiteY1" fmla="*/ 12301 h 717579"/>
              <a:gd name="connsiteX2" fmla="*/ 381341 w 849579"/>
              <a:gd name="connsiteY2" fmla="*/ 20502 h 717579"/>
              <a:gd name="connsiteX3" fmla="*/ 492054 w 849579"/>
              <a:gd name="connsiteY3" fmla="*/ 0 h 717579"/>
              <a:gd name="connsiteX4" fmla="*/ 610967 w 849579"/>
              <a:gd name="connsiteY4" fmla="*/ 41005 h 717579"/>
              <a:gd name="connsiteX5" fmla="*/ 676574 w 849579"/>
              <a:gd name="connsiteY5" fmla="*/ 151717 h 717579"/>
              <a:gd name="connsiteX6" fmla="*/ 725779 w 849579"/>
              <a:gd name="connsiteY6" fmla="*/ 237826 h 717579"/>
              <a:gd name="connsiteX7" fmla="*/ 783185 w 849579"/>
              <a:gd name="connsiteY7" fmla="*/ 311634 h 717579"/>
              <a:gd name="connsiteX8" fmla="*/ 836491 w 849579"/>
              <a:gd name="connsiteY8" fmla="*/ 434648 h 717579"/>
              <a:gd name="connsiteX9" fmla="*/ 848793 w 849579"/>
              <a:gd name="connsiteY9" fmla="*/ 483853 h 717579"/>
              <a:gd name="connsiteX10" fmla="*/ 844692 w 849579"/>
              <a:gd name="connsiteY10" fmla="*/ 582264 h 717579"/>
              <a:gd name="connsiteX11" fmla="*/ 746281 w 849579"/>
              <a:gd name="connsiteY11" fmla="*/ 668373 h 717579"/>
              <a:gd name="connsiteX12" fmla="*/ 578163 w 849579"/>
              <a:gd name="connsiteY12" fmla="*/ 668373 h 717579"/>
              <a:gd name="connsiteX13" fmla="*/ 373141 w 849579"/>
              <a:gd name="connsiteY13" fmla="*/ 705277 h 717579"/>
              <a:gd name="connsiteX14" fmla="*/ 254228 w 849579"/>
              <a:gd name="connsiteY14" fmla="*/ 717579 h 717579"/>
              <a:gd name="connsiteX15" fmla="*/ 143515 w 849579"/>
              <a:gd name="connsiteY15" fmla="*/ 504355 h 717579"/>
              <a:gd name="connsiteX16" fmla="*/ 73808 w 849579"/>
              <a:gd name="connsiteY16" fmla="*/ 385442 h 717579"/>
              <a:gd name="connsiteX17" fmla="*/ 28703 w 849579"/>
              <a:gd name="connsiteY17" fmla="*/ 315735 h 717579"/>
              <a:gd name="connsiteX18" fmla="*/ 0 w 849579"/>
              <a:gd name="connsiteY18" fmla="*/ 200922 h 717579"/>
              <a:gd name="connsiteX19" fmla="*/ 4100 w 849579"/>
              <a:gd name="connsiteY19" fmla="*/ 151717 h 717579"/>
              <a:gd name="connsiteX20" fmla="*/ 49205 w 849579"/>
              <a:gd name="connsiteY20" fmla="*/ 106612 h 717579"/>
              <a:gd name="connsiteX21" fmla="*/ 82009 w 849579"/>
              <a:gd name="connsiteY21" fmla="*/ 86110 h 717579"/>
              <a:gd name="connsiteX22" fmla="*/ 155817 w 849579"/>
              <a:gd name="connsiteY22" fmla="*/ 53306 h 717579"/>
              <a:gd name="connsiteX0" fmla="*/ 155817 w 849579"/>
              <a:gd name="connsiteY0" fmla="*/ 53306 h 751066"/>
              <a:gd name="connsiteX1" fmla="*/ 303433 w 849579"/>
              <a:gd name="connsiteY1" fmla="*/ 12301 h 751066"/>
              <a:gd name="connsiteX2" fmla="*/ 381341 w 849579"/>
              <a:gd name="connsiteY2" fmla="*/ 20502 h 751066"/>
              <a:gd name="connsiteX3" fmla="*/ 492054 w 849579"/>
              <a:gd name="connsiteY3" fmla="*/ 0 h 751066"/>
              <a:gd name="connsiteX4" fmla="*/ 610967 w 849579"/>
              <a:gd name="connsiteY4" fmla="*/ 41005 h 751066"/>
              <a:gd name="connsiteX5" fmla="*/ 676574 w 849579"/>
              <a:gd name="connsiteY5" fmla="*/ 151717 h 751066"/>
              <a:gd name="connsiteX6" fmla="*/ 725779 w 849579"/>
              <a:gd name="connsiteY6" fmla="*/ 237826 h 751066"/>
              <a:gd name="connsiteX7" fmla="*/ 783185 w 849579"/>
              <a:gd name="connsiteY7" fmla="*/ 311634 h 751066"/>
              <a:gd name="connsiteX8" fmla="*/ 836491 w 849579"/>
              <a:gd name="connsiteY8" fmla="*/ 434648 h 751066"/>
              <a:gd name="connsiteX9" fmla="*/ 848793 w 849579"/>
              <a:gd name="connsiteY9" fmla="*/ 483853 h 751066"/>
              <a:gd name="connsiteX10" fmla="*/ 844692 w 849579"/>
              <a:gd name="connsiteY10" fmla="*/ 582264 h 751066"/>
              <a:gd name="connsiteX11" fmla="*/ 746281 w 849579"/>
              <a:gd name="connsiteY11" fmla="*/ 668373 h 751066"/>
              <a:gd name="connsiteX12" fmla="*/ 578163 w 849579"/>
              <a:gd name="connsiteY12" fmla="*/ 668373 h 751066"/>
              <a:gd name="connsiteX13" fmla="*/ 373141 w 849579"/>
              <a:gd name="connsiteY13" fmla="*/ 705277 h 751066"/>
              <a:gd name="connsiteX14" fmla="*/ 254228 w 849579"/>
              <a:gd name="connsiteY14" fmla="*/ 717579 h 751066"/>
              <a:gd name="connsiteX15" fmla="*/ 143515 w 849579"/>
              <a:gd name="connsiteY15" fmla="*/ 504355 h 751066"/>
              <a:gd name="connsiteX16" fmla="*/ 73808 w 849579"/>
              <a:gd name="connsiteY16" fmla="*/ 385442 h 751066"/>
              <a:gd name="connsiteX17" fmla="*/ 28703 w 849579"/>
              <a:gd name="connsiteY17" fmla="*/ 315735 h 751066"/>
              <a:gd name="connsiteX18" fmla="*/ 0 w 849579"/>
              <a:gd name="connsiteY18" fmla="*/ 200922 h 751066"/>
              <a:gd name="connsiteX19" fmla="*/ 4100 w 849579"/>
              <a:gd name="connsiteY19" fmla="*/ 151717 h 751066"/>
              <a:gd name="connsiteX20" fmla="*/ 49205 w 849579"/>
              <a:gd name="connsiteY20" fmla="*/ 106612 h 751066"/>
              <a:gd name="connsiteX21" fmla="*/ 82009 w 849579"/>
              <a:gd name="connsiteY21" fmla="*/ 86110 h 751066"/>
              <a:gd name="connsiteX22" fmla="*/ 155817 w 849579"/>
              <a:gd name="connsiteY22" fmla="*/ 53306 h 75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9579" h="751066">
                <a:moveTo>
                  <a:pt x="155817" y="53306"/>
                </a:moveTo>
                <a:lnTo>
                  <a:pt x="303433" y="12301"/>
                </a:lnTo>
                <a:lnTo>
                  <a:pt x="381341" y="20502"/>
                </a:lnTo>
                <a:lnTo>
                  <a:pt x="492054" y="0"/>
                </a:lnTo>
                <a:lnTo>
                  <a:pt x="610967" y="41005"/>
                </a:lnTo>
                <a:lnTo>
                  <a:pt x="676574" y="151717"/>
                </a:lnTo>
                <a:lnTo>
                  <a:pt x="725779" y="237826"/>
                </a:lnTo>
                <a:lnTo>
                  <a:pt x="783185" y="311634"/>
                </a:lnTo>
                <a:lnTo>
                  <a:pt x="836491" y="434648"/>
                </a:lnTo>
                <a:cubicBezTo>
                  <a:pt x="849579" y="478270"/>
                  <a:pt x="848793" y="461382"/>
                  <a:pt x="848793" y="483853"/>
                </a:cubicBezTo>
                <a:lnTo>
                  <a:pt x="844692" y="582264"/>
                </a:lnTo>
                <a:lnTo>
                  <a:pt x="746281" y="668373"/>
                </a:lnTo>
                <a:lnTo>
                  <a:pt x="578163" y="668373"/>
                </a:lnTo>
                <a:lnTo>
                  <a:pt x="373141" y="705277"/>
                </a:lnTo>
                <a:cubicBezTo>
                  <a:pt x="319152" y="713478"/>
                  <a:pt x="292499" y="751066"/>
                  <a:pt x="254228" y="717579"/>
                </a:cubicBezTo>
                <a:cubicBezTo>
                  <a:pt x="215957" y="684092"/>
                  <a:pt x="173585" y="559711"/>
                  <a:pt x="143515" y="504355"/>
                </a:cubicBezTo>
                <a:lnTo>
                  <a:pt x="73808" y="385442"/>
                </a:lnTo>
                <a:lnTo>
                  <a:pt x="28703" y="315735"/>
                </a:lnTo>
                <a:lnTo>
                  <a:pt x="0" y="200922"/>
                </a:lnTo>
                <a:lnTo>
                  <a:pt x="4100" y="151717"/>
                </a:lnTo>
                <a:lnTo>
                  <a:pt x="49205" y="106612"/>
                </a:lnTo>
                <a:lnTo>
                  <a:pt x="82009" y="86110"/>
                </a:lnTo>
                <a:lnTo>
                  <a:pt x="155817" y="5330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Freeform 12">
            <a:extLst>
              <a:ext uri="{FF2B5EF4-FFF2-40B4-BE49-F238E27FC236}">
                <a16:creationId xmlns:a16="http://schemas.microsoft.com/office/drawing/2014/main" id="{72AAA2DC-1106-4836-AA7E-37687A68BF0E}"/>
              </a:ext>
            </a:extLst>
          </p:cNvPr>
          <p:cNvSpPr/>
          <p:nvPr/>
        </p:nvSpPr>
        <p:spPr>
          <a:xfrm rot="21437703">
            <a:off x="4028656" y="3095454"/>
            <a:ext cx="668341" cy="626723"/>
          </a:xfrm>
          <a:custGeom>
            <a:avLst/>
            <a:gdLst>
              <a:gd name="connsiteX0" fmla="*/ 21069 w 668341"/>
              <a:gd name="connsiteY0" fmla="*/ 113015 h 626723"/>
              <a:gd name="connsiteX1" fmla="*/ 521 w 668341"/>
              <a:gd name="connsiteY1" fmla="*/ 256853 h 626723"/>
              <a:gd name="connsiteX2" fmla="*/ 51891 w 668341"/>
              <a:gd name="connsiteY2" fmla="*/ 369869 h 626723"/>
              <a:gd name="connsiteX3" fmla="*/ 51891 w 668341"/>
              <a:gd name="connsiteY3" fmla="*/ 441788 h 626723"/>
              <a:gd name="connsiteX4" fmla="*/ 164907 w 668341"/>
              <a:gd name="connsiteY4" fmla="*/ 554804 h 626723"/>
              <a:gd name="connsiteX5" fmla="*/ 421761 w 668341"/>
              <a:gd name="connsiteY5" fmla="*/ 575352 h 626723"/>
              <a:gd name="connsiteX6" fmla="*/ 493680 w 668341"/>
              <a:gd name="connsiteY6" fmla="*/ 544530 h 626723"/>
              <a:gd name="connsiteX7" fmla="*/ 534777 w 668341"/>
              <a:gd name="connsiteY7" fmla="*/ 482885 h 626723"/>
              <a:gd name="connsiteX8" fmla="*/ 627244 w 668341"/>
              <a:gd name="connsiteY8" fmla="*/ 565078 h 626723"/>
              <a:gd name="connsiteX9" fmla="*/ 668341 w 668341"/>
              <a:gd name="connsiteY9" fmla="*/ 626723 h 626723"/>
              <a:gd name="connsiteX10" fmla="*/ 647793 w 668341"/>
              <a:gd name="connsiteY10" fmla="*/ 400692 h 626723"/>
              <a:gd name="connsiteX11" fmla="*/ 616970 w 668341"/>
              <a:gd name="connsiteY11" fmla="*/ 215757 h 626723"/>
              <a:gd name="connsiteX12" fmla="*/ 575873 w 668341"/>
              <a:gd name="connsiteY12" fmla="*/ 71919 h 626723"/>
              <a:gd name="connsiteX13" fmla="*/ 411487 w 668341"/>
              <a:gd name="connsiteY13" fmla="*/ 0 h 626723"/>
              <a:gd name="connsiteX14" fmla="*/ 267649 w 668341"/>
              <a:gd name="connsiteY14" fmla="*/ 10274 h 626723"/>
              <a:gd name="connsiteX15" fmla="*/ 103262 w 668341"/>
              <a:gd name="connsiteY15" fmla="*/ 20548 h 626723"/>
              <a:gd name="connsiteX16" fmla="*/ 62166 w 668341"/>
              <a:gd name="connsiteY16" fmla="*/ 71919 h 626723"/>
              <a:gd name="connsiteX17" fmla="*/ 21069 w 668341"/>
              <a:gd name="connsiteY17" fmla="*/ 113015 h 6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8341" h="626723">
                <a:moveTo>
                  <a:pt x="21069" y="113015"/>
                </a:moveTo>
                <a:cubicBezTo>
                  <a:pt x="0" y="249964"/>
                  <a:pt x="521" y="201534"/>
                  <a:pt x="521" y="256853"/>
                </a:cubicBezTo>
                <a:lnTo>
                  <a:pt x="51891" y="369869"/>
                </a:lnTo>
                <a:lnTo>
                  <a:pt x="51891" y="441788"/>
                </a:lnTo>
                <a:cubicBezTo>
                  <a:pt x="167221" y="567603"/>
                  <a:pt x="164907" y="620828"/>
                  <a:pt x="164907" y="554804"/>
                </a:cubicBezTo>
                <a:lnTo>
                  <a:pt x="421761" y="575352"/>
                </a:lnTo>
                <a:lnTo>
                  <a:pt x="493680" y="544530"/>
                </a:lnTo>
                <a:lnTo>
                  <a:pt x="534777" y="482885"/>
                </a:lnTo>
                <a:lnTo>
                  <a:pt x="627244" y="565078"/>
                </a:lnTo>
                <a:lnTo>
                  <a:pt x="668341" y="626723"/>
                </a:lnTo>
                <a:lnTo>
                  <a:pt x="647793" y="400692"/>
                </a:lnTo>
                <a:cubicBezTo>
                  <a:pt x="616375" y="222658"/>
                  <a:pt x="616970" y="285151"/>
                  <a:pt x="616970" y="215757"/>
                </a:cubicBezTo>
                <a:lnTo>
                  <a:pt x="575873" y="71919"/>
                </a:lnTo>
                <a:lnTo>
                  <a:pt x="411487" y="0"/>
                </a:lnTo>
                <a:cubicBezTo>
                  <a:pt x="274508" y="10537"/>
                  <a:pt x="322576" y="10274"/>
                  <a:pt x="267649" y="10274"/>
                </a:cubicBezTo>
                <a:lnTo>
                  <a:pt x="103262" y="20548"/>
                </a:lnTo>
                <a:lnTo>
                  <a:pt x="62166" y="71919"/>
                </a:lnTo>
                <a:lnTo>
                  <a:pt x="21069" y="11301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9F9B0D32-02F5-4AD7-B138-23F28D72E062}"/>
              </a:ext>
            </a:extLst>
          </p:cNvPr>
          <p:cNvSpPr/>
          <p:nvPr/>
        </p:nvSpPr>
        <p:spPr>
          <a:xfrm rot="21437703">
            <a:off x="4921580" y="3925515"/>
            <a:ext cx="590550" cy="762000"/>
          </a:xfrm>
          <a:custGeom>
            <a:avLst/>
            <a:gdLst>
              <a:gd name="connsiteX0" fmla="*/ 0 w 590550"/>
              <a:gd name="connsiteY0" fmla="*/ 57150 h 762000"/>
              <a:gd name="connsiteX1" fmla="*/ 0 w 590550"/>
              <a:gd name="connsiteY1" fmla="*/ 0 h 762000"/>
              <a:gd name="connsiteX2" fmla="*/ 133350 w 590550"/>
              <a:gd name="connsiteY2" fmla="*/ 0 h 762000"/>
              <a:gd name="connsiteX3" fmla="*/ 238125 w 590550"/>
              <a:gd name="connsiteY3" fmla="*/ 28575 h 762000"/>
              <a:gd name="connsiteX4" fmla="*/ 342900 w 590550"/>
              <a:gd name="connsiteY4" fmla="*/ 28575 h 762000"/>
              <a:gd name="connsiteX5" fmla="*/ 447675 w 590550"/>
              <a:gd name="connsiteY5" fmla="*/ 0 h 762000"/>
              <a:gd name="connsiteX6" fmla="*/ 523875 w 590550"/>
              <a:gd name="connsiteY6" fmla="*/ 114300 h 762000"/>
              <a:gd name="connsiteX7" fmla="*/ 561975 w 590550"/>
              <a:gd name="connsiteY7" fmla="*/ 180975 h 762000"/>
              <a:gd name="connsiteX8" fmla="*/ 523875 w 590550"/>
              <a:gd name="connsiteY8" fmla="*/ 266700 h 762000"/>
              <a:gd name="connsiteX9" fmla="*/ 514350 w 590550"/>
              <a:gd name="connsiteY9" fmla="*/ 333375 h 762000"/>
              <a:gd name="connsiteX10" fmla="*/ 523875 w 590550"/>
              <a:gd name="connsiteY10" fmla="*/ 466725 h 762000"/>
              <a:gd name="connsiteX11" fmla="*/ 590550 w 590550"/>
              <a:gd name="connsiteY11" fmla="*/ 571500 h 762000"/>
              <a:gd name="connsiteX12" fmla="*/ 590550 w 590550"/>
              <a:gd name="connsiteY12" fmla="*/ 704850 h 762000"/>
              <a:gd name="connsiteX13" fmla="*/ 581025 w 590550"/>
              <a:gd name="connsiteY13" fmla="*/ 762000 h 762000"/>
              <a:gd name="connsiteX14" fmla="*/ 476250 w 590550"/>
              <a:gd name="connsiteY14" fmla="*/ 742950 h 762000"/>
              <a:gd name="connsiteX15" fmla="*/ 438150 w 590550"/>
              <a:gd name="connsiteY15" fmla="*/ 695325 h 762000"/>
              <a:gd name="connsiteX16" fmla="*/ 361950 w 590550"/>
              <a:gd name="connsiteY16" fmla="*/ 714375 h 762000"/>
              <a:gd name="connsiteX17" fmla="*/ 257175 w 590550"/>
              <a:gd name="connsiteY17" fmla="*/ 676275 h 762000"/>
              <a:gd name="connsiteX18" fmla="*/ 228600 w 590550"/>
              <a:gd name="connsiteY18" fmla="*/ 676275 h 762000"/>
              <a:gd name="connsiteX19" fmla="*/ 104775 w 590550"/>
              <a:gd name="connsiteY19" fmla="*/ 704850 h 762000"/>
              <a:gd name="connsiteX20" fmla="*/ 19050 w 590550"/>
              <a:gd name="connsiteY20" fmla="*/ 657225 h 762000"/>
              <a:gd name="connsiteX21" fmla="*/ 19050 w 590550"/>
              <a:gd name="connsiteY21" fmla="*/ 571500 h 762000"/>
              <a:gd name="connsiteX22" fmla="*/ 9525 w 590550"/>
              <a:gd name="connsiteY22" fmla="*/ 485775 h 762000"/>
              <a:gd name="connsiteX23" fmla="*/ 0 w 590550"/>
              <a:gd name="connsiteY23" fmla="*/ 428625 h 762000"/>
              <a:gd name="connsiteX24" fmla="*/ 0 w 590550"/>
              <a:gd name="connsiteY24" fmla="*/ 361950 h 762000"/>
              <a:gd name="connsiteX25" fmla="*/ 28575 w 590550"/>
              <a:gd name="connsiteY25" fmla="*/ 285750 h 762000"/>
              <a:gd name="connsiteX26" fmla="*/ 28575 w 590550"/>
              <a:gd name="connsiteY26" fmla="*/ 209550 h 762000"/>
              <a:gd name="connsiteX27" fmla="*/ 28575 w 590550"/>
              <a:gd name="connsiteY27" fmla="*/ 123825 h 762000"/>
              <a:gd name="connsiteX28" fmla="*/ 38100 w 590550"/>
              <a:gd name="connsiteY28" fmla="*/ 95250 h 762000"/>
              <a:gd name="connsiteX29" fmla="*/ 0 w 590550"/>
              <a:gd name="connsiteY29" fmla="*/ 571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0550" h="762000">
                <a:moveTo>
                  <a:pt x="0" y="57150"/>
                </a:moveTo>
                <a:lnTo>
                  <a:pt x="0" y="0"/>
                </a:lnTo>
                <a:lnTo>
                  <a:pt x="133350" y="0"/>
                </a:lnTo>
                <a:lnTo>
                  <a:pt x="238125" y="28575"/>
                </a:lnTo>
                <a:lnTo>
                  <a:pt x="342900" y="28575"/>
                </a:lnTo>
                <a:lnTo>
                  <a:pt x="447675" y="0"/>
                </a:lnTo>
                <a:cubicBezTo>
                  <a:pt x="525742" y="107343"/>
                  <a:pt x="523875" y="61590"/>
                  <a:pt x="523875" y="114300"/>
                </a:cubicBezTo>
                <a:lnTo>
                  <a:pt x="561975" y="180975"/>
                </a:lnTo>
                <a:lnTo>
                  <a:pt x="523875" y="266700"/>
                </a:lnTo>
                <a:lnTo>
                  <a:pt x="514350" y="333375"/>
                </a:lnTo>
                <a:lnTo>
                  <a:pt x="523875" y="466725"/>
                </a:lnTo>
                <a:lnTo>
                  <a:pt x="590550" y="571500"/>
                </a:lnTo>
                <a:lnTo>
                  <a:pt x="590550" y="704850"/>
                </a:lnTo>
                <a:lnTo>
                  <a:pt x="581025" y="762000"/>
                </a:lnTo>
                <a:lnTo>
                  <a:pt x="476250" y="742950"/>
                </a:lnTo>
                <a:lnTo>
                  <a:pt x="438150" y="695325"/>
                </a:lnTo>
                <a:lnTo>
                  <a:pt x="361950" y="714375"/>
                </a:lnTo>
                <a:lnTo>
                  <a:pt x="257175" y="676275"/>
                </a:lnTo>
                <a:lnTo>
                  <a:pt x="228600" y="676275"/>
                </a:lnTo>
                <a:cubicBezTo>
                  <a:pt x="110040" y="715795"/>
                  <a:pt x="142698" y="742773"/>
                  <a:pt x="104775" y="704850"/>
                </a:cubicBezTo>
                <a:lnTo>
                  <a:pt x="19050" y="657225"/>
                </a:lnTo>
                <a:lnTo>
                  <a:pt x="19050" y="571500"/>
                </a:lnTo>
                <a:lnTo>
                  <a:pt x="9525" y="485775"/>
                </a:lnTo>
                <a:lnTo>
                  <a:pt x="0" y="428625"/>
                </a:lnTo>
                <a:lnTo>
                  <a:pt x="0" y="361950"/>
                </a:lnTo>
                <a:lnTo>
                  <a:pt x="28575" y="285750"/>
                </a:lnTo>
                <a:lnTo>
                  <a:pt x="28575" y="209550"/>
                </a:lnTo>
                <a:lnTo>
                  <a:pt x="28575" y="123825"/>
                </a:lnTo>
                <a:lnTo>
                  <a:pt x="38100" y="95250"/>
                </a:ln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59D36CBD-4553-4A00-95F6-DCE2747FCD4C}"/>
              </a:ext>
            </a:extLst>
          </p:cNvPr>
          <p:cNvSpPr/>
          <p:nvPr/>
        </p:nvSpPr>
        <p:spPr>
          <a:xfrm rot="21437703">
            <a:off x="4827346" y="1083298"/>
            <a:ext cx="1238250" cy="2038350"/>
          </a:xfrm>
          <a:custGeom>
            <a:avLst/>
            <a:gdLst>
              <a:gd name="connsiteX0" fmla="*/ 123825 w 1238250"/>
              <a:gd name="connsiteY0" fmla="*/ 0 h 2038350"/>
              <a:gd name="connsiteX1" fmla="*/ 504825 w 1238250"/>
              <a:gd name="connsiteY1" fmla="*/ 133350 h 2038350"/>
              <a:gd name="connsiteX2" fmla="*/ 685800 w 1238250"/>
              <a:gd name="connsiteY2" fmla="*/ 152400 h 2038350"/>
              <a:gd name="connsiteX3" fmla="*/ 1000125 w 1238250"/>
              <a:gd name="connsiteY3" fmla="*/ 495300 h 2038350"/>
              <a:gd name="connsiteX4" fmla="*/ 1162050 w 1238250"/>
              <a:gd name="connsiteY4" fmla="*/ 876300 h 2038350"/>
              <a:gd name="connsiteX5" fmla="*/ 1238250 w 1238250"/>
              <a:gd name="connsiteY5" fmla="*/ 990600 h 2038350"/>
              <a:gd name="connsiteX6" fmla="*/ 1038225 w 1238250"/>
              <a:gd name="connsiteY6" fmla="*/ 1628775 h 2038350"/>
              <a:gd name="connsiteX7" fmla="*/ 933450 w 1238250"/>
              <a:gd name="connsiteY7" fmla="*/ 1619250 h 2038350"/>
              <a:gd name="connsiteX8" fmla="*/ 933450 w 1238250"/>
              <a:gd name="connsiteY8" fmla="*/ 1619250 h 2038350"/>
              <a:gd name="connsiteX9" fmla="*/ 809625 w 1238250"/>
              <a:gd name="connsiteY9" fmla="*/ 1743075 h 2038350"/>
              <a:gd name="connsiteX10" fmla="*/ 790575 w 1238250"/>
              <a:gd name="connsiteY10" fmla="*/ 1847850 h 2038350"/>
              <a:gd name="connsiteX11" fmla="*/ 771525 w 1238250"/>
              <a:gd name="connsiteY11" fmla="*/ 1933575 h 2038350"/>
              <a:gd name="connsiteX12" fmla="*/ 733425 w 1238250"/>
              <a:gd name="connsiteY12" fmla="*/ 2000250 h 2038350"/>
              <a:gd name="connsiteX13" fmla="*/ 619125 w 1238250"/>
              <a:gd name="connsiteY13" fmla="*/ 2038350 h 2038350"/>
              <a:gd name="connsiteX14" fmla="*/ 476250 w 1238250"/>
              <a:gd name="connsiteY14" fmla="*/ 2038350 h 2038350"/>
              <a:gd name="connsiteX15" fmla="*/ 409575 w 1238250"/>
              <a:gd name="connsiteY15" fmla="*/ 1943100 h 2038350"/>
              <a:gd name="connsiteX16" fmla="*/ 352425 w 1238250"/>
              <a:gd name="connsiteY16" fmla="*/ 1876425 h 2038350"/>
              <a:gd name="connsiteX17" fmla="*/ 342900 w 1238250"/>
              <a:gd name="connsiteY17" fmla="*/ 1809750 h 2038350"/>
              <a:gd name="connsiteX18" fmla="*/ 323850 w 1238250"/>
              <a:gd name="connsiteY18" fmla="*/ 1676400 h 2038350"/>
              <a:gd name="connsiteX19" fmla="*/ 295275 w 1238250"/>
              <a:gd name="connsiteY19" fmla="*/ 1571625 h 2038350"/>
              <a:gd name="connsiteX20" fmla="*/ 247650 w 1238250"/>
              <a:gd name="connsiteY20" fmla="*/ 1476375 h 2038350"/>
              <a:gd name="connsiteX21" fmla="*/ 228600 w 1238250"/>
              <a:gd name="connsiteY21" fmla="*/ 1409700 h 2038350"/>
              <a:gd name="connsiteX22" fmla="*/ 200025 w 1238250"/>
              <a:gd name="connsiteY22" fmla="*/ 1343025 h 2038350"/>
              <a:gd name="connsiteX23" fmla="*/ 123825 w 1238250"/>
              <a:gd name="connsiteY23" fmla="*/ 1276350 h 2038350"/>
              <a:gd name="connsiteX24" fmla="*/ 47625 w 1238250"/>
              <a:gd name="connsiteY24" fmla="*/ 1200150 h 2038350"/>
              <a:gd name="connsiteX25" fmla="*/ 76200 w 1238250"/>
              <a:gd name="connsiteY25" fmla="*/ 1162050 h 2038350"/>
              <a:gd name="connsiteX26" fmla="*/ 95250 w 1238250"/>
              <a:gd name="connsiteY26" fmla="*/ 1123950 h 2038350"/>
              <a:gd name="connsiteX27" fmla="*/ 95250 w 1238250"/>
              <a:gd name="connsiteY27" fmla="*/ 1047750 h 2038350"/>
              <a:gd name="connsiteX28" fmla="*/ 104775 w 1238250"/>
              <a:gd name="connsiteY28" fmla="*/ 971550 h 2038350"/>
              <a:gd name="connsiteX29" fmla="*/ 104775 w 1238250"/>
              <a:gd name="connsiteY29" fmla="*/ 952500 h 2038350"/>
              <a:gd name="connsiteX30" fmla="*/ 95250 w 1238250"/>
              <a:gd name="connsiteY30" fmla="*/ 914400 h 2038350"/>
              <a:gd name="connsiteX31" fmla="*/ 47625 w 1238250"/>
              <a:gd name="connsiteY31" fmla="*/ 885825 h 2038350"/>
              <a:gd name="connsiteX32" fmla="*/ 0 w 1238250"/>
              <a:gd name="connsiteY32" fmla="*/ 676275 h 2038350"/>
              <a:gd name="connsiteX33" fmla="*/ 123825 w 1238250"/>
              <a:gd name="connsiteY33" fmla="*/ 581025 h 2038350"/>
              <a:gd name="connsiteX34" fmla="*/ 152400 w 1238250"/>
              <a:gd name="connsiteY34" fmla="*/ 390525 h 2038350"/>
              <a:gd name="connsiteX35" fmla="*/ 114300 w 1238250"/>
              <a:gd name="connsiteY35" fmla="*/ 266700 h 2038350"/>
              <a:gd name="connsiteX36" fmla="*/ 76200 w 1238250"/>
              <a:gd name="connsiteY36" fmla="*/ 180975 h 2038350"/>
              <a:gd name="connsiteX37" fmla="*/ 95250 w 1238250"/>
              <a:gd name="connsiteY37" fmla="*/ 66675 h 2038350"/>
              <a:gd name="connsiteX38" fmla="*/ 123825 w 1238250"/>
              <a:gd name="connsiteY38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38250" h="2038350">
                <a:moveTo>
                  <a:pt x="123825" y="0"/>
                </a:moveTo>
                <a:lnTo>
                  <a:pt x="504825" y="133350"/>
                </a:lnTo>
                <a:lnTo>
                  <a:pt x="685800" y="152400"/>
                </a:lnTo>
                <a:lnTo>
                  <a:pt x="1000125" y="495300"/>
                </a:lnTo>
                <a:lnTo>
                  <a:pt x="1162050" y="876300"/>
                </a:lnTo>
                <a:lnTo>
                  <a:pt x="1238250" y="990600"/>
                </a:lnTo>
                <a:lnTo>
                  <a:pt x="1038225" y="1628775"/>
                </a:lnTo>
                <a:lnTo>
                  <a:pt x="933450" y="1619250"/>
                </a:lnTo>
                <a:lnTo>
                  <a:pt x="933450" y="1619250"/>
                </a:lnTo>
                <a:lnTo>
                  <a:pt x="809625" y="1743075"/>
                </a:lnTo>
                <a:lnTo>
                  <a:pt x="790575" y="1847850"/>
                </a:lnTo>
                <a:lnTo>
                  <a:pt x="771525" y="1933575"/>
                </a:lnTo>
                <a:lnTo>
                  <a:pt x="733425" y="2000250"/>
                </a:lnTo>
                <a:lnTo>
                  <a:pt x="619125" y="2038350"/>
                </a:lnTo>
                <a:lnTo>
                  <a:pt x="476250" y="2038350"/>
                </a:lnTo>
                <a:lnTo>
                  <a:pt x="409575" y="1943100"/>
                </a:lnTo>
                <a:lnTo>
                  <a:pt x="352425" y="1876425"/>
                </a:lnTo>
                <a:lnTo>
                  <a:pt x="342900" y="1809750"/>
                </a:lnTo>
                <a:lnTo>
                  <a:pt x="323850" y="1676400"/>
                </a:lnTo>
                <a:lnTo>
                  <a:pt x="295275" y="1571625"/>
                </a:lnTo>
                <a:lnTo>
                  <a:pt x="247650" y="1476375"/>
                </a:lnTo>
                <a:lnTo>
                  <a:pt x="228600" y="1409700"/>
                </a:lnTo>
                <a:lnTo>
                  <a:pt x="200025" y="1343025"/>
                </a:lnTo>
                <a:lnTo>
                  <a:pt x="123825" y="1276350"/>
                </a:lnTo>
                <a:lnTo>
                  <a:pt x="47625" y="1200150"/>
                </a:lnTo>
                <a:lnTo>
                  <a:pt x="76200" y="1162050"/>
                </a:lnTo>
                <a:lnTo>
                  <a:pt x="95250" y="1123950"/>
                </a:lnTo>
                <a:lnTo>
                  <a:pt x="95250" y="1047750"/>
                </a:lnTo>
                <a:lnTo>
                  <a:pt x="104775" y="971550"/>
                </a:lnTo>
                <a:lnTo>
                  <a:pt x="104775" y="952500"/>
                </a:lnTo>
                <a:lnTo>
                  <a:pt x="95250" y="914400"/>
                </a:lnTo>
                <a:lnTo>
                  <a:pt x="47625" y="885825"/>
                </a:lnTo>
                <a:lnTo>
                  <a:pt x="0" y="676275"/>
                </a:lnTo>
                <a:lnTo>
                  <a:pt x="123825" y="581025"/>
                </a:lnTo>
                <a:lnTo>
                  <a:pt x="152400" y="390525"/>
                </a:lnTo>
                <a:lnTo>
                  <a:pt x="114300" y="266700"/>
                </a:lnTo>
                <a:lnTo>
                  <a:pt x="76200" y="180975"/>
                </a:lnTo>
                <a:cubicBezTo>
                  <a:pt x="86431" y="78661"/>
                  <a:pt x="71455" y="114265"/>
                  <a:pt x="95250" y="66675"/>
                </a:cubicBezTo>
                <a:lnTo>
                  <a:pt x="123825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7C253DC8-57BF-4929-B8E5-3889EEC2240F}"/>
              </a:ext>
            </a:extLst>
          </p:cNvPr>
          <p:cNvSpPr/>
          <p:nvPr/>
        </p:nvSpPr>
        <p:spPr>
          <a:xfrm rot="21437703">
            <a:off x="3754260" y="3078934"/>
            <a:ext cx="598665" cy="885697"/>
          </a:xfrm>
          <a:custGeom>
            <a:avLst/>
            <a:gdLst>
              <a:gd name="connsiteX0" fmla="*/ 36904 w 598665"/>
              <a:gd name="connsiteY0" fmla="*/ 0 h 885697"/>
              <a:gd name="connsiteX1" fmla="*/ 118913 w 598665"/>
              <a:gd name="connsiteY1" fmla="*/ 53306 h 885697"/>
              <a:gd name="connsiteX2" fmla="*/ 176319 w 598665"/>
              <a:gd name="connsiteY2" fmla="*/ 73808 h 885697"/>
              <a:gd name="connsiteX3" fmla="*/ 241926 w 598665"/>
              <a:gd name="connsiteY3" fmla="*/ 94311 h 885697"/>
              <a:gd name="connsiteX4" fmla="*/ 278830 w 598665"/>
              <a:gd name="connsiteY4" fmla="*/ 106612 h 885697"/>
              <a:gd name="connsiteX5" fmla="*/ 319835 w 598665"/>
              <a:gd name="connsiteY5" fmla="*/ 118913 h 885697"/>
              <a:gd name="connsiteX6" fmla="*/ 307533 w 598665"/>
              <a:gd name="connsiteY6" fmla="*/ 155817 h 885697"/>
              <a:gd name="connsiteX7" fmla="*/ 291132 w 598665"/>
              <a:gd name="connsiteY7" fmla="*/ 192721 h 885697"/>
              <a:gd name="connsiteX8" fmla="*/ 282931 w 598665"/>
              <a:gd name="connsiteY8" fmla="*/ 270630 h 885697"/>
              <a:gd name="connsiteX9" fmla="*/ 282931 w 598665"/>
              <a:gd name="connsiteY9" fmla="*/ 307534 h 885697"/>
              <a:gd name="connsiteX10" fmla="*/ 295232 w 598665"/>
              <a:gd name="connsiteY10" fmla="*/ 356739 h 885697"/>
              <a:gd name="connsiteX11" fmla="*/ 323935 w 598665"/>
              <a:gd name="connsiteY11" fmla="*/ 397744 h 885697"/>
              <a:gd name="connsiteX12" fmla="*/ 328036 w 598665"/>
              <a:gd name="connsiteY12" fmla="*/ 422346 h 885697"/>
              <a:gd name="connsiteX13" fmla="*/ 332136 w 598665"/>
              <a:gd name="connsiteY13" fmla="*/ 471552 h 885697"/>
              <a:gd name="connsiteX14" fmla="*/ 348538 w 598665"/>
              <a:gd name="connsiteY14" fmla="*/ 500255 h 885697"/>
              <a:gd name="connsiteX15" fmla="*/ 377241 w 598665"/>
              <a:gd name="connsiteY15" fmla="*/ 545360 h 885697"/>
              <a:gd name="connsiteX16" fmla="*/ 401844 w 598665"/>
              <a:gd name="connsiteY16" fmla="*/ 582264 h 885697"/>
              <a:gd name="connsiteX17" fmla="*/ 430547 w 598665"/>
              <a:gd name="connsiteY17" fmla="*/ 598666 h 885697"/>
              <a:gd name="connsiteX18" fmla="*/ 442848 w 598665"/>
              <a:gd name="connsiteY18" fmla="*/ 598666 h 885697"/>
              <a:gd name="connsiteX19" fmla="*/ 496154 w 598665"/>
              <a:gd name="connsiteY19" fmla="*/ 598666 h 885697"/>
              <a:gd name="connsiteX20" fmla="*/ 565862 w 598665"/>
              <a:gd name="connsiteY20" fmla="*/ 602766 h 885697"/>
              <a:gd name="connsiteX21" fmla="*/ 598665 w 598665"/>
              <a:gd name="connsiteY21" fmla="*/ 606867 h 885697"/>
              <a:gd name="connsiteX22" fmla="*/ 598665 w 598665"/>
              <a:gd name="connsiteY22" fmla="*/ 799588 h 885697"/>
              <a:gd name="connsiteX23" fmla="*/ 528958 w 598665"/>
              <a:gd name="connsiteY23" fmla="*/ 848793 h 885697"/>
              <a:gd name="connsiteX24" fmla="*/ 467451 w 598665"/>
              <a:gd name="connsiteY24" fmla="*/ 873396 h 885697"/>
              <a:gd name="connsiteX25" fmla="*/ 397743 w 598665"/>
              <a:gd name="connsiteY25" fmla="*/ 885697 h 885697"/>
              <a:gd name="connsiteX26" fmla="*/ 381342 w 598665"/>
              <a:gd name="connsiteY26" fmla="*/ 877496 h 885697"/>
              <a:gd name="connsiteX27" fmla="*/ 315734 w 598665"/>
              <a:gd name="connsiteY27" fmla="*/ 807789 h 885697"/>
              <a:gd name="connsiteX28" fmla="*/ 274730 w 598665"/>
              <a:gd name="connsiteY28" fmla="*/ 766784 h 885697"/>
              <a:gd name="connsiteX29" fmla="*/ 233725 w 598665"/>
              <a:gd name="connsiteY29" fmla="*/ 701177 h 885697"/>
              <a:gd name="connsiteX30" fmla="*/ 209123 w 598665"/>
              <a:gd name="connsiteY30" fmla="*/ 643771 h 885697"/>
              <a:gd name="connsiteX31" fmla="*/ 82009 w 598665"/>
              <a:gd name="connsiteY31" fmla="*/ 582264 h 885697"/>
              <a:gd name="connsiteX32" fmla="*/ 49205 w 598665"/>
              <a:gd name="connsiteY32" fmla="*/ 569963 h 885697"/>
              <a:gd name="connsiteX33" fmla="*/ 32803 w 598665"/>
              <a:gd name="connsiteY33" fmla="*/ 463351 h 885697"/>
              <a:gd name="connsiteX34" fmla="*/ 20502 w 598665"/>
              <a:gd name="connsiteY34" fmla="*/ 319835 h 885697"/>
              <a:gd name="connsiteX35" fmla="*/ 12301 w 598665"/>
              <a:gd name="connsiteY35" fmla="*/ 200922 h 885697"/>
              <a:gd name="connsiteX36" fmla="*/ 0 w 598665"/>
              <a:gd name="connsiteY36" fmla="*/ 135315 h 885697"/>
              <a:gd name="connsiteX37" fmla="*/ 0 w 598665"/>
              <a:gd name="connsiteY37" fmla="*/ 98411 h 885697"/>
              <a:gd name="connsiteX38" fmla="*/ 36904 w 598665"/>
              <a:gd name="connsiteY38" fmla="*/ 0 h 88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98665" h="885697">
                <a:moveTo>
                  <a:pt x="36904" y="0"/>
                </a:moveTo>
                <a:lnTo>
                  <a:pt x="118913" y="53306"/>
                </a:lnTo>
                <a:lnTo>
                  <a:pt x="176319" y="73808"/>
                </a:lnTo>
                <a:lnTo>
                  <a:pt x="241926" y="94311"/>
                </a:lnTo>
                <a:lnTo>
                  <a:pt x="278830" y="106612"/>
                </a:lnTo>
                <a:cubicBezTo>
                  <a:pt x="321104" y="123522"/>
                  <a:pt x="319835" y="137735"/>
                  <a:pt x="319835" y="118913"/>
                </a:cubicBezTo>
                <a:lnTo>
                  <a:pt x="307533" y="155817"/>
                </a:lnTo>
                <a:lnTo>
                  <a:pt x="291132" y="192721"/>
                </a:lnTo>
                <a:lnTo>
                  <a:pt x="282931" y="270630"/>
                </a:lnTo>
                <a:lnTo>
                  <a:pt x="282931" y="307534"/>
                </a:lnTo>
                <a:lnTo>
                  <a:pt x="295232" y="356739"/>
                </a:lnTo>
                <a:lnTo>
                  <a:pt x="323935" y="397744"/>
                </a:lnTo>
                <a:lnTo>
                  <a:pt x="328036" y="422346"/>
                </a:lnTo>
                <a:lnTo>
                  <a:pt x="332136" y="471552"/>
                </a:lnTo>
                <a:lnTo>
                  <a:pt x="348538" y="500255"/>
                </a:lnTo>
                <a:lnTo>
                  <a:pt x="377241" y="545360"/>
                </a:lnTo>
                <a:lnTo>
                  <a:pt x="401844" y="582264"/>
                </a:lnTo>
                <a:lnTo>
                  <a:pt x="430547" y="598666"/>
                </a:lnTo>
                <a:lnTo>
                  <a:pt x="442848" y="598666"/>
                </a:lnTo>
                <a:lnTo>
                  <a:pt x="496154" y="598666"/>
                </a:lnTo>
                <a:lnTo>
                  <a:pt x="565862" y="602766"/>
                </a:lnTo>
                <a:lnTo>
                  <a:pt x="598665" y="606867"/>
                </a:lnTo>
                <a:lnTo>
                  <a:pt x="598665" y="799588"/>
                </a:lnTo>
                <a:lnTo>
                  <a:pt x="528958" y="848793"/>
                </a:lnTo>
                <a:lnTo>
                  <a:pt x="467451" y="873396"/>
                </a:lnTo>
                <a:lnTo>
                  <a:pt x="397743" y="885697"/>
                </a:lnTo>
                <a:lnTo>
                  <a:pt x="381342" y="877496"/>
                </a:lnTo>
                <a:lnTo>
                  <a:pt x="315734" y="807789"/>
                </a:lnTo>
                <a:cubicBezTo>
                  <a:pt x="273714" y="769971"/>
                  <a:pt x="274730" y="789274"/>
                  <a:pt x="274730" y="766784"/>
                </a:cubicBezTo>
                <a:lnTo>
                  <a:pt x="233725" y="701177"/>
                </a:lnTo>
                <a:lnTo>
                  <a:pt x="209123" y="643771"/>
                </a:lnTo>
                <a:lnTo>
                  <a:pt x="82009" y="582264"/>
                </a:lnTo>
                <a:lnTo>
                  <a:pt x="49205" y="569963"/>
                </a:lnTo>
                <a:lnTo>
                  <a:pt x="32803" y="463351"/>
                </a:lnTo>
                <a:lnTo>
                  <a:pt x="20502" y="319835"/>
                </a:lnTo>
                <a:lnTo>
                  <a:pt x="12301" y="200922"/>
                </a:lnTo>
                <a:lnTo>
                  <a:pt x="0" y="135315"/>
                </a:lnTo>
                <a:lnTo>
                  <a:pt x="0" y="98411"/>
                </a:lnTo>
                <a:lnTo>
                  <a:pt x="3690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Freeform 15">
            <a:extLst>
              <a:ext uri="{FF2B5EF4-FFF2-40B4-BE49-F238E27FC236}">
                <a16:creationId xmlns:a16="http://schemas.microsoft.com/office/drawing/2014/main" id="{1D62BC82-0349-421A-897B-E01368804DDD}"/>
              </a:ext>
            </a:extLst>
          </p:cNvPr>
          <p:cNvSpPr/>
          <p:nvPr/>
        </p:nvSpPr>
        <p:spPr>
          <a:xfrm rot="21437703">
            <a:off x="4365514" y="3584880"/>
            <a:ext cx="541259" cy="553560"/>
          </a:xfrm>
          <a:custGeom>
            <a:avLst/>
            <a:gdLst>
              <a:gd name="connsiteX0" fmla="*/ 4100 w 541259"/>
              <a:gd name="connsiteY0" fmla="*/ 69707 h 553560"/>
              <a:gd name="connsiteX1" fmla="*/ 94310 w 541259"/>
              <a:gd name="connsiteY1" fmla="*/ 77908 h 553560"/>
              <a:gd name="connsiteX2" fmla="*/ 147616 w 541259"/>
              <a:gd name="connsiteY2" fmla="*/ 73808 h 553560"/>
              <a:gd name="connsiteX3" fmla="*/ 172219 w 541259"/>
              <a:gd name="connsiteY3" fmla="*/ 45105 h 553560"/>
              <a:gd name="connsiteX4" fmla="*/ 209123 w 541259"/>
              <a:gd name="connsiteY4" fmla="*/ 8200 h 553560"/>
              <a:gd name="connsiteX5" fmla="*/ 221424 w 541259"/>
              <a:gd name="connsiteY5" fmla="*/ 0 h 553560"/>
              <a:gd name="connsiteX6" fmla="*/ 274730 w 541259"/>
              <a:gd name="connsiteY6" fmla="*/ 32803 h 553560"/>
              <a:gd name="connsiteX7" fmla="*/ 323935 w 541259"/>
              <a:gd name="connsiteY7" fmla="*/ 82009 h 553560"/>
              <a:gd name="connsiteX8" fmla="*/ 369040 w 541259"/>
              <a:gd name="connsiteY8" fmla="*/ 123013 h 553560"/>
              <a:gd name="connsiteX9" fmla="*/ 418246 w 541259"/>
              <a:gd name="connsiteY9" fmla="*/ 205022 h 553560"/>
              <a:gd name="connsiteX10" fmla="*/ 451049 w 541259"/>
              <a:gd name="connsiteY10" fmla="*/ 254227 h 553560"/>
              <a:gd name="connsiteX11" fmla="*/ 467451 w 541259"/>
              <a:gd name="connsiteY11" fmla="*/ 299332 h 553560"/>
              <a:gd name="connsiteX12" fmla="*/ 504355 w 541259"/>
              <a:gd name="connsiteY12" fmla="*/ 323935 h 553560"/>
              <a:gd name="connsiteX13" fmla="*/ 537159 w 541259"/>
              <a:gd name="connsiteY13" fmla="*/ 344437 h 553560"/>
              <a:gd name="connsiteX14" fmla="*/ 541259 w 541259"/>
              <a:gd name="connsiteY14" fmla="*/ 348538 h 553560"/>
              <a:gd name="connsiteX15" fmla="*/ 533058 w 541259"/>
              <a:gd name="connsiteY15" fmla="*/ 389542 h 553560"/>
              <a:gd name="connsiteX16" fmla="*/ 533058 w 541259"/>
              <a:gd name="connsiteY16" fmla="*/ 422346 h 553560"/>
              <a:gd name="connsiteX17" fmla="*/ 496154 w 541259"/>
              <a:gd name="connsiteY17" fmla="*/ 438748 h 553560"/>
              <a:gd name="connsiteX18" fmla="*/ 467451 w 541259"/>
              <a:gd name="connsiteY18" fmla="*/ 451049 h 553560"/>
              <a:gd name="connsiteX19" fmla="*/ 446949 w 541259"/>
              <a:gd name="connsiteY19" fmla="*/ 475652 h 553560"/>
              <a:gd name="connsiteX20" fmla="*/ 430547 w 541259"/>
              <a:gd name="connsiteY20" fmla="*/ 516656 h 553560"/>
              <a:gd name="connsiteX21" fmla="*/ 430547 w 541259"/>
              <a:gd name="connsiteY21" fmla="*/ 516656 h 553560"/>
              <a:gd name="connsiteX22" fmla="*/ 385442 w 541259"/>
              <a:gd name="connsiteY22" fmla="*/ 553560 h 553560"/>
              <a:gd name="connsiteX23" fmla="*/ 385442 w 541259"/>
              <a:gd name="connsiteY23" fmla="*/ 553560 h 553560"/>
              <a:gd name="connsiteX24" fmla="*/ 377241 w 541259"/>
              <a:gd name="connsiteY24" fmla="*/ 516656 h 553560"/>
              <a:gd name="connsiteX25" fmla="*/ 385442 w 541259"/>
              <a:gd name="connsiteY25" fmla="*/ 492053 h 553560"/>
              <a:gd name="connsiteX26" fmla="*/ 405944 w 541259"/>
              <a:gd name="connsiteY26" fmla="*/ 471551 h 553560"/>
              <a:gd name="connsiteX27" fmla="*/ 410045 w 541259"/>
              <a:gd name="connsiteY27" fmla="*/ 405944 h 553560"/>
              <a:gd name="connsiteX28" fmla="*/ 307534 w 541259"/>
              <a:gd name="connsiteY28" fmla="*/ 377241 h 553560"/>
              <a:gd name="connsiteX29" fmla="*/ 221424 w 541259"/>
              <a:gd name="connsiteY29" fmla="*/ 389542 h 553560"/>
              <a:gd name="connsiteX30" fmla="*/ 127114 w 541259"/>
              <a:gd name="connsiteY30" fmla="*/ 410044 h 553560"/>
              <a:gd name="connsiteX31" fmla="*/ 86109 w 541259"/>
              <a:gd name="connsiteY31" fmla="*/ 414145 h 553560"/>
              <a:gd name="connsiteX32" fmla="*/ 77908 w 541259"/>
              <a:gd name="connsiteY32" fmla="*/ 418245 h 553560"/>
              <a:gd name="connsiteX33" fmla="*/ 61507 w 541259"/>
              <a:gd name="connsiteY33" fmla="*/ 377241 h 553560"/>
              <a:gd name="connsiteX34" fmla="*/ 36904 w 541259"/>
              <a:gd name="connsiteY34" fmla="*/ 311634 h 553560"/>
              <a:gd name="connsiteX35" fmla="*/ 16402 w 541259"/>
              <a:gd name="connsiteY35" fmla="*/ 287031 h 553560"/>
              <a:gd name="connsiteX36" fmla="*/ 0 w 541259"/>
              <a:gd name="connsiteY36" fmla="*/ 274730 h 553560"/>
              <a:gd name="connsiteX37" fmla="*/ 0 w 541259"/>
              <a:gd name="connsiteY37" fmla="*/ 176319 h 553560"/>
              <a:gd name="connsiteX38" fmla="*/ 4100 w 541259"/>
              <a:gd name="connsiteY38" fmla="*/ 69707 h 553560"/>
              <a:gd name="connsiteX0" fmla="*/ 4100 w 541259"/>
              <a:gd name="connsiteY0" fmla="*/ 69707 h 553560"/>
              <a:gd name="connsiteX1" fmla="*/ 94310 w 541259"/>
              <a:gd name="connsiteY1" fmla="*/ 77908 h 553560"/>
              <a:gd name="connsiteX2" fmla="*/ 147616 w 541259"/>
              <a:gd name="connsiteY2" fmla="*/ 73808 h 553560"/>
              <a:gd name="connsiteX3" fmla="*/ 172219 w 541259"/>
              <a:gd name="connsiteY3" fmla="*/ 45105 h 553560"/>
              <a:gd name="connsiteX4" fmla="*/ 209123 w 541259"/>
              <a:gd name="connsiteY4" fmla="*/ 8200 h 553560"/>
              <a:gd name="connsiteX5" fmla="*/ 221424 w 541259"/>
              <a:gd name="connsiteY5" fmla="*/ 0 h 553560"/>
              <a:gd name="connsiteX6" fmla="*/ 274730 w 541259"/>
              <a:gd name="connsiteY6" fmla="*/ 32803 h 553560"/>
              <a:gd name="connsiteX7" fmla="*/ 323935 w 541259"/>
              <a:gd name="connsiteY7" fmla="*/ 82009 h 553560"/>
              <a:gd name="connsiteX8" fmla="*/ 369040 w 541259"/>
              <a:gd name="connsiteY8" fmla="*/ 123013 h 553560"/>
              <a:gd name="connsiteX9" fmla="*/ 418246 w 541259"/>
              <a:gd name="connsiteY9" fmla="*/ 205022 h 553560"/>
              <a:gd name="connsiteX10" fmla="*/ 451049 w 541259"/>
              <a:gd name="connsiteY10" fmla="*/ 254227 h 553560"/>
              <a:gd name="connsiteX11" fmla="*/ 467451 w 541259"/>
              <a:gd name="connsiteY11" fmla="*/ 299332 h 553560"/>
              <a:gd name="connsiteX12" fmla="*/ 504355 w 541259"/>
              <a:gd name="connsiteY12" fmla="*/ 323935 h 553560"/>
              <a:gd name="connsiteX13" fmla="*/ 537159 w 541259"/>
              <a:gd name="connsiteY13" fmla="*/ 344437 h 553560"/>
              <a:gd name="connsiteX14" fmla="*/ 541259 w 541259"/>
              <a:gd name="connsiteY14" fmla="*/ 348538 h 553560"/>
              <a:gd name="connsiteX15" fmla="*/ 533058 w 541259"/>
              <a:gd name="connsiteY15" fmla="*/ 389542 h 553560"/>
              <a:gd name="connsiteX16" fmla="*/ 533058 w 541259"/>
              <a:gd name="connsiteY16" fmla="*/ 422346 h 553560"/>
              <a:gd name="connsiteX17" fmla="*/ 496154 w 541259"/>
              <a:gd name="connsiteY17" fmla="*/ 438748 h 553560"/>
              <a:gd name="connsiteX18" fmla="*/ 467451 w 541259"/>
              <a:gd name="connsiteY18" fmla="*/ 451049 h 553560"/>
              <a:gd name="connsiteX19" fmla="*/ 446949 w 541259"/>
              <a:gd name="connsiteY19" fmla="*/ 475652 h 553560"/>
              <a:gd name="connsiteX20" fmla="*/ 430547 w 541259"/>
              <a:gd name="connsiteY20" fmla="*/ 516656 h 553560"/>
              <a:gd name="connsiteX21" fmla="*/ 430547 w 541259"/>
              <a:gd name="connsiteY21" fmla="*/ 516656 h 553560"/>
              <a:gd name="connsiteX22" fmla="*/ 385442 w 541259"/>
              <a:gd name="connsiteY22" fmla="*/ 553560 h 553560"/>
              <a:gd name="connsiteX23" fmla="*/ 385442 w 541259"/>
              <a:gd name="connsiteY23" fmla="*/ 553560 h 553560"/>
              <a:gd name="connsiteX24" fmla="*/ 377241 w 541259"/>
              <a:gd name="connsiteY24" fmla="*/ 516656 h 553560"/>
              <a:gd name="connsiteX25" fmla="*/ 385442 w 541259"/>
              <a:gd name="connsiteY25" fmla="*/ 492053 h 553560"/>
              <a:gd name="connsiteX26" fmla="*/ 405944 w 541259"/>
              <a:gd name="connsiteY26" fmla="*/ 471551 h 553560"/>
              <a:gd name="connsiteX27" fmla="*/ 410045 w 541259"/>
              <a:gd name="connsiteY27" fmla="*/ 405944 h 553560"/>
              <a:gd name="connsiteX28" fmla="*/ 307534 w 541259"/>
              <a:gd name="connsiteY28" fmla="*/ 377241 h 553560"/>
              <a:gd name="connsiteX29" fmla="*/ 221424 w 541259"/>
              <a:gd name="connsiteY29" fmla="*/ 389542 h 553560"/>
              <a:gd name="connsiteX30" fmla="*/ 127114 w 541259"/>
              <a:gd name="connsiteY30" fmla="*/ 410044 h 553560"/>
              <a:gd name="connsiteX31" fmla="*/ 86109 w 541259"/>
              <a:gd name="connsiteY31" fmla="*/ 414145 h 553560"/>
              <a:gd name="connsiteX32" fmla="*/ 77908 w 541259"/>
              <a:gd name="connsiteY32" fmla="*/ 418245 h 553560"/>
              <a:gd name="connsiteX33" fmla="*/ 61507 w 541259"/>
              <a:gd name="connsiteY33" fmla="*/ 377241 h 553560"/>
              <a:gd name="connsiteX34" fmla="*/ 36904 w 541259"/>
              <a:gd name="connsiteY34" fmla="*/ 311634 h 553560"/>
              <a:gd name="connsiteX35" fmla="*/ 16402 w 541259"/>
              <a:gd name="connsiteY35" fmla="*/ 287031 h 553560"/>
              <a:gd name="connsiteX36" fmla="*/ 0 w 541259"/>
              <a:gd name="connsiteY36" fmla="*/ 274730 h 553560"/>
              <a:gd name="connsiteX37" fmla="*/ 0 w 541259"/>
              <a:gd name="connsiteY37" fmla="*/ 176319 h 553560"/>
              <a:gd name="connsiteX38" fmla="*/ 4100 w 541259"/>
              <a:gd name="connsiteY38" fmla="*/ 69707 h 55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41259" h="553560">
                <a:moveTo>
                  <a:pt x="4100" y="69707"/>
                </a:moveTo>
                <a:lnTo>
                  <a:pt x="94310" y="77908"/>
                </a:lnTo>
                <a:cubicBezTo>
                  <a:pt x="144878" y="73695"/>
                  <a:pt x="127057" y="73808"/>
                  <a:pt x="147616" y="73808"/>
                </a:cubicBezTo>
                <a:lnTo>
                  <a:pt x="172219" y="45105"/>
                </a:lnTo>
                <a:lnTo>
                  <a:pt x="209123" y="8200"/>
                </a:lnTo>
                <a:lnTo>
                  <a:pt x="221424" y="0"/>
                </a:lnTo>
                <a:lnTo>
                  <a:pt x="274730" y="32803"/>
                </a:lnTo>
                <a:lnTo>
                  <a:pt x="323935" y="82009"/>
                </a:lnTo>
                <a:lnTo>
                  <a:pt x="369040" y="123013"/>
                </a:lnTo>
                <a:lnTo>
                  <a:pt x="418246" y="205022"/>
                </a:lnTo>
                <a:lnTo>
                  <a:pt x="451049" y="254227"/>
                </a:lnTo>
                <a:cubicBezTo>
                  <a:pt x="467959" y="296501"/>
                  <a:pt x="467451" y="280511"/>
                  <a:pt x="467451" y="299332"/>
                </a:cubicBezTo>
                <a:lnTo>
                  <a:pt x="504355" y="323935"/>
                </a:lnTo>
                <a:lnTo>
                  <a:pt x="537159" y="344437"/>
                </a:lnTo>
                <a:lnTo>
                  <a:pt x="541259" y="348538"/>
                </a:lnTo>
                <a:cubicBezTo>
                  <a:pt x="532813" y="394988"/>
                  <a:pt x="533058" y="408924"/>
                  <a:pt x="533058" y="389542"/>
                </a:cubicBezTo>
                <a:lnTo>
                  <a:pt x="533058" y="422346"/>
                </a:lnTo>
                <a:lnTo>
                  <a:pt x="496154" y="438748"/>
                </a:lnTo>
                <a:lnTo>
                  <a:pt x="467451" y="451049"/>
                </a:lnTo>
                <a:cubicBezTo>
                  <a:pt x="449841" y="473060"/>
                  <a:pt x="457237" y="465362"/>
                  <a:pt x="446949" y="475652"/>
                </a:cubicBezTo>
                <a:lnTo>
                  <a:pt x="430547" y="516656"/>
                </a:lnTo>
                <a:lnTo>
                  <a:pt x="430547" y="516656"/>
                </a:lnTo>
                <a:lnTo>
                  <a:pt x="385442" y="553560"/>
                </a:lnTo>
                <a:lnTo>
                  <a:pt x="385442" y="553560"/>
                </a:lnTo>
                <a:lnTo>
                  <a:pt x="377241" y="516656"/>
                </a:lnTo>
                <a:cubicBezTo>
                  <a:pt x="381567" y="490705"/>
                  <a:pt x="373028" y="492053"/>
                  <a:pt x="385442" y="492053"/>
                </a:cubicBezTo>
                <a:lnTo>
                  <a:pt x="405944" y="471551"/>
                </a:lnTo>
                <a:lnTo>
                  <a:pt x="410045" y="405944"/>
                </a:lnTo>
                <a:lnTo>
                  <a:pt x="307534" y="377241"/>
                </a:lnTo>
                <a:lnTo>
                  <a:pt x="221424" y="389542"/>
                </a:lnTo>
                <a:lnTo>
                  <a:pt x="127114" y="410044"/>
                </a:lnTo>
                <a:cubicBezTo>
                  <a:pt x="88851" y="414296"/>
                  <a:pt x="102587" y="414145"/>
                  <a:pt x="86109" y="414145"/>
                </a:cubicBezTo>
                <a:lnTo>
                  <a:pt x="77908" y="418245"/>
                </a:lnTo>
                <a:lnTo>
                  <a:pt x="61507" y="377241"/>
                </a:lnTo>
                <a:lnTo>
                  <a:pt x="36904" y="311634"/>
                </a:lnTo>
                <a:lnTo>
                  <a:pt x="16402" y="287031"/>
                </a:lnTo>
                <a:lnTo>
                  <a:pt x="0" y="274730"/>
                </a:lnTo>
                <a:lnTo>
                  <a:pt x="0" y="176319"/>
                </a:lnTo>
                <a:lnTo>
                  <a:pt x="4100" y="6970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Freeform 17">
            <a:extLst>
              <a:ext uri="{FF2B5EF4-FFF2-40B4-BE49-F238E27FC236}">
                <a16:creationId xmlns:a16="http://schemas.microsoft.com/office/drawing/2014/main" id="{AD2091BC-88B9-4E56-BE6D-F871E6E089B9}"/>
              </a:ext>
            </a:extLst>
          </p:cNvPr>
          <p:cNvSpPr/>
          <p:nvPr/>
        </p:nvSpPr>
        <p:spPr>
          <a:xfrm rot="21437703">
            <a:off x="4400232" y="2397578"/>
            <a:ext cx="508456" cy="401844"/>
          </a:xfrm>
          <a:custGeom>
            <a:avLst/>
            <a:gdLst>
              <a:gd name="connsiteX0" fmla="*/ 0 w 508456"/>
              <a:gd name="connsiteY0" fmla="*/ 65607 h 401844"/>
              <a:gd name="connsiteX1" fmla="*/ 131215 w 508456"/>
              <a:gd name="connsiteY1" fmla="*/ 24603 h 401844"/>
              <a:gd name="connsiteX2" fmla="*/ 200922 w 508456"/>
              <a:gd name="connsiteY2" fmla="*/ 36904 h 401844"/>
              <a:gd name="connsiteX3" fmla="*/ 262429 w 508456"/>
              <a:gd name="connsiteY3" fmla="*/ 12301 h 401844"/>
              <a:gd name="connsiteX4" fmla="*/ 319835 w 508456"/>
              <a:gd name="connsiteY4" fmla="*/ 0 h 401844"/>
              <a:gd name="connsiteX5" fmla="*/ 377241 w 508456"/>
              <a:gd name="connsiteY5" fmla="*/ 12301 h 401844"/>
              <a:gd name="connsiteX6" fmla="*/ 446949 w 508456"/>
              <a:gd name="connsiteY6" fmla="*/ 36904 h 401844"/>
              <a:gd name="connsiteX7" fmla="*/ 492054 w 508456"/>
              <a:gd name="connsiteY7" fmla="*/ 53306 h 401844"/>
              <a:gd name="connsiteX8" fmla="*/ 508456 w 508456"/>
              <a:gd name="connsiteY8" fmla="*/ 57406 h 401844"/>
              <a:gd name="connsiteX9" fmla="*/ 500255 w 508456"/>
              <a:gd name="connsiteY9" fmla="*/ 123013 h 401844"/>
              <a:gd name="connsiteX10" fmla="*/ 492054 w 508456"/>
              <a:gd name="connsiteY10" fmla="*/ 168118 h 401844"/>
              <a:gd name="connsiteX11" fmla="*/ 479753 w 508456"/>
              <a:gd name="connsiteY11" fmla="*/ 213223 h 401844"/>
              <a:gd name="connsiteX12" fmla="*/ 471552 w 508456"/>
              <a:gd name="connsiteY12" fmla="*/ 250127 h 401844"/>
              <a:gd name="connsiteX13" fmla="*/ 471552 w 508456"/>
              <a:gd name="connsiteY13" fmla="*/ 291132 h 401844"/>
              <a:gd name="connsiteX14" fmla="*/ 471552 w 508456"/>
              <a:gd name="connsiteY14" fmla="*/ 332136 h 401844"/>
              <a:gd name="connsiteX15" fmla="*/ 471552 w 508456"/>
              <a:gd name="connsiteY15" fmla="*/ 360839 h 401844"/>
              <a:gd name="connsiteX16" fmla="*/ 426447 w 508456"/>
              <a:gd name="connsiteY16" fmla="*/ 344438 h 401844"/>
              <a:gd name="connsiteX17" fmla="*/ 356739 w 508456"/>
              <a:gd name="connsiteY17" fmla="*/ 328036 h 401844"/>
              <a:gd name="connsiteX18" fmla="*/ 299333 w 508456"/>
              <a:gd name="connsiteY18" fmla="*/ 328036 h 401844"/>
              <a:gd name="connsiteX19" fmla="*/ 262429 w 508456"/>
              <a:gd name="connsiteY19" fmla="*/ 328036 h 401844"/>
              <a:gd name="connsiteX20" fmla="*/ 237826 w 508456"/>
              <a:gd name="connsiteY20" fmla="*/ 332136 h 401844"/>
              <a:gd name="connsiteX21" fmla="*/ 229625 w 508456"/>
              <a:gd name="connsiteY21" fmla="*/ 356739 h 401844"/>
              <a:gd name="connsiteX22" fmla="*/ 225525 w 508456"/>
              <a:gd name="connsiteY22" fmla="*/ 373141 h 401844"/>
              <a:gd name="connsiteX23" fmla="*/ 200922 w 508456"/>
              <a:gd name="connsiteY23" fmla="*/ 393643 h 401844"/>
              <a:gd name="connsiteX24" fmla="*/ 188621 w 508456"/>
              <a:gd name="connsiteY24" fmla="*/ 401844 h 401844"/>
              <a:gd name="connsiteX25" fmla="*/ 114813 w 508456"/>
              <a:gd name="connsiteY25" fmla="*/ 385442 h 401844"/>
              <a:gd name="connsiteX26" fmla="*/ 102511 w 508456"/>
              <a:gd name="connsiteY26" fmla="*/ 377241 h 401844"/>
              <a:gd name="connsiteX27" fmla="*/ 94311 w 508456"/>
              <a:gd name="connsiteY27" fmla="*/ 328036 h 401844"/>
              <a:gd name="connsiteX28" fmla="*/ 90210 w 508456"/>
              <a:gd name="connsiteY28" fmla="*/ 237826 h 401844"/>
              <a:gd name="connsiteX29" fmla="*/ 77909 w 508456"/>
              <a:gd name="connsiteY29" fmla="*/ 196822 h 401844"/>
              <a:gd name="connsiteX30" fmla="*/ 61507 w 508456"/>
              <a:gd name="connsiteY30" fmla="*/ 151717 h 401844"/>
              <a:gd name="connsiteX31" fmla="*/ 41005 w 508456"/>
              <a:gd name="connsiteY31" fmla="*/ 106612 h 401844"/>
              <a:gd name="connsiteX32" fmla="*/ 0 w 508456"/>
              <a:gd name="connsiteY32" fmla="*/ 65607 h 40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08456" h="401844">
                <a:moveTo>
                  <a:pt x="0" y="65607"/>
                </a:moveTo>
                <a:cubicBezTo>
                  <a:pt x="125607" y="23739"/>
                  <a:pt x="79791" y="24603"/>
                  <a:pt x="131215" y="24603"/>
                </a:cubicBezTo>
                <a:lnTo>
                  <a:pt x="200922" y="36904"/>
                </a:lnTo>
                <a:lnTo>
                  <a:pt x="262429" y="12301"/>
                </a:lnTo>
                <a:lnTo>
                  <a:pt x="319835" y="0"/>
                </a:lnTo>
                <a:lnTo>
                  <a:pt x="377241" y="12301"/>
                </a:lnTo>
                <a:cubicBezTo>
                  <a:pt x="448260" y="33190"/>
                  <a:pt x="446949" y="8584"/>
                  <a:pt x="446949" y="36904"/>
                </a:cubicBezTo>
                <a:lnTo>
                  <a:pt x="492054" y="53306"/>
                </a:lnTo>
                <a:lnTo>
                  <a:pt x="508456" y="57406"/>
                </a:lnTo>
                <a:lnTo>
                  <a:pt x="500255" y="123013"/>
                </a:lnTo>
                <a:lnTo>
                  <a:pt x="492054" y="168118"/>
                </a:lnTo>
                <a:lnTo>
                  <a:pt x="479753" y="213223"/>
                </a:lnTo>
                <a:lnTo>
                  <a:pt x="471552" y="250127"/>
                </a:lnTo>
                <a:lnTo>
                  <a:pt x="471552" y="291132"/>
                </a:lnTo>
                <a:lnTo>
                  <a:pt x="471552" y="332136"/>
                </a:lnTo>
                <a:lnTo>
                  <a:pt x="471552" y="360839"/>
                </a:lnTo>
                <a:lnTo>
                  <a:pt x="426447" y="344438"/>
                </a:lnTo>
                <a:lnTo>
                  <a:pt x="356739" y="328036"/>
                </a:lnTo>
                <a:lnTo>
                  <a:pt x="299333" y="328036"/>
                </a:lnTo>
                <a:lnTo>
                  <a:pt x="262429" y="328036"/>
                </a:lnTo>
                <a:lnTo>
                  <a:pt x="237826" y="332136"/>
                </a:lnTo>
                <a:lnTo>
                  <a:pt x="229625" y="356739"/>
                </a:lnTo>
                <a:lnTo>
                  <a:pt x="225525" y="373141"/>
                </a:lnTo>
                <a:lnTo>
                  <a:pt x="200922" y="393643"/>
                </a:lnTo>
                <a:lnTo>
                  <a:pt x="188621" y="401844"/>
                </a:lnTo>
                <a:lnTo>
                  <a:pt x="114813" y="385442"/>
                </a:lnTo>
                <a:lnTo>
                  <a:pt x="102511" y="377241"/>
                </a:lnTo>
                <a:lnTo>
                  <a:pt x="94311" y="328036"/>
                </a:lnTo>
                <a:lnTo>
                  <a:pt x="90210" y="237826"/>
                </a:lnTo>
                <a:lnTo>
                  <a:pt x="77909" y="196822"/>
                </a:lnTo>
                <a:lnTo>
                  <a:pt x="61507" y="151717"/>
                </a:lnTo>
                <a:lnTo>
                  <a:pt x="41005" y="106612"/>
                </a:lnTo>
                <a:lnTo>
                  <a:pt x="0" y="656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3A2393A0-5FD0-4522-809D-B7D556FD1C62}"/>
              </a:ext>
            </a:extLst>
          </p:cNvPr>
          <p:cNvSpPr/>
          <p:nvPr/>
        </p:nvSpPr>
        <p:spPr>
          <a:xfrm rot="21437703">
            <a:off x="4344060" y="1018927"/>
            <a:ext cx="618160" cy="1431057"/>
          </a:xfrm>
          <a:custGeom>
            <a:avLst/>
            <a:gdLst>
              <a:gd name="connsiteX0" fmla="*/ 249120 w 618160"/>
              <a:gd name="connsiteY0" fmla="*/ 217324 h 1431057"/>
              <a:gd name="connsiteX1" fmla="*/ 306526 w 618160"/>
              <a:gd name="connsiteY1" fmla="*/ 217324 h 1431057"/>
              <a:gd name="connsiteX2" fmla="*/ 359832 w 618160"/>
              <a:gd name="connsiteY2" fmla="*/ 221425 h 1431057"/>
              <a:gd name="connsiteX3" fmla="*/ 388535 w 618160"/>
              <a:gd name="connsiteY3" fmla="*/ 213224 h 1431057"/>
              <a:gd name="connsiteX4" fmla="*/ 392635 w 618160"/>
              <a:gd name="connsiteY4" fmla="*/ 184521 h 1431057"/>
              <a:gd name="connsiteX5" fmla="*/ 404937 w 618160"/>
              <a:gd name="connsiteY5" fmla="*/ 106612 h 1431057"/>
              <a:gd name="connsiteX6" fmla="*/ 454142 w 618160"/>
              <a:gd name="connsiteY6" fmla="*/ 102512 h 1431057"/>
              <a:gd name="connsiteX7" fmla="*/ 507448 w 618160"/>
              <a:gd name="connsiteY7" fmla="*/ 49206 h 1431057"/>
              <a:gd name="connsiteX8" fmla="*/ 519749 w 618160"/>
              <a:gd name="connsiteY8" fmla="*/ 28703 h 1431057"/>
              <a:gd name="connsiteX9" fmla="*/ 519749 w 618160"/>
              <a:gd name="connsiteY9" fmla="*/ 28703 h 1431057"/>
              <a:gd name="connsiteX10" fmla="*/ 532051 w 618160"/>
              <a:gd name="connsiteY10" fmla="*/ 0 h 1431057"/>
              <a:gd name="connsiteX11" fmla="*/ 589457 w 618160"/>
              <a:gd name="connsiteY11" fmla="*/ 98411 h 1431057"/>
              <a:gd name="connsiteX12" fmla="*/ 568955 w 618160"/>
              <a:gd name="connsiteY12" fmla="*/ 151717 h 1431057"/>
              <a:gd name="connsiteX13" fmla="*/ 552553 w 618160"/>
              <a:gd name="connsiteY13" fmla="*/ 192721 h 1431057"/>
              <a:gd name="connsiteX14" fmla="*/ 544352 w 618160"/>
              <a:gd name="connsiteY14" fmla="*/ 270630 h 1431057"/>
              <a:gd name="connsiteX15" fmla="*/ 564854 w 618160"/>
              <a:gd name="connsiteY15" fmla="*/ 344438 h 1431057"/>
              <a:gd name="connsiteX16" fmla="*/ 589457 w 618160"/>
              <a:gd name="connsiteY16" fmla="*/ 426447 h 1431057"/>
              <a:gd name="connsiteX17" fmla="*/ 618160 w 618160"/>
              <a:gd name="connsiteY17" fmla="*/ 483853 h 1431057"/>
              <a:gd name="connsiteX18" fmla="*/ 618160 w 618160"/>
              <a:gd name="connsiteY18" fmla="*/ 569963 h 1431057"/>
              <a:gd name="connsiteX19" fmla="*/ 601758 w 618160"/>
              <a:gd name="connsiteY19" fmla="*/ 660173 h 1431057"/>
              <a:gd name="connsiteX20" fmla="*/ 585357 w 618160"/>
              <a:gd name="connsiteY20" fmla="*/ 697077 h 1431057"/>
              <a:gd name="connsiteX21" fmla="*/ 532051 w 618160"/>
              <a:gd name="connsiteY21" fmla="*/ 729880 h 1431057"/>
              <a:gd name="connsiteX22" fmla="*/ 495147 w 618160"/>
              <a:gd name="connsiteY22" fmla="*/ 774985 h 1431057"/>
              <a:gd name="connsiteX23" fmla="*/ 474644 w 618160"/>
              <a:gd name="connsiteY23" fmla="*/ 795487 h 1431057"/>
              <a:gd name="connsiteX24" fmla="*/ 486946 w 618160"/>
              <a:gd name="connsiteY24" fmla="*/ 840592 h 1431057"/>
              <a:gd name="connsiteX25" fmla="*/ 491046 w 618160"/>
              <a:gd name="connsiteY25" fmla="*/ 918501 h 1431057"/>
              <a:gd name="connsiteX26" fmla="*/ 507448 w 618160"/>
              <a:gd name="connsiteY26" fmla="*/ 951304 h 1431057"/>
              <a:gd name="connsiteX27" fmla="*/ 511548 w 618160"/>
              <a:gd name="connsiteY27" fmla="*/ 975907 h 1431057"/>
              <a:gd name="connsiteX28" fmla="*/ 466444 w 618160"/>
              <a:gd name="connsiteY28" fmla="*/ 992309 h 1431057"/>
              <a:gd name="connsiteX29" fmla="*/ 429539 w 618160"/>
              <a:gd name="connsiteY29" fmla="*/ 1021012 h 1431057"/>
              <a:gd name="connsiteX30" fmla="*/ 413138 w 618160"/>
              <a:gd name="connsiteY30" fmla="*/ 1062016 h 1431057"/>
              <a:gd name="connsiteX31" fmla="*/ 404937 w 618160"/>
              <a:gd name="connsiteY31" fmla="*/ 1090720 h 1431057"/>
              <a:gd name="connsiteX32" fmla="*/ 433640 w 618160"/>
              <a:gd name="connsiteY32" fmla="*/ 1139925 h 1431057"/>
              <a:gd name="connsiteX33" fmla="*/ 437740 w 618160"/>
              <a:gd name="connsiteY33" fmla="*/ 1176829 h 1431057"/>
              <a:gd name="connsiteX34" fmla="*/ 462343 w 618160"/>
              <a:gd name="connsiteY34" fmla="*/ 1234235 h 1431057"/>
              <a:gd name="connsiteX35" fmla="*/ 478745 w 618160"/>
              <a:gd name="connsiteY35" fmla="*/ 1258838 h 1431057"/>
              <a:gd name="connsiteX36" fmla="*/ 478745 w 618160"/>
              <a:gd name="connsiteY36" fmla="*/ 1258838 h 1431057"/>
              <a:gd name="connsiteX37" fmla="*/ 495147 w 618160"/>
              <a:gd name="connsiteY37" fmla="*/ 1283441 h 1431057"/>
              <a:gd name="connsiteX38" fmla="*/ 507448 w 618160"/>
              <a:gd name="connsiteY38" fmla="*/ 1287541 h 1431057"/>
              <a:gd name="connsiteX39" fmla="*/ 511548 w 618160"/>
              <a:gd name="connsiteY39" fmla="*/ 1303943 h 1431057"/>
              <a:gd name="connsiteX40" fmla="*/ 515649 w 618160"/>
              <a:gd name="connsiteY40" fmla="*/ 1349048 h 1431057"/>
              <a:gd name="connsiteX41" fmla="*/ 515649 w 618160"/>
              <a:gd name="connsiteY41" fmla="*/ 1390052 h 1431057"/>
              <a:gd name="connsiteX42" fmla="*/ 519749 w 618160"/>
              <a:gd name="connsiteY42" fmla="*/ 1431057 h 1431057"/>
              <a:gd name="connsiteX43" fmla="*/ 470544 w 618160"/>
              <a:gd name="connsiteY43" fmla="*/ 1418755 h 1431057"/>
              <a:gd name="connsiteX44" fmla="*/ 441841 w 618160"/>
              <a:gd name="connsiteY44" fmla="*/ 1402354 h 1431057"/>
              <a:gd name="connsiteX45" fmla="*/ 380334 w 618160"/>
              <a:gd name="connsiteY45" fmla="*/ 1398253 h 1431057"/>
              <a:gd name="connsiteX46" fmla="*/ 327028 w 618160"/>
              <a:gd name="connsiteY46" fmla="*/ 1390052 h 1431057"/>
              <a:gd name="connsiteX47" fmla="*/ 253220 w 618160"/>
              <a:gd name="connsiteY47" fmla="*/ 1406454 h 1431057"/>
              <a:gd name="connsiteX48" fmla="*/ 216316 w 618160"/>
              <a:gd name="connsiteY48" fmla="*/ 1418755 h 1431057"/>
              <a:gd name="connsiteX49" fmla="*/ 163010 w 618160"/>
              <a:gd name="connsiteY49" fmla="*/ 1414655 h 1431057"/>
              <a:gd name="connsiteX50" fmla="*/ 126106 w 618160"/>
              <a:gd name="connsiteY50" fmla="*/ 1394153 h 1431057"/>
              <a:gd name="connsiteX51" fmla="*/ 134307 w 618160"/>
              <a:gd name="connsiteY51" fmla="*/ 1332646 h 1431057"/>
              <a:gd name="connsiteX52" fmla="*/ 142508 w 618160"/>
              <a:gd name="connsiteY52" fmla="*/ 1221934 h 1431057"/>
              <a:gd name="connsiteX53" fmla="*/ 146609 w 618160"/>
              <a:gd name="connsiteY53" fmla="*/ 1152226 h 1431057"/>
              <a:gd name="connsiteX54" fmla="*/ 154809 w 618160"/>
              <a:gd name="connsiteY54" fmla="*/ 1115322 h 1431057"/>
              <a:gd name="connsiteX55" fmla="*/ 167111 w 618160"/>
              <a:gd name="connsiteY55" fmla="*/ 1086619 h 1431057"/>
              <a:gd name="connsiteX56" fmla="*/ 150709 w 618160"/>
              <a:gd name="connsiteY56" fmla="*/ 1045615 h 1431057"/>
              <a:gd name="connsiteX57" fmla="*/ 105604 w 618160"/>
              <a:gd name="connsiteY57" fmla="*/ 992309 h 1431057"/>
              <a:gd name="connsiteX58" fmla="*/ 68700 w 618160"/>
              <a:gd name="connsiteY58" fmla="*/ 955405 h 1431057"/>
              <a:gd name="connsiteX59" fmla="*/ 27696 w 618160"/>
              <a:gd name="connsiteY59" fmla="*/ 910300 h 1431057"/>
              <a:gd name="connsiteX60" fmla="*/ 11294 w 618160"/>
              <a:gd name="connsiteY60" fmla="*/ 902099 h 1431057"/>
              <a:gd name="connsiteX61" fmla="*/ 27696 w 618160"/>
              <a:gd name="connsiteY61" fmla="*/ 832391 h 1431057"/>
              <a:gd name="connsiteX62" fmla="*/ 56399 w 618160"/>
              <a:gd name="connsiteY62" fmla="*/ 754483 h 1431057"/>
              <a:gd name="connsiteX63" fmla="*/ 85102 w 618160"/>
              <a:gd name="connsiteY63" fmla="*/ 733981 h 1431057"/>
              <a:gd name="connsiteX64" fmla="*/ 105604 w 618160"/>
              <a:gd name="connsiteY64" fmla="*/ 684775 h 1431057"/>
              <a:gd name="connsiteX65" fmla="*/ 126106 w 618160"/>
              <a:gd name="connsiteY65" fmla="*/ 623268 h 1431057"/>
              <a:gd name="connsiteX66" fmla="*/ 134307 w 618160"/>
              <a:gd name="connsiteY66" fmla="*/ 606867 h 1431057"/>
              <a:gd name="connsiteX67" fmla="*/ 130207 w 618160"/>
              <a:gd name="connsiteY67" fmla="*/ 537159 h 1431057"/>
              <a:gd name="connsiteX68" fmla="*/ 130207 w 618160"/>
              <a:gd name="connsiteY68" fmla="*/ 475652 h 1431057"/>
              <a:gd name="connsiteX69" fmla="*/ 130207 w 618160"/>
              <a:gd name="connsiteY69" fmla="*/ 430547 h 1431057"/>
              <a:gd name="connsiteX70" fmla="*/ 150709 w 618160"/>
              <a:gd name="connsiteY70" fmla="*/ 414146 h 1431057"/>
              <a:gd name="connsiteX71" fmla="*/ 179412 w 618160"/>
              <a:gd name="connsiteY71" fmla="*/ 397744 h 1431057"/>
              <a:gd name="connsiteX72" fmla="*/ 183513 w 618160"/>
              <a:gd name="connsiteY72" fmla="*/ 381342 h 1431057"/>
              <a:gd name="connsiteX73" fmla="*/ 195814 w 618160"/>
              <a:gd name="connsiteY73" fmla="*/ 352639 h 1431057"/>
              <a:gd name="connsiteX74" fmla="*/ 199914 w 618160"/>
              <a:gd name="connsiteY74" fmla="*/ 344438 h 1431057"/>
              <a:gd name="connsiteX75" fmla="*/ 236818 w 618160"/>
              <a:gd name="connsiteY75" fmla="*/ 307534 h 1431057"/>
              <a:gd name="connsiteX76" fmla="*/ 249120 w 618160"/>
              <a:gd name="connsiteY76" fmla="*/ 299333 h 1431057"/>
              <a:gd name="connsiteX77" fmla="*/ 249120 w 618160"/>
              <a:gd name="connsiteY77" fmla="*/ 217324 h 143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18160" h="1431057">
                <a:moveTo>
                  <a:pt x="249120" y="217324"/>
                </a:moveTo>
                <a:lnTo>
                  <a:pt x="306526" y="217324"/>
                </a:lnTo>
                <a:lnTo>
                  <a:pt x="359832" y="221425"/>
                </a:lnTo>
                <a:lnTo>
                  <a:pt x="388535" y="213224"/>
                </a:lnTo>
                <a:lnTo>
                  <a:pt x="392635" y="184521"/>
                </a:lnTo>
                <a:cubicBezTo>
                  <a:pt x="405162" y="109364"/>
                  <a:pt x="404937" y="135654"/>
                  <a:pt x="404937" y="106612"/>
                </a:cubicBezTo>
                <a:cubicBezTo>
                  <a:pt x="451403" y="102388"/>
                  <a:pt x="434945" y="102512"/>
                  <a:pt x="454142" y="102512"/>
                </a:cubicBezTo>
                <a:cubicBezTo>
                  <a:pt x="508452" y="52379"/>
                  <a:pt x="507448" y="77488"/>
                  <a:pt x="507448" y="49206"/>
                </a:cubicBezTo>
                <a:lnTo>
                  <a:pt x="519749" y="28703"/>
                </a:lnTo>
                <a:lnTo>
                  <a:pt x="519749" y="28703"/>
                </a:lnTo>
                <a:lnTo>
                  <a:pt x="532051" y="0"/>
                </a:lnTo>
                <a:lnTo>
                  <a:pt x="589457" y="98411"/>
                </a:lnTo>
                <a:cubicBezTo>
                  <a:pt x="572653" y="153023"/>
                  <a:pt x="591646" y="151717"/>
                  <a:pt x="568955" y="151717"/>
                </a:cubicBezTo>
                <a:lnTo>
                  <a:pt x="552553" y="192721"/>
                </a:lnTo>
                <a:lnTo>
                  <a:pt x="544352" y="270630"/>
                </a:lnTo>
                <a:lnTo>
                  <a:pt x="564854" y="344438"/>
                </a:lnTo>
                <a:lnTo>
                  <a:pt x="589457" y="426447"/>
                </a:lnTo>
                <a:lnTo>
                  <a:pt x="618160" y="483853"/>
                </a:lnTo>
                <a:lnTo>
                  <a:pt x="618160" y="569963"/>
                </a:lnTo>
                <a:lnTo>
                  <a:pt x="601758" y="660173"/>
                </a:lnTo>
                <a:lnTo>
                  <a:pt x="585357" y="697077"/>
                </a:lnTo>
                <a:lnTo>
                  <a:pt x="532051" y="729880"/>
                </a:lnTo>
                <a:lnTo>
                  <a:pt x="495147" y="774985"/>
                </a:lnTo>
                <a:cubicBezTo>
                  <a:pt x="473577" y="792241"/>
                  <a:pt x="474644" y="782635"/>
                  <a:pt x="474644" y="795487"/>
                </a:cubicBezTo>
                <a:cubicBezTo>
                  <a:pt x="487278" y="846019"/>
                  <a:pt x="486946" y="861600"/>
                  <a:pt x="486946" y="840592"/>
                </a:cubicBezTo>
                <a:lnTo>
                  <a:pt x="491046" y="918501"/>
                </a:lnTo>
                <a:lnTo>
                  <a:pt x="507448" y="951304"/>
                </a:lnTo>
                <a:lnTo>
                  <a:pt x="511548" y="975907"/>
                </a:lnTo>
                <a:lnTo>
                  <a:pt x="466444" y="992309"/>
                </a:lnTo>
                <a:lnTo>
                  <a:pt x="429539" y="1021012"/>
                </a:lnTo>
                <a:lnTo>
                  <a:pt x="413138" y="1062016"/>
                </a:lnTo>
                <a:lnTo>
                  <a:pt x="404937" y="1090720"/>
                </a:lnTo>
                <a:lnTo>
                  <a:pt x="433640" y="1139925"/>
                </a:lnTo>
                <a:lnTo>
                  <a:pt x="437740" y="1176829"/>
                </a:lnTo>
                <a:lnTo>
                  <a:pt x="462343" y="1234235"/>
                </a:lnTo>
                <a:lnTo>
                  <a:pt x="478745" y="1258838"/>
                </a:lnTo>
                <a:lnTo>
                  <a:pt x="478745" y="1258838"/>
                </a:lnTo>
                <a:lnTo>
                  <a:pt x="495147" y="1283441"/>
                </a:lnTo>
                <a:lnTo>
                  <a:pt x="507448" y="1287541"/>
                </a:lnTo>
                <a:lnTo>
                  <a:pt x="511548" y="1303943"/>
                </a:lnTo>
                <a:lnTo>
                  <a:pt x="515649" y="1349048"/>
                </a:lnTo>
                <a:lnTo>
                  <a:pt x="515649" y="1390052"/>
                </a:lnTo>
                <a:lnTo>
                  <a:pt x="519749" y="1431057"/>
                </a:lnTo>
                <a:lnTo>
                  <a:pt x="470544" y="1418755"/>
                </a:lnTo>
                <a:lnTo>
                  <a:pt x="441841" y="1402354"/>
                </a:lnTo>
                <a:lnTo>
                  <a:pt x="380334" y="1398253"/>
                </a:lnTo>
                <a:lnTo>
                  <a:pt x="327028" y="1390052"/>
                </a:lnTo>
                <a:lnTo>
                  <a:pt x="253220" y="1406454"/>
                </a:lnTo>
                <a:lnTo>
                  <a:pt x="216316" y="1418755"/>
                </a:lnTo>
                <a:lnTo>
                  <a:pt x="163010" y="1414655"/>
                </a:lnTo>
                <a:lnTo>
                  <a:pt x="126106" y="1394153"/>
                </a:lnTo>
                <a:cubicBezTo>
                  <a:pt x="130298" y="1331282"/>
                  <a:pt x="109659" y="1332646"/>
                  <a:pt x="134307" y="1332646"/>
                </a:cubicBezTo>
                <a:lnTo>
                  <a:pt x="142508" y="1221934"/>
                </a:lnTo>
                <a:lnTo>
                  <a:pt x="146609" y="1152226"/>
                </a:lnTo>
                <a:cubicBezTo>
                  <a:pt x="151141" y="1120497"/>
                  <a:pt x="146387" y="1132168"/>
                  <a:pt x="154809" y="1115322"/>
                </a:cubicBezTo>
                <a:lnTo>
                  <a:pt x="167111" y="1086619"/>
                </a:lnTo>
                <a:lnTo>
                  <a:pt x="150709" y="1045615"/>
                </a:lnTo>
                <a:lnTo>
                  <a:pt x="105604" y="992309"/>
                </a:lnTo>
                <a:lnTo>
                  <a:pt x="68700" y="955405"/>
                </a:lnTo>
                <a:lnTo>
                  <a:pt x="27696" y="910300"/>
                </a:lnTo>
                <a:lnTo>
                  <a:pt x="11294" y="902099"/>
                </a:lnTo>
                <a:cubicBezTo>
                  <a:pt x="23833" y="831045"/>
                  <a:pt x="0" y="832391"/>
                  <a:pt x="27696" y="832391"/>
                </a:cubicBezTo>
                <a:lnTo>
                  <a:pt x="56399" y="754483"/>
                </a:lnTo>
                <a:lnTo>
                  <a:pt x="85102" y="733981"/>
                </a:lnTo>
                <a:lnTo>
                  <a:pt x="105604" y="684775"/>
                </a:lnTo>
                <a:lnTo>
                  <a:pt x="126106" y="623268"/>
                </a:lnTo>
                <a:lnTo>
                  <a:pt x="134307" y="606867"/>
                </a:lnTo>
                <a:lnTo>
                  <a:pt x="130207" y="537159"/>
                </a:lnTo>
                <a:lnTo>
                  <a:pt x="130207" y="475652"/>
                </a:lnTo>
                <a:lnTo>
                  <a:pt x="130207" y="430547"/>
                </a:lnTo>
                <a:cubicBezTo>
                  <a:pt x="147575" y="413180"/>
                  <a:pt x="138877" y="414146"/>
                  <a:pt x="150709" y="414146"/>
                </a:cubicBezTo>
                <a:lnTo>
                  <a:pt x="179412" y="397744"/>
                </a:lnTo>
                <a:lnTo>
                  <a:pt x="183513" y="381342"/>
                </a:lnTo>
                <a:cubicBezTo>
                  <a:pt x="192324" y="354905"/>
                  <a:pt x="185600" y="362851"/>
                  <a:pt x="195814" y="352639"/>
                </a:cubicBezTo>
                <a:lnTo>
                  <a:pt x="199914" y="344438"/>
                </a:lnTo>
                <a:lnTo>
                  <a:pt x="236818" y="307534"/>
                </a:lnTo>
                <a:lnTo>
                  <a:pt x="249120" y="299333"/>
                </a:lnTo>
                <a:lnTo>
                  <a:pt x="249120" y="217324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:a16="http://schemas.microsoft.com/office/drawing/2014/main" id="{225CDD55-947C-4DF8-ABEF-2F48802D90F6}"/>
              </a:ext>
            </a:extLst>
          </p:cNvPr>
          <p:cNvSpPr/>
          <p:nvPr/>
        </p:nvSpPr>
        <p:spPr>
          <a:xfrm rot="21437703">
            <a:off x="4184562" y="1931340"/>
            <a:ext cx="348538" cy="549460"/>
          </a:xfrm>
          <a:custGeom>
            <a:avLst/>
            <a:gdLst>
              <a:gd name="connsiteX0" fmla="*/ 0 w 348538"/>
              <a:gd name="connsiteY0" fmla="*/ 319835 h 549460"/>
              <a:gd name="connsiteX1" fmla="*/ 82009 w 348538"/>
              <a:gd name="connsiteY1" fmla="*/ 233725 h 549460"/>
              <a:gd name="connsiteX2" fmla="*/ 131214 w 348538"/>
              <a:gd name="connsiteY2" fmla="*/ 164017 h 549460"/>
              <a:gd name="connsiteX3" fmla="*/ 147616 w 348538"/>
              <a:gd name="connsiteY3" fmla="*/ 53305 h 549460"/>
              <a:gd name="connsiteX4" fmla="*/ 155817 w 348538"/>
              <a:gd name="connsiteY4" fmla="*/ 8200 h 549460"/>
              <a:gd name="connsiteX5" fmla="*/ 196821 w 348538"/>
              <a:gd name="connsiteY5" fmla="*/ 0 h 549460"/>
              <a:gd name="connsiteX6" fmla="*/ 250127 w 348538"/>
              <a:gd name="connsiteY6" fmla="*/ 45104 h 549460"/>
              <a:gd name="connsiteX7" fmla="*/ 299332 w 348538"/>
              <a:gd name="connsiteY7" fmla="*/ 94310 h 549460"/>
              <a:gd name="connsiteX8" fmla="*/ 344437 w 348538"/>
              <a:gd name="connsiteY8" fmla="*/ 172218 h 549460"/>
              <a:gd name="connsiteX9" fmla="*/ 348538 w 348538"/>
              <a:gd name="connsiteY9" fmla="*/ 225524 h 549460"/>
              <a:gd name="connsiteX10" fmla="*/ 328036 w 348538"/>
              <a:gd name="connsiteY10" fmla="*/ 258328 h 549460"/>
              <a:gd name="connsiteX11" fmla="*/ 323935 w 348538"/>
              <a:gd name="connsiteY11" fmla="*/ 332136 h 549460"/>
              <a:gd name="connsiteX12" fmla="*/ 323935 w 348538"/>
              <a:gd name="connsiteY12" fmla="*/ 426446 h 549460"/>
              <a:gd name="connsiteX13" fmla="*/ 311634 w 348538"/>
              <a:gd name="connsiteY13" fmla="*/ 504355 h 549460"/>
              <a:gd name="connsiteX14" fmla="*/ 311634 w 348538"/>
              <a:gd name="connsiteY14" fmla="*/ 504355 h 549460"/>
              <a:gd name="connsiteX15" fmla="*/ 237826 w 348538"/>
              <a:gd name="connsiteY15" fmla="*/ 537158 h 549460"/>
              <a:gd name="connsiteX16" fmla="*/ 205022 w 348538"/>
              <a:gd name="connsiteY16" fmla="*/ 549460 h 549460"/>
              <a:gd name="connsiteX17" fmla="*/ 139415 w 348538"/>
              <a:gd name="connsiteY17" fmla="*/ 545359 h 549460"/>
              <a:gd name="connsiteX18" fmla="*/ 102511 w 348538"/>
              <a:gd name="connsiteY18" fmla="*/ 541259 h 549460"/>
              <a:gd name="connsiteX19" fmla="*/ 102511 w 348538"/>
              <a:gd name="connsiteY19" fmla="*/ 541259 h 549460"/>
              <a:gd name="connsiteX20" fmla="*/ 73808 w 348538"/>
              <a:gd name="connsiteY20" fmla="*/ 467451 h 549460"/>
              <a:gd name="connsiteX21" fmla="*/ 45105 w 348538"/>
              <a:gd name="connsiteY21" fmla="*/ 401843 h 549460"/>
              <a:gd name="connsiteX22" fmla="*/ 24602 w 348538"/>
              <a:gd name="connsiteY22" fmla="*/ 364939 h 549460"/>
              <a:gd name="connsiteX23" fmla="*/ 0 w 348538"/>
              <a:gd name="connsiteY23" fmla="*/ 319835 h 54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8538" h="549460">
                <a:moveTo>
                  <a:pt x="0" y="319835"/>
                </a:moveTo>
                <a:lnTo>
                  <a:pt x="82009" y="233725"/>
                </a:lnTo>
                <a:lnTo>
                  <a:pt x="131214" y="164017"/>
                </a:lnTo>
                <a:lnTo>
                  <a:pt x="147616" y="53305"/>
                </a:lnTo>
                <a:lnTo>
                  <a:pt x="155817" y="8200"/>
                </a:lnTo>
                <a:lnTo>
                  <a:pt x="196821" y="0"/>
                </a:lnTo>
                <a:lnTo>
                  <a:pt x="250127" y="45104"/>
                </a:lnTo>
                <a:lnTo>
                  <a:pt x="299332" y="94310"/>
                </a:lnTo>
                <a:lnTo>
                  <a:pt x="344437" y="172218"/>
                </a:lnTo>
                <a:lnTo>
                  <a:pt x="348538" y="225524"/>
                </a:lnTo>
                <a:lnTo>
                  <a:pt x="328036" y="258328"/>
                </a:lnTo>
                <a:lnTo>
                  <a:pt x="323935" y="332136"/>
                </a:lnTo>
                <a:lnTo>
                  <a:pt x="323935" y="426446"/>
                </a:lnTo>
                <a:lnTo>
                  <a:pt x="311634" y="504355"/>
                </a:lnTo>
                <a:lnTo>
                  <a:pt x="311634" y="504355"/>
                </a:lnTo>
                <a:lnTo>
                  <a:pt x="237826" y="537158"/>
                </a:lnTo>
                <a:lnTo>
                  <a:pt x="205022" y="549460"/>
                </a:lnTo>
                <a:lnTo>
                  <a:pt x="139415" y="545359"/>
                </a:lnTo>
                <a:lnTo>
                  <a:pt x="102511" y="541259"/>
                </a:lnTo>
                <a:lnTo>
                  <a:pt x="102511" y="541259"/>
                </a:lnTo>
                <a:cubicBezTo>
                  <a:pt x="73288" y="470287"/>
                  <a:pt x="73808" y="496680"/>
                  <a:pt x="73808" y="467451"/>
                </a:cubicBezTo>
                <a:lnTo>
                  <a:pt x="45105" y="401843"/>
                </a:lnTo>
                <a:lnTo>
                  <a:pt x="24602" y="364939"/>
                </a:lnTo>
                <a:lnTo>
                  <a:pt x="0" y="31983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Freeform 19">
            <a:extLst>
              <a:ext uri="{FF2B5EF4-FFF2-40B4-BE49-F238E27FC236}">
                <a16:creationId xmlns:a16="http://schemas.microsoft.com/office/drawing/2014/main" id="{1AD523D8-CBCA-407F-A57E-4F8E86C5E4CB}"/>
              </a:ext>
            </a:extLst>
          </p:cNvPr>
          <p:cNvSpPr/>
          <p:nvPr/>
        </p:nvSpPr>
        <p:spPr>
          <a:xfrm rot="21437703">
            <a:off x="3960773" y="1192409"/>
            <a:ext cx="635569" cy="1062017"/>
          </a:xfrm>
          <a:custGeom>
            <a:avLst/>
            <a:gdLst>
              <a:gd name="connsiteX0" fmla="*/ 348538 w 635569"/>
              <a:gd name="connsiteY0" fmla="*/ 0 h 1062017"/>
              <a:gd name="connsiteX1" fmla="*/ 401844 w 635569"/>
              <a:gd name="connsiteY1" fmla="*/ 16402 h 1062017"/>
              <a:gd name="connsiteX2" fmla="*/ 455149 w 635569"/>
              <a:gd name="connsiteY2" fmla="*/ 36904 h 1062017"/>
              <a:gd name="connsiteX3" fmla="*/ 496154 w 635569"/>
              <a:gd name="connsiteY3" fmla="*/ 32804 h 1062017"/>
              <a:gd name="connsiteX4" fmla="*/ 512556 w 635569"/>
              <a:gd name="connsiteY4" fmla="*/ 45105 h 1062017"/>
              <a:gd name="connsiteX5" fmla="*/ 606866 w 635569"/>
              <a:gd name="connsiteY5" fmla="*/ 73808 h 1062017"/>
              <a:gd name="connsiteX6" fmla="*/ 635569 w 635569"/>
              <a:gd name="connsiteY6" fmla="*/ 69708 h 1062017"/>
              <a:gd name="connsiteX7" fmla="*/ 631469 w 635569"/>
              <a:gd name="connsiteY7" fmla="*/ 143516 h 1062017"/>
              <a:gd name="connsiteX8" fmla="*/ 610967 w 635569"/>
              <a:gd name="connsiteY8" fmla="*/ 168119 h 1062017"/>
              <a:gd name="connsiteX9" fmla="*/ 582263 w 635569"/>
              <a:gd name="connsiteY9" fmla="*/ 188621 h 1062017"/>
              <a:gd name="connsiteX10" fmla="*/ 569962 w 635569"/>
              <a:gd name="connsiteY10" fmla="*/ 233726 h 1062017"/>
              <a:gd name="connsiteX11" fmla="*/ 516656 w 635569"/>
              <a:gd name="connsiteY11" fmla="*/ 278831 h 1062017"/>
              <a:gd name="connsiteX12" fmla="*/ 508455 w 635569"/>
              <a:gd name="connsiteY12" fmla="*/ 332137 h 1062017"/>
              <a:gd name="connsiteX13" fmla="*/ 508455 w 635569"/>
              <a:gd name="connsiteY13" fmla="*/ 393643 h 1062017"/>
              <a:gd name="connsiteX14" fmla="*/ 520757 w 635569"/>
              <a:gd name="connsiteY14" fmla="*/ 451050 h 1062017"/>
              <a:gd name="connsiteX15" fmla="*/ 483853 w 635569"/>
              <a:gd name="connsiteY15" fmla="*/ 537159 h 1062017"/>
              <a:gd name="connsiteX16" fmla="*/ 459250 w 635569"/>
              <a:gd name="connsiteY16" fmla="*/ 586364 h 1062017"/>
              <a:gd name="connsiteX17" fmla="*/ 418245 w 635569"/>
              <a:gd name="connsiteY17" fmla="*/ 660173 h 1062017"/>
              <a:gd name="connsiteX18" fmla="*/ 397743 w 635569"/>
              <a:gd name="connsiteY18" fmla="*/ 750382 h 1062017"/>
              <a:gd name="connsiteX19" fmla="*/ 360839 w 635569"/>
              <a:gd name="connsiteY19" fmla="*/ 758583 h 1062017"/>
              <a:gd name="connsiteX20" fmla="*/ 344437 w 635569"/>
              <a:gd name="connsiteY20" fmla="*/ 824191 h 1062017"/>
              <a:gd name="connsiteX21" fmla="*/ 340337 w 635569"/>
              <a:gd name="connsiteY21" fmla="*/ 881597 h 1062017"/>
              <a:gd name="connsiteX22" fmla="*/ 307533 w 635569"/>
              <a:gd name="connsiteY22" fmla="*/ 947204 h 1062017"/>
              <a:gd name="connsiteX23" fmla="*/ 274730 w 635569"/>
              <a:gd name="connsiteY23" fmla="*/ 984108 h 1062017"/>
              <a:gd name="connsiteX24" fmla="*/ 237826 w 635569"/>
              <a:gd name="connsiteY24" fmla="*/ 1025112 h 1062017"/>
              <a:gd name="connsiteX25" fmla="*/ 209123 w 635569"/>
              <a:gd name="connsiteY25" fmla="*/ 1062017 h 1062017"/>
              <a:gd name="connsiteX26" fmla="*/ 209123 w 635569"/>
              <a:gd name="connsiteY26" fmla="*/ 1062017 h 1062017"/>
              <a:gd name="connsiteX27" fmla="*/ 127114 w 635569"/>
              <a:gd name="connsiteY27" fmla="*/ 1025112 h 1062017"/>
              <a:gd name="connsiteX28" fmla="*/ 90210 w 635569"/>
              <a:gd name="connsiteY28" fmla="*/ 1008711 h 1062017"/>
              <a:gd name="connsiteX29" fmla="*/ 32803 w 635569"/>
              <a:gd name="connsiteY29" fmla="*/ 980008 h 1062017"/>
              <a:gd name="connsiteX30" fmla="*/ 8201 w 635569"/>
              <a:gd name="connsiteY30" fmla="*/ 955405 h 1062017"/>
              <a:gd name="connsiteX31" fmla="*/ 0 w 635569"/>
              <a:gd name="connsiteY31" fmla="*/ 943104 h 1062017"/>
              <a:gd name="connsiteX32" fmla="*/ 57406 w 635569"/>
              <a:gd name="connsiteY32" fmla="*/ 914400 h 1062017"/>
              <a:gd name="connsiteX33" fmla="*/ 82009 w 635569"/>
              <a:gd name="connsiteY33" fmla="*/ 877496 h 1062017"/>
              <a:gd name="connsiteX34" fmla="*/ 94310 w 635569"/>
              <a:gd name="connsiteY34" fmla="*/ 811889 h 1062017"/>
              <a:gd name="connsiteX35" fmla="*/ 90210 w 635569"/>
              <a:gd name="connsiteY35" fmla="*/ 779086 h 1062017"/>
              <a:gd name="connsiteX36" fmla="*/ 77908 w 635569"/>
              <a:gd name="connsiteY36" fmla="*/ 733981 h 1062017"/>
              <a:gd name="connsiteX37" fmla="*/ 94310 w 635569"/>
              <a:gd name="connsiteY37" fmla="*/ 643771 h 1062017"/>
              <a:gd name="connsiteX38" fmla="*/ 114812 w 635569"/>
              <a:gd name="connsiteY38" fmla="*/ 594565 h 1062017"/>
              <a:gd name="connsiteX39" fmla="*/ 114812 w 635569"/>
              <a:gd name="connsiteY39" fmla="*/ 557661 h 1062017"/>
              <a:gd name="connsiteX40" fmla="*/ 131214 w 635569"/>
              <a:gd name="connsiteY40" fmla="*/ 524858 h 1062017"/>
              <a:gd name="connsiteX41" fmla="*/ 131214 w 635569"/>
              <a:gd name="connsiteY41" fmla="*/ 479753 h 1062017"/>
              <a:gd name="connsiteX42" fmla="*/ 135315 w 635569"/>
              <a:gd name="connsiteY42" fmla="*/ 426447 h 1062017"/>
              <a:gd name="connsiteX43" fmla="*/ 172219 w 635569"/>
              <a:gd name="connsiteY43" fmla="*/ 401844 h 1062017"/>
              <a:gd name="connsiteX44" fmla="*/ 209123 w 635569"/>
              <a:gd name="connsiteY44" fmla="*/ 377242 h 1062017"/>
              <a:gd name="connsiteX45" fmla="*/ 225524 w 635569"/>
              <a:gd name="connsiteY45" fmla="*/ 332137 h 1062017"/>
              <a:gd name="connsiteX46" fmla="*/ 254228 w 635569"/>
              <a:gd name="connsiteY46" fmla="*/ 315735 h 1062017"/>
              <a:gd name="connsiteX47" fmla="*/ 295232 w 635569"/>
              <a:gd name="connsiteY47" fmla="*/ 282931 h 1062017"/>
              <a:gd name="connsiteX48" fmla="*/ 299332 w 635569"/>
              <a:gd name="connsiteY48" fmla="*/ 229625 h 1062017"/>
              <a:gd name="connsiteX49" fmla="*/ 291132 w 635569"/>
              <a:gd name="connsiteY49" fmla="*/ 176320 h 1062017"/>
              <a:gd name="connsiteX50" fmla="*/ 266529 w 635569"/>
              <a:gd name="connsiteY50" fmla="*/ 151717 h 1062017"/>
              <a:gd name="connsiteX51" fmla="*/ 266529 w 635569"/>
              <a:gd name="connsiteY51" fmla="*/ 135315 h 1062017"/>
              <a:gd name="connsiteX52" fmla="*/ 282931 w 635569"/>
              <a:gd name="connsiteY52" fmla="*/ 114813 h 1062017"/>
              <a:gd name="connsiteX53" fmla="*/ 307533 w 635569"/>
              <a:gd name="connsiteY53" fmla="*/ 73808 h 1062017"/>
              <a:gd name="connsiteX54" fmla="*/ 315734 w 635569"/>
              <a:gd name="connsiteY54" fmla="*/ 41005 h 1062017"/>
              <a:gd name="connsiteX55" fmla="*/ 348538 w 635569"/>
              <a:gd name="connsiteY55" fmla="*/ 0 h 1062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35569" h="1062017">
                <a:moveTo>
                  <a:pt x="348538" y="0"/>
                </a:moveTo>
                <a:lnTo>
                  <a:pt x="401844" y="16402"/>
                </a:lnTo>
                <a:lnTo>
                  <a:pt x="455149" y="36904"/>
                </a:lnTo>
                <a:cubicBezTo>
                  <a:pt x="493412" y="32653"/>
                  <a:pt x="479677" y="32804"/>
                  <a:pt x="496154" y="32804"/>
                </a:cubicBezTo>
                <a:lnTo>
                  <a:pt x="512556" y="45105"/>
                </a:lnTo>
                <a:lnTo>
                  <a:pt x="606866" y="73808"/>
                </a:lnTo>
                <a:lnTo>
                  <a:pt x="635569" y="69708"/>
                </a:lnTo>
                <a:lnTo>
                  <a:pt x="631469" y="143516"/>
                </a:lnTo>
                <a:lnTo>
                  <a:pt x="610967" y="168119"/>
                </a:lnTo>
                <a:lnTo>
                  <a:pt x="582263" y="188621"/>
                </a:lnTo>
                <a:lnTo>
                  <a:pt x="569962" y="233726"/>
                </a:lnTo>
                <a:lnTo>
                  <a:pt x="516656" y="278831"/>
                </a:lnTo>
                <a:lnTo>
                  <a:pt x="508455" y="332137"/>
                </a:lnTo>
                <a:lnTo>
                  <a:pt x="508455" y="393643"/>
                </a:lnTo>
                <a:lnTo>
                  <a:pt x="520757" y="451050"/>
                </a:lnTo>
                <a:lnTo>
                  <a:pt x="483853" y="537159"/>
                </a:lnTo>
                <a:cubicBezTo>
                  <a:pt x="462656" y="592269"/>
                  <a:pt x="476810" y="603928"/>
                  <a:pt x="459250" y="586364"/>
                </a:cubicBezTo>
                <a:lnTo>
                  <a:pt x="418245" y="660173"/>
                </a:lnTo>
                <a:lnTo>
                  <a:pt x="397743" y="750382"/>
                </a:lnTo>
                <a:lnTo>
                  <a:pt x="360839" y="758583"/>
                </a:lnTo>
                <a:lnTo>
                  <a:pt x="344437" y="824191"/>
                </a:lnTo>
                <a:lnTo>
                  <a:pt x="340337" y="881597"/>
                </a:lnTo>
                <a:lnTo>
                  <a:pt x="307533" y="947204"/>
                </a:lnTo>
                <a:lnTo>
                  <a:pt x="274730" y="984108"/>
                </a:lnTo>
                <a:lnTo>
                  <a:pt x="237826" y="1025112"/>
                </a:lnTo>
                <a:lnTo>
                  <a:pt x="209123" y="1062017"/>
                </a:lnTo>
                <a:lnTo>
                  <a:pt x="209123" y="1062017"/>
                </a:lnTo>
                <a:lnTo>
                  <a:pt x="127114" y="1025112"/>
                </a:lnTo>
                <a:lnTo>
                  <a:pt x="90210" y="1008711"/>
                </a:lnTo>
                <a:lnTo>
                  <a:pt x="32803" y="980008"/>
                </a:lnTo>
                <a:lnTo>
                  <a:pt x="8201" y="955405"/>
                </a:lnTo>
                <a:lnTo>
                  <a:pt x="0" y="943104"/>
                </a:lnTo>
                <a:lnTo>
                  <a:pt x="57406" y="914400"/>
                </a:lnTo>
                <a:lnTo>
                  <a:pt x="82009" y="877496"/>
                </a:lnTo>
                <a:cubicBezTo>
                  <a:pt x="94578" y="814650"/>
                  <a:pt x="94310" y="836898"/>
                  <a:pt x="94310" y="811889"/>
                </a:cubicBezTo>
                <a:lnTo>
                  <a:pt x="90210" y="779086"/>
                </a:lnTo>
                <a:lnTo>
                  <a:pt x="77908" y="733981"/>
                </a:lnTo>
                <a:lnTo>
                  <a:pt x="94310" y="643771"/>
                </a:lnTo>
                <a:lnTo>
                  <a:pt x="114812" y="594565"/>
                </a:lnTo>
                <a:lnTo>
                  <a:pt x="114812" y="557661"/>
                </a:lnTo>
                <a:cubicBezTo>
                  <a:pt x="131892" y="527771"/>
                  <a:pt x="131214" y="539978"/>
                  <a:pt x="131214" y="524858"/>
                </a:cubicBezTo>
                <a:lnTo>
                  <a:pt x="131214" y="479753"/>
                </a:lnTo>
                <a:lnTo>
                  <a:pt x="135315" y="426447"/>
                </a:lnTo>
                <a:cubicBezTo>
                  <a:pt x="166094" y="400065"/>
                  <a:pt x="151417" y="401844"/>
                  <a:pt x="172219" y="401844"/>
                </a:cubicBezTo>
                <a:lnTo>
                  <a:pt x="209123" y="377242"/>
                </a:lnTo>
                <a:lnTo>
                  <a:pt x="225524" y="332137"/>
                </a:lnTo>
                <a:lnTo>
                  <a:pt x="254228" y="315735"/>
                </a:lnTo>
                <a:lnTo>
                  <a:pt x="295232" y="282931"/>
                </a:lnTo>
                <a:lnTo>
                  <a:pt x="299332" y="229625"/>
                </a:lnTo>
                <a:lnTo>
                  <a:pt x="291132" y="176320"/>
                </a:lnTo>
                <a:lnTo>
                  <a:pt x="266529" y="151717"/>
                </a:lnTo>
                <a:lnTo>
                  <a:pt x="266529" y="135315"/>
                </a:lnTo>
                <a:lnTo>
                  <a:pt x="282931" y="114813"/>
                </a:lnTo>
                <a:lnTo>
                  <a:pt x="307533" y="73808"/>
                </a:lnTo>
                <a:lnTo>
                  <a:pt x="315734" y="41005"/>
                </a:lnTo>
                <a:lnTo>
                  <a:pt x="348538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E82834-3F9D-4C50-89F4-7FDAB0F64DED}"/>
              </a:ext>
            </a:extLst>
          </p:cNvPr>
          <p:cNvSpPr/>
          <p:nvPr/>
        </p:nvSpPr>
        <p:spPr>
          <a:xfrm>
            <a:off x="1005661" y="1354274"/>
            <a:ext cx="208183" cy="21506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E3FF7-7885-47AE-842E-1C32425770AF}"/>
              </a:ext>
            </a:extLst>
          </p:cNvPr>
          <p:cNvSpPr txBox="1"/>
          <p:nvPr/>
        </p:nvSpPr>
        <p:spPr>
          <a:xfrm>
            <a:off x="1252626" y="1219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6B98DB3-6F97-4F83-BA9E-3B0C1A9690C4}"/>
              </a:ext>
            </a:extLst>
          </p:cNvPr>
          <p:cNvSpPr/>
          <p:nvPr/>
        </p:nvSpPr>
        <p:spPr>
          <a:xfrm>
            <a:off x="1010408" y="1644328"/>
            <a:ext cx="208183" cy="2150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AD80808-723D-449C-81EC-6750EC9DF90E}"/>
              </a:ext>
            </a:extLst>
          </p:cNvPr>
          <p:cNvSpPr txBox="1"/>
          <p:nvPr/>
        </p:nvSpPr>
        <p:spPr>
          <a:xfrm>
            <a:off x="1257373" y="1557357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2F7B062-A7C7-4067-B8DB-FAC1CED8E52D}"/>
              </a:ext>
            </a:extLst>
          </p:cNvPr>
          <p:cNvSpPr/>
          <p:nvPr/>
        </p:nvSpPr>
        <p:spPr>
          <a:xfrm>
            <a:off x="1012122" y="1936708"/>
            <a:ext cx="208183" cy="2150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0C3EC35-0F70-4956-8193-73BD4FAF3B55}"/>
              </a:ext>
            </a:extLst>
          </p:cNvPr>
          <p:cNvSpPr txBox="1"/>
          <p:nvPr/>
        </p:nvSpPr>
        <p:spPr>
          <a:xfrm>
            <a:off x="1259087" y="184797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564ECD-B367-4D25-8BD9-B4C3AF6C6F7C}"/>
              </a:ext>
            </a:extLst>
          </p:cNvPr>
          <p:cNvSpPr/>
          <p:nvPr/>
        </p:nvSpPr>
        <p:spPr>
          <a:xfrm>
            <a:off x="1012195" y="2225731"/>
            <a:ext cx="208183" cy="2150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C72AA8-91F0-4B2D-AC25-8578F7477D25}"/>
              </a:ext>
            </a:extLst>
          </p:cNvPr>
          <p:cNvSpPr txBox="1"/>
          <p:nvPr/>
        </p:nvSpPr>
        <p:spPr>
          <a:xfrm>
            <a:off x="1277133" y="21448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Issachar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1EE9231-4A3A-4BE6-A93F-1F0D52EC97E7}"/>
              </a:ext>
            </a:extLst>
          </p:cNvPr>
          <p:cNvSpPr/>
          <p:nvPr/>
        </p:nvSpPr>
        <p:spPr>
          <a:xfrm>
            <a:off x="1017566" y="2516384"/>
            <a:ext cx="208183" cy="215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D21AB6-8773-416D-B554-B8D9C1AE0749}"/>
              </a:ext>
            </a:extLst>
          </p:cNvPr>
          <p:cNvSpPr txBox="1"/>
          <p:nvPr/>
        </p:nvSpPr>
        <p:spPr>
          <a:xfrm>
            <a:off x="1282504" y="243549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Zebulun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43F05A8-B709-4ADC-8224-B7056C5A7053}"/>
              </a:ext>
            </a:extLst>
          </p:cNvPr>
          <p:cNvSpPr/>
          <p:nvPr/>
        </p:nvSpPr>
        <p:spPr>
          <a:xfrm>
            <a:off x="1021306" y="2803420"/>
            <a:ext cx="208183" cy="2150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F758974-EE7E-4073-8AB9-24A1678C79F9}"/>
              </a:ext>
            </a:extLst>
          </p:cNvPr>
          <p:cNvSpPr txBox="1"/>
          <p:nvPr/>
        </p:nvSpPr>
        <p:spPr>
          <a:xfrm>
            <a:off x="1286244" y="2722534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39C6F72-2C04-4ED3-99D9-34C74F8E05E8}"/>
              </a:ext>
            </a:extLst>
          </p:cNvPr>
          <p:cNvSpPr/>
          <p:nvPr/>
        </p:nvSpPr>
        <p:spPr>
          <a:xfrm>
            <a:off x="1022241" y="3090455"/>
            <a:ext cx="208183" cy="2150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E320C8-BA5E-457C-95DD-7F75E675DD4B}"/>
              </a:ext>
            </a:extLst>
          </p:cNvPr>
          <p:cNvSpPr txBox="1"/>
          <p:nvPr/>
        </p:nvSpPr>
        <p:spPr>
          <a:xfrm>
            <a:off x="1287179" y="300956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Naphtali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419C834-BD07-49D8-B532-ED8F62D3AB29}"/>
              </a:ext>
            </a:extLst>
          </p:cNvPr>
          <p:cNvSpPr/>
          <p:nvPr/>
        </p:nvSpPr>
        <p:spPr>
          <a:xfrm>
            <a:off x="1023176" y="3374686"/>
            <a:ext cx="208183" cy="2150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C889DE0-36EB-4711-AB71-1D5E2E750213}"/>
              </a:ext>
            </a:extLst>
          </p:cNvPr>
          <p:cNvSpPr txBox="1"/>
          <p:nvPr/>
        </p:nvSpPr>
        <p:spPr>
          <a:xfrm>
            <a:off x="1288114" y="3293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DECD056-75F2-4E6F-9B88-F27B5C7D3E11}"/>
              </a:ext>
            </a:extLst>
          </p:cNvPr>
          <p:cNvSpPr/>
          <p:nvPr/>
        </p:nvSpPr>
        <p:spPr>
          <a:xfrm>
            <a:off x="1021307" y="3661722"/>
            <a:ext cx="208183" cy="215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0B1BFE-DD9D-4528-9316-E162776C1D84}"/>
              </a:ext>
            </a:extLst>
          </p:cNvPr>
          <p:cNvSpPr txBox="1"/>
          <p:nvPr/>
        </p:nvSpPr>
        <p:spPr>
          <a:xfrm>
            <a:off x="1286245" y="358083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BF6EFB1-5E24-4945-B6D5-ACF5496FBB27}"/>
              </a:ext>
            </a:extLst>
          </p:cNvPr>
          <p:cNvSpPr/>
          <p:nvPr/>
        </p:nvSpPr>
        <p:spPr>
          <a:xfrm>
            <a:off x="1017449" y="3932764"/>
            <a:ext cx="208183" cy="2150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2430BC-C636-4031-9311-4DBD5ED5EA54}"/>
              </a:ext>
            </a:extLst>
          </p:cNvPr>
          <p:cNvSpPr txBox="1"/>
          <p:nvPr/>
        </p:nvSpPr>
        <p:spPr>
          <a:xfrm>
            <a:off x="1282387" y="385187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C54D175-2DDE-4E4F-B7CF-F24B03944B74}"/>
              </a:ext>
            </a:extLst>
          </p:cNvPr>
          <p:cNvSpPr/>
          <p:nvPr/>
        </p:nvSpPr>
        <p:spPr>
          <a:xfrm>
            <a:off x="1028061" y="4200910"/>
            <a:ext cx="208183" cy="2150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2B920E-F4AE-41A9-9A7B-970352D45AAC}"/>
              </a:ext>
            </a:extLst>
          </p:cNvPr>
          <p:cNvSpPr txBox="1"/>
          <p:nvPr/>
        </p:nvSpPr>
        <p:spPr>
          <a:xfrm>
            <a:off x="1292999" y="4120024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Ephraim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4C1995D-56FD-4405-84CE-2016BFF47E48}"/>
              </a:ext>
            </a:extLst>
          </p:cNvPr>
          <p:cNvSpPr/>
          <p:nvPr/>
        </p:nvSpPr>
        <p:spPr>
          <a:xfrm>
            <a:off x="1027094" y="4469056"/>
            <a:ext cx="208183" cy="2150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CB52840-BDD8-4C2F-8799-930A8E03C5E3}"/>
              </a:ext>
            </a:extLst>
          </p:cNvPr>
          <p:cNvSpPr txBox="1"/>
          <p:nvPr/>
        </p:nvSpPr>
        <p:spPr>
          <a:xfrm>
            <a:off x="1292032" y="438817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Manasseh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E2BBA5C-A104-4B1C-9479-86498AE6FE18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103CD-A87B-4695-B31D-41FBD5FF6F6D}"/>
              </a:ext>
            </a:extLst>
          </p:cNvPr>
          <p:cNvSpPr txBox="1"/>
          <p:nvPr/>
        </p:nvSpPr>
        <p:spPr>
          <a:xfrm>
            <a:off x="5607515" y="2051847"/>
            <a:ext cx="3167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605-586 BC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Babylonian Empire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03E2793-2D40-4FEA-AEBB-E4B43E0F870C}"/>
              </a:ext>
            </a:extLst>
          </p:cNvPr>
          <p:cNvSpPr txBox="1"/>
          <p:nvPr/>
        </p:nvSpPr>
        <p:spPr>
          <a:xfrm>
            <a:off x="5577945" y="2062536"/>
            <a:ext cx="3167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537 BC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Persian Empire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E999B-92AD-4DC7-9475-5B89E4203A34}"/>
              </a:ext>
            </a:extLst>
          </p:cNvPr>
          <p:cNvSpPr txBox="1"/>
          <p:nvPr/>
        </p:nvSpPr>
        <p:spPr>
          <a:xfrm>
            <a:off x="2747831" y="2875130"/>
            <a:ext cx="294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“Jews” or “Israelites”</a:t>
            </a:r>
          </a:p>
        </p:txBody>
      </p:sp>
    </p:spTree>
    <p:extLst>
      <p:ext uri="{BB962C8B-B14F-4D97-AF65-F5344CB8AC3E}">
        <p14:creationId xmlns:p14="http://schemas.microsoft.com/office/powerpoint/2010/main" val="35286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53142 -0.6078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-3039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56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3.7037E-6 L 0.55469 -0.300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-150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57014 -0.3370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7" y="-1685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61927 -0.25973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56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2.22222E-6 L 0.54219 -0.3564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-17824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50156 -0.4194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9" y="-20972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47726 -0.3409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1706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56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7.40741E-7 L 0.53195 -0.59468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97" y="-2974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51944 -0.2620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1310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56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53976 -0.5023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-2511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69218 -0.26458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1" y="-1324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-2.96296E-6 L 0.58768 -0.3949 " pathEditMode="relative" rAng="0" ptsTypes="AA">
                                      <p:cBhvr>
                                        <p:cTn id="2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19745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700"/>
                            </p:stCondLst>
                            <p:childTnLst>
                              <p:par>
                                <p:cTn id="27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53" grpId="0" animBg="1"/>
      <p:bldP spid="53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4" grpId="0" animBg="1"/>
      <p:bldP spid="4" grpId="1" animBg="1"/>
      <p:bldP spid="5" grpId="0"/>
      <p:bldP spid="5" grpId="1"/>
      <p:bldP spid="68" grpId="0" animBg="1"/>
      <p:bldP spid="68" grpId="1" animBg="1"/>
      <p:bldP spid="69" grpId="0"/>
      <p:bldP spid="69" grpId="1"/>
      <p:bldP spid="70" grpId="0" animBg="1"/>
      <p:bldP spid="70" grpId="1" animBg="1"/>
      <p:bldP spid="71" grpId="0"/>
      <p:bldP spid="71" grpId="1"/>
      <p:bldP spid="72" grpId="0" animBg="1"/>
      <p:bldP spid="72" grpId="1" animBg="1"/>
      <p:bldP spid="73" grpId="0"/>
      <p:bldP spid="73" grpId="1"/>
      <p:bldP spid="74" grpId="0" animBg="1"/>
      <p:bldP spid="74" grpId="1" animBg="1"/>
      <p:bldP spid="75" grpId="0"/>
      <p:bldP spid="75" grpId="1"/>
      <p:bldP spid="76" grpId="0" animBg="1"/>
      <p:bldP spid="76" grpId="1" animBg="1"/>
      <p:bldP spid="77" grpId="0"/>
      <p:bldP spid="77" grpId="1"/>
      <p:bldP spid="78" grpId="0" animBg="1"/>
      <p:bldP spid="78" grpId="1" animBg="1"/>
      <p:bldP spid="79" grpId="0"/>
      <p:bldP spid="79" grpId="1"/>
      <p:bldP spid="80" grpId="0" animBg="1"/>
      <p:bldP spid="80" grpId="1" animBg="1"/>
      <p:bldP spid="81" grpId="0"/>
      <p:bldP spid="81" grpId="1"/>
      <p:bldP spid="82" grpId="0" animBg="1"/>
      <p:bldP spid="82" grpId="1" animBg="1"/>
      <p:bldP spid="83" grpId="0"/>
      <p:bldP spid="83" grpId="1"/>
      <p:bldP spid="84" grpId="0" animBg="1"/>
      <p:bldP spid="84" grpId="1" animBg="1"/>
      <p:bldP spid="85" grpId="0"/>
      <p:bldP spid="85" grpId="1"/>
      <p:bldP spid="86" grpId="0" animBg="1"/>
      <p:bldP spid="86" grpId="1" animBg="1"/>
      <p:bldP spid="87" grpId="0"/>
      <p:bldP spid="87" grpId="1"/>
      <p:bldP spid="88" grpId="0" animBg="1"/>
      <p:bldP spid="88" grpId="1" animBg="1"/>
      <p:bldP spid="89" grpId="0"/>
      <p:bldP spid="89" grpId="1"/>
      <p:bldP spid="6" grpId="0"/>
      <p:bldP spid="6" grpId="1"/>
      <p:bldP spid="9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Anglo-Israelism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(UK and US are the “10 lost tribes”)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3" y="1899576"/>
            <a:ext cx="5477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b’rit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Hebrew for 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covenant”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86423-3ECB-4CE0-BCC9-6A4A9AC449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8D2A9-8F8B-4E14-B38E-6F64359B8AB9}"/>
              </a:ext>
            </a:extLst>
          </p:cNvPr>
          <p:cNvSpPr/>
          <p:nvPr/>
        </p:nvSpPr>
        <p:spPr>
          <a:xfrm>
            <a:off x="707097" y="2446829"/>
            <a:ext cx="5477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Hebrew for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(Gen. 2:14)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E206BAC-3914-4081-A30D-2FC4D270CD87}"/>
              </a:ext>
            </a:extLst>
          </p:cNvPr>
          <p:cNvSpPr/>
          <p:nvPr/>
        </p:nvSpPr>
        <p:spPr>
          <a:xfrm>
            <a:off x="6172200" y="1989860"/>
            <a:ext cx="306532" cy="1293668"/>
          </a:xfrm>
          <a:prstGeom prst="rightBrac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31E38-67E5-4190-B7C2-8ECC62E09D40}"/>
              </a:ext>
            </a:extLst>
          </p:cNvPr>
          <p:cNvSpPr txBox="1"/>
          <p:nvPr/>
        </p:nvSpPr>
        <p:spPr>
          <a:xfrm>
            <a:off x="6760475" y="2332756"/>
            <a:ext cx="1348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58BA4E-490F-458F-BF64-567F868E5FDA}"/>
              </a:ext>
            </a:extLst>
          </p:cNvPr>
          <p:cNvSpPr/>
          <p:nvPr/>
        </p:nvSpPr>
        <p:spPr>
          <a:xfrm>
            <a:off x="710212" y="3457643"/>
            <a:ext cx="2275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Dan +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F1ABB39-52AB-4717-B53A-B3BC817CBB06}"/>
              </a:ext>
            </a:extLst>
          </p:cNvPr>
          <p:cNvSpPr/>
          <p:nvPr/>
        </p:nvSpPr>
        <p:spPr>
          <a:xfrm>
            <a:off x="2867608" y="3454769"/>
            <a:ext cx="186790" cy="613381"/>
          </a:xfrm>
          <a:prstGeom prst="rightBrac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9DFA2-6F8E-4A21-8C5D-9EC80340B2EB}"/>
              </a:ext>
            </a:extLst>
          </p:cNvPr>
          <p:cNvSpPr txBox="1"/>
          <p:nvPr/>
        </p:nvSpPr>
        <p:spPr>
          <a:xfrm>
            <a:off x="3321692" y="3453880"/>
            <a:ext cx="162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B7E317-12EB-4F59-81CD-738FBB6A3304}"/>
              </a:ext>
            </a:extLst>
          </p:cNvPr>
          <p:cNvSpPr txBox="1"/>
          <p:nvPr/>
        </p:nvSpPr>
        <p:spPr>
          <a:xfrm>
            <a:off x="2544523" y="4053152"/>
            <a:ext cx="426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brew" panose="00000400000000000000" pitchFamily="2" charset="0"/>
                <a:cs typeface="Times New Roman" panose="02020603050405020304" pitchFamily="18" charset="0"/>
              </a:rPr>
              <a:t>Chogwash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brew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7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1146 -0.381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90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6" grpId="0"/>
      <p:bldP spid="6" grpId="1"/>
      <p:bldP spid="6" grpId="2"/>
      <p:bldP spid="9" grpId="0"/>
      <p:bldP spid="9" grpId="1"/>
      <p:bldP spid="9" grpId="2"/>
      <p:bldP spid="2" grpId="0" animBg="1"/>
      <p:bldP spid="2" grpId="1" animBg="1"/>
      <p:bldP spid="2" grpId="2" animBg="1"/>
      <p:bldP spid="4" grpId="0"/>
      <p:bldP spid="4" grpId="1"/>
      <p:bldP spid="4" grpId="2"/>
      <p:bldP spid="10" grpId="0"/>
      <p:bldP spid="10" grpId="1"/>
      <p:bldP spid="10" grpId="2"/>
      <p:bldP spid="11" grpId="0" animBg="1"/>
      <p:bldP spid="11" grpId="1" animBg="1"/>
      <p:bldP spid="11" grpId="2" animBg="1"/>
      <p:bldP spid="5" grpId="0"/>
      <p:bldP spid="5" grpId="1"/>
      <p:bldP spid="5" grpId="2"/>
      <p:bldP spid="12" grpId="0"/>
      <p:bldP spid="12" grpId="1"/>
      <p:bldP spid="1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96C36-596C-4F5C-A489-D295E0CA38A6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3300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teachers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~ KJV, 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doctors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alt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didaskalos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86423-3ECB-4CE0-BCC9-6A4A9AC449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028BFB6-F72E-4C47-B70A-789F4F44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96C36-596C-4F5C-A489-D295E0CA38A6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77246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Hillel, the Elder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(about 100 years old) </a:t>
            </a:r>
            <a:endParaRPr lang="en-US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86423-3ECB-4CE0-BCC9-6A4A9AC449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028BFB6-F72E-4C47-B70A-789F4F44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1DFA0-1BD0-44CC-9A38-327E68BE47A8}"/>
              </a:ext>
            </a:extLst>
          </p:cNvPr>
          <p:cNvSpPr txBox="1"/>
          <p:nvPr/>
        </p:nvSpPr>
        <p:spPr>
          <a:xfrm>
            <a:off x="459187" y="1381790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Gamaliel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(Hillel’s grandson) </a:t>
            </a:r>
            <a:endParaRPr lang="en-US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C748C-88BE-4330-B8CC-BB145BADF685}"/>
              </a:ext>
            </a:extLst>
          </p:cNvPr>
          <p:cNvSpPr txBox="1"/>
          <p:nvPr/>
        </p:nvSpPr>
        <p:spPr>
          <a:xfrm>
            <a:off x="462061" y="1890752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Shammai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(strict conservative) </a:t>
            </a:r>
            <a:endParaRPr lang="en-US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C9EC2-D140-42C6-A900-05A8E354AE02}"/>
              </a:ext>
            </a:extLst>
          </p:cNvPr>
          <p:cNvSpPr txBox="1"/>
          <p:nvPr/>
        </p:nvSpPr>
        <p:spPr>
          <a:xfrm>
            <a:off x="464935" y="238246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Yochanan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Zakai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(Hillel’s disciple) 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8EA6-F9D6-4DF3-8BA5-8BAC3B27B6A8}"/>
              </a:ext>
            </a:extLst>
          </p:cNvPr>
          <p:cNvSpPr txBox="1"/>
          <p:nvPr/>
        </p:nvSpPr>
        <p:spPr>
          <a:xfrm>
            <a:off x="467809" y="2874170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Nicodemus? </a:t>
            </a:r>
            <a:endParaRPr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96C36-596C-4F5C-A489-D295E0CA38A6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447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astonished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47)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existēmi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	out of one’s wit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beside one’s self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86423-3ECB-4CE0-BCC9-6A4A9AC449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028BFB6-F72E-4C47-B70A-789F4F44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1DFA0-1BD0-44CC-9A38-327E68BE47A8}"/>
              </a:ext>
            </a:extLst>
          </p:cNvPr>
          <p:cNvSpPr txBox="1"/>
          <p:nvPr/>
        </p:nvSpPr>
        <p:spPr>
          <a:xfrm>
            <a:off x="459187" y="1945317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ekplēssō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struck with wonder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blown away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7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96C36-596C-4F5C-A489-D295E0CA38A6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8914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2426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436428" y="1385881"/>
            <a:ext cx="8247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matter how hard you try, you can’t baptize cats.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A8B42-8B84-4AC6-B005-CC4C832115B9}"/>
              </a:ext>
            </a:extLst>
          </p:cNvPr>
          <p:cNvSpPr/>
          <p:nvPr/>
        </p:nvSpPr>
        <p:spPr>
          <a:xfrm>
            <a:off x="452005" y="3618368"/>
            <a:ext cx="8234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ask your 3-year old brother to hold a tomato.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4D3EFA-92BC-4215-97F7-A9096582BAF8}"/>
              </a:ext>
            </a:extLst>
          </p:cNvPr>
          <p:cNvSpPr/>
          <p:nvPr/>
        </p:nvSpPr>
        <p:spPr>
          <a:xfrm>
            <a:off x="446809" y="4098518"/>
            <a:ext cx="6644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can’t trust dogs to watch your food.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B3DCA-1779-4715-AA13-58497B4FCFC3}"/>
              </a:ext>
            </a:extLst>
          </p:cNvPr>
          <p:cNvSpPr/>
          <p:nvPr/>
        </p:nvSpPr>
        <p:spPr>
          <a:xfrm>
            <a:off x="436418" y="2734558"/>
            <a:ext cx="824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your brother hits you, don’t hit him back.  They always catch the second person.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2C114-5EA3-4578-8929-1DF3CE8D2009}"/>
              </a:ext>
            </a:extLst>
          </p:cNvPr>
          <p:cNvSpPr/>
          <p:nvPr/>
        </p:nvSpPr>
        <p:spPr>
          <a:xfrm>
            <a:off x="445942" y="1854780"/>
            <a:ext cx="824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your Mom is mad at your Dad, don’t let her brush your hair.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D1209-3FDE-47C1-AC35-D4A43BC326B5}"/>
              </a:ext>
            </a:extLst>
          </p:cNvPr>
          <p:cNvSpPr txBox="1"/>
          <p:nvPr/>
        </p:nvSpPr>
        <p:spPr>
          <a:xfrm>
            <a:off x="2622857" y="902202"/>
            <a:ext cx="2426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childhood: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D8E06-4C83-42EF-BF3A-359636A80A43}"/>
              </a:ext>
            </a:extLst>
          </p:cNvPr>
          <p:cNvSpPr/>
          <p:nvPr/>
        </p:nvSpPr>
        <p:spPr>
          <a:xfrm>
            <a:off x="438153" y="4562639"/>
            <a:ext cx="6165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hold a Dust-Buster</a:t>
            </a:r>
            <a:r>
              <a:rPr lang="en-US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 cat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3615761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NASB, NIV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“Didn’t you know I had to be in my Father’s house?”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904771"/>
            <a:ext cx="7973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“Don’t you know I must be in what My Father is in?”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86423-3ECB-4CE0-BCC9-6A4A9AC449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CB9489-FD70-4D4D-9C1F-FA7DD93F406B}"/>
              </a:ext>
            </a:extLst>
          </p:cNvPr>
          <p:cNvSpPr/>
          <p:nvPr/>
        </p:nvSpPr>
        <p:spPr>
          <a:xfrm>
            <a:off x="713426" y="2902565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Or, “Why would you look anyplace else?”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8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913818-0F01-460A-923F-C91E4B0F6F4A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863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49:10 ~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scepter shall not depart from Judah,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a lawgiver from between his feet,</a:t>
            </a:r>
          </a:p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Shiloh comes;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86423-3ECB-4CE0-BCC9-6A4A9AC44957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4651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714B418-7F5A-40D2-9C71-4BE1074AFE0B}"/>
              </a:ext>
            </a:extLst>
          </p:cNvPr>
          <p:cNvCxnSpPr>
            <a:cxnSpLocks/>
          </p:cNvCxnSpPr>
          <p:nvPr/>
        </p:nvCxnSpPr>
        <p:spPr>
          <a:xfrm flipV="1">
            <a:off x="500974" y="1189716"/>
            <a:ext cx="8266789" cy="40227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79ED1A-9F81-4BB0-A20F-D181A98D7093}"/>
              </a:ext>
            </a:extLst>
          </p:cNvPr>
          <p:cNvGrpSpPr/>
          <p:nvPr/>
        </p:nvGrpSpPr>
        <p:grpSpPr>
          <a:xfrm>
            <a:off x="492160" y="1441344"/>
            <a:ext cx="8275603" cy="877576"/>
            <a:chOff x="492158" y="3246579"/>
            <a:chExt cx="12257245" cy="96533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AD169D9-C330-4D27-BE6C-B03C284DE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58" y="3246970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1177B6A-2742-493D-8652-A758C74F1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274" y="3246775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06607D5-0C1E-4CE7-8ED8-8EFDC9CBF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404" y="3246775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5F3B818-8A6B-41D7-93D8-C3282CA60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290" y="3246579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ECC4DFC-03FB-44C3-A3F0-2C01E728B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026" y="3246775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CCB8D7E-D490-4B88-ACC7-FD0A92BB9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182" y="3247337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51CF42F-5043-4337-8EF9-69BDF61B2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956" y="3249015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49FFFDF-8F3F-430B-AAA0-E3666EAB9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475" y="3249577"/>
              <a:ext cx="994777" cy="962336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9FC51D7-1EA7-4812-B686-A4B36F494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9893" y="3249245"/>
              <a:ext cx="994777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0FFBEC2-6824-4457-AA8A-6B2751A1C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287" y="3251012"/>
              <a:ext cx="994777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5BBFE5C-AAED-4526-86F8-A1E2FECC0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1342" y="3251966"/>
              <a:ext cx="994777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BAC4FCF-E03D-405A-BF68-13CC54CB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4626" y="3250771"/>
              <a:ext cx="994777" cy="95910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h="152400"/>
            </a:sp3d>
          </p:spPr>
        </p:pic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AA44DD4-952C-4A60-878B-B845C417E67A}"/>
              </a:ext>
            </a:extLst>
          </p:cNvPr>
          <p:cNvSpPr/>
          <p:nvPr/>
        </p:nvSpPr>
        <p:spPr>
          <a:xfrm>
            <a:off x="528638" y="1434003"/>
            <a:ext cx="8201025" cy="892584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9F3E8A-7A23-483B-93CE-6681F0D8BF5E}"/>
              </a:ext>
            </a:extLst>
          </p:cNvPr>
          <p:cNvSpPr txBox="1"/>
          <p:nvPr/>
        </p:nvSpPr>
        <p:spPr>
          <a:xfrm>
            <a:off x="850959" y="1672198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5 BC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54A036-23FD-4E58-815D-C066D80A4EE4}"/>
              </a:ext>
            </a:extLst>
          </p:cNvPr>
          <p:cNvSpPr txBox="1"/>
          <p:nvPr/>
        </p:nvSpPr>
        <p:spPr>
          <a:xfrm>
            <a:off x="2250743" y="1672198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3 BC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263957-526E-4055-9083-72FB7DC995F0}"/>
              </a:ext>
            </a:extLst>
          </p:cNvPr>
          <p:cNvSpPr txBox="1"/>
          <p:nvPr/>
        </p:nvSpPr>
        <p:spPr>
          <a:xfrm>
            <a:off x="5002918" y="1675560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AD 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AF6E25-F4D4-40A7-8871-9ACDD767DD27}"/>
              </a:ext>
            </a:extLst>
          </p:cNvPr>
          <p:cNvSpPr txBox="1"/>
          <p:nvPr/>
        </p:nvSpPr>
        <p:spPr>
          <a:xfrm>
            <a:off x="6390704" y="1680464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AD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F03978-BE00-40F5-B1FF-68FAD472118F}"/>
              </a:ext>
            </a:extLst>
          </p:cNvPr>
          <p:cNvSpPr txBox="1"/>
          <p:nvPr/>
        </p:nvSpPr>
        <p:spPr>
          <a:xfrm>
            <a:off x="7083386" y="1688730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AD 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705EB8-B1AF-433C-81CF-649FDDAD93A4}"/>
              </a:ext>
            </a:extLst>
          </p:cNvPr>
          <p:cNvSpPr txBox="1"/>
          <p:nvPr/>
        </p:nvSpPr>
        <p:spPr>
          <a:xfrm>
            <a:off x="1553878" y="1678173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4 BC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0201383-3197-4551-9FED-A55FB8358016}"/>
              </a:ext>
            </a:extLst>
          </p:cNvPr>
          <p:cNvSpPr txBox="1"/>
          <p:nvPr/>
        </p:nvSpPr>
        <p:spPr>
          <a:xfrm>
            <a:off x="478015" y="2826939"/>
            <a:ext cx="1960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birth</a:t>
            </a:r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(ca. 6 BC)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EA0C50-07BA-48C5-9AF6-6983F3D2290D}"/>
              </a:ext>
            </a:extLst>
          </p:cNvPr>
          <p:cNvSpPr txBox="1"/>
          <p:nvPr/>
        </p:nvSpPr>
        <p:spPr>
          <a:xfrm>
            <a:off x="2937666" y="1680035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2 BC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E9BB78-7452-43AE-9BA4-87D1342289DF}"/>
              </a:ext>
            </a:extLst>
          </p:cNvPr>
          <p:cNvSpPr txBox="1"/>
          <p:nvPr/>
        </p:nvSpPr>
        <p:spPr>
          <a:xfrm>
            <a:off x="3621227" y="1687872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1 BC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A57574-2C83-4B26-B66C-AF3DF87FE38E}"/>
              </a:ext>
            </a:extLst>
          </p:cNvPr>
          <p:cNvSpPr txBox="1"/>
          <p:nvPr/>
        </p:nvSpPr>
        <p:spPr>
          <a:xfrm>
            <a:off x="4321592" y="1680037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AD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58353F-435F-4C19-A62E-6DF716D6E6DB}"/>
              </a:ext>
            </a:extLst>
          </p:cNvPr>
          <p:cNvSpPr txBox="1"/>
          <p:nvPr/>
        </p:nvSpPr>
        <p:spPr>
          <a:xfrm>
            <a:off x="5689208" y="1674857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AD 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073ACB-1D12-4347-BA86-1A6B712D648A}"/>
              </a:ext>
            </a:extLst>
          </p:cNvPr>
          <p:cNvSpPr txBox="1"/>
          <p:nvPr/>
        </p:nvSpPr>
        <p:spPr>
          <a:xfrm>
            <a:off x="7773182" y="1691154"/>
            <a:ext cx="620035" cy="3539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AD 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7FA528-E9B8-4125-9EC4-0CFDA2A92031}"/>
              </a:ext>
            </a:extLst>
          </p:cNvPr>
          <p:cNvSpPr txBox="1"/>
          <p:nvPr/>
        </p:nvSpPr>
        <p:spPr>
          <a:xfrm>
            <a:off x="462064" y="3657600"/>
            <a:ext cx="8239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Babylonian Talmud, chapter 4, folio 37 ~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“Woe unto us for the scepter has departed from Judah and the Messiah has not come.”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DE48296-9056-4FEB-B33D-F1563A1E9BA7}"/>
              </a:ext>
            </a:extLst>
          </p:cNvPr>
          <p:cNvSpPr txBox="1"/>
          <p:nvPr/>
        </p:nvSpPr>
        <p:spPr>
          <a:xfrm>
            <a:off x="6096000" y="2783159"/>
            <a:ext cx="2717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punishment revoked (c. AD 7)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374CEC-209A-460E-B91F-E62B1CD3DB5E}"/>
              </a:ext>
            </a:extLst>
          </p:cNvPr>
          <p:cNvCxnSpPr>
            <a:cxnSpLocks/>
          </p:cNvCxnSpPr>
          <p:nvPr/>
        </p:nvCxnSpPr>
        <p:spPr>
          <a:xfrm flipV="1">
            <a:off x="8155141" y="2358955"/>
            <a:ext cx="607859" cy="424204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887D944-65BB-46E4-8D6D-C30F05AB7DDB}"/>
              </a:ext>
            </a:extLst>
          </p:cNvPr>
          <p:cNvCxnSpPr>
            <a:cxnSpLocks/>
          </p:cNvCxnSpPr>
          <p:nvPr/>
        </p:nvCxnSpPr>
        <p:spPr>
          <a:xfrm flipH="1" flipV="1">
            <a:off x="477993" y="2370306"/>
            <a:ext cx="607859" cy="424204"/>
          </a:xfrm>
          <a:prstGeom prst="straightConnector1">
            <a:avLst/>
          </a:prstGeom>
          <a:ln w="57150" cap="rnd">
            <a:solidFill>
              <a:srgbClr val="FF0000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06B54002-CBD6-4083-B130-ECF781F965A2}"/>
              </a:ext>
            </a:extLst>
          </p:cNvPr>
          <p:cNvSpPr txBox="1"/>
          <p:nvPr/>
        </p:nvSpPr>
        <p:spPr>
          <a:xfrm>
            <a:off x="4160731" y="924790"/>
            <a:ext cx="102681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yr.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F3C8EC-3CD2-42CB-AA77-66D80056389B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26626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55F65-B7F3-44BF-A7C1-79B51A10F03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345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2426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436428" y="1385881"/>
            <a:ext cx="8247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wear polka-dot underwear under white shorts.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B3DCA-1779-4715-AA13-58497B4FCFC3}"/>
              </a:ext>
            </a:extLst>
          </p:cNvPr>
          <p:cNvSpPr/>
          <p:nvPr/>
        </p:nvSpPr>
        <p:spPr>
          <a:xfrm>
            <a:off x="436418" y="2324127"/>
            <a:ext cx="8247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place to be when you’re sad is Grandpa’s lap.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2C114-5EA3-4578-8929-1DF3CE8D2009}"/>
              </a:ext>
            </a:extLst>
          </p:cNvPr>
          <p:cNvSpPr/>
          <p:nvPr/>
        </p:nvSpPr>
        <p:spPr>
          <a:xfrm>
            <a:off x="445942" y="1854780"/>
            <a:ext cx="8247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can’t hide a piece of broccoli in a glass of milk.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D1209-3FDE-47C1-AC35-D4A43BC326B5}"/>
              </a:ext>
            </a:extLst>
          </p:cNvPr>
          <p:cNvSpPr txBox="1"/>
          <p:nvPr/>
        </p:nvSpPr>
        <p:spPr>
          <a:xfrm>
            <a:off x="2622857" y="902202"/>
            <a:ext cx="2426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childhood: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5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2426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436428" y="1385881"/>
            <a:ext cx="824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consistently spill things in the same location as to avoid making more than one stain in the carpet.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B3DCA-1779-4715-AA13-58497B4FCFC3}"/>
              </a:ext>
            </a:extLst>
          </p:cNvPr>
          <p:cNvSpPr/>
          <p:nvPr/>
        </p:nvSpPr>
        <p:spPr>
          <a:xfrm>
            <a:off x="436418" y="3622984"/>
            <a:ext cx="8247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admit with only minor prodding that watching Monday Night Football together does not constitute a “date” or family home night.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2C114-5EA3-4578-8929-1DF3CE8D2009}"/>
              </a:ext>
            </a:extLst>
          </p:cNvPr>
          <p:cNvSpPr/>
          <p:nvPr/>
        </p:nvSpPr>
        <p:spPr>
          <a:xfrm>
            <a:off x="445942" y="2285995"/>
            <a:ext cx="8247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the proper time to give a sincere compliment and also the proper time to say something such as, “It’s definitely an interesting dress.”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D1209-3FDE-47C1-AC35-D4A43BC326B5}"/>
              </a:ext>
            </a:extLst>
          </p:cNvPr>
          <p:cNvSpPr txBox="1"/>
          <p:nvPr/>
        </p:nvSpPr>
        <p:spPr>
          <a:xfrm>
            <a:off x="2622857" y="902202"/>
            <a:ext cx="2426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adulthood: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0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2426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436428" y="1385881"/>
            <a:ext cx="8247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mastered the art of halfway communication so that I can watch TV and still answer: “uh huh,” “oh, I see what you mean,” etc. at the right time.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B3DCA-1779-4715-AA13-58497B4FCFC3}"/>
              </a:ext>
            </a:extLst>
          </p:cNvPr>
          <p:cNvSpPr/>
          <p:nvPr/>
        </p:nvSpPr>
        <p:spPr>
          <a:xfrm>
            <a:off x="436418" y="3607398"/>
            <a:ext cx="824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learned that a new vacuum cleaner, iron, etc. do not make acceptable anniversary presents.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2C114-5EA3-4578-8929-1DF3CE8D2009}"/>
              </a:ext>
            </a:extLst>
          </p:cNvPr>
          <p:cNvSpPr/>
          <p:nvPr/>
        </p:nvSpPr>
        <p:spPr>
          <a:xfrm>
            <a:off x="445942" y="2717212"/>
            <a:ext cx="824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able to avoid use of the same excuse two-times-in-a-row.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D1209-3FDE-47C1-AC35-D4A43BC326B5}"/>
              </a:ext>
            </a:extLst>
          </p:cNvPr>
          <p:cNvSpPr txBox="1"/>
          <p:nvPr/>
        </p:nvSpPr>
        <p:spPr>
          <a:xfrm>
            <a:off x="2622857" y="902202"/>
            <a:ext cx="242660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adulthood: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3CF599-49C8-4775-8F6F-C38D79062AD2}"/>
              </a:ext>
            </a:extLst>
          </p:cNvPr>
          <p:cNvSpPr/>
          <p:nvPr/>
        </p:nvSpPr>
        <p:spPr>
          <a:xfrm>
            <a:off x="452005" y="4486009"/>
            <a:ext cx="6577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see to it that I don’t always sit in the same place on the couch, to avoid making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unsightly twin-divots.</a:t>
            </a:r>
          </a:p>
        </p:txBody>
      </p:sp>
    </p:spTree>
    <p:extLst>
      <p:ext uri="{BB962C8B-B14F-4D97-AF65-F5344CB8AC3E}">
        <p14:creationId xmlns:p14="http://schemas.microsoft.com/office/powerpoint/2010/main" val="287812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  <p:bldP spid="11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02B31-C6D3-45E4-BE92-E8555A7E7AD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0097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Lev. 12 ~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rituals after childbirth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385881"/>
            <a:ext cx="797333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3 ~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circumcision on the 8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</a:t>
            </a:r>
            <a:endParaRPr lang="en-US" sz="3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A8B42-8B84-4AC6-B005-CC4C832115B9}"/>
              </a:ext>
            </a:extLst>
          </p:cNvPr>
          <p:cNvSpPr/>
          <p:nvPr/>
        </p:nvSpPr>
        <p:spPr>
          <a:xfrm>
            <a:off x="713465" y="2901394"/>
            <a:ext cx="797333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6-7 ~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offering was to be yearling lamb as a burnt offering and a dove or pigeon as sin offering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4D3EFA-92BC-4215-97F7-A9096582BAF8}"/>
              </a:ext>
            </a:extLst>
          </p:cNvPr>
          <p:cNvSpPr/>
          <p:nvPr/>
        </p:nvSpPr>
        <p:spPr>
          <a:xfrm>
            <a:off x="713457" y="4363480"/>
            <a:ext cx="637790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8 ~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she was too poor, then a dove or a pigeon could be substituted</a:t>
            </a:r>
          </a:p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lamb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B3DCA-1779-4715-AA13-58497B4FCFC3}"/>
              </a:ext>
            </a:extLst>
          </p:cNvPr>
          <p:cNvSpPr/>
          <p:nvPr/>
        </p:nvSpPr>
        <p:spPr>
          <a:xfrm>
            <a:off x="710542" y="2381266"/>
            <a:ext cx="797333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5 ~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days for girl</a:t>
            </a:r>
            <a:endParaRPr lang="en-US" sz="3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12C114-5EA3-4578-8929-1DF3CE8D2009}"/>
              </a:ext>
            </a:extLst>
          </p:cNvPr>
          <p:cNvSpPr/>
          <p:nvPr/>
        </p:nvSpPr>
        <p:spPr>
          <a:xfrm>
            <a:off x="720066" y="1885950"/>
            <a:ext cx="797333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4 ~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days for a boy</a:t>
            </a:r>
            <a:endParaRPr lang="en-US" sz="31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82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02B31-C6D3-45E4-BE92-E8555A7E7ADE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32936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A497-A0DD-422D-B0EB-E2B7C817C4DF}"/>
              </a:ext>
            </a:extLst>
          </p:cNvPr>
          <p:cNvSpPr txBox="1"/>
          <p:nvPr/>
        </p:nvSpPr>
        <p:spPr>
          <a:xfrm>
            <a:off x="2688805" y="-36813"/>
            <a:ext cx="324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21</a:t>
            </a:r>
            <a:r>
              <a:rPr lang="en-US" sz="5400" dirty="0">
                <a:solidFill>
                  <a:srgbClr val="530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dirty="0">
                <a:solidFill>
                  <a:srgbClr val="530006"/>
                </a:solidFill>
                <a:latin typeface="Times and Times again" pitchFamily="2" charset="0"/>
              </a:rPr>
              <a:t>52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63769-A21A-47C3-837A-2CF602A4A55D}"/>
              </a:ext>
            </a:extLst>
          </p:cNvPr>
          <p:cNvSpPr txBox="1"/>
          <p:nvPr/>
        </p:nvSpPr>
        <p:spPr>
          <a:xfrm>
            <a:off x="462064" y="890081"/>
            <a:ext cx="823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devout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eulabēs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63895-0120-4BB5-82D5-4DB71DA85863}"/>
              </a:ext>
            </a:extLst>
          </p:cNvPr>
          <p:cNvSpPr/>
          <p:nvPr/>
        </p:nvSpPr>
        <p:spPr>
          <a:xfrm>
            <a:off x="710552" y="1414459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lambanō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hold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receive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A8B42-8B84-4AC6-B005-CC4C832115B9}"/>
              </a:ext>
            </a:extLst>
          </p:cNvPr>
          <p:cNvSpPr/>
          <p:nvPr/>
        </p:nvSpPr>
        <p:spPr>
          <a:xfrm>
            <a:off x="713465" y="1929825"/>
            <a:ext cx="7973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who catches well”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9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8AE46C-D1B2-494A-B7CF-986C3E388574}" vid="{F4976BE7-E753-4755-B762-BFB8B279BA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</Template>
  <TotalTime>3998</TotalTime>
  <Words>692</Words>
  <Application>Microsoft Office PowerPoint</Application>
  <PresentationFormat>On-screen Show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Hebrew</vt:lpstr>
      <vt:lpstr>Arial</vt:lpstr>
      <vt:lpstr>Times New Roman</vt:lpstr>
      <vt:lpstr>Calibri Light</vt:lpstr>
      <vt:lpstr>Times and Times again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22</cp:revision>
  <dcterms:created xsi:type="dcterms:W3CDTF">2019-05-23T17:43:32Z</dcterms:created>
  <dcterms:modified xsi:type="dcterms:W3CDTF">2019-05-26T12:22:26Z</dcterms:modified>
</cp:coreProperties>
</file>