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95" r:id="rId3"/>
    <p:sldId id="300" r:id="rId4"/>
    <p:sldId id="294" r:id="rId5"/>
    <p:sldId id="257" r:id="rId6"/>
    <p:sldId id="291" r:id="rId7"/>
    <p:sldId id="292" r:id="rId8"/>
    <p:sldId id="296" r:id="rId9"/>
    <p:sldId id="258" r:id="rId10"/>
    <p:sldId id="280" r:id="rId11"/>
    <p:sldId id="259" r:id="rId12"/>
    <p:sldId id="260" r:id="rId13"/>
    <p:sldId id="279" r:id="rId14"/>
    <p:sldId id="283" r:id="rId15"/>
    <p:sldId id="263" r:id="rId16"/>
    <p:sldId id="265" r:id="rId17"/>
    <p:sldId id="284" r:id="rId18"/>
    <p:sldId id="266" r:id="rId19"/>
    <p:sldId id="264" r:id="rId20"/>
    <p:sldId id="304" r:id="rId21"/>
    <p:sldId id="305" r:id="rId22"/>
    <p:sldId id="261" r:id="rId23"/>
    <p:sldId id="262" r:id="rId24"/>
    <p:sldId id="267" r:id="rId25"/>
    <p:sldId id="306" r:id="rId26"/>
    <p:sldId id="307" r:id="rId27"/>
    <p:sldId id="268" r:id="rId28"/>
    <p:sldId id="289" r:id="rId29"/>
    <p:sldId id="290" r:id="rId30"/>
    <p:sldId id="301" r:id="rId31"/>
    <p:sldId id="302" r:id="rId32"/>
    <p:sldId id="271" r:id="rId33"/>
    <p:sldId id="272" r:id="rId34"/>
    <p:sldId id="287" r:id="rId35"/>
    <p:sldId id="288" r:id="rId36"/>
    <p:sldId id="285" r:id="rId37"/>
    <p:sldId id="286" r:id="rId38"/>
    <p:sldId id="299" r:id="rId39"/>
    <p:sldId id="303" r:id="rId40"/>
    <p:sldId id="269" r:id="rId41"/>
    <p:sldId id="275" r:id="rId42"/>
    <p:sldId id="297" r:id="rId43"/>
    <p:sldId id="278" r:id="rId44"/>
    <p:sldId id="282" r:id="rId45"/>
    <p:sldId id="277"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Times and Times again" pitchFamily="2" charset="0"/>
      <p:regular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F20755-61D4-4ACA-82A6-A434951B0DC6}" v="2431" dt="2019-05-05T01:14:3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62" autoAdjust="0"/>
    <p:restoredTop sz="94660"/>
  </p:normalViewPr>
  <p:slideViewPr>
    <p:cSldViewPr snapToGrid="0" showGuides="1">
      <p:cViewPr varScale="1">
        <p:scale>
          <a:sx n="97" d="100"/>
          <a:sy n="97" d="100"/>
        </p:scale>
        <p:origin x="42" y="171"/>
      </p:cViewPr>
      <p:guideLst>
        <p:guide orient="horz" pos="2160"/>
        <p:guide pos="2880"/>
      </p:guideLst>
    </p:cSldViewPr>
  </p:slideViewPr>
  <p:notesTextViewPr>
    <p:cViewPr>
      <p:scale>
        <a:sx n="1" d="1"/>
        <a:sy n="1" d="1"/>
      </p:scale>
      <p:origin x="0" y="0"/>
    </p:cViewPr>
  </p:notesTextViewPr>
  <p:sorterViewPr>
    <p:cViewPr>
      <p:scale>
        <a:sx n="100" d="100"/>
        <a:sy n="100" d="100"/>
      </p:scale>
      <p:origin x="0" y="-5397"/>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D8531FF-5E3C-4798-93F8-597E36468EC5}"/>
    <pc:docChg chg="custSel addSld modSld">
      <pc:chgData name="Ken Merrihew" userId="bcb7a1e886d99f07" providerId="LiveId" clId="{3D8531FF-5E3C-4798-93F8-597E36468EC5}" dt="2019-05-01T00:03:48.642" v="74"/>
      <pc:docMkLst>
        <pc:docMk/>
      </pc:docMkLst>
      <pc:sldChg chg="addSp delSp modSp add delAnim modAnim">
        <pc:chgData name="Ken Merrihew" userId="bcb7a1e886d99f07" providerId="LiveId" clId="{3D8531FF-5E3C-4798-93F8-597E36468EC5}" dt="2019-05-01T00:03:48.642" v="74"/>
        <pc:sldMkLst>
          <pc:docMk/>
          <pc:sldMk cId="3149846412" sldId="282"/>
        </pc:sldMkLst>
        <pc:spChg chg="del">
          <ac:chgData name="Ken Merrihew" userId="bcb7a1e886d99f07" providerId="LiveId" clId="{3D8531FF-5E3C-4798-93F8-597E36468EC5}" dt="2019-04-30T23:51:15.166" v="2" actId="478"/>
          <ac:spMkLst>
            <pc:docMk/>
            <pc:sldMk cId="3149846412" sldId="282"/>
            <ac:spMk id="3" creationId="{E2263769-A21A-47C3-837A-2CF602A4A55D}"/>
          </ac:spMkLst>
        </pc:spChg>
        <pc:spChg chg="del">
          <ac:chgData name="Ken Merrihew" userId="bcb7a1e886d99f07" providerId="LiveId" clId="{3D8531FF-5E3C-4798-93F8-597E36468EC5}" dt="2019-04-30T23:51:13.963" v="1" actId="478"/>
          <ac:spMkLst>
            <pc:docMk/>
            <pc:sldMk cId="3149846412" sldId="282"/>
            <ac:spMk id="7" creationId="{3841956C-C451-4797-885A-DAFFD3FEA2ED}"/>
          </ac:spMkLst>
        </pc:spChg>
        <pc:spChg chg="add mod">
          <ac:chgData name="Ken Merrihew" userId="bcb7a1e886d99f07" providerId="LiveId" clId="{3D8531FF-5E3C-4798-93F8-597E36468EC5}" dt="2019-05-01T00:02:45.914" v="66" actId="1076"/>
          <ac:spMkLst>
            <pc:docMk/>
            <pc:sldMk cId="3149846412" sldId="282"/>
            <ac:spMk id="10" creationId="{17E4F5C8-267E-470F-AF9E-7D5F48499B40}"/>
          </ac:spMkLst>
        </pc:spChg>
        <pc:spChg chg="add mod">
          <ac:chgData name="Ken Merrihew" userId="bcb7a1e886d99f07" providerId="LiveId" clId="{3D8531FF-5E3C-4798-93F8-597E36468EC5}" dt="2019-05-01T00:02:45.914" v="66" actId="1076"/>
          <ac:spMkLst>
            <pc:docMk/>
            <pc:sldMk cId="3149846412" sldId="282"/>
            <ac:spMk id="11" creationId="{E699AAB6-A23C-4A54-8404-15E27D776A14}"/>
          </ac:spMkLst>
        </pc:spChg>
        <pc:spChg chg="add mod">
          <ac:chgData name="Ken Merrihew" userId="bcb7a1e886d99f07" providerId="LiveId" clId="{3D8531FF-5E3C-4798-93F8-597E36468EC5}" dt="2019-05-01T00:00:28.424" v="57" actId="14100"/>
          <ac:spMkLst>
            <pc:docMk/>
            <pc:sldMk cId="3149846412" sldId="282"/>
            <ac:spMk id="12" creationId="{691FD969-015A-4A44-941C-B929838BE60C}"/>
          </ac:spMkLst>
        </pc:spChg>
        <pc:spChg chg="add mod">
          <ac:chgData name="Ken Merrihew" userId="bcb7a1e886d99f07" providerId="LiveId" clId="{3D8531FF-5E3C-4798-93F8-597E36468EC5}" dt="2019-05-01T00:00:20.824" v="56" actId="1076"/>
          <ac:spMkLst>
            <pc:docMk/>
            <pc:sldMk cId="3149846412" sldId="282"/>
            <ac:spMk id="13" creationId="{FED44D03-2497-422D-9A2B-A026FFAAF388}"/>
          </ac:spMkLst>
        </pc:spChg>
        <pc:picChg chg="add mod">
          <ac:chgData name="Ken Merrihew" userId="bcb7a1e886d99f07" providerId="LiveId" clId="{3D8531FF-5E3C-4798-93F8-597E36468EC5}" dt="2019-05-01T00:02:28.567" v="63" actId="14100"/>
          <ac:picMkLst>
            <pc:docMk/>
            <pc:sldMk cId="3149846412" sldId="282"/>
            <ac:picMk id="9" creationId="{A2F4B43A-3293-49FB-B1E8-9E073296D3A1}"/>
          </ac:picMkLst>
        </pc:picChg>
        <pc:picChg chg="add mod">
          <ac:chgData name="Ken Merrihew" userId="bcb7a1e886d99f07" providerId="LiveId" clId="{3D8531FF-5E3C-4798-93F8-597E36468EC5}" dt="2019-05-01T00:02:38.333" v="65" actId="14100"/>
          <ac:picMkLst>
            <pc:docMk/>
            <pc:sldMk cId="3149846412" sldId="282"/>
            <ac:picMk id="1026" creationId="{D72DD947-E4D5-4BB7-8791-FBD4A0153164}"/>
          </ac:picMkLst>
        </pc:picChg>
        <pc:picChg chg="add del mod">
          <ac:chgData name="Ken Merrihew" userId="bcb7a1e886d99f07" providerId="LiveId" clId="{3D8531FF-5E3C-4798-93F8-597E36468EC5}" dt="2019-04-30T23:57:37.389" v="20" actId="478"/>
          <ac:picMkLst>
            <pc:docMk/>
            <pc:sldMk cId="3149846412" sldId="282"/>
            <ac:picMk id="1028" creationId="{316D617D-8D51-4F9C-BB0B-0D54C8483D81}"/>
          </ac:picMkLst>
        </pc:picChg>
        <pc:picChg chg="add del mod">
          <ac:chgData name="Ken Merrihew" userId="bcb7a1e886d99f07" providerId="LiveId" clId="{3D8531FF-5E3C-4798-93F8-597E36468EC5}" dt="2019-04-30T23:57:35.766" v="19" actId="478"/>
          <ac:picMkLst>
            <pc:docMk/>
            <pc:sldMk cId="3149846412" sldId="282"/>
            <ac:picMk id="1030" creationId="{D2472B8C-A61B-42B0-95F0-352FDBF8D5C8}"/>
          </ac:picMkLst>
        </pc:picChg>
      </pc:sldChg>
    </pc:docChg>
  </pc:docChgLst>
  <pc:docChgLst>
    <pc:chgData name="Ken Merrihew" userId="bcb7a1e886d99f07" providerId="LiveId" clId="{ECF20755-61D4-4ACA-82A6-A434951B0DC6}"/>
    <pc:docChg chg="undo custSel addSld delSld modSld sldOrd modMainMaster">
      <pc:chgData name="Ken Merrihew" userId="bcb7a1e886d99f07" providerId="LiveId" clId="{ECF20755-61D4-4ACA-82A6-A434951B0DC6}" dt="2019-05-05T01:14:36.311" v="9125" actId="20577"/>
      <pc:docMkLst>
        <pc:docMk/>
      </pc:docMkLst>
      <pc:sldChg chg="modSp modTransition">
        <pc:chgData name="Ken Merrihew" userId="bcb7a1e886d99f07" providerId="LiveId" clId="{ECF20755-61D4-4ACA-82A6-A434951B0DC6}" dt="2019-05-04T20:38:37.218" v="9021" actId="20577"/>
        <pc:sldMkLst>
          <pc:docMk/>
          <pc:sldMk cId="557253625" sldId="256"/>
        </pc:sldMkLst>
        <pc:spChg chg="mod">
          <ac:chgData name="Ken Merrihew" userId="bcb7a1e886d99f07" providerId="LiveId" clId="{ECF20755-61D4-4ACA-82A6-A434951B0DC6}" dt="2019-05-04T20:38:37.218" v="9021" actId="20577"/>
          <ac:spMkLst>
            <pc:docMk/>
            <pc:sldMk cId="557253625" sldId="256"/>
            <ac:spMk id="5" creationId="{852FA73A-5146-4DBC-9BDB-23DF5E2AD698}"/>
          </ac:spMkLst>
        </pc:spChg>
      </pc:sldChg>
      <pc:sldChg chg="addSp delSp ord modTransition">
        <pc:chgData name="Ken Merrihew" userId="bcb7a1e886d99f07" providerId="LiveId" clId="{ECF20755-61D4-4ACA-82A6-A434951B0DC6}" dt="2019-05-04T20:38:58.771" v="9029"/>
        <pc:sldMkLst>
          <pc:docMk/>
          <pc:sldMk cId="3293684324" sldId="257"/>
        </pc:sldMkLst>
        <pc:spChg chg="del">
          <ac:chgData name="Ken Merrihew" userId="bcb7a1e886d99f07" providerId="LiveId" clId="{ECF20755-61D4-4ACA-82A6-A434951B0DC6}" dt="2019-04-29T16:06:11.282" v="4" actId="478"/>
          <ac:spMkLst>
            <pc:docMk/>
            <pc:sldMk cId="3293684324" sldId="257"/>
            <ac:spMk id="2" creationId="{27B0C7F5-0376-4161-90B7-889E4E695A50}"/>
          </ac:spMkLst>
        </pc:spChg>
        <pc:spChg chg="add del">
          <ac:chgData name="Ken Merrihew" userId="bcb7a1e886d99f07" providerId="LiveId" clId="{ECF20755-61D4-4ACA-82A6-A434951B0DC6}" dt="2019-05-04T20:38:58.261" v="9028" actId="478"/>
          <ac:spMkLst>
            <pc:docMk/>
            <pc:sldMk cId="3293684324" sldId="257"/>
            <ac:spMk id="3" creationId="{D1C9623A-D92D-4EA7-AEEB-CDF9AF2BE612}"/>
          </ac:spMkLst>
        </pc:spChg>
        <pc:spChg chg="add">
          <ac:chgData name="Ken Merrihew" userId="bcb7a1e886d99f07" providerId="LiveId" clId="{ECF20755-61D4-4ACA-82A6-A434951B0DC6}" dt="2019-05-04T20:38:58.771" v="9029"/>
          <ac:spMkLst>
            <pc:docMk/>
            <pc:sldMk cId="3293684324" sldId="257"/>
            <ac:spMk id="4" creationId="{BD78395D-67F9-4A9D-B23C-30BEFDA4E3C3}"/>
          </ac:spMkLst>
        </pc:spChg>
      </pc:sldChg>
      <pc:sldChg chg="addSp delSp modSp modTransition delAnim modAnim">
        <pc:chgData name="Ken Merrihew" userId="bcb7a1e886d99f07" providerId="LiveId" clId="{ECF20755-61D4-4ACA-82A6-A434951B0DC6}" dt="2019-05-03T16:17:18.149" v="6265"/>
        <pc:sldMkLst>
          <pc:docMk/>
          <pc:sldMk cId="704829784" sldId="258"/>
        </pc:sldMkLst>
        <pc:spChg chg="mod">
          <ac:chgData name="Ken Merrihew" userId="bcb7a1e886d99f07" providerId="LiveId" clId="{ECF20755-61D4-4ACA-82A6-A434951B0DC6}" dt="2019-04-29T16:04:05.076" v="3" actId="20577"/>
          <ac:spMkLst>
            <pc:docMk/>
            <pc:sldMk cId="704829784" sldId="258"/>
            <ac:spMk id="2" creationId="{95F7A497-A0DD-422D-B0EB-E2B7C817C4DF}"/>
          </ac:spMkLst>
        </pc:spChg>
        <pc:spChg chg="add mod">
          <ac:chgData name="Ken Merrihew" userId="bcb7a1e886d99f07" providerId="LiveId" clId="{ECF20755-61D4-4ACA-82A6-A434951B0DC6}" dt="2019-05-01T20:08:47.595" v="4848" actId="1035"/>
          <ac:spMkLst>
            <pc:docMk/>
            <pc:sldMk cId="704829784" sldId="258"/>
            <ac:spMk id="3" creationId="{3BC9357A-6431-4820-B786-B8C338892AC9}"/>
          </ac:spMkLst>
        </pc:spChg>
        <pc:spChg chg="del">
          <ac:chgData name="Ken Merrihew" userId="bcb7a1e886d99f07" providerId="LiveId" clId="{ECF20755-61D4-4ACA-82A6-A434951B0DC6}" dt="2019-04-30T14:49:17.749" v="2366" actId="478"/>
          <ac:spMkLst>
            <pc:docMk/>
            <pc:sldMk cId="704829784" sldId="258"/>
            <ac:spMk id="3" creationId="{E2263769-A21A-47C3-837A-2CF602A4A55D}"/>
          </ac:spMkLst>
        </pc:spChg>
        <pc:spChg chg="add del">
          <ac:chgData name="Ken Merrihew" userId="bcb7a1e886d99f07" providerId="LiveId" clId="{ECF20755-61D4-4ACA-82A6-A434951B0DC6}" dt="2019-04-30T15:11:09.568" v="2687" actId="478"/>
          <ac:spMkLst>
            <pc:docMk/>
            <pc:sldMk cId="704829784" sldId="258"/>
            <ac:spMk id="5" creationId="{67791C63-D19E-4D75-86DC-62A825947A77}"/>
          </ac:spMkLst>
        </pc:spChg>
        <pc:spChg chg="add del">
          <ac:chgData name="Ken Merrihew" userId="bcb7a1e886d99f07" providerId="LiveId" clId="{ECF20755-61D4-4ACA-82A6-A434951B0DC6}" dt="2019-04-30T15:11:09.568" v="2687" actId="478"/>
          <ac:spMkLst>
            <pc:docMk/>
            <pc:sldMk cId="704829784" sldId="258"/>
            <ac:spMk id="6" creationId="{7650AA00-E153-43BE-A41E-43422D931574}"/>
          </ac:spMkLst>
        </pc:spChg>
        <pc:spChg chg="del">
          <ac:chgData name="Ken Merrihew" userId="bcb7a1e886d99f07" providerId="LiveId" clId="{ECF20755-61D4-4ACA-82A6-A434951B0DC6}" dt="2019-04-30T14:49:17.749" v="2366" actId="478"/>
          <ac:spMkLst>
            <pc:docMk/>
            <pc:sldMk cId="704829784" sldId="258"/>
            <ac:spMk id="8" creationId="{11ABABC0-2A1B-4A77-8F1E-DACF34990717}"/>
          </ac:spMkLst>
        </pc:spChg>
        <pc:spChg chg="add del mod">
          <ac:chgData name="Ken Merrihew" userId="bcb7a1e886d99f07" providerId="LiveId" clId="{ECF20755-61D4-4ACA-82A6-A434951B0DC6}" dt="2019-04-30T16:41:33.875" v="4005" actId="478"/>
          <ac:spMkLst>
            <pc:docMk/>
            <pc:sldMk cId="704829784" sldId="258"/>
            <ac:spMk id="15" creationId="{9E7E8637-0458-4954-8BEF-D508DBA182A9}"/>
          </ac:spMkLst>
        </pc:spChg>
        <pc:spChg chg="add del mod">
          <ac:chgData name="Ken Merrihew" userId="bcb7a1e886d99f07" providerId="LiveId" clId="{ECF20755-61D4-4ACA-82A6-A434951B0DC6}" dt="2019-04-30T16:41:33.875" v="4005" actId="478"/>
          <ac:spMkLst>
            <pc:docMk/>
            <pc:sldMk cId="704829784" sldId="258"/>
            <ac:spMk id="17" creationId="{A13824D0-FEEC-425D-AA50-510270CAEF3B}"/>
          </ac:spMkLst>
        </pc:spChg>
        <pc:spChg chg="add del mod">
          <ac:chgData name="Ken Merrihew" userId="bcb7a1e886d99f07" providerId="LiveId" clId="{ECF20755-61D4-4ACA-82A6-A434951B0DC6}" dt="2019-04-30T15:19:15.055" v="3374" actId="478"/>
          <ac:spMkLst>
            <pc:docMk/>
            <pc:sldMk cId="704829784" sldId="258"/>
            <ac:spMk id="19" creationId="{12AB47E5-1738-4BBB-BA0D-FC7E8474BC07}"/>
          </ac:spMkLst>
        </pc:spChg>
        <pc:spChg chg="add del mod">
          <ac:chgData name="Ken Merrihew" userId="bcb7a1e886d99f07" providerId="LiveId" clId="{ECF20755-61D4-4ACA-82A6-A434951B0DC6}" dt="2019-04-30T16:41:33.875" v="4005" actId="478"/>
          <ac:spMkLst>
            <pc:docMk/>
            <pc:sldMk cId="704829784" sldId="258"/>
            <ac:spMk id="20" creationId="{7AE5553B-FABA-4BD2-A16F-30504F93B9C9}"/>
          </ac:spMkLst>
        </pc:spChg>
        <pc:spChg chg="add del mod">
          <ac:chgData name="Ken Merrihew" userId="bcb7a1e886d99f07" providerId="LiveId" clId="{ECF20755-61D4-4ACA-82A6-A434951B0DC6}" dt="2019-04-30T16:41:33.875" v="4005" actId="478"/>
          <ac:spMkLst>
            <pc:docMk/>
            <pc:sldMk cId="704829784" sldId="258"/>
            <ac:spMk id="21" creationId="{15DD17B4-E33E-4950-8F4F-0A641E9076FE}"/>
          </ac:spMkLst>
        </pc:spChg>
        <pc:spChg chg="add del mod">
          <ac:chgData name="Ken Merrihew" userId="bcb7a1e886d99f07" providerId="LiveId" clId="{ECF20755-61D4-4ACA-82A6-A434951B0DC6}" dt="2019-04-30T16:41:33.875" v="4005" actId="478"/>
          <ac:spMkLst>
            <pc:docMk/>
            <pc:sldMk cId="704829784" sldId="258"/>
            <ac:spMk id="22" creationId="{6F79B68D-5D72-49A1-AC21-61E8EDA0A89F}"/>
          </ac:spMkLst>
        </pc:spChg>
        <pc:spChg chg="add del">
          <ac:chgData name="Ken Merrihew" userId="bcb7a1e886d99f07" providerId="LiveId" clId="{ECF20755-61D4-4ACA-82A6-A434951B0DC6}" dt="2019-04-30T15:07:38.018" v="2545" actId="478"/>
          <ac:spMkLst>
            <pc:docMk/>
            <pc:sldMk cId="704829784" sldId="258"/>
            <ac:spMk id="23" creationId="{8770B12C-AC8F-4A58-AD12-FC5FB9ADF366}"/>
          </ac:spMkLst>
        </pc:spChg>
        <pc:spChg chg="add del">
          <ac:chgData name="Ken Merrihew" userId="bcb7a1e886d99f07" providerId="LiveId" clId="{ECF20755-61D4-4ACA-82A6-A434951B0DC6}" dt="2019-04-30T15:07:38.018" v="2545" actId="478"/>
          <ac:spMkLst>
            <pc:docMk/>
            <pc:sldMk cId="704829784" sldId="258"/>
            <ac:spMk id="24" creationId="{08B77B52-E260-41F5-9CFC-5FFE5934E75E}"/>
          </ac:spMkLst>
        </pc:spChg>
        <pc:spChg chg="add del">
          <ac:chgData name="Ken Merrihew" userId="bcb7a1e886d99f07" providerId="LiveId" clId="{ECF20755-61D4-4ACA-82A6-A434951B0DC6}" dt="2019-04-30T15:09:36.609" v="2626" actId="478"/>
          <ac:spMkLst>
            <pc:docMk/>
            <pc:sldMk cId="704829784" sldId="258"/>
            <ac:spMk id="25" creationId="{7003CAB6-46BD-4E72-B001-D50E0CF2FBAA}"/>
          </ac:spMkLst>
        </pc:spChg>
        <pc:spChg chg="add del mod">
          <ac:chgData name="Ken Merrihew" userId="bcb7a1e886d99f07" providerId="LiveId" clId="{ECF20755-61D4-4ACA-82A6-A434951B0DC6}" dt="2019-04-30T16:41:33.875" v="4005" actId="478"/>
          <ac:spMkLst>
            <pc:docMk/>
            <pc:sldMk cId="704829784" sldId="258"/>
            <ac:spMk id="28" creationId="{724AB4A0-1159-4987-8014-6DB13ED8381E}"/>
          </ac:spMkLst>
        </pc:spChg>
        <pc:spChg chg="add del mod">
          <ac:chgData name="Ken Merrihew" userId="bcb7a1e886d99f07" providerId="LiveId" clId="{ECF20755-61D4-4ACA-82A6-A434951B0DC6}" dt="2019-04-30T16:41:33.875" v="4005" actId="478"/>
          <ac:spMkLst>
            <pc:docMk/>
            <pc:sldMk cId="704829784" sldId="258"/>
            <ac:spMk id="29" creationId="{011340B5-52F9-4483-86B5-ADF6B77CD9B8}"/>
          </ac:spMkLst>
        </pc:spChg>
        <pc:spChg chg="add del mod">
          <ac:chgData name="Ken Merrihew" userId="bcb7a1e886d99f07" providerId="LiveId" clId="{ECF20755-61D4-4ACA-82A6-A434951B0DC6}" dt="2019-04-30T16:41:33.875" v="4005" actId="478"/>
          <ac:spMkLst>
            <pc:docMk/>
            <pc:sldMk cId="704829784" sldId="258"/>
            <ac:spMk id="30" creationId="{07B56B6B-A3A0-49E7-91A6-5363F797FF23}"/>
          </ac:spMkLst>
        </pc:spChg>
        <pc:spChg chg="add del mod">
          <ac:chgData name="Ken Merrihew" userId="bcb7a1e886d99f07" providerId="LiveId" clId="{ECF20755-61D4-4ACA-82A6-A434951B0DC6}" dt="2019-04-30T16:41:33.875" v="4005" actId="478"/>
          <ac:spMkLst>
            <pc:docMk/>
            <pc:sldMk cId="704829784" sldId="258"/>
            <ac:spMk id="31" creationId="{EF17081F-7B5D-4970-BF27-9B5D2E39654D}"/>
          </ac:spMkLst>
        </pc:spChg>
        <pc:spChg chg="add del mod">
          <ac:chgData name="Ken Merrihew" userId="bcb7a1e886d99f07" providerId="LiveId" clId="{ECF20755-61D4-4ACA-82A6-A434951B0DC6}" dt="2019-04-30T16:41:33.875" v="4005" actId="478"/>
          <ac:spMkLst>
            <pc:docMk/>
            <pc:sldMk cId="704829784" sldId="258"/>
            <ac:spMk id="34" creationId="{353F4EB0-839C-41F6-90DE-03A49D31F9FF}"/>
          </ac:spMkLst>
        </pc:spChg>
        <pc:spChg chg="add del mod">
          <ac:chgData name="Ken Merrihew" userId="bcb7a1e886d99f07" providerId="LiveId" clId="{ECF20755-61D4-4ACA-82A6-A434951B0DC6}" dt="2019-04-30T16:41:33.875" v="4005" actId="478"/>
          <ac:spMkLst>
            <pc:docMk/>
            <pc:sldMk cId="704829784" sldId="258"/>
            <ac:spMk id="36" creationId="{C662E311-C3A2-49D7-BA57-CEB67B51712C}"/>
          </ac:spMkLst>
        </pc:spChg>
        <pc:spChg chg="add del mod">
          <ac:chgData name="Ken Merrihew" userId="bcb7a1e886d99f07" providerId="LiveId" clId="{ECF20755-61D4-4ACA-82A6-A434951B0DC6}" dt="2019-04-30T16:41:33.875" v="4005" actId="478"/>
          <ac:spMkLst>
            <pc:docMk/>
            <pc:sldMk cId="704829784" sldId="258"/>
            <ac:spMk id="41" creationId="{D723EC7D-0175-47BC-AB8F-C4F61D0D842D}"/>
          </ac:spMkLst>
        </pc:spChg>
        <pc:spChg chg="add del mod">
          <ac:chgData name="Ken Merrihew" userId="bcb7a1e886d99f07" providerId="LiveId" clId="{ECF20755-61D4-4ACA-82A6-A434951B0DC6}" dt="2019-04-30T16:41:33.875" v="4005" actId="478"/>
          <ac:spMkLst>
            <pc:docMk/>
            <pc:sldMk cId="704829784" sldId="258"/>
            <ac:spMk id="42" creationId="{2319A2FD-951A-429C-85A1-A06B33C0BF15}"/>
          </ac:spMkLst>
        </pc:spChg>
        <pc:spChg chg="add mod ord">
          <ac:chgData name="Ken Merrihew" userId="bcb7a1e886d99f07" providerId="LiveId" clId="{ECF20755-61D4-4ACA-82A6-A434951B0DC6}" dt="2019-04-30T17:03:20.017" v="4179" actId="164"/>
          <ac:spMkLst>
            <pc:docMk/>
            <pc:sldMk cId="704829784" sldId="258"/>
            <ac:spMk id="53" creationId="{A5854458-49C2-4D8C-BBBE-10D2B417B329}"/>
          </ac:spMkLst>
        </pc:spChg>
        <pc:spChg chg="add del mod">
          <ac:chgData name="Ken Merrihew" userId="bcb7a1e886d99f07" providerId="LiveId" clId="{ECF20755-61D4-4ACA-82A6-A434951B0DC6}" dt="2019-04-30T17:00:20.302" v="4161" actId="478"/>
          <ac:spMkLst>
            <pc:docMk/>
            <pc:sldMk cId="704829784" sldId="258"/>
            <ac:spMk id="54" creationId="{BF01FA28-304C-43B4-8507-A05B595EE7BD}"/>
          </ac:spMkLst>
        </pc:spChg>
        <pc:spChg chg="add mod">
          <ac:chgData name="Ken Merrihew" userId="bcb7a1e886d99f07" providerId="LiveId" clId="{ECF20755-61D4-4ACA-82A6-A434951B0DC6}" dt="2019-04-30T17:23:36.248" v="4573" actId="1036"/>
          <ac:spMkLst>
            <pc:docMk/>
            <pc:sldMk cId="704829784" sldId="258"/>
            <ac:spMk id="63" creationId="{2EF55C5A-85E4-42DD-8BD6-232F3170DA30}"/>
          </ac:spMkLst>
        </pc:spChg>
        <pc:spChg chg="add mod">
          <ac:chgData name="Ken Merrihew" userId="bcb7a1e886d99f07" providerId="LiveId" clId="{ECF20755-61D4-4ACA-82A6-A434951B0DC6}" dt="2019-04-30T17:43:28.799" v="4661" actId="1036"/>
          <ac:spMkLst>
            <pc:docMk/>
            <pc:sldMk cId="704829784" sldId="258"/>
            <ac:spMk id="73" creationId="{F7566D7A-E9CA-48CB-9ABC-5CDB85EC8B76}"/>
          </ac:spMkLst>
        </pc:spChg>
        <pc:grpChg chg="add del mod ord">
          <ac:chgData name="Ken Merrihew" userId="bcb7a1e886d99f07" providerId="LiveId" clId="{ECF20755-61D4-4ACA-82A6-A434951B0DC6}" dt="2019-04-30T16:41:33.875" v="4005" actId="478"/>
          <ac:grpSpMkLst>
            <pc:docMk/>
            <pc:sldMk cId="704829784" sldId="258"/>
            <ac:grpSpMk id="4" creationId="{B80A7692-E919-4830-95D0-729ACED5ED06}"/>
          </ac:grpSpMkLst>
        </pc:grpChg>
        <pc:grpChg chg="add del">
          <ac:chgData name="Ken Merrihew" userId="bcb7a1e886d99f07" providerId="LiveId" clId="{ECF20755-61D4-4ACA-82A6-A434951B0DC6}" dt="2019-04-30T14:58:29.622" v="2369" actId="165"/>
          <ac:grpSpMkLst>
            <pc:docMk/>
            <pc:sldMk cId="704829784" sldId="258"/>
            <ac:grpSpMk id="7" creationId="{E9859B30-1EAA-4D0B-A45E-50601F4DADC8}"/>
          </ac:grpSpMkLst>
        </pc:grpChg>
        <pc:grpChg chg="add mod ord">
          <ac:chgData name="Ken Merrihew" userId="bcb7a1e886d99f07" providerId="LiveId" clId="{ECF20755-61D4-4ACA-82A6-A434951B0DC6}" dt="2019-05-03T15:09:52.313" v="6082" actId="166"/>
          <ac:grpSpMkLst>
            <pc:docMk/>
            <pc:sldMk cId="704829784" sldId="258"/>
            <ac:grpSpMk id="58" creationId="{07C2BD43-4032-4CA5-8DC0-CAD0D5DC0BCD}"/>
          </ac:grpSpMkLst>
        </pc:grpChg>
        <pc:grpChg chg="add mod ord">
          <ac:chgData name="Ken Merrihew" userId="bcb7a1e886d99f07" providerId="LiveId" clId="{ECF20755-61D4-4ACA-82A6-A434951B0DC6}" dt="2019-04-30T17:17:59.348" v="4536" actId="167"/>
          <ac:grpSpMkLst>
            <pc:docMk/>
            <pc:sldMk cId="704829784" sldId="258"/>
            <ac:grpSpMk id="61" creationId="{EDFF7459-FBA4-4FA8-9727-0A98759FBDFF}"/>
          </ac:grpSpMkLst>
        </pc:grpChg>
        <pc:picChg chg="mod topLvl">
          <ac:chgData name="Ken Merrihew" userId="bcb7a1e886d99f07" providerId="LiveId" clId="{ECF20755-61D4-4ACA-82A6-A434951B0DC6}" dt="2019-04-30T15:24:21.473" v="3431" actId="1036"/>
          <ac:picMkLst>
            <pc:docMk/>
            <pc:sldMk cId="704829784" sldId="258"/>
            <ac:picMk id="9" creationId="{F346B556-96A5-418D-AD2F-BCCB196B98F8}"/>
          </ac:picMkLst>
        </pc:picChg>
        <pc:picChg chg="mod topLvl">
          <ac:chgData name="Ken Merrihew" userId="bcb7a1e886d99f07" providerId="LiveId" clId="{ECF20755-61D4-4ACA-82A6-A434951B0DC6}" dt="2019-04-30T14:59:25.930" v="2378" actId="164"/>
          <ac:picMkLst>
            <pc:docMk/>
            <pc:sldMk cId="704829784" sldId="258"/>
            <ac:picMk id="10" creationId="{9FC52358-9CDA-46CA-8E24-40A8C3CBF792}"/>
          </ac:picMkLst>
        </pc:picChg>
        <pc:picChg chg="mod topLvl">
          <ac:chgData name="Ken Merrihew" userId="bcb7a1e886d99f07" providerId="LiveId" clId="{ECF20755-61D4-4ACA-82A6-A434951B0DC6}" dt="2019-04-30T14:59:25.930" v="2378" actId="164"/>
          <ac:picMkLst>
            <pc:docMk/>
            <pc:sldMk cId="704829784" sldId="258"/>
            <ac:picMk id="11" creationId="{17217002-FDBB-4A0D-A8DF-3905FEEC3670}"/>
          </ac:picMkLst>
        </pc:picChg>
        <pc:picChg chg="mod topLvl">
          <ac:chgData name="Ken Merrihew" userId="bcb7a1e886d99f07" providerId="LiveId" clId="{ECF20755-61D4-4ACA-82A6-A434951B0DC6}" dt="2019-04-30T15:24:30.811" v="3432" actId="1036"/>
          <ac:picMkLst>
            <pc:docMk/>
            <pc:sldMk cId="704829784" sldId="258"/>
            <ac:picMk id="12" creationId="{4FB38CC9-116D-431A-9B04-0CA5B8EAD71D}"/>
          </ac:picMkLst>
        </pc:picChg>
        <pc:picChg chg="mod topLvl">
          <ac:chgData name="Ken Merrihew" userId="bcb7a1e886d99f07" providerId="LiveId" clId="{ECF20755-61D4-4ACA-82A6-A434951B0DC6}" dt="2019-04-30T14:59:25.930" v="2378" actId="164"/>
          <ac:picMkLst>
            <pc:docMk/>
            <pc:sldMk cId="704829784" sldId="258"/>
            <ac:picMk id="13" creationId="{11100E40-E070-4B57-8F17-F2711C7BB5C3}"/>
          </ac:picMkLst>
        </pc:picChg>
        <pc:picChg chg="mod topLvl">
          <ac:chgData name="Ken Merrihew" userId="bcb7a1e886d99f07" providerId="LiveId" clId="{ECF20755-61D4-4ACA-82A6-A434951B0DC6}" dt="2019-04-30T14:59:25.930" v="2378" actId="164"/>
          <ac:picMkLst>
            <pc:docMk/>
            <pc:sldMk cId="704829784" sldId="258"/>
            <ac:picMk id="14" creationId="{22682406-D08C-4A1C-8106-1431AD712097}"/>
          </ac:picMkLst>
        </pc:picChg>
        <pc:picChg chg="add mod">
          <ac:chgData name="Ken Merrihew" userId="bcb7a1e886d99f07" providerId="LiveId" clId="{ECF20755-61D4-4ACA-82A6-A434951B0DC6}" dt="2019-04-30T14:59:25.930" v="2378" actId="164"/>
          <ac:picMkLst>
            <pc:docMk/>
            <pc:sldMk cId="704829784" sldId="258"/>
            <ac:picMk id="26" creationId="{D9AEFAED-35D1-42D0-910B-6E8F685D82AE}"/>
          </ac:picMkLst>
        </pc:picChg>
        <pc:picChg chg="add mod">
          <ac:chgData name="Ken Merrihew" userId="bcb7a1e886d99f07" providerId="LiveId" clId="{ECF20755-61D4-4ACA-82A6-A434951B0DC6}" dt="2019-04-30T14:59:25.930" v="2378" actId="164"/>
          <ac:picMkLst>
            <pc:docMk/>
            <pc:sldMk cId="704829784" sldId="258"/>
            <ac:picMk id="27" creationId="{146FA876-F323-4451-B48F-675EB2C1B704}"/>
          </ac:picMkLst>
        </pc:picChg>
        <pc:picChg chg="add mod modCrop">
          <ac:chgData name="Ken Merrihew" userId="bcb7a1e886d99f07" providerId="LiveId" clId="{ECF20755-61D4-4ACA-82A6-A434951B0DC6}" dt="2019-04-30T17:09:17.443" v="4480" actId="732"/>
          <ac:picMkLst>
            <pc:docMk/>
            <pc:sldMk cId="704829784" sldId="258"/>
            <ac:picMk id="56" creationId="{D1904727-8B77-48FA-80F4-B297353A7541}"/>
          </ac:picMkLst>
        </pc:picChg>
        <pc:picChg chg="add mod">
          <ac:chgData name="Ken Merrihew" userId="bcb7a1e886d99f07" providerId="LiveId" clId="{ECF20755-61D4-4ACA-82A6-A434951B0DC6}" dt="2019-04-30T17:21:33.343" v="4550" actId="166"/>
          <ac:picMkLst>
            <pc:docMk/>
            <pc:sldMk cId="704829784" sldId="258"/>
            <ac:picMk id="57" creationId="{27BE8243-8EC7-4D64-98FB-E431441C563F}"/>
          </ac:picMkLst>
        </pc:picChg>
        <pc:picChg chg="add del mod">
          <ac:chgData name="Ken Merrihew" userId="bcb7a1e886d99f07" providerId="LiveId" clId="{ECF20755-61D4-4ACA-82A6-A434951B0DC6}" dt="2019-04-30T17:10:43.313" v="4491" actId="478"/>
          <ac:picMkLst>
            <pc:docMk/>
            <pc:sldMk cId="704829784" sldId="258"/>
            <ac:picMk id="60" creationId="{4C56C909-08FD-4A85-A0B4-EE7DCC00617F}"/>
          </ac:picMkLst>
        </pc:picChg>
        <pc:picChg chg="add del mod">
          <ac:chgData name="Ken Merrihew" userId="bcb7a1e886d99f07" providerId="LiveId" clId="{ECF20755-61D4-4ACA-82A6-A434951B0DC6}" dt="2019-04-30T17:10:44.202" v="4492" actId="478"/>
          <ac:picMkLst>
            <pc:docMk/>
            <pc:sldMk cId="704829784" sldId="258"/>
            <ac:picMk id="62" creationId="{C301F597-FDB7-4555-B69F-8E0E5A2B9D60}"/>
          </ac:picMkLst>
        </pc:picChg>
        <pc:picChg chg="add mod ord modCrop">
          <ac:chgData name="Ken Merrihew" userId="bcb7a1e886d99f07" providerId="LiveId" clId="{ECF20755-61D4-4ACA-82A6-A434951B0DC6}" dt="2019-05-03T15:09:52.313" v="6082" actId="166"/>
          <ac:picMkLst>
            <pc:docMk/>
            <pc:sldMk cId="704829784" sldId="258"/>
            <ac:picMk id="64" creationId="{59B189F3-9288-4398-A558-F138800036C4}"/>
          </ac:picMkLst>
        </pc:picChg>
        <pc:picChg chg="add mod ord modCrop">
          <ac:chgData name="Ken Merrihew" userId="bcb7a1e886d99f07" providerId="LiveId" clId="{ECF20755-61D4-4ACA-82A6-A434951B0DC6}" dt="2019-05-03T15:09:52.313" v="6082" actId="166"/>
          <ac:picMkLst>
            <pc:docMk/>
            <pc:sldMk cId="704829784" sldId="258"/>
            <ac:picMk id="67" creationId="{DDA47318-DEFD-4E69-AFD7-DC9E584B2E2D}"/>
          </ac:picMkLst>
        </pc:picChg>
        <pc:picChg chg="add del mod">
          <ac:chgData name="Ken Merrihew" userId="bcb7a1e886d99f07" providerId="LiveId" clId="{ECF20755-61D4-4ACA-82A6-A434951B0DC6}" dt="2019-04-30T17:19:13.259" v="4539" actId="478"/>
          <ac:picMkLst>
            <pc:docMk/>
            <pc:sldMk cId="704829784" sldId="258"/>
            <ac:picMk id="68" creationId="{881BC7B6-7191-4172-A057-E01BFF9CBDE8}"/>
          </ac:picMkLst>
        </pc:picChg>
        <pc:picChg chg="add mod modCrop">
          <ac:chgData name="Ken Merrihew" userId="bcb7a1e886d99f07" providerId="LiveId" clId="{ECF20755-61D4-4ACA-82A6-A434951B0DC6}" dt="2019-04-30T17:13:18.657" v="4503" actId="164"/>
          <ac:picMkLst>
            <pc:docMk/>
            <pc:sldMk cId="704829784" sldId="258"/>
            <ac:picMk id="69" creationId="{AE5A5C8F-318E-4B4C-91BC-BA7ED48F6D23}"/>
          </ac:picMkLst>
        </pc:picChg>
        <pc:picChg chg="add mod modCrop">
          <ac:chgData name="Ken Merrihew" userId="bcb7a1e886d99f07" providerId="LiveId" clId="{ECF20755-61D4-4ACA-82A6-A434951B0DC6}" dt="2019-04-30T17:13:18.657" v="4503" actId="164"/>
          <ac:picMkLst>
            <pc:docMk/>
            <pc:sldMk cId="704829784" sldId="258"/>
            <ac:picMk id="70" creationId="{F1240843-A749-41C4-9A9C-2BE313B32292}"/>
          </ac:picMkLst>
        </pc:picChg>
        <pc:picChg chg="add del mod">
          <ac:chgData name="Ken Merrihew" userId="bcb7a1e886d99f07" providerId="LiveId" clId="{ECF20755-61D4-4ACA-82A6-A434951B0DC6}" dt="2019-04-30T17:05:12.104" v="4195" actId="478"/>
          <ac:picMkLst>
            <pc:docMk/>
            <pc:sldMk cId="704829784" sldId="258"/>
            <ac:picMk id="4098" creationId="{1CE0E2FA-BB61-44A2-9870-D73B218C20F0}"/>
          </ac:picMkLst>
        </pc:picChg>
        <pc:picChg chg="add del mod">
          <ac:chgData name="Ken Merrihew" userId="bcb7a1e886d99f07" providerId="LiveId" clId="{ECF20755-61D4-4ACA-82A6-A434951B0DC6}" dt="2019-04-30T17:05:13.499" v="4196" actId="478"/>
          <ac:picMkLst>
            <pc:docMk/>
            <pc:sldMk cId="704829784" sldId="258"/>
            <ac:picMk id="4100" creationId="{33D7E721-B275-42C4-B1A5-2CE837EEB63E}"/>
          </ac:picMkLst>
        </pc:picChg>
        <pc:picChg chg="add mod">
          <ac:chgData name="Ken Merrihew" userId="bcb7a1e886d99f07" providerId="LiveId" clId="{ECF20755-61D4-4ACA-82A6-A434951B0DC6}" dt="2019-04-30T17:21:23.843" v="4549" actId="167"/>
          <ac:picMkLst>
            <pc:docMk/>
            <pc:sldMk cId="704829784" sldId="258"/>
            <ac:picMk id="4102" creationId="{7141209E-D527-4494-8521-7A181FEB44D0}"/>
          </ac:picMkLst>
        </pc:picChg>
        <pc:picChg chg="add del mod">
          <ac:chgData name="Ken Merrihew" userId="bcb7a1e886d99f07" providerId="LiveId" clId="{ECF20755-61D4-4ACA-82A6-A434951B0DC6}" dt="2019-04-30T16:53:50.148" v="4101"/>
          <ac:picMkLst>
            <pc:docMk/>
            <pc:sldMk cId="704829784" sldId="258"/>
            <ac:picMk id="4104" creationId="{389C1FD2-985C-41F1-B2BF-74FB8A3AFD5D}"/>
          </ac:picMkLst>
        </pc:picChg>
        <pc:cxnChg chg="add del mod">
          <ac:chgData name="Ken Merrihew" userId="bcb7a1e886d99f07" providerId="LiveId" clId="{ECF20755-61D4-4ACA-82A6-A434951B0DC6}" dt="2019-04-30T16:41:33.875" v="4005" actId="478"/>
          <ac:cxnSpMkLst>
            <pc:docMk/>
            <pc:sldMk cId="704829784" sldId="258"/>
            <ac:cxnSpMk id="16" creationId="{D9A9D9C6-029E-4568-B54B-6A3F15D0F8E1}"/>
          </ac:cxnSpMkLst>
        </pc:cxnChg>
        <pc:cxnChg chg="add del mod">
          <ac:chgData name="Ken Merrihew" userId="bcb7a1e886d99f07" providerId="LiveId" clId="{ECF20755-61D4-4ACA-82A6-A434951B0DC6}" dt="2019-04-30T16:41:33.875" v="4005" actId="478"/>
          <ac:cxnSpMkLst>
            <pc:docMk/>
            <pc:sldMk cId="704829784" sldId="258"/>
            <ac:cxnSpMk id="18" creationId="{39A638C4-4B24-4497-B909-030C00CC62CF}"/>
          </ac:cxnSpMkLst>
        </pc:cxnChg>
        <pc:cxnChg chg="add del mod">
          <ac:chgData name="Ken Merrihew" userId="bcb7a1e886d99f07" providerId="LiveId" clId="{ECF20755-61D4-4ACA-82A6-A434951B0DC6}" dt="2019-04-30T16:41:33.875" v="4005" actId="478"/>
          <ac:cxnSpMkLst>
            <pc:docMk/>
            <pc:sldMk cId="704829784" sldId="258"/>
            <ac:cxnSpMk id="35" creationId="{701755C3-87FE-49CF-B358-B1BC2BADECD6}"/>
          </ac:cxnSpMkLst>
        </pc:cxnChg>
        <pc:cxnChg chg="add del mod">
          <ac:chgData name="Ken Merrihew" userId="bcb7a1e886d99f07" providerId="LiveId" clId="{ECF20755-61D4-4ACA-82A6-A434951B0DC6}" dt="2019-04-30T16:41:33.875" v="4005" actId="478"/>
          <ac:cxnSpMkLst>
            <pc:docMk/>
            <pc:sldMk cId="704829784" sldId="258"/>
            <ac:cxnSpMk id="37" creationId="{DCD231CA-499D-4EE8-A28B-FA4452B143B9}"/>
          </ac:cxnSpMkLst>
        </pc:cxnChg>
      </pc:sldChg>
      <pc:sldChg chg="addSp delSp modSp modTransition modAnim">
        <pc:chgData name="Ken Merrihew" userId="bcb7a1e886d99f07" providerId="LiveId" clId="{ECF20755-61D4-4ACA-82A6-A434951B0DC6}" dt="2019-05-05T01:14:36.311" v="9125" actId="20577"/>
        <pc:sldMkLst>
          <pc:docMk/>
          <pc:sldMk cId="3562407360" sldId="259"/>
        </pc:sldMkLst>
        <pc:spChg chg="del">
          <ac:chgData name="Ken Merrihew" userId="bcb7a1e886d99f07" providerId="LiveId" clId="{ECF20755-61D4-4ACA-82A6-A434951B0DC6}" dt="2019-04-29T16:06:16.471" v="6" actId="478"/>
          <ac:spMkLst>
            <pc:docMk/>
            <pc:sldMk cId="3562407360" sldId="259"/>
            <ac:spMk id="2" creationId="{95F7A497-A0DD-422D-B0EB-E2B7C817C4DF}"/>
          </ac:spMkLst>
        </pc:spChg>
        <pc:spChg chg="mod">
          <ac:chgData name="Ken Merrihew" userId="bcb7a1e886d99f07" providerId="LiveId" clId="{ECF20755-61D4-4ACA-82A6-A434951B0DC6}" dt="2019-05-05T01:14:25.152" v="9118" actId="20577"/>
          <ac:spMkLst>
            <pc:docMk/>
            <pc:sldMk cId="3562407360" sldId="259"/>
            <ac:spMk id="3" creationId="{E2263769-A21A-47C3-837A-2CF602A4A55D}"/>
          </ac:spMkLst>
        </pc:spChg>
        <pc:spChg chg="mod">
          <ac:chgData name="Ken Merrihew" userId="bcb7a1e886d99f07" providerId="LiveId" clId="{ECF20755-61D4-4ACA-82A6-A434951B0DC6}" dt="2019-05-05T01:14:36.311" v="9125" actId="20577"/>
          <ac:spMkLst>
            <pc:docMk/>
            <pc:sldMk cId="3562407360" sldId="259"/>
            <ac:spMk id="6" creationId="{FB763895-0120-4BB5-82D5-4DB71DA85863}"/>
          </ac:spMkLst>
        </pc:spChg>
        <pc:spChg chg="add del">
          <ac:chgData name="Ken Merrihew" userId="bcb7a1e886d99f07" providerId="LiveId" clId="{ECF20755-61D4-4ACA-82A6-A434951B0DC6}" dt="2019-05-04T20:39:17.888" v="9038" actId="478"/>
          <ac:spMkLst>
            <pc:docMk/>
            <pc:sldMk cId="3562407360" sldId="259"/>
            <ac:spMk id="7" creationId="{2C7D4E6D-97A5-4B12-A410-FEDF42E031B4}"/>
          </ac:spMkLst>
        </pc:spChg>
        <pc:spChg chg="mod">
          <ac:chgData name="Ken Merrihew" userId="bcb7a1e886d99f07" providerId="LiveId" clId="{ECF20755-61D4-4ACA-82A6-A434951B0DC6}" dt="2019-05-01T20:14:34.001" v="4925" actId="1035"/>
          <ac:spMkLst>
            <pc:docMk/>
            <pc:sldMk cId="3562407360" sldId="259"/>
            <ac:spMk id="8" creationId="{C12CA723-B538-4189-923C-CDAC995E8484}"/>
          </ac:spMkLst>
        </pc:spChg>
        <pc:spChg chg="add">
          <ac:chgData name="Ken Merrihew" userId="bcb7a1e886d99f07" providerId="LiveId" clId="{ECF20755-61D4-4ACA-82A6-A434951B0DC6}" dt="2019-05-04T20:39:18.580" v="9039"/>
          <ac:spMkLst>
            <pc:docMk/>
            <pc:sldMk cId="3562407360" sldId="259"/>
            <ac:spMk id="9" creationId="{17B418A7-04E2-465C-B489-C8ED56E15389}"/>
          </ac:spMkLst>
        </pc:spChg>
      </pc:sldChg>
      <pc:sldChg chg="addSp delSp modTransition">
        <pc:chgData name="Ken Merrihew" userId="bcb7a1e886d99f07" providerId="LiveId" clId="{ECF20755-61D4-4ACA-82A6-A434951B0DC6}" dt="2019-05-04T20:39:21.907" v="9041"/>
        <pc:sldMkLst>
          <pc:docMk/>
          <pc:sldMk cId="2645949850" sldId="260"/>
        </pc:sldMkLst>
        <pc:spChg chg="del">
          <ac:chgData name="Ken Merrihew" userId="bcb7a1e886d99f07" providerId="LiveId" clId="{ECF20755-61D4-4ACA-82A6-A434951B0DC6}" dt="2019-04-29T16:06:19.769" v="8" actId="478"/>
          <ac:spMkLst>
            <pc:docMk/>
            <pc:sldMk cId="2645949850" sldId="260"/>
            <ac:spMk id="2" creationId="{27B0C7F5-0376-4161-90B7-889E4E695A50}"/>
          </ac:spMkLst>
        </pc:spChg>
        <pc:spChg chg="add del">
          <ac:chgData name="Ken Merrihew" userId="bcb7a1e886d99f07" providerId="LiveId" clId="{ECF20755-61D4-4ACA-82A6-A434951B0DC6}" dt="2019-05-04T20:39:21.409" v="9040" actId="478"/>
          <ac:spMkLst>
            <pc:docMk/>
            <pc:sldMk cId="2645949850" sldId="260"/>
            <ac:spMk id="3" creationId="{1925AF1C-DDDC-43AD-BE27-78E453CD2015}"/>
          </ac:spMkLst>
        </pc:spChg>
        <pc:spChg chg="add">
          <ac:chgData name="Ken Merrihew" userId="bcb7a1e886d99f07" providerId="LiveId" clId="{ECF20755-61D4-4ACA-82A6-A434951B0DC6}" dt="2019-05-04T20:39:21.907" v="9041"/>
          <ac:spMkLst>
            <pc:docMk/>
            <pc:sldMk cId="2645949850" sldId="260"/>
            <ac:spMk id="4" creationId="{19712CE6-4D21-4613-81C3-923295AE6B76}"/>
          </ac:spMkLst>
        </pc:spChg>
      </pc:sldChg>
      <pc:sldChg chg="addSp delSp modSp modTransition delAnim modAnim">
        <pc:chgData name="Ken Merrihew" userId="bcb7a1e886d99f07" providerId="LiveId" clId="{ECF20755-61D4-4ACA-82A6-A434951B0DC6}" dt="2019-05-04T20:40:10.692" v="9061"/>
        <pc:sldMkLst>
          <pc:docMk/>
          <pc:sldMk cId="4172964635" sldId="261"/>
        </pc:sldMkLst>
        <pc:spChg chg="del">
          <ac:chgData name="Ken Merrihew" userId="bcb7a1e886d99f07" providerId="LiveId" clId="{ECF20755-61D4-4ACA-82A6-A434951B0DC6}" dt="2019-04-29T16:06:41.224" v="18" actId="478"/>
          <ac:spMkLst>
            <pc:docMk/>
            <pc:sldMk cId="4172964635" sldId="261"/>
            <ac:spMk id="2" creationId="{95F7A497-A0DD-422D-B0EB-E2B7C817C4DF}"/>
          </ac:spMkLst>
        </pc:spChg>
        <pc:spChg chg="del">
          <ac:chgData name="Ken Merrihew" userId="bcb7a1e886d99f07" providerId="LiveId" clId="{ECF20755-61D4-4ACA-82A6-A434951B0DC6}" dt="2019-04-29T16:53:43.145" v="800" actId="478"/>
          <ac:spMkLst>
            <pc:docMk/>
            <pc:sldMk cId="4172964635" sldId="261"/>
            <ac:spMk id="3" creationId="{E2263769-A21A-47C3-837A-2CF602A4A55D}"/>
          </ac:spMkLst>
        </pc:spChg>
        <pc:spChg chg="del">
          <ac:chgData name="Ken Merrihew" userId="bcb7a1e886d99f07" providerId="LiveId" clId="{ECF20755-61D4-4ACA-82A6-A434951B0DC6}" dt="2019-04-29T16:53:43.145" v="800" actId="478"/>
          <ac:spMkLst>
            <pc:docMk/>
            <pc:sldMk cId="4172964635" sldId="261"/>
            <ac:spMk id="6" creationId="{FB763895-0120-4BB5-82D5-4DB71DA85863}"/>
          </ac:spMkLst>
        </pc:spChg>
        <pc:spChg chg="del">
          <ac:chgData name="Ken Merrihew" userId="bcb7a1e886d99f07" providerId="LiveId" clId="{ECF20755-61D4-4ACA-82A6-A434951B0DC6}" dt="2019-04-29T16:53:43.145" v="800" actId="478"/>
          <ac:spMkLst>
            <pc:docMk/>
            <pc:sldMk cId="4172964635" sldId="261"/>
            <ac:spMk id="7" creationId="{7E662764-F9C2-4F84-81EC-1942AA7134DC}"/>
          </ac:spMkLst>
        </pc:spChg>
        <pc:spChg chg="add del">
          <ac:chgData name="Ken Merrihew" userId="bcb7a1e886d99f07" providerId="LiveId" clId="{ECF20755-61D4-4ACA-82A6-A434951B0DC6}" dt="2019-05-04T20:40:10.090" v="9060" actId="478"/>
          <ac:spMkLst>
            <pc:docMk/>
            <pc:sldMk cId="4172964635" sldId="261"/>
            <ac:spMk id="8" creationId="{AD64E5FD-27D6-4C01-B0B3-071D1040CEA4}"/>
          </ac:spMkLst>
        </pc:spChg>
        <pc:spChg chg="add del mod">
          <ac:chgData name="Ken Merrihew" userId="bcb7a1e886d99f07" providerId="LiveId" clId="{ECF20755-61D4-4ACA-82A6-A434951B0DC6}" dt="2019-04-29T17:38:47.018" v="1554" actId="478"/>
          <ac:spMkLst>
            <pc:docMk/>
            <pc:sldMk cId="4172964635" sldId="261"/>
            <ac:spMk id="9" creationId="{D72B7659-A116-410D-BF07-D753B5D1CD04}"/>
          </ac:spMkLst>
        </pc:spChg>
        <pc:spChg chg="add">
          <ac:chgData name="Ken Merrihew" userId="bcb7a1e886d99f07" providerId="LiveId" clId="{ECF20755-61D4-4ACA-82A6-A434951B0DC6}" dt="2019-05-04T20:40:10.692" v="9061"/>
          <ac:spMkLst>
            <pc:docMk/>
            <pc:sldMk cId="4172964635" sldId="261"/>
            <ac:spMk id="10" creationId="{3F8EF3BB-3D33-480F-9C35-F1B897D55FB4}"/>
          </ac:spMkLst>
        </pc:spChg>
        <pc:spChg chg="add del mod">
          <ac:chgData name="Ken Merrihew" userId="bcb7a1e886d99f07" providerId="LiveId" clId="{ECF20755-61D4-4ACA-82A6-A434951B0DC6}" dt="2019-04-29T17:38:47.874" v="1555" actId="478"/>
          <ac:spMkLst>
            <pc:docMk/>
            <pc:sldMk cId="4172964635" sldId="261"/>
            <ac:spMk id="14" creationId="{ABFEB085-7AF7-4219-8742-6C2298BF5B25}"/>
          </ac:spMkLst>
        </pc:spChg>
        <pc:spChg chg="add del mod">
          <ac:chgData name="Ken Merrihew" userId="bcb7a1e886d99f07" providerId="LiveId" clId="{ECF20755-61D4-4ACA-82A6-A434951B0DC6}" dt="2019-04-29T16:39:08.950" v="725" actId="478"/>
          <ac:spMkLst>
            <pc:docMk/>
            <pc:sldMk cId="4172964635" sldId="261"/>
            <ac:spMk id="17" creationId="{217D5B4E-3705-48D7-BEE9-2C75189C8198}"/>
          </ac:spMkLst>
        </pc:spChg>
        <pc:spChg chg="add del mod">
          <ac:chgData name="Ken Merrihew" userId="bcb7a1e886d99f07" providerId="LiveId" clId="{ECF20755-61D4-4ACA-82A6-A434951B0DC6}" dt="2019-04-29T16:39:07.841" v="724" actId="478"/>
          <ac:spMkLst>
            <pc:docMk/>
            <pc:sldMk cId="4172964635" sldId="261"/>
            <ac:spMk id="20" creationId="{64F4D0FF-B3DF-45BD-86E9-E212E7FAB4DE}"/>
          </ac:spMkLst>
        </pc:spChg>
        <pc:spChg chg="add del mod">
          <ac:chgData name="Ken Merrihew" userId="bcb7a1e886d99f07" providerId="LiveId" clId="{ECF20755-61D4-4ACA-82A6-A434951B0DC6}" dt="2019-04-29T16:39:05.435" v="723" actId="478"/>
          <ac:spMkLst>
            <pc:docMk/>
            <pc:sldMk cId="4172964635" sldId="261"/>
            <ac:spMk id="23" creationId="{8266152B-CE99-46CB-BF25-BDB3CBD876B8}"/>
          </ac:spMkLst>
        </pc:spChg>
        <pc:spChg chg="add del mod">
          <ac:chgData name="Ken Merrihew" userId="bcb7a1e886d99f07" providerId="LiveId" clId="{ECF20755-61D4-4ACA-82A6-A434951B0DC6}" dt="2019-04-29T16:38:48.944" v="716" actId="478"/>
          <ac:spMkLst>
            <pc:docMk/>
            <pc:sldMk cId="4172964635" sldId="261"/>
            <ac:spMk id="26" creationId="{2F6CE571-9B28-4863-A525-447CC0781B25}"/>
          </ac:spMkLst>
        </pc:spChg>
        <pc:spChg chg="add del mod">
          <ac:chgData name="Ken Merrihew" userId="bcb7a1e886d99f07" providerId="LiveId" clId="{ECF20755-61D4-4ACA-82A6-A434951B0DC6}" dt="2019-04-29T16:38:47.881" v="715" actId="478"/>
          <ac:spMkLst>
            <pc:docMk/>
            <pc:sldMk cId="4172964635" sldId="261"/>
            <ac:spMk id="29" creationId="{B5186978-F2B0-44C1-B0AF-DAEE114E9E5B}"/>
          </ac:spMkLst>
        </pc:spChg>
        <pc:spChg chg="add del mod">
          <ac:chgData name="Ken Merrihew" userId="bcb7a1e886d99f07" providerId="LiveId" clId="{ECF20755-61D4-4ACA-82A6-A434951B0DC6}" dt="2019-04-29T16:44:06.349" v="757" actId="478"/>
          <ac:spMkLst>
            <pc:docMk/>
            <pc:sldMk cId="4172964635" sldId="261"/>
            <ac:spMk id="32" creationId="{DE7FDCE0-68A7-4AE1-B450-9EE9C7DF9FA8}"/>
          </ac:spMkLst>
        </pc:spChg>
        <pc:spChg chg="add mod">
          <ac:chgData name="Ken Merrihew" userId="bcb7a1e886d99f07" providerId="LiveId" clId="{ECF20755-61D4-4ACA-82A6-A434951B0DC6}" dt="2019-04-30T18:24:30.255" v="4729" actId="1038"/>
          <ac:spMkLst>
            <pc:docMk/>
            <pc:sldMk cId="4172964635" sldId="261"/>
            <ac:spMk id="33" creationId="{EB3FB9CC-489F-4EAB-B945-3664375E163B}"/>
          </ac:spMkLst>
        </pc:spChg>
        <pc:spChg chg="add mod">
          <ac:chgData name="Ken Merrihew" userId="bcb7a1e886d99f07" providerId="LiveId" clId="{ECF20755-61D4-4ACA-82A6-A434951B0DC6}" dt="2019-04-30T18:24:30.255" v="4729" actId="1038"/>
          <ac:spMkLst>
            <pc:docMk/>
            <pc:sldMk cId="4172964635" sldId="261"/>
            <ac:spMk id="34" creationId="{7310B9BA-C4E1-42E8-A859-8865EFAF44E4}"/>
          </ac:spMkLst>
        </pc:spChg>
        <pc:spChg chg="add mod">
          <ac:chgData name="Ken Merrihew" userId="bcb7a1e886d99f07" providerId="LiveId" clId="{ECF20755-61D4-4ACA-82A6-A434951B0DC6}" dt="2019-04-29T17:03:29.354" v="917" actId="14100"/>
          <ac:spMkLst>
            <pc:docMk/>
            <pc:sldMk cId="4172964635" sldId="261"/>
            <ac:spMk id="39" creationId="{68384C2E-553E-4A4F-892A-B76EDAC55F0D}"/>
          </ac:spMkLst>
        </pc:spChg>
        <pc:spChg chg="add mod">
          <ac:chgData name="Ken Merrihew" userId="bcb7a1e886d99f07" providerId="LiveId" clId="{ECF20755-61D4-4ACA-82A6-A434951B0DC6}" dt="2019-05-01T21:12:35.469" v="5240" actId="20577"/>
          <ac:spMkLst>
            <pc:docMk/>
            <pc:sldMk cId="4172964635" sldId="261"/>
            <ac:spMk id="40" creationId="{B35D52BA-3982-4BD9-AA6F-966FB15218F4}"/>
          </ac:spMkLst>
        </pc:spChg>
        <pc:picChg chg="add del mod">
          <ac:chgData name="Ken Merrihew" userId="bcb7a1e886d99f07" providerId="LiveId" clId="{ECF20755-61D4-4ACA-82A6-A434951B0DC6}" dt="2019-04-29T16:42:37.847" v="752" actId="478"/>
          <ac:picMkLst>
            <pc:docMk/>
            <pc:sldMk cId="4172964635" sldId="261"/>
            <ac:picMk id="5" creationId="{0C866BCD-7DA3-4C38-98F7-345F857894C3}"/>
          </ac:picMkLst>
        </pc:picChg>
        <pc:picChg chg="add ord">
          <ac:chgData name="Ken Merrihew" userId="bcb7a1e886d99f07" providerId="LiveId" clId="{ECF20755-61D4-4ACA-82A6-A434951B0DC6}" dt="2019-04-30T18:24:19.399" v="4718" actId="167"/>
          <ac:picMkLst>
            <pc:docMk/>
            <pc:sldMk cId="4172964635" sldId="261"/>
            <ac:picMk id="9" creationId="{7F969B90-734D-42E0-B597-4A8638E99F55}"/>
          </ac:picMkLst>
        </pc:picChg>
        <pc:picChg chg="add del mod">
          <ac:chgData name="Ken Merrihew" userId="bcb7a1e886d99f07" providerId="LiveId" clId="{ECF20755-61D4-4ACA-82A6-A434951B0DC6}" dt="2019-04-29T16:42:36.519" v="751" actId="478"/>
          <ac:picMkLst>
            <pc:docMk/>
            <pc:sldMk cId="4172964635" sldId="261"/>
            <ac:picMk id="11" creationId="{91E087A4-F3DF-4DBE-A95B-1970B454E7B1}"/>
          </ac:picMkLst>
        </pc:picChg>
        <pc:picChg chg="add del mod">
          <ac:chgData name="Ken Merrihew" userId="bcb7a1e886d99f07" providerId="LiveId" clId="{ECF20755-61D4-4ACA-82A6-A434951B0DC6}" dt="2019-04-29T16:42:34.517" v="750" actId="478"/>
          <ac:picMkLst>
            <pc:docMk/>
            <pc:sldMk cId="4172964635" sldId="261"/>
            <ac:picMk id="13" creationId="{A91B1420-FBAE-4C7F-8173-8D70AE0DF459}"/>
          </ac:picMkLst>
        </pc:picChg>
        <pc:picChg chg="add del mod">
          <ac:chgData name="Ken Merrihew" userId="bcb7a1e886d99f07" providerId="LiveId" clId="{ECF20755-61D4-4ACA-82A6-A434951B0DC6}" dt="2019-04-29T16:53:09.999" v="784" actId="478"/>
          <ac:picMkLst>
            <pc:docMk/>
            <pc:sldMk cId="4172964635" sldId="261"/>
            <ac:picMk id="16" creationId="{9800A677-34EE-4DCB-80BA-E6DEF89E50E9}"/>
          </ac:picMkLst>
        </pc:picChg>
        <pc:picChg chg="add del mod">
          <ac:chgData name="Ken Merrihew" userId="bcb7a1e886d99f07" providerId="LiveId" clId="{ECF20755-61D4-4ACA-82A6-A434951B0DC6}" dt="2019-04-29T16:42:44.903" v="755" actId="478"/>
          <ac:picMkLst>
            <pc:docMk/>
            <pc:sldMk cId="4172964635" sldId="261"/>
            <ac:picMk id="19" creationId="{1E293199-5709-4E6A-8D68-FD704C81FAF9}"/>
          </ac:picMkLst>
        </pc:picChg>
        <pc:picChg chg="add del mod">
          <ac:chgData name="Ken Merrihew" userId="bcb7a1e886d99f07" providerId="LiveId" clId="{ECF20755-61D4-4ACA-82A6-A434951B0DC6}" dt="2019-04-29T16:38:57.035" v="720" actId="478"/>
          <ac:picMkLst>
            <pc:docMk/>
            <pc:sldMk cId="4172964635" sldId="261"/>
            <ac:picMk id="22" creationId="{D5446230-D716-4D27-ADFA-35A240718326}"/>
          </ac:picMkLst>
        </pc:picChg>
        <pc:picChg chg="add del mod">
          <ac:chgData name="Ken Merrihew" userId="bcb7a1e886d99f07" providerId="LiveId" clId="{ECF20755-61D4-4ACA-82A6-A434951B0DC6}" dt="2019-04-29T16:42:39.815" v="753" actId="478"/>
          <ac:picMkLst>
            <pc:docMk/>
            <pc:sldMk cId="4172964635" sldId="261"/>
            <ac:picMk id="25" creationId="{DC5A6897-F495-43BD-9047-F0CAF431D706}"/>
          </ac:picMkLst>
        </pc:picChg>
        <pc:picChg chg="add del mod">
          <ac:chgData name="Ken Merrihew" userId="bcb7a1e886d99f07" providerId="LiveId" clId="{ECF20755-61D4-4ACA-82A6-A434951B0DC6}" dt="2019-04-29T16:53:11.311" v="785" actId="478"/>
          <ac:picMkLst>
            <pc:docMk/>
            <pc:sldMk cId="4172964635" sldId="261"/>
            <ac:picMk id="28" creationId="{F111A000-404F-462F-A9D5-6C9E8A20A6CB}"/>
          </ac:picMkLst>
        </pc:picChg>
        <pc:picChg chg="add del mod">
          <ac:chgData name="Ken Merrihew" userId="bcb7a1e886d99f07" providerId="LiveId" clId="{ECF20755-61D4-4ACA-82A6-A434951B0DC6}" dt="2019-04-29T16:44:06.349" v="757" actId="478"/>
          <ac:picMkLst>
            <pc:docMk/>
            <pc:sldMk cId="4172964635" sldId="261"/>
            <ac:picMk id="31" creationId="{86819398-8343-4ECF-A6C9-2BDCFAD60CD3}"/>
          </ac:picMkLst>
        </pc:picChg>
        <pc:picChg chg="add del mod">
          <ac:chgData name="Ken Merrihew" userId="bcb7a1e886d99f07" providerId="LiveId" clId="{ECF20755-61D4-4ACA-82A6-A434951B0DC6}" dt="2019-04-29T16:53:13.685" v="786" actId="478"/>
          <ac:picMkLst>
            <pc:docMk/>
            <pc:sldMk cId="4172964635" sldId="261"/>
            <ac:picMk id="1026" creationId="{47006221-75D1-4F60-BB1D-A90CA5C1DA00}"/>
          </ac:picMkLst>
        </pc:picChg>
        <pc:picChg chg="add del mod">
          <ac:chgData name="Ken Merrihew" userId="bcb7a1e886d99f07" providerId="LiveId" clId="{ECF20755-61D4-4ACA-82A6-A434951B0DC6}" dt="2019-04-29T16:53:07.701" v="783" actId="478"/>
          <ac:picMkLst>
            <pc:docMk/>
            <pc:sldMk cId="4172964635" sldId="261"/>
            <ac:picMk id="1028" creationId="{66D5B167-DC0B-400B-B11E-4CC39EAB6C79}"/>
          </ac:picMkLst>
        </pc:picChg>
        <pc:picChg chg="add del mod">
          <ac:chgData name="Ken Merrihew" userId="bcb7a1e886d99f07" providerId="LiveId" clId="{ECF20755-61D4-4ACA-82A6-A434951B0DC6}" dt="2019-04-30T18:24:23.728" v="4719" actId="478"/>
          <ac:picMkLst>
            <pc:docMk/>
            <pc:sldMk cId="4172964635" sldId="261"/>
            <ac:picMk id="1030" creationId="{E7EAECE3-AA9A-4764-A08C-A7B0B219107C}"/>
          </ac:picMkLst>
        </pc:picChg>
        <pc:picChg chg="add mod">
          <ac:chgData name="Ken Merrihew" userId="bcb7a1e886d99f07" providerId="LiveId" clId="{ECF20755-61D4-4ACA-82A6-A434951B0DC6}" dt="2019-04-29T16:53:53.871" v="804" actId="1076"/>
          <ac:picMkLst>
            <pc:docMk/>
            <pc:sldMk cId="4172964635" sldId="261"/>
            <ac:picMk id="1032" creationId="{683EFA07-0ABA-4556-BA9F-7F5026F2F38C}"/>
          </ac:picMkLst>
        </pc:picChg>
      </pc:sldChg>
      <pc:sldChg chg="addSp delSp modTransition">
        <pc:chgData name="Ken Merrihew" userId="bcb7a1e886d99f07" providerId="LiveId" clId="{ECF20755-61D4-4ACA-82A6-A434951B0DC6}" dt="2019-05-04T20:40:13.943" v="9063"/>
        <pc:sldMkLst>
          <pc:docMk/>
          <pc:sldMk cId="174711561" sldId="262"/>
        </pc:sldMkLst>
        <pc:spChg chg="del">
          <ac:chgData name="Ken Merrihew" userId="bcb7a1e886d99f07" providerId="LiveId" clId="{ECF20755-61D4-4ACA-82A6-A434951B0DC6}" dt="2019-04-29T16:06:44.843" v="20" actId="478"/>
          <ac:spMkLst>
            <pc:docMk/>
            <pc:sldMk cId="174711561" sldId="262"/>
            <ac:spMk id="2" creationId="{27B0C7F5-0376-4161-90B7-889E4E695A50}"/>
          </ac:spMkLst>
        </pc:spChg>
        <pc:spChg chg="add del">
          <ac:chgData name="Ken Merrihew" userId="bcb7a1e886d99f07" providerId="LiveId" clId="{ECF20755-61D4-4ACA-82A6-A434951B0DC6}" dt="2019-05-04T20:40:13.463" v="9062" actId="478"/>
          <ac:spMkLst>
            <pc:docMk/>
            <pc:sldMk cId="174711561" sldId="262"/>
            <ac:spMk id="3" creationId="{D76B89ED-8B46-4916-83FE-7C6CA1A1483C}"/>
          </ac:spMkLst>
        </pc:spChg>
        <pc:spChg chg="add">
          <ac:chgData name="Ken Merrihew" userId="bcb7a1e886d99f07" providerId="LiveId" clId="{ECF20755-61D4-4ACA-82A6-A434951B0DC6}" dt="2019-05-04T20:40:13.943" v="9063"/>
          <ac:spMkLst>
            <pc:docMk/>
            <pc:sldMk cId="174711561" sldId="262"/>
            <ac:spMk id="4" creationId="{C06B248C-B4BD-4C9E-9111-1E0BA210B1FE}"/>
          </ac:spMkLst>
        </pc:spChg>
      </pc:sldChg>
      <pc:sldChg chg="addSp delSp modSp modTransition modAnim">
        <pc:chgData name="Ken Merrihew" userId="bcb7a1e886d99f07" providerId="LiveId" clId="{ECF20755-61D4-4ACA-82A6-A434951B0DC6}" dt="2019-05-04T20:39:38.823" v="9047"/>
        <pc:sldMkLst>
          <pc:docMk/>
          <pc:sldMk cId="2532580757" sldId="263"/>
        </pc:sldMkLst>
        <pc:spChg chg="del">
          <ac:chgData name="Ken Merrihew" userId="bcb7a1e886d99f07" providerId="LiveId" clId="{ECF20755-61D4-4ACA-82A6-A434951B0DC6}" dt="2019-04-29T16:06:24.520" v="10" actId="478"/>
          <ac:spMkLst>
            <pc:docMk/>
            <pc:sldMk cId="2532580757" sldId="263"/>
            <ac:spMk id="2" creationId="{95F7A497-A0DD-422D-B0EB-E2B7C817C4DF}"/>
          </ac:spMkLst>
        </pc:spChg>
        <pc:spChg chg="add mod">
          <ac:chgData name="Ken Merrihew" userId="bcb7a1e886d99f07" providerId="LiveId" clId="{ECF20755-61D4-4ACA-82A6-A434951B0DC6}" dt="2019-05-01T20:19:11.277" v="4964" actId="113"/>
          <ac:spMkLst>
            <pc:docMk/>
            <pc:sldMk cId="2532580757" sldId="263"/>
            <ac:spMk id="2" creationId="{FB81A8FB-69AC-4ED2-94DA-274EFE452E6A}"/>
          </ac:spMkLst>
        </pc:spChg>
        <pc:spChg chg="add del">
          <ac:chgData name="Ken Merrihew" userId="bcb7a1e886d99f07" providerId="LiveId" clId="{ECF20755-61D4-4ACA-82A6-A434951B0DC6}" dt="2019-05-04T20:39:38.217" v="9046" actId="478"/>
          <ac:spMkLst>
            <pc:docMk/>
            <pc:sldMk cId="2532580757" sldId="263"/>
            <ac:spMk id="66" creationId="{52D3B4CC-16E9-47FD-9407-EE7E73156110}"/>
          </ac:spMkLst>
        </pc:spChg>
        <pc:spChg chg="add">
          <ac:chgData name="Ken Merrihew" userId="bcb7a1e886d99f07" providerId="LiveId" clId="{ECF20755-61D4-4ACA-82A6-A434951B0DC6}" dt="2019-05-04T20:39:38.823" v="9047"/>
          <ac:spMkLst>
            <pc:docMk/>
            <pc:sldMk cId="2532580757" sldId="263"/>
            <ac:spMk id="67" creationId="{4041FB39-6BC9-4368-BDF0-2900E7B83106}"/>
          </ac:spMkLst>
        </pc:spChg>
        <pc:picChg chg="add del mod">
          <ac:chgData name="Ken Merrihew" userId="bcb7a1e886d99f07" providerId="LiveId" clId="{ECF20755-61D4-4ACA-82A6-A434951B0DC6}" dt="2019-05-01T20:28:00.137" v="5017" actId="478"/>
          <ac:picMkLst>
            <pc:docMk/>
            <pc:sldMk cId="2532580757" sldId="263"/>
            <ac:picMk id="1026" creationId="{81E609ED-7ED7-4A2F-8625-B296B51B22D0}"/>
          </ac:picMkLst>
        </pc:picChg>
        <pc:cxnChg chg="mod">
          <ac:chgData name="Ken Merrihew" userId="bcb7a1e886d99f07" providerId="LiveId" clId="{ECF20755-61D4-4ACA-82A6-A434951B0DC6}" dt="2019-05-01T20:20:56.769" v="4995" actId="1037"/>
          <ac:cxnSpMkLst>
            <pc:docMk/>
            <pc:sldMk cId="2532580757" sldId="263"/>
            <ac:cxnSpMk id="69" creationId="{A04B6A15-2705-4011-B6D0-AC68A362F26A}"/>
          </ac:cxnSpMkLst>
        </pc:cxnChg>
      </pc:sldChg>
      <pc:sldChg chg="addSp delSp modTransition">
        <pc:chgData name="Ken Merrihew" userId="bcb7a1e886d99f07" providerId="LiveId" clId="{ECF20755-61D4-4ACA-82A6-A434951B0DC6}" dt="2019-05-04T20:39:58.026" v="9055"/>
        <pc:sldMkLst>
          <pc:docMk/>
          <pc:sldMk cId="4138200487" sldId="264"/>
        </pc:sldMkLst>
        <pc:spChg chg="del">
          <ac:chgData name="Ken Merrihew" userId="bcb7a1e886d99f07" providerId="LiveId" clId="{ECF20755-61D4-4ACA-82A6-A434951B0DC6}" dt="2019-04-29T16:06:37.191" v="16" actId="478"/>
          <ac:spMkLst>
            <pc:docMk/>
            <pc:sldMk cId="4138200487" sldId="264"/>
            <ac:spMk id="2" creationId="{27B0C7F5-0376-4161-90B7-889E4E695A50}"/>
          </ac:spMkLst>
        </pc:spChg>
        <pc:spChg chg="add del">
          <ac:chgData name="Ken Merrihew" userId="bcb7a1e886d99f07" providerId="LiveId" clId="{ECF20755-61D4-4ACA-82A6-A434951B0DC6}" dt="2019-05-04T20:39:57.543" v="9054" actId="478"/>
          <ac:spMkLst>
            <pc:docMk/>
            <pc:sldMk cId="4138200487" sldId="264"/>
            <ac:spMk id="3" creationId="{A559EB41-4087-481A-A7AB-4C00332C5453}"/>
          </ac:spMkLst>
        </pc:spChg>
        <pc:spChg chg="add">
          <ac:chgData name="Ken Merrihew" userId="bcb7a1e886d99f07" providerId="LiveId" clId="{ECF20755-61D4-4ACA-82A6-A434951B0DC6}" dt="2019-05-04T20:39:58.026" v="9055"/>
          <ac:spMkLst>
            <pc:docMk/>
            <pc:sldMk cId="4138200487" sldId="264"/>
            <ac:spMk id="4" creationId="{6B84CEBC-8A4F-4559-AF36-7BD4405AEBA6}"/>
          </ac:spMkLst>
        </pc:spChg>
      </pc:sldChg>
      <pc:sldChg chg="addSp delSp modSp modTransition modAnim">
        <pc:chgData name="Ken Merrihew" userId="bcb7a1e886d99f07" providerId="LiveId" clId="{ECF20755-61D4-4ACA-82A6-A434951B0DC6}" dt="2019-05-04T20:39:44.836" v="9049"/>
        <pc:sldMkLst>
          <pc:docMk/>
          <pc:sldMk cId="709737422" sldId="265"/>
        </pc:sldMkLst>
        <pc:spChg chg="del">
          <ac:chgData name="Ken Merrihew" userId="bcb7a1e886d99f07" providerId="LiveId" clId="{ECF20755-61D4-4ACA-82A6-A434951B0DC6}" dt="2019-04-29T16:06:29.278" v="12" actId="478"/>
          <ac:spMkLst>
            <pc:docMk/>
            <pc:sldMk cId="709737422" sldId="265"/>
            <ac:spMk id="2" creationId="{95F7A497-A0DD-422D-B0EB-E2B7C817C4DF}"/>
          </ac:spMkLst>
        </pc:spChg>
        <pc:spChg chg="mod">
          <ac:chgData name="Ken Merrihew" userId="bcb7a1e886d99f07" providerId="LiveId" clId="{ECF20755-61D4-4ACA-82A6-A434951B0DC6}" dt="2019-05-03T20:03:59.253" v="8439" actId="14100"/>
          <ac:spMkLst>
            <pc:docMk/>
            <pc:sldMk cId="709737422" sldId="265"/>
            <ac:spMk id="77" creationId="{358B2715-5280-4240-B1E7-A9880EA82025}"/>
          </ac:spMkLst>
        </pc:spChg>
        <pc:spChg chg="mod">
          <ac:chgData name="Ken Merrihew" userId="bcb7a1e886d99f07" providerId="LiveId" clId="{ECF20755-61D4-4ACA-82A6-A434951B0DC6}" dt="2019-05-01T20:21:51.737" v="4998" actId="14100"/>
          <ac:spMkLst>
            <pc:docMk/>
            <pc:sldMk cId="709737422" sldId="265"/>
            <ac:spMk id="78" creationId="{15019D25-3BE1-455F-8EF1-C42EE3372C6A}"/>
          </ac:spMkLst>
        </pc:spChg>
        <pc:spChg chg="mod">
          <ac:chgData name="Ken Merrihew" userId="bcb7a1e886d99f07" providerId="LiveId" clId="{ECF20755-61D4-4ACA-82A6-A434951B0DC6}" dt="2019-04-29T16:12:30.283" v="291" actId="1076"/>
          <ac:spMkLst>
            <pc:docMk/>
            <pc:sldMk cId="709737422" sldId="265"/>
            <ac:spMk id="80" creationId="{34AFEC43-74B7-4216-9256-44F8BC511E43}"/>
          </ac:spMkLst>
        </pc:spChg>
        <pc:spChg chg="mod">
          <ac:chgData name="Ken Merrihew" userId="bcb7a1e886d99f07" providerId="LiveId" clId="{ECF20755-61D4-4ACA-82A6-A434951B0DC6}" dt="2019-05-01T20:30:42.229" v="5026" actId="1037"/>
          <ac:spMkLst>
            <pc:docMk/>
            <pc:sldMk cId="709737422" sldId="265"/>
            <ac:spMk id="83" creationId="{052CA757-EEBF-42C5-A8F1-BFDAF48271B7}"/>
          </ac:spMkLst>
        </pc:spChg>
        <pc:spChg chg="add del">
          <ac:chgData name="Ken Merrihew" userId="bcb7a1e886d99f07" providerId="LiveId" clId="{ECF20755-61D4-4ACA-82A6-A434951B0DC6}" dt="2019-05-04T20:39:43.746" v="9048" actId="478"/>
          <ac:spMkLst>
            <pc:docMk/>
            <pc:sldMk cId="709737422" sldId="265"/>
            <ac:spMk id="84" creationId="{FC5CABE3-28F4-451D-B0C0-DB7249BE929C}"/>
          </ac:spMkLst>
        </pc:spChg>
        <pc:spChg chg="add">
          <ac:chgData name="Ken Merrihew" userId="bcb7a1e886d99f07" providerId="LiveId" clId="{ECF20755-61D4-4ACA-82A6-A434951B0DC6}" dt="2019-05-01T20:19:40.001" v="4969"/>
          <ac:spMkLst>
            <pc:docMk/>
            <pc:sldMk cId="709737422" sldId="265"/>
            <ac:spMk id="85" creationId="{34A7B7CA-D8E2-4CE0-8A58-2E17B7919EB3}"/>
          </ac:spMkLst>
        </pc:spChg>
        <pc:spChg chg="add">
          <ac:chgData name="Ken Merrihew" userId="bcb7a1e886d99f07" providerId="LiveId" clId="{ECF20755-61D4-4ACA-82A6-A434951B0DC6}" dt="2019-05-04T20:39:44.836" v="9049"/>
          <ac:spMkLst>
            <pc:docMk/>
            <pc:sldMk cId="709737422" sldId="265"/>
            <ac:spMk id="86" creationId="{5B3D941C-916A-442F-AFD1-33F2F8347D58}"/>
          </ac:spMkLst>
        </pc:spChg>
        <pc:cxnChg chg="mod">
          <ac:chgData name="Ken Merrihew" userId="bcb7a1e886d99f07" providerId="LiveId" clId="{ECF20755-61D4-4ACA-82A6-A434951B0DC6}" dt="2019-05-01T20:20:49.297" v="4989" actId="1037"/>
          <ac:cxnSpMkLst>
            <pc:docMk/>
            <pc:sldMk cId="709737422" sldId="265"/>
            <ac:cxnSpMk id="69" creationId="{A04B6A15-2705-4011-B6D0-AC68A362F26A}"/>
          </ac:cxnSpMkLst>
        </pc:cxnChg>
        <pc:cxnChg chg="mod">
          <ac:chgData name="Ken Merrihew" userId="bcb7a1e886d99f07" providerId="LiveId" clId="{ECF20755-61D4-4ACA-82A6-A434951B0DC6}" dt="2019-05-01T20:20:37.739" v="4977" actId="1035"/>
          <ac:cxnSpMkLst>
            <pc:docMk/>
            <pc:sldMk cId="709737422" sldId="265"/>
            <ac:cxnSpMk id="81" creationId="{6B0FD0C6-E09F-4152-B875-66F9D020A2AE}"/>
          </ac:cxnSpMkLst>
        </pc:cxnChg>
        <pc:cxnChg chg="mod">
          <ac:chgData name="Ken Merrihew" userId="bcb7a1e886d99f07" providerId="LiveId" clId="{ECF20755-61D4-4ACA-82A6-A434951B0DC6}" dt="2019-05-01T20:30:42.229" v="5026" actId="1037"/>
          <ac:cxnSpMkLst>
            <pc:docMk/>
            <pc:sldMk cId="709737422" sldId="265"/>
            <ac:cxnSpMk id="82" creationId="{444E9015-C384-451D-B904-7233D889CAB3}"/>
          </ac:cxnSpMkLst>
        </pc:cxnChg>
      </pc:sldChg>
      <pc:sldChg chg="addSp delSp modSp modTransition modAnim">
        <pc:chgData name="Ken Merrihew" userId="bcb7a1e886d99f07" providerId="LiveId" clId="{ECF20755-61D4-4ACA-82A6-A434951B0DC6}" dt="2019-05-04T20:39:54.315" v="9053"/>
        <pc:sldMkLst>
          <pc:docMk/>
          <pc:sldMk cId="1795737851" sldId="266"/>
        </pc:sldMkLst>
        <pc:spChg chg="del">
          <ac:chgData name="Ken Merrihew" userId="bcb7a1e886d99f07" providerId="LiveId" clId="{ECF20755-61D4-4ACA-82A6-A434951B0DC6}" dt="2019-04-29T16:06:33.608" v="14" actId="478"/>
          <ac:spMkLst>
            <pc:docMk/>
            <pc:sldMk cId="1795737851" sldId="266"/>
            <ac:spMk id="2" creationId="{95F7A497-A0DD-422D-B0EB-E2B7C817C4DF}"/>
          </ac:spMkLst>
        </pc:spChg>
        <pc:spChg chg="add mod">
          <ac:chgData name="Ken Merrihew" userId="bcb7a1e886d99f07" providerId="LiveId" clId="{ECF20755-61D4-4ACA-82A6-A434951B0DC6}" dt="2019-04-29T16:13:51.331" v="526" actId="1037"/>
          <ac:spMkLst>
            <pc:docMk/>
            <pc:sldMk cId="1795737851" sldId="266"/>
            <ac:spMk id="5" creationId="{A8BD45D9-BD84-4702-88D9-A30B2E6ED17A}"/>
          </ac:spMkLst>
        </pc:spChg>
        <pc:spChg chg="mod">
          <ac:chgData name="Ken Merrihew" userId="bcb7a1e886d99f07" providerId="LiveId" clId="{ECF20755-61D4-4ACA-82A6-A434951B0DC6}" dt="2019-05-01T21:03:22.578" v="5217" actId="1035"/>
          <ac:spMkLst>
            <pc:docMk/>
            <pc:sldMk cId="1795737851" sldId="266"/>
            <ac:spMk id="6" creationId="{FB763895-0120-4BB5-82D5-4DB71DA85863}"/>
          </ac:spMkLst>
        </pc:spChg>
        <pc:spChg chg="add mod">
          <ac:chgData name="Ken Merrihew" userId="bcb7a1e886d99f07" providerId="LiveId" clId="{ECF20755-61D4-4ACA-82A6-A434951B0DC6}" dt="2019-04-30T17:55:07.995" v="4690" actId="1038"/>
          <ac:spMkLst>
            <pc:docMk/>
            <pc:sldMk cId="1795737851" sldId="266"/>
            <ac:spMk id="11" creationId="{6227D05C-ABA6-42B9-9765-53357E02FBB0}"/>
          </ac:spMkLst>
        </pc:spChg>
        <pc:spChg chg="add del">
          <ac:chgData name="Ken Merrihew" userId="bcb7a1e886d99f07" providerId="LiveId" clId="{ECF20755-61D4-4ACA-82A6-A434951B0DC6}" dt="2019-05-04T20:39:53.616" v="9052" actId="478"/>
          <ac:spMkLst>
            <pc:docMk/>
            <pc:sldMk cId="1795737851" sldId="266"/>
            <ac:spMk id="17" creationId="{B39FCCB3-2215-48A4-B0D5-0B54325CD776}"/>
          </ac:spMkLst>
        </pc:spChg>
        <pc:spChg chg="mod ord">
          <ac:chgData name="Ken Merrihew" userId="bcb7a1e886d99f07" providerId="LiveId" clId="{ECF20755-61D4-4ACA-82A6-A434951B0DC6}" dt="2019-04-29T16:17:08.888" v="546" actId="166"/>
          <ac:spMkLst>
            <pc:docMk/>
            <pc:sldMk cId="1795737851" sldId="266"/>
            <ac:spMk id="20" creationId="{6847B766-1DE4-410F-BB46-42B5C621B8E7}"/>
          </ac:spMkLst>
        </pc:spChg>
        <pc:spChg chg="mod ord">
          <ac:chgData name="Ken Merrihew" userId="bcb7a1e886d99f07" providerId="LiveId" clId="{ECF20755-61D4-4ACA-82A6-A434951B0DC6}" dt="2019-04-29T16:17:08.888" v="546" actId="166"/>
          <ac:spMkLst>
            <pc:docMk/>
            <pc:sldMk cId="1795737851" sldId="266"/>
            <ac:spMk id="21" creationId="{2C4EC55E-14CB-401D-ABC1-C4431DCDB95B}"/>
          </ac:spMkLst>
        </pc:spChg>
        <pc:spChg chg="mod ord">
          <ac:chgData name="Ken Merrihew" userId="bcb7a1e886d99f07" providerId="LiveId" clId="{ECF20755-61D4-4ACA-82A6-A434951B0DC6}" dt="2019-04-29T16:17:08.888" v="546" actId="166"/>
          <ac:spMkLst>
            <pc:docMk/>
            <pc:sldMk cId="1795737851" sldId="266"/>
            <ac:spMk id="22" creationId="{5BEABE61-B9C7-4EF9-B50F-0784CC495F52}"/>
          </ac:spMkLst>
        </pc:spChg>
        <pc:spChg chg="mod ord">
          <ac:chgData name="Ken Merrihew" userId="bcb7a1e886d99f07" providerId="LiveId" clId="{ECF20755-61D4-4ACA-82A6-A434951B0DC6}" dt="2019-04-29T16:17:08.888" v="546" actId="166"/>
          <ac:spMkLst>
            <pc:docMk/>
            <pc:sldMk cId="1795737851" sldId="266"/>
            <ac:spMk id="23" creationId="{18C3EC7E-9470-4DE0-B158-FC35561111B2}"/>
          </ac:spMkLst>
        </pc:spChg>
        <pc:spChg chg="mod ord">
          <ac:chgData name="Ken Merrihew" userId="bcb7a1e886d99f07" providerId="LiveId" clId="{ECF20755-61D4-4ACA-82A6-A434951B0DC6}" dt="2019-04-29T16:17:08.888" v="546" actId="166"/>
          <ac:spMkLst>
            <pc:docMk/>
            <pc:sldMk cId="1795737851" sldId="266"/>
            <ac:spMk id="24" creationId="{D47D56A9-12FB-4D53-A55B-C396A582FF09}"/>
          </ac:spMkLst>
        </pc:spChg>
        <pc:spChg chg="add">
          <ac:chgData name="Ken Merrihew" userId="bcb7a1e886d99f07" providerId="LiveId" clId="{ECF20755-61D4-4ACA-82A6-A434951B0DC6}" dt="2019-05-04T20:39:54.315" v="9053"/>
          <ac:spMkLst>
            <pc:docMk/>
            <pc:sldMk cId="1795737851" sldId="266"/>
            <ac:spMk id="26" creationId="{222EB645-B041-4C32-8671-72449D77712D}"/>
          </ac:spMkLst>
        </pc:spChg>
        <pc:spChg chg="add del">
          <ac:chgData name="Ken Merrihew" userId="bcb7a1e886d99f07" providerId="LiveId" clId="{ECF20755-61D4-4ACA-82A6-A434951B0DC6}" dt="2019-04-29T16:12:31.127" v="292"/>
          <ac:spMkLst>
            <pc:docMk/>
            <pc:sldMk cId="1795737851" sldId="266"/>
            <ac:spMk id="26" creationId="{F64CD8D6-05F9-42E2-AC2D-97575BA08451}"/>
          </ac:spMkLst>
        </pc:spChg>
        <pc:spChg chg="add mod">
          <ac:chgData name="Ken Merrihew" userId="bcb7a1e886d99f07" providerId="LiveId" clId="{ECF20755-61D4-4ACA-82A6-A434951B0DC6}" dt="2019-04-29T16:18:03.483" v="625" actId="1036"/>
          <ac:spMkLst>
            <pc:docMk/>
            <pc:sldMk cId="1795737851" sldId="266"/>
            <ac:spMk id="27" creationId="{0EC7F35B-3870-4EDA-9352-9F91F2F9FC54}"/>
          </ac:spMkLst>
        </pc:spChg>
        <pc:spChg chg="add mod">
          <ac:chgData name="Ken Merrihew" userId="bcb7a1e886d99f07" providerId="LiveId" clId="{ECF20755-61D4-4ACA-82A6-A434951B0DC6}" dt="2019-04-29T16:17:38.488" v="558" actId="1035"/>
          <ac:spMkLst>
            <pc:docMk/>
            <pc:sldMk cId="1795737851" sldId="266"/>
            <ac:spMk id="29" creationId="{611A7608-0DA5-474D-8C31-491B61FD9206}"/>
          </ac:spMkLst>
        </pc:spChg>
        <pc:grpChg chg="add mod">
          <ac:chgData name="Ken Merrihew" userId="bcb7a1e886d99f07" providerId="LiveId" clId="{ECF20755-61D4-4ACA-82A6-A434951B0DC6}" dt="2019-04-29T16:08:44.637" v="133" actId="164"/>
          <ac:grpSpMkLst>
            <pc:docMk/>
            <pc:sldMk cId="1795737851" sldId="266"/>
            <ac:grpSpMk id="4" creationId="{520B3B23-427C-423A-BDA7-AD6B4CCC3716}"/>
          </ac:grpSpMkLst>
        </pc:grpChg>
        <pc:grpChg chg="mod">
          <ac:chgData name="Ken Merrihew" userId="bcb7a1e886d99f07" providerId="LiveId" clId="{ECF20755-61D4-4ACA-82A6-A434951B0DC6}" dt="2019-04-29T16:17:26.847" v="552" actId="14100"/>
          <ac:grpSpMkLst>
            <pc:docMk/>
            <pc:sldMk cId="1795737851" sldId="266"/>
            <ac:grpSpMk id="19" creationId="{F9D7F182-D545-42AA-A56E-114015B50CBE}"/>
          </ac:grpSpMkLst>
        </pc:grpChg>
        <pc:picChg chg="mod">
          <ac:chgData name="Ken Merrihew" userId="bcb7a1e886d99f07" providerId="LiveId" clId="{ECF20755-61D4-4ACA-82A6-A434951B0DC6}" dt="2019-05-01T21:03:50.185" v="5221" actId="1038"/>
          <ac:picMkLst>
            <pc:docMk/>
            <pc:sldMk cId="1795737851" sldId="266"/>
            <ac:picMk id="9" creationId="{74280B6D-6840-4D1E-B670-BAF72784993C}"/>
          </ac:picMkLst>
        </pc:picChg>
        <pc:picChg chg="mod">
          <ac:chgData name="Ken Merrihew" userId="bcb7a1e886d99f07" providerId="LiveId" clId="{ECF20755-61D4-4ACA-82A6-A434951B0DC6}" dt="2019-04-29T16:11:40.498" v="288" actId="1036"/>
          <ac:picMkLst>
            <pc:docMk/>
            <pc:sldMk cId="1795737851" sldId="266"/>
            <ac:picMk id="13" creationId="{D9C3C3B2-6236-4079-A04C-BB5FF9A99953}"/>
          </ac:picMkLst>
        </pc:picChg>
        <pc:picChg chg="mod">
          <ac:chgData name="Ken Merrihew" userId="bcb7a1e886d99f07" providerId="LiveId" clId="{ECF20755-61D4-4ACA-82A6-A434951B0DC6}" dt="2019-04-29T16:11:04.815" v="275" actId="1035"/>
          <ac:picMkLst>
            <pc:docMk/>
            <pc:sldMk cId="1795737851" sldId="266"/>
            <ac:picMk id="14" creationId="{2A8F3FE1-E487-4312-A448-E01CEB5E039E}"/>
          </ac:picMkLst>
        </pc:picChg>
        <pc:picChg chg="mod">
          <ac:chgData name="Ken Merrihew" userId="bcb7a1e886d99f07" providerId="LiveId" clId="{ECF20755-61D4-4ACA-82A6-A434951B0DC6}" dt="2019-04-29T16:11:21.122" v="280" actId="1037"/>
          <ac:picMkLst>
            <pc:docMk/>
            <pc:sldMk cId="1795737851" sldId="266"/>
            <ac:picMk id="15" creationId="{E81D52FD-09D7-4870-86E0-DEA93F1E3989}"/>
          </ac:picMkLst>
        </pc:picChg>
        <pc:picChg chg="mod">
          <ac:chgData name="Ken Merrihew" userId="bcb7a1e886d99f07" providerId="LiveId" clId="{ECF20755-61D4-4ACA-82A6-A434951B0DC6}" dt="2019-04-29T16:11:26.663" v="287" actId="1037"/>
          <ac:picMkLst>
            <pc:docMk/>
            <pc:sldMk cId="1795737851" sldId="266"/>
            <ac:picMk id="16" creationId="{CCC7443F-57BF-4362-8DC3-07293A375726}"/>
          </ac:picMkLst>
        </pc:picChg>
        <pc:cxnChg chg="add mod">
          <ac:chgData name="Ken Merrihew" userId="bcb7a1e886d99f07" providerId="LiveId" clId="{ECF20755-61D4-4ACA-82A6-A434951B0DC6}" dt="2019-04-29T16:13:57.496" v="527" actId="14100"/>
          <ac:cxnSpMkLst>
            <pc:docMk/>
            <pc:sldMk cId="1795737851" sldId="266"/>
            <ac:cxnSpMk id="25" creationId="{BD532F5D-4DF6-483C-9894-602920E83AFA}"/>
          </ac:cxnSpMkLst>
        </pc:cxnChg>
        <pc:cxnChg chg="add mod">
          <ac:chgData name="Ken Merrihew" userId="bcb7a1e886d99f07" providerId="LiveId" clId="{ECF20755-61D4-4ACA-82A6-A434951B0DC6}" dt="2019-04-29T16:17:49.707" v="559" actId="14100"/>
          <ac:cxnSpMkLst>
            <pc:docMk/>
            <pc:sldMk cId="1795737851" sldId="266"/>
            <ac:cxnSpMk id="28" creationId="{6440A675-E382-402D-94FA-C4BB702DBF04}"/>
          </ac:cxnSpMkLst>
        </pc:cxnChg>
      </pc:sldChg>
      <pc:sldChg chg="addSp delSp modSp add modTransition delAnim modAnim">
        <pc:chgData name="Ken Merrihew" userId="bcb7a1e886d99f07" providerId="LiveId" clId="{ECF20755-61D4-4ACA-82A6-A434951B0DC6}" dt="2019-05-04T20:40:18.113" v="9065"/>
        <pc:sldMkLst>
          <pc:docMk/>
          <pc:sldMk cId="3728312318" sldId="267"/>
        </pc:sldMkLst>
        <pc:spChg chg="add del mod">
          <ac:chgData name="Ken Merrihew" userId="bcb7a1e886d99f07" providerId="LiveId" clId="{ECF20755-61D4-4ACA-82A6-A434951B0DC6}" dt="2019-05-04T02:09:58.319" v="8918" actId="478"/>
          <ac:spMkLst>
            <pc:docMk/>
            <pc:sldMk cId="3728312318" sldId="267"/>
            <ac:spMk id="2" creationId="{67D8D219-CDD1-4484-8207-18CCF1D1C147}"/>
          </ac:spMkLst>
        </pc:spChg>
        <pc:spChg chg="mod">
          <ac:chgData name="Ken Merrihew" userId="bcb7a1e886d99f07" providerId="LiveId" clId="{ECF20755-61D4-4ACA-82A6-A434951B0DC6}" dt="2019-04-29T17:06:03.189" v="964" actId="207"/>
          <ac:spMkLst>
            <pc:docMk/>
            <pc:sldMk cId="3728312318" sldId="267"/>
            <ac:spMk id="3" creationId="{E2263769-A21A-47C3-837A-2CF602A4A55D}"/>
          </ac:spMkLst>
        </pc:spChg>
        <pc:spChg chg="mod">
          <ac:chgData name="Ken Merrihew" userId="bcb7a1e886d99f07" providerId="LiveId" clId="{ECF20755-61D4-4ACA-82A6-A434951B0DC6}" dt="2019-05-04T02:12:53.540" v="8919" actId="114"/>
          <ac:spMkLst>
            <pc:docMk/>
            <pc:sldMk cId="3728312318" sldId="267"/>
            <ac:spMk id="6" creationId="{FB763895-0120-4BB5-82D5-4DB71DA85863}"/>
          </ac:spMkLst>
        </pc:spChg>
        <pc:spChg chg="del">
          <ac:chgData name="Ken Merrihew" userId="bcb7a1e886d99f07" providerId="LiveId" clId="{ECF20755-61D4-4ACA-82A6-A434951B0DC6}" dt="2019-04-29T17:05:36.738" v="924" actId="478"/>
          <ac:spMkLst>
            <pc:docMk/>
            <pc:sldMk cId="3728312318" sldId="267"/>
            <ac:spMk id="7" creationId="{7E662764-F9C2-4F84-81EC-1942AA7134DC}"/>
          </ac:spMkLst>
        </pc:spChg>
        <pc:spChg chg="del">
          <ac:chgData name="Ken Merrihew" userId="bcb7a1e886d99f07" providerId="LiveId" clId="{ECF20755-61D4-4ACA-82A6-A434951B0DC6}" dt="2019-05-04T20:40:17.527" v="9064" actId="478"/>
          <ac:spMkLst>
            <pc:docMk/>
            <pc:sldMk cId="3728312318" sldId="267"/>
            <ac:spMk id="8" creationId="{AD64E5FD-27D6-4C01-B0B3-071D1040CEA4}"/>
          </ac:spMkLst>
        </pc:spChg>
        <pc:spChg chg="add mod">
          <ac:chgData name="Ken Merrihew" userId="bcb7a1e886d99f07" providerId="LiveId" clId="{ECF20755-61D4-4ACA-82A6-A434951B0DC6}" dt="2019-05-04T02:12:53.540" v="8919" actId="114"/>
          <ac:spMkLst>
            <pc:docMk/>
            <pc:sldMk cId="3728312318" sldId="267"/>
            <ac:spMk id="9" creationId="{9615B664-BEAF-4F43-8A80-A754CBC13302}"/>
          </ac:spMkLst>
        </pc:spChg>
        <pc:spChg chg="add mod">
          <ac:chgData name="Ken Merrihew" userId="bcb7a1e886d99f07" providerId="LiveId" clId="{ECF20755-61D4-4ACA-82A6-A434951B0DC6}" dt="2019-05-04T02:12:53.540" v="8919" actId="114"/>
          <ac:spMkLst>
            <pc:docMk/>
            <pc:sldMk cId="3728312318" sldId="267"/>
            <ac:spMk id="10" creationId="{CCA3DDE8-1A1A-46AE-87FA-F02E6EC89C26}"/>
          </ac:spMkLst>
        </pc:spChg>
        <pc:spChg chg="add mod ord">
          <ac:chgData name="Ken Merrihew" userId="bcb7a1e886d99f07" providerId="LiveId" clId="{ECF20755-61D4-4ACA-82A6-A434951B0DC6}" dt="2019-04-29T17:13:03.396" v="1127" actId="167"/>
          <ac:spMkLst>
            <pc:docMk/>
            <pc:sldMk cId="3728312318" sldId="267"/>
            <ac:spMk id="11" creationId="{EB5BE3FA-A27A-41DF-8586-B88807023FF3}"/>
          </ac:spMkLst>
        </pc:spChg>
        <pc:spChg chg="add mod ord">
          <ac:chgData name="Ken Merrihew" userId="bcb7a1e886d99f07" providerId="LiveId" clId="{ECF20755-61D4-4ACA-82A6-A434951B0DC6}" dt="2019-04-29T17:13:03.396" v="1127" actId="167"/>
          <ac:spMkLst>
            <pc:docMk/>
            <pc:sldMk cId="3728312318" sldId="267"/>
            <ac:spMk id="12" creationId="{047295F3-ECBE-41D8-A64D-BD99C3392F77}"/>
          </ac:spMkLst>
        </pc:spChg>
        <pc:spChg chg="add mod ord">
          <ac:chgData name="Ken Merrihew" userId="bcb7a1e886d99f07" providerId="LiveId" clId="{ECF20755-61D4-4ACA-82A6-A434951B0DC6}" dt="2019-04-29T17:13:03.396" v="1127" actId="167"/>
          <ac:spMkLst>
            <pc:docMk/>
            <pc:sldMk cId="3728312318" sldId="267"/>
            <ac:spMk id="13" creationId="{7A6C9AB0-44BB-450A-9E7D-3B1AB67714D5}"/>
          </ac:spMkLst>
        </pc:spChg>
        <pc:spChg chg="add">
          <ac:chgData name="Ken Merrihew" userId="bcb7a1e886d99f07" providerId="LiveId" clId="{ECF20755-61D4-4ACA-82A6-A434951B0DC6}" dt="2019-05-04T20:40:18.113" v="9065"/>
          <ac:spMkLst>
            <pc:docMk/>
            <pc:sldMk cId="3728312318" sldId="267"/>
            <ac:spMk id="14" creationId="{ADC99246-6769-4F80-8722-A3DF58184A96}"/>
          </ac:spMkLst>
        </pc:spChg>
      </pc:sldChg>
      <pc:sldChg chg="addSp delSp add modTransition">
        <pc:chgData name="Ken Merrihew" userId="bcb7a1e886d99f07" providerId="LiveId" clId="{ECF20755-61D4-4ACA-82A6-A434951B0DC6}" dt="2019-05-04T20:40:30.511" v="9071"/>
        <pc:sldMkLst>
          <pc:docMk/>
          <pc:sldMk cId="1963215697" sldId="268"/>
        </pc:sldMkLst>
        <pc:spChg chg="del">
          <ac:chgData name="Ken Merrihew" userId="bcb7a1e886d99f07" providerId="LiveId" clId="{ECF20755-61D4-4ACA-82A6-A434951B0DC6}" dt="2019-05-04T20:40:29.955" v="9070" actId="478"/>
          <ac:spMkLst>
            <pc:docMk/>
            <pc:sldMk cId="1963215697" sldId="268"/>
            <ac:spMk id="3" creationId="{D76B89ED-8B46-4916-83FE-7C6CA1A1483C}"/>
          </ac:spMkLst>
        </pc:spChg>
        <pc:spChg chg="add">
          <ac:chgData name="Ken Merrihew" userId="bcb7a1e886d99f07" providerId="LiveId" clId="{ECF20755-61D4-4ACA-82A6-A434951B0DC6}" dt="2019-05-04T20:40:30.511" v="9071"/>
          <ac:spMkLst>
            <pc:docMk/>
            <pc:sldMk cId="1963215697" sldId="268"/>
            <ac:spMk id="4" creationId="{267EC765-C537-446C-A051-607A21F0BB43}"/>
          </ac:spMkLst>
        </pc:spChg>
      </pc:sldChg>
      <pc:sldChg chg="addSp delSp modSp add ord modTransition addAnim delAnim modAnim">
        <pc:chgData name="Ken Merrihew" userId="bcb7a1e886d99f07" providerId="LiveId" clId="{ECF20755-61D4-4ACA-82A6-A434951B0DC6}" dt="2019-05-04T20:41:23.394" v="9097"/>
        <pc:sldMkLst>
          <pc:docMk/>
          <pc:sldMk cId="1149746622" sldId="269"/>
        </pc:sldMkLst>
        <pc:spChg chg="del mod">
          <ac:chgData name="Ken Merrihew" userId="bcb7a1e886d99f07" providerId="LiveId" clId="{ECF20755-61D4-4ACA-82A6-A434951B0DC6}" dt="2019-04-29T17:22:17.722" v="1203"/>
          <ac:spMkLst>
            <pc:docMk/>
            <pc:sldMk cId="1149746622" sldId="269"/>
            <ac:spMk id="2" creationId="{67D8D219-CDD1-4484-8207-18CCF1D1C147}"/>
          </ac:spMkLst>
        </pc:spChg>
        <pc:spChg chg="add del mod">
          <ac:chgData name="Ken Merrihew" userId="bcb7a1e886d99f07" providerId="LiveId" clId="{ECF20755-61D4-4ACA-82A6-A434951B0DC6}" dt="2019-04-30T13:32:09.779" v="1774"/>
          <ac:spMkLst>
            <pc:docMk/>
            <pc:sldMk cId="1149746622" sldId="269"/>
            <ac:spMk id="2" creationId="{8CB18D30-5541-4D51-AC7D-C26D43D52B1C}"/>
          </ac:spMkLst>
        </pc:spChg>
        <pc:spChg chg="mod">
          <ac:chgData name="Ken Merrihew" userId="bcb7a1e886d99f07" providerId="LiveId" clId="{ECF20755-61D4-4ACA-82A6-A434951B0DC6}" dt="2019-04-30T13:33:59.768" v="1927" actId="207"/>
          <ac:spMkLst>
            <pc:docMk/>
            <pc:sldMk cId="1149746622" sldId="269"/>
            <ac:spMk id="3" creationId="{E2263769-A21A-47C3-837A-2CF602A4A55D}"/>
          </ac:spMkLst>
        </pc:spChg>
        <pc:spChg chg="add del">
          <ac:chgData name="Ken Merrihew" userId="bcb7a1e886d99f07" providerId="LiveId" clId="{ECF20755-61D4-4ACA-82A6-A434951B0DC6}" dt="2019-04-30T13:31:21.598" v="1765"/>
          <ac:spMkLst>
            <pc:docMk/>
            <pc:sldMk cId="1149746622" sldId="269"/>
            <ac:spMk id="4" creationId="{CC022446-B3FE-416B-9D02-CEA78ECDAA40}"/>
          </ac:spMkLst>
        </pc:spChg>
        <pc:spChg chg="add del mod">
          <ac:chgData name="Ken Merrihew" userId="bcb7a1e886d99f07" providerId="LiveId" clId="{ECF20755-61D4-4ACA-82A6-A434951B0DC6}" dt="2019-04-29T17:22:17.726" v="1205"/>
          <ac:spMkLst>
            <pc:docMk/>
            <pc:sldMk cId="1149746622" sldId="269"/>
            <ac:spMk id="4" creationId="{DAB435D9-F99D-40C1-8BA7-595B21638FFA}"/>
          </ac:spMkLst>
        </pc:spChg>
        <pc:spChg chg="add mod">
          <ac:chgData name="Ken Merrihew" userId="bcb7a1e886d99f07" providerId="LiveId" clId="{ECF20755-61D4-4ACA-82A6-A434951B0DC6}" dt="2019-05-01T21:24:52.805" v="5330" actId="1036"/>
          <ac:spMkLst>
            <pc:docMk/>
            <pc:sldMk cId="1149746622" sldId="269"/>
            <ac:spMk id="5" creationId="{6BB61A3C-F2A8-4C9F-B852-EED69056A11A}"/>
          </ac:spMkLst>
        </pc:spChg>
        <pc:spChg chg="add del mod">
          <ac:chgData name="Ken Merrihew" userId="bcb7a1e886d99f07" providerId="LiveId" clId="{ECF20755-61D4-4ACA-82A6-A434951B0DC6}" dt="2019-04-30T13:33:18.009" v="1861" actId="478"/>
          <ac:spMkLst>
            <pc:docMk/>
            <pc:sldMk cId="1149746622" sldId="269"/>
            <ac:spMk id="6" creationId="{FB763895-0120-4BB5-82D5-4DB71DA85863}"/>
          </ac:spMkLst>
        </pc:spChg>
        <pc:spChg chg="add">
          <ac:chgData name="Ken Merrihew" userId="bcb7a1e886d99f07" providerId="LiveId" clId="{ECF20755-61D4-4ACA-82A6-A434951B0DC6}" dt="2019-05-04T20:41:23.394" v="9097"/>
          <ac:spMkLst>
            <pc:docMk/>
            <pc:sldMk cId="1149746622" sldId="269"/>
            <ac:spMk id="7" creationId="{2DA203AF-D9D8-4D9A-BE51-3D2C5D019DB6}"/>
          </ac:spMkLst>
        </pc:spChg>
        <pc:spChg chg="del">
          <ac:chgData name="Ken Merrihew" userId="bcb7a1e886d99f07" providerId="LiveId" clId="{ECF20755-61D4-4ACA-82A6-A434951B0DC6}" dt="2019-05-04T20:41:22.806" v="9096" actId="478"/>
          <ac:spMkLst>
            <pc:docMk/>
            <pc:sldMk cId="1149746622" sldId="269"/>
            <ac:spMk id="8" creationId="{AD64E5FD-27D6-4C01-B0B3-071D1040CEA4}"/>
          </ac:spMkLst>
        </pc:spChg>
        <pc:spChg chg="add del mod">
          <ac:chgData name="Ken Merrihew" userId="bcb7a1e886d99f07" providerId="LiveId" clId="{ECF20755-61D4-4ACA-82A6-A434951B0DC6}" dt="2019-04-30T13:33:18.009" v="1861" actId="478"/>
          <ac:spMkLst>
            <pc:docMk/>
            <pc:sldMk cId="1149746622" sldId="269"/>
            <ac:spMk id="9" creationId="{9615B664-BEAF-4F43-8A80-A754CBC13302}"/>
          </ac:spMkLst>
        </pc:spChg>
        <pc:spChg chg="add mod">
          <ac:chgData name="Ken Merrihew" userId="bcb7a1e886d99f07" providerId="LiveId" clId="{ECF20755-61D4-4ACA-82A6-A434951B0DC6}" dt="2019-05-01T21:24:52.805" v="5330" actId="1036"/>
          <ac:spMkLst>
            <pc:docMk/>
            <pc:sldMk cId="1149746622" sldId="269"/>
            <ac:spMk id="10" creationId="{407B2B3A-A797-4BA5-861A-BF258D225D3F}"/>
          </ac:spMkLst>
        </pc:spChg>
        <pc:spChg chg="add del mod">
          <ac:chgData name="Ken Merrihew" userId="bcb7a1e886d99f07" providerId="LiveId" clId="{ECF20755-61D4-4ACA-82A6-A434951B0DC6}" dt="2019-04-29T17:23:23.157" v="1310" actId="478"/>
          <ac:spMkLst>
            <pc:docMk/>
            <pc:sldMk cId="1149746622" sldId="269"/>
            <ac:spMk id="10" creationId="{CCA3DDE8-1A1A-46AE-87FA-F02E6EC89C26}"/>
          </ac:spMkLst>
        </pc:spChg>
        <pc:spChg chg="add mod ord">
          <ac:chgData name="Ken Merrihew" userId="bcb7a1e886d99f07" providerId="LiveId" clId="{ECF20755-61D4-4ACA-82A6-A434951B0DC6}" dt="2019-05-01T21:24:41.511" v="5288" actId="167"/>
          <ac:spMkLst>
            <pc:docMk/>
            <pc:sldMk cId="1149746622" sldId="269"/>
            <ac:spMk id="11" creationId="{6BA85EDD-DD88-4813-B8CD-B3018A090265}"/>
          </ac:spMkLst>
        </pc:spChg>
        <pc:spChg chg="del">
          <ac:chgData name="Ken Merrihew" userId="bcb7a1e886d99f07" providerId="LiveId" clId="{ECF20755-61D4-4ACA-82A6-A434951B0DC6}" dt="2019-04-29T17:21:30.147" v="1190" actId="478"/>
          <ac:spMkLst>
            <pc:docMk/>
            <pc:sldMk cId="1149746622" sldId="269"/>
            <ac:spMk id="11" creationId="{EB5BE3FA-A27A-41DF-8586-B88807023FF3}"/>
          </ac:spMkLst>
        </pc:spChg>
        <pc:spChg chg="del">
          <ac:chgData name="Ken Merrihew" userId="bcb7a1e886d99f07" providerId="LiveId" clId="{ECF20755-61D4-4ACA-82A6-A434951B0DC6}" dt="2019-04-29T17:21:30.147" v="1190" actId="478"/>
          <ac:spMkLst>
            <pc:docMk/>
            <pc:sldMk cId="1149746622" sldId="269"/>
            <ac:spMk id="12" creationId="{047295F3-ECBE-41D8-A64D-BD99C3392F77}"/>
          </ac:spMkLst>
        </pc:spChg>
        <pc:spChg chg="del">
          <ac:chgData name="Ken Merrihew" userId="bcb7a1e886d99f07" providerId="LiveId" clId="{ECF20755-61D4-4ACA-82A6-A434951B0DC6}" dt="2019-04-29T17:21:30.147" v="1190" actId="478"/>
          <ac:spMkLst>
            <pc:docMk/>
            <pc:sldMk cId="1149746622" sldId="269"/>
            <ac:spMk id="13" creationId="{7A6C9AB0-44BB-450A-9E7D-3B1AB67714D5}"/>
          </ac:spMkLst>
        </pc:spChg>
      </pc:sldChg>
      <pc:sldChg chg="addSp delSp modSp add ord modTransition modAnim">
        <pc:chgData name="Ken Merrihew" userId="bcb7a1e886d99f07" providerId="LiveId" clId="{ECF20755-61D4-4ACA-82A6-A434951B0DC6}" dt="2019-05-04T20:40:49.364" v="9081"/>
        <pc:sldMkLst>
          <pc:docMk/>
          <pc:sldMk cId="1595962631" sldId="271"/>
        </pc:sldMkLst>
        <pc:spChg chg="add mod">
          <ac:chgData name="Ken Merrihew" userId="bcb7a1e886d99f07" providerId="LiveId" clId="{ECF20755-61D4-4ACA-82A6-A434951B0DC6}" dt="2019-04-29T17:41:17.102" v="1662" actId="1076"/>
          <ac:spMkLst>
            <pc:docMk/>
            <pc:sldMk cId="1595962631" sldId="271"/>
            <ac:spMk id="2" creationId="{C76B8D8E-7692-4339-9775-9EBE9DA924E0}"/>
          </ac:spMkLst>
        </pc:spChg>
        <pc:spChg chg="del">
          <ac:chgData name="Ken Merrihew" userId="bcb7a1e886d99f07" providerId="LiveId" clId="{ECF20755-61D4-4ACA-82A6-A434951B0DC6}" dt="2019-05-04T20:40:48.837" v="9080" actId="478"/>
          <ac:spMkLst>
            <pc:docMk/>
            <pc:sldMk cId="1595962631" sldId="271"/>
            <ac:spMk id="8" creationId="{AD64E5FD-27D6-4C01-B0B3-071D1040CEA4}"/>
          </ac:spMkLst>
        </pc:spChg>
        <pc:spChg chg="del">
          <ac:chgData name="Ken Merrihew" userId="bcb7a1e886d99f07" providerId="LiveId" clId="{ECF20755-61D4-4ACA-82A6-A434951B0DC6}" dt="2019-04-29T17:38:42.573" v="1552" actId="478"/>
          <ac:spMkLst>
            <pc:docMk/>
            <pc:sldMk cId="1595962631" sldId="271"/>
            <ac:spMk id="9" creationId="{D72B7659-A116-410D-BF07-D753B5D1CD04}"/>
          </ac:spMkLst>
        </pc:spChg>
        <pc:spChg chg="add mod">
          <ac:chgData name="Ken Merrihew" userId="bcb7a1e886d99f07" providerId="LiveId" clId="{ECF20755-61D4-4ACA-82A6-A434951B0DC6}" dt="2019-04-30T13:58:53.541" v="2055" actId="1036"/>
          <ac:spMkLst>
            <pc:docMk/>
            <pc:sldMk cId="1595962631" sldId="271"/>
            <ac:spMk id="11" creationId="{0E71CD6F-A62C-46EA-A0C8-295EA6F1A844}"/>
          </ac:spMkLst>
        </pc:spChg>
        <pc:spChg chg="add mod">
          <ac:chgData name="Ken Merrihew" userId="bcb7a1e886d99f07" providerId="LiveId" clId="{ECF20755-61D4-4ACA-82A6-A434951B0DC6}" dt="2019-04-30T13:58:53.541" v="2055" actId="1036"/>
          <ac:spMkLst>
            <pc:docMk/>
            <pc:sldMk cId="1595962631" sldId="271"/>
            <ac:spMk id="12" creationId="{C86F7C38-EC41-47EF-AECE-DEEB77A8E518}"/>
          </ac:spMkLst>
        </pc:spChg>
        <pc:spChg chg="add">
          <ac:chgData name="Ken Merrihew" userId="bcb7a1e886d99f07" providerId="LiveId" clId="{ECF20755-61D4-4ACA-82A6-A434951B0DC6}" dt="2019-05-04T20:40:49.364" v="9081"/>
          <ac:spMkLst>
            <pc:docMk/>
            <pc:sldMk cId="1595962631" sldId="271"/>
            <ac:spMk id="14" creationId="{571ADBDB-067F-4E7C-BE80-C35BB9D5CE35}"/>
          </ac:spMkLst>
        </pc:spChg>
        <pc:spChg chg="del">
          <ac:chgData name="Ken Merrihew" userId="bcb7a1e886d99f07" providerId="LiveId" clId="{ECF20755-61D4-4ACA-82A6-A434951B0DC6}" dt="2019-04-29T17:38:43.870" v="1553" actId="478"/>
          <ac:spMkLst>
            <pc:docMk/>
            <pc:sldMk cId="1595962631" sldId="271"/>
            <ac:spMk id="14" creationId="{ABFEB085-7AF7-4219-8742-6C2298BF5B25}"/>
          </ac:spMkLst>
        </pc:spChg>
        <pc:spChg chg="add mod">
          <ac:chgData name="Ken Merrihew" userId="bcb7a1e886d99f07" providerId="LiveId" clId="{ECF20755-61D4-4ACA-82A6-A434951B0DC6}" dt="2019-04-30T14:00:54.479" v="2061" actId="1076"/>
          <ac:spMkLst>
            <pc:docMk/>
            <pc:sldMk cId="1595962631" sldId="271"/>
            <ac:spMk id="15" creationId="{48F8F5ED-C528-4404-B94B-1472061D2F53}"/>
          </ac:spMkLst>
        </pc:spChg>
        <pc:spChg chg="del">
          <ac:chgData name="Ken Merrihew" userId="bcb7a1e886d99f07" providerId="LiveId" clId="{ECF20755-61D4-4ACA-82A6-A434951B0DC6}" dt="2019-04-29T17:37:10.420" v="1465"/>
          <ac:spMkLst>
            <pc:docMk/>
            <pc:sldMk cId="1595962631" sldId="271"/>
            <ac:spMk id="33" creationId="{EB3FB9CC-489F-4EAB-B945-3664375E163B}"/>
          </ac:spMkLst>
        </pc:spChg>
        <pc:spChg chg="del">
          <ac:chgData name="Ken Merrihew" userId="bcb7a1e886d99f07" providerId="LiveId" clId="{ECF20755-61D4-4ACA-82A6-A434951B0DC6}" dt="2019-04-29T17:37:10.420" v="1465"/>
          <ac:spMkLst>
            <pc:docMk/>
            <pc:sldMk cId="1595962631" sldId="271"/>
            <ac:spMk id="34" creationId="{7310B9BA-C4E1-42E8-A859-8865EFAF44E4}"/>
          </ac:spMkLst>
        </pc:spChg>
        <pc:spChg chg="mod">
          <ac:chgData name="Ken Merrihew" userId="bcb7a1e886d99f07" providerId="LiveId" clId="{ECF20755-61D4-4ACA-82A6-A434951B0DC6}" dt="2019-04-29T17:42:20.018" v="1682" actId="14100"/>
          <ac:spMkLst>
            <pc:docMk/>
            <pc:sldMk cId="1595962631" sldId="271"/>
            <ac:spMk id="39" creationId="{68384C2E-553E-4A4F-892A-B76EDAC55F0D}"/>
          </ac:spMkLst>
        </pc:spChg>
        <pc:spChg chg="mod">
          <ac:chgData name="Ken Merrihew" userId="bcb7a1e886d99f07" providerId="LiveId" clId="{ECF20755-61D4-4ACA-82A6-A434951B0DC6}" dt="2019-05-01T21:12:15.981" v="5225" actId="20577"/>
          <ac:spMkLst>
            <pc:docMk/>
            <pc:sldMk cId="1595962631" sldId="271"/>
            <ac:spMk id="40" creationId="{B35D52BA-3982-4BD9-AA6F-966FB15218F4}"/>
          </ac:spMkLst>
        </pc:spChg>
        <pc:picChg chg="add mod">
          <ac:chgData name="Ken Merrihew" userId="bcb7a1e886d99f07" providerId="LiveId" clId="{ECF20755-61D4-4ACA-82A6-A434951B0DC6}" dt="2019-04-30T13:58:43.012" v="2024" actId="1076"/>
          <ac:picMkLst>
            <pc:docMk/>
            <pc:sldMk cId="1595962631" sldId="271"/>
            <ac:picMk id="13" creationId="{DCA68A1E-333B-47DE-802A-4359461E42D2}"/>
          </ac:picMkLst>
        </pc:picChg>
        <pc:picChg chg="del">
          <ac:chgData name="Ken Merrihew" userId="bcb7a1e886d99f07" providerId="LiveId" clId="{ECF20755-61D4-4ACA-82A6-A434951B0DC6}" dt="2019-04-30T13:58:32.617" v="2021" actId="478"/>
          <ac:picMkLst>
            <pc:docMk/>
            <pc:sldMk cId="1595962631" sldId="271"/>
            <ac:picMk id="1030" creationId="{E7EAECE3-AA9A-4764-A08C-A7B0B219107C}"/>
          </ac:picMkLst>
        </pc:picChg>
      </pc:sldChg>
      <pc:sldChg chg="addSp delSp add ord modTransition">
        <pc:chgData name="Ken Merrihew" userId="bcb7a1e886d99f07" providerId="LiveId" clId="{ECF20755-61D4-4ACA-82A6-A434951B0DC6}" dt="2019-05-04T20:40:53.007" v="9083"/>
        <pc:sldMkLst>
          <pc:docMk/>
          <pc:sldMk cId="1185563245" sldId="272"/>
        </pc:sldMkLst>
        <pc:spChg chg="add del">
          <ac:chgData name="Ken Merrihew" userId="bcb7a1e886d99f07" providerId="LiveId" clId="{ECF20755-61D4-4ACA-82A6-A434951B0DC6}" dt="2019-05-03T20:11:07.168" v="8455" actId="478"/>
          <ac:spMkLst>
            <pc:docMk/>
            <pc:sldMk cId="1185563245" sldId="272"/>
            <ac:spMk id="2" creationId="{DA00DC9E-4E99-4B2A-9A4E-1FE1594D6728}"/>
          </ac:spMkLst>
        </pc:spChg>
        <pc:spChg chg="del">
          <ac:chgData name="Ken Merrihew" userId="bcb7a1e886d99f07" providerId="LiveId" clId="{ECF20755-61D4-4ACA-82A6-A434951B0DC6}" dt="2019-05-04T20:40:52.462" v="9082" actId="478"/>
          <ac:spMkLst>
            <pc:docMk/>
            <pc:sldMk cId="1185563245" sldId="272"/>
            <ac:spMk id="3" creationId="{D76B89ED-8B46-4916-83FE-7C6CA1A1483C}"/>
          </ac:spMkLst>
        </pc:spChg>
        <pc:spChg chg="add">
          <ac:chgData name="Ken Merrihew" userId="bcb7a1e886d99f07" providerId="LiveId" clId="{ECF20755-61D4-4ACA-82A6-A434951B0DC6}" dt="2019-05-04T20:40:53.007" v="9083"/>
          <ac:spMkLst>
            <pc:docMk/>
            <pc:sldMk cId="1185563245" sldId="272"/>
            <ac:spMk id="4" creationId="{DA8D1AAB-088A-4822-A793-58DD7F463BDD}"/>
          </ac:spMkLst>
        </pc:spChg>
      </pc:sldChg>
      <pc:sldChg chg="addSp delSp modSp add modTransition modAnim">
        <pc:chgData name="Ken Merrihew" userId="bcb7a1e886d99f07" providerId="LiveId" clId="{ECF20755-61D4-4ACA-82A6-A434951B0DC6}" dt="2019-05-04T20:41:29.309" v="9099"/>
        <pc:sldMkLst>
          <pc:docMk/>
          <pc:sldMk cId="344341465" sldId="275"/>
        </pc:sldMkLst>
        <pc:spChg chg="add del">
          <ac:chgData name="Ken Merrihew" userId="bcb7a1e886d99f07" providerId="LiveId" clId="{ECF20755-61D4-4ACA-82A6-A434951B0DC6}" dt="2019-04-30T13:55:17.893" v="1998" actId="478"/>
          <ac:spMkLst>
            <pc:docMk/>
            <pc:sldMk cId="344341465" sldId="275"/>
            <ac:spMk id="2" creationId="{678F2784-4A83-42FD-B79A-71D558BF47F0}"/>
          </ac:spMkLst>
        </pc:spChg>
        <pc:spChg chg="del">
          <ac:chgData name="Ken Merrihew" userId="bcb7a1e886d99f07" providerId="LiveId" clId="{ECF20755-61D4-4ACA-82A6-A434951B0DC6}" dt="2019-05-04T20:41:28.353" v="9098" actId="478"/>
          <ac:spMkLst>
            <pc:docMk/>
            <pc:sldMk cId="344341465" sldId="275"/>
            <ac:spMk id="8" creationId="{AD64E5FD-27D6-4C01-B0B3-071D1040CEA4}"/>
          </ac:spMkLst>
        </pc:spChg>
        <pc:spChg chg="add mod">
          <ac:chgData name="Ken Merrihew" userId="bcb7a1e886d99f07" providerId="LiveId" clId="{ECF20755-61D4-4ACA-82A6-A434951B0DC6}" dt="2019-04-30T14:37:44.568" v="2340" actId="164"/>
          <ac:spMkLst>
            <pc:docMk/>
            <pc:sldMk cId="344341465" sldId="275"/>
            <ac:spMk id="15" creationId="{B9EAE6E5-D60F-4C97-9C39-8579EFC02449}"/>
          </ac:spMkLst>
        </pc:spChg>
        <pc:spChg chg="add mod">
          <ac:chgData name="Ken Merrihew" userId="bcb7a1e886d99f07" providerId="LiveId" clId="{ECF20755-61D4-4ACA-82A6-A434951B0DC6}" dt="2019-04-30T14:37:44.568" v="2340" actId="164"/>
          <ac:spMkLst>
            <pc:docMk/>
            <pc:sldMk cId="344341465" sldId="275"/>
            <ac:spMk id="16" creationId="{D0DC6F30-8C95-4E12-A73E-D21C84707D9F}"/>
          </ac:spMkLst>
        </pc:spChg>
        <pc:spChg chg="add mod">
          <ac:chgData name="Ken Merrihew" userId="bcb7a1e886d99f07" providerId="LiveId" clId="{ECF20755-61D4-4ACA-82A6-A434951B0DC6}" dt="2019-05-04T20:31:17.141" v="8931"/>
          <ac:spMkLst>
            <pc:docMk/>
            <pc:sldMk cId="344341465" sldId="275"/>
            <ac:spMk id="17" creationId="{C3971C7E-B574-4510-BF5A-7611386E9F6D}"/>
          </ac:spMkLst>
        </pc:spChg>
        <pc:spChg chg="mod">
          <ac:chgData name="Ken Merrihew" userId="bcb7a1e886d99f07" providerId="LiveId" clId="{ECF20755-61D4-4ACA-82A6-A434951B0DC6}" dt="2019-05-04T20:32:00.707" v="8961" actId="1076"/>
          <ac:spMkLst>
            <pc:docMk/>
            <pc:sldMk cId="344341465" sldId="275"/>
            <ac:spMk id="20" creationId="{D8AF492D-2CDC-475A-8CE1-9CBCD382393A}"/>
          </ac:spMkLst>
        </pc:spChg>
        <pc:spChg chg="add">
          <ac:chgData name="Ken Merrihew" userId="bcb7a1e886d99f07" providerId="LiveId" clId="{ECF20755-61D4-4ACA-82A6-A434951B0DC6}" dt="2019-05-04T20:41:29.309" v="9099"/>
          <ac:spMkLst>
            <pc:docMk/>
            <pc:sldMk cId="344341465" sldId="275"/>
            <ac:spMk id="21" creationId="{EC5FC5B2-6D13-4318-B763-FCCF26781DEB}"/>
          </ac:spMkLst>
        </pc:spChg>
        <pc:spChg chg="mod">
          <ac:chgData name="Ken Merrihew" userId="bcb7a1e886d99f07" providerId="LiveId" clId="{ECF20755-61D4-4ACA-82A6-A434951B0DC6}" dt="2019-05-01T21:43:17.826" v="5436" actId="14100"/>
          <ac:spMkLst>
            <pc:docMk/>
            <pc:sldMk cId="344341465" sldId="275"/>
            <ac:spMk id="39" creationId="{68384C2E-553E-4A4F-892A-B76EDAC55F0D}"/>
          </ac:spMkLst>
        </pc:spChg>
        <pc:spChg chg="mod">
          <ac:chgData name="Ken Merrihew" userId="bcb7a1e886d99f07" providerId="LiveId" clId="{ECF20755-61D4-4ACA-82A6-A434951B0DC6}" dt="2019-04-30T14:37:57.708" v="2342" actId="164"/>
          <ac:spMkLst>
            <pc:docMk/>
            <pc:sldMk cId="344341465" sldId="275"/>
            <ac:spMk id="40" creationId="{B35D52BA-3982-4BD9-AA6F-966FB15218F4}"/>
          </ac:spMkLst>
        </pc:spChg>
        <pc:grpChg chg="add del mod">
          <ac:chgData name="Ken Merrihew" userId="bcb7a1e886d99f07" providerId="LiveId" clId="{ECF20755-61D4-4ACA-82A6-A434951B0DC6}" dt="2019-04-30T13:58:05.082" v="2015" actId="478"/>
          <ac:grpSpMkLst>
            <pc:docMk/>
            <pc:sldMk cId="344341465" sldId="275"/>
            <ac:grpSpMk id="3" creationId="{961188B7-BB84-46F2-9DF5-4136C4D59395}"/>
          </ac:grpSpMkLst>
        </pc:grpChg>
        <pc:grpChg chg="add mod ord">
          <ac:chgData name="Ken Merrihew" userId="bcb7a1e886d99f07" providerId="LiveId" clId="{ECF20755-61D4-4ACA-82A6-A434951B0DC6}" dt="2019-05-04T20:33:18.899" v="8992" actId="1036"/>
          <ac:grpSpMkLst>
            <pc:docMk/>
            <pc:sldMk cId="344341465" sldId="275"/>
            <ac:grpSpMk id="6" creationId="{F65F886D-52D3-4AB7-BF27-B1DA015985E1}"/>
          </ac:grpSpMkLst>
        </pc:grpChg>
        <pc:grpChg chg="add mod">
          <ac:chgData name="Ken Merrihew" userId="bcb7a1e886d99f07" providerId="LiveId" clId="{ECF20755-61D4-4ACA-82A6-A434951B0DC6}" dt="2019-05-04T20:34:57.039" v="9019" actId="1035"/>
          <ac:grpSpMkLst>
            <pc:docMk/>
            <pc:sldMk cId="344341465" sldId="275"/>
            <ac:grpSpMk id="7" creationId="{5201A7C2-1A30-4C68-8903-83B2E682129E}"/>
          </ac:grpSpMkLst>
        </pc:grpChg>
        <pc:grpChg chg="add mod ord">
          <ac:chgData name="Ken Merrihew" userId="bcb7a1e886d99f07" providerId="LiveId" clId="{ECF20755-61D4-4ACA-82A6-A434951B0DC6}" dt="2019-05-04T20:34:51.926" v="9012" actId="1076"/>
          <ac:grpSpMkLst>
            <pc:docMk/>
            <pc:sldMk cId="344341465" sldId="275"/>
            <ac:grpSpMk id="18" creationId="{C361E55F-21C8-416F-86DA-A7271C722846}"/>
          </ac:grpSpMkLst>
        </pc:grpChg>
        <pc:picChg chg="add mod">
          <ac:chgData name="Ken Merrihew" userId="bcb7a1e886d99f07" providerId="LiveId" clId="{ECF20755-61D4-4ACA-82A6-A434951B0DC6}" dt="2019-05-01T21:45:25.097" v="5445"/>
          <ac:picMkLst>
            <pc:docMk/>
            <pc:sldMk cId="344341465" sldId="275"/>
            <ac:picMk id="5" creationId="{C73A0FD7-41D3-41A1-BBD0-36B37D58EBD0}"/>
          </ac:picMkLst>
        </pc:picChg>
        <pc:picChg chg="add mod">
          <ac:chgData name="Ken Merrihew" userId="bcb7a1e886d99f07" providerId="LiveId" clId="{ECF20755-61D4-4ACA-82A6-A434951B0DC6}" dt="2019-04-30T13:57:02.759" v="2012" actId="164"/>
          <ac:picMkLst>
            <pc:docMk/>
            <pc:sldMk cId="344341465" sldId="275"/>
            <ac:picMk id="10" creationId="{30204ADC-1CB2-481D-AEBC-DC4B2B35AED3}"/>
          </ac:picMkLst>
        </pc:picChg>
        <pc:picChg chg="add mod">
          <ac:chgData name="Ken Merrihew" userId="bcb7a1e886d99f07" providerId="LiveId" clId="{ECF20755-61D4-4ACA-82A6-A434951B0DC6}" dt="2019-05-01T21:29:45.671" v="5339" actId="167"/>
          <ac:picMkLst>
            <pc:docMk/>
            <pc:sldMk cId="344341465" sldId="275"/>
            <ac:picMk id="14" creationId="{F163A245-060A-4CDE-99E3-BCD12B72D32A}"/>
          </ac:picMkLst>
        </pc:picChg>
        <pc:picChg chg="mod">
          <ac:chgData name="Ken Merrihew" userId="bcb7a1e886d99f07" providerId="LiveId" clId="{ECF20755-61D4-4ACA-82A6-A434951B0DC6}" dt="2019-04-30T13:57:02.759" v="2012" actId="164"/>
          <ac:picMkLst>
            <pc:docMk/>
            <pc:sldMk cId="344341465" sldId="275"/>
            <ac:picMk id="1030" creationId="{E7EAECE3-AA9A-4764-A08C-A7B0B219107C}"/>
          </ac:picMkLst>
        </pc:picChg>
        <pc:picChg chg="mod">
          <ac:chgData name="Ken Merrihew" userId="bcb7a1e886d99f07" providerId="LiveId" clId="{ECF20755-61D4-4ACA-82A6-A434951B0DC6}" dt="2019-05-01T21:42:53.053" v="5434" actId="1037"/>
          <ac:picMkLst>
            <pc:docMk/>
            <pc:sldMk cId="344341465" sldId="275"/>
            <ac:picMk id="3078" creationId="{D5CF01D1-2EE3-4418-B597-C55B4079EBDD}"/>
          </ac:picMkLst>
        </pc:picChg>
      </pc:sldChg>
      <pc:sldChg chg="addSp delSp add ord modTransition">
        <pc:chgData name="Ken Merrihew" userId="bcb7a1e886d99f07" providerId="LiveId" clId="{ECF20755-61D4-4ACA-82A6-A434951B0DC6}" dt="2019-05-04T20:41:44.890" v="9107"/>
        <pc:sldMkLst>
          <pc:docMk/>
          <pc:sldMk cId="3479705324" sldId="277"/>
        </pc:sldMkLst>
        <pc:spChg chg="del">
          <ac:chgData name="Ken Merrihew" userId="bcb7a1e886d99f07" providerId="LiveId" clId="{ECF20755-61D4-4ACA-82A6-A434951B0DC6}" dt="2019-05-04T20:41:44.370" v="9106" actId="478"/>
          <ac:spMkLst>
            <pc:docMk/>
            <pc:sldMk cId="3479705324" sldId="277"/>
            <ac:spMk id="3" creationId="{D76B89ED-8B46-4916-83FE-7C6CA1A1483C}"/>
          </ac:spMkLst>
        </pc:spChg>
        <pc:spChg chg="add">
          <ac:chgData name="Ken Merrihew" userId="bcb7a1e886d99f07" providerId="LiveId" clId="{ECF20755-61D4-4ACA-82A6-A434951B0DC6}" dt="2019-05-04T20:41:44.890" v="9107"/>
          <ac:spMkLst>
            <pc:docMk/>
            <pc:sldMk cId="3479705324" sldId="277"/>
            <ac:spMk id="4" creationId="{784B25FE-19B3-439F-97E5-A5F0182EA136}"/>
          </ac:spMkLst>
        </pc:spChg>
      </pc:sldChg>
      <pc:sldChg chg="addSp delSp modSp add modTransition delAnim modAnim">
        <pc:chgData name="Ken Merrihew" userId="bcb7a1e886d99f07" providerId="LiveId" clId="{ECF20755-61D4-4ACA-82A6-A434951B0DC6}" dt="2019-05-04T20:41:37.078" v="9103"/>
        <pc:sldMkLst>
          <pc:docMk/>
          <pc:sldMk cId="216362657" sldId="278"/>
        </pc:sldMkLst>
        <pc:spChg chg="add del mod">
          <ac:chgData name="Ken Merrihew" userId="bcb7a1e886d99f07" providerId="LiveId" clId="{ECF20755-61D4-4ACA-82A6-A434951B0DC6}" dt="2019-04-30T14:13:40.867" v="2324"/>
          <ac:spMkLst>
            <pc:docMk/>
            <pc:sldMk cId="216362657" sldId="278"/>
            <ac:spMk id="2" creationId="{86EFC244-8F98-42A0-A3B6-57FCFFB16A93}"/>
          </ac:spMkLst>
        </pc:spChg>
        <pc:spChg chg="mod">
          <ac:chgData name="Ken Merrihew" userId="bcb7a1e886d99f07" providerId="LiveId" clId="{ECF20755-61D4-4ACA-82A6-A434951B0DC6}" dt="2019-04-30T14:13:39.587" v="2322" actId="207"/>
          <ac:spMkLst>
            <pc:docMk/>
            <pc:sldMk cId="216362657" sldId="278"/>
            <ac:spMk id="3" creationId="{E2263769-A21A-47C3-837A-2CF602A4A55D}"/>
          </ac:spMkLst>
        </pc:spChg>
        <pc:spChg chg="add">
          <ac:chgData name="Ken Merrihew" userId="bcb7a1e886d99f07" providerId="LiveId" clId="{ECF20755-61D4-4ACA-82A6-A434951B0DC6}" dt="2019-05-04T20:41:37.078" v="9103"/>
          <ac:spMkLst>
            <pc:docMk/>
            <pc:sldMk cId="216362657" sldId="278"/>
            <ac:spMk id="5" creationId="{298D5C4A-644E-4C9B-88C7-4A88CE0830A2}"/>
          </ac:spMkLst>
        </pc:spChg>
        <pc:spChg chg="mod">
          <ac:chgData name="Ken Merrihew" userId="bcb7a1e886d99f07" providerId="LiveId" clId="{ECF20755-61D4-4ACA-82A6-A434951B0DC6}" dt="2019-04-30T14:13:11.090" v="2318" actId="207"/>
          <ac:spMkLst>
            <pc:docMk/>
            <pc:sldMk cId="216362657" sldId="278"/>
            <ac:spMk id="7" creationId="{3841956C-C451-4797-885A-DAFFD3FEA2ED}"/>
          </ac:spMkLst>
        </pc:spChg>
        <pc:spChg chg="del">
          <ac:chgData name="Ken Merrihew" userId="bcb7a1e886d99f07" providerId="LiveId" clId="{ECF20755-61D4-4ACA-82A6-A434951B0DC6}" dt="2019-05-04T20:41:36.519" v="9102" actId="478"/>
          <ac:spMkLst>
            <pc:docMk/>
            <pc:sldMk cId="216362657" sldId="278"/>
            <ac:spMk id="8" creationId="{AD64E5FD-27D6-4C01-B0B3-071D1040CEA4}"/>
          </ac:spMkLst>
        </pc:spChg>
        <pc:spChg chg="del">
          <ac:chgData name="Ken Merrihew" userId="bcb7a1e886d99f07" providerId="LiveId" clId="{ECF20755-61D4-4ACA-82A6-A434951B0DC6}" dt="2019-04-30T14:13:44.995" v="2325" actId="478"/>
          <ac:spMkLst>
            <pc:docMk/>
            <pc:sldMk cId="216362657" sldId="278"/>
            <ac:spMk id="9" creationId="{1DCB81A8-77EB-4E8A-BD83-2C2399587AA5}"/>
          </ac:spMkLst>
        </pc:spChg>
        <pc:spChg chg="del">
          <ac:chgData name="Ken Merrihew" userId="bcb7a1e886d99f07" providerId="LiveId" clId="{ECF20755-61D4-4ACA-82A6-A434951B0DC6}" dt="2019-04-30T14:13:44.995" v="2325" actId="478"/>
          <ac:spMkLst>
            <pc:docMk/>
            <pc:sldMk cId="216362657" sldId="278"/>
            <ac:spMk id="12" creationId="{6CFAC12B-B291-4D30-8DC8-BE83DE398831}"/>
          </ac:spMkLst>
        </pc:spChg>
        <pc:spChg chg="del">
          <ac:chgData name="Ken Merrihew" userId="bcb7a1e886d99f07" providerId="LiveId" clId="{ECF20755-61D4-4ACA-82A6-A434951B0DC6}" dt="2019-04-30T14:13:44.995" v="2325" actId="478"/>
          <ac:spMkLst>
            <pc:docMk/>
            <pc:sldMk cId="216362657" sldId="278"/>
            <ac:spMk id="13" creationId="{589F07C2-F90D-4168-AAB8-0EE2B27633F5}"/>
          </ac:spMkLst>
        </pc:spChg>
      </pc:sldChg>
      <pc:sldChg chg="addSp delSp add ord modTransition">
        <pc:chgData name="Ken Merrihew" userId="bcb7a1e886d99f07" providerId="LiveId" clId="{ECF20755-61D4-4ACA-82A6-A434951B0DC6}" dt="2019-05-04T20:39:25.912" v="9043"/>
        <pc:sldMkLst>
          <pc:docMk/>
          <pc:sldMk cId="3542715680" sldId="279"/>
        </pc:sldMkLst>
        <pc:spChg chg="del">
          <ac:chgData name="Ken Merrihew" userId="bcb7a1e886d99f07" providerId="LiveId" clId="{ECF20755-61D4-4ACA-82A6-A434951B0DC6}" dt="2019-05-04T20:39:25.493" v="9042" actId="478"/>
          <ac:spMkLst>
            <pc:docMk/>
            <pc:sldMk cId="3542715680" sldId="279"/>
            <ac:spMk id="2" creationId="{95F7A497-A0DD-422D-B0EB-E2B7C817C4DF}"/>
          </ac:spMkLst>
        </pc:spChg>
        <pc:spChg chg="add">
          <ac:chgData name="Ken Merrihew" userId="bcb7a1e886d99f07" providerId="LiveId" clId="{ECF20755-61D4-4ACA-82A6-A434951B0DC6}" dt="2019-05-04T20:39:25.912" v="9043"/>
          <ac:spMkLst>
            <pc:docMk/>
            <pc:sldMk cId="3542715680" sldId="279"/>
            <ac:spMk id="5" creationId="{D0BA9C50-4FE9-432C-AA42-89D5927519B4}"/>
          </ac:spMkLst>
        </pc:spChg>
      </pc:sldChg>
      <pc:sldChg chg="addSp delSp add modTransition">
        <pc:chgData name="Ken Merrihew" userId="bcb7a1e886d99f07" providerId="LiveId" clId="{ECF20755-61D4-4ACA-82A6-A434951B0DC6}" dt="2019-05-04T20:39:15.114" v="9037"/>
        <pc:sldMkLst>
          <pc:docMk/>
          <pc:sldMk cId="3280806277" sldId="280"/>
        </pc:sldMkLst>
        <pc:spChg chg="del">
          <ac:chgData name="Ken Merrihew" userId="bcb7a1e886d99f07" providerId="LiveId" clId="{ECF20755-61D4-4ACA-82A6-A434951B0DC6}" dt="2019-05-04T20:39:14.557" v="9036" actId="478"/>
          <ac:spMkLst>
            <pc:docMk/>
            <pc:sldMk cId="3280806277" sldId="280"/>
            <ac:spMk id="3" creationId="{D1C9623A-D92D-4EA7-AEEB-CDF9AF2BE612}"/>
          </ac:spMkLst>
        </pc:spChg>
        <pc:spChg chg="add">
          <ac:chgData name="Ken Merrihew" userId="bcb7a1e886d99f07" providerId="LiveId" clId="{ECF20755-61D4-4ACA-82A6-A434951B0DC6}" dt="2019-05-04T20:39:15.114" v="9037"/>
          <ac:spMkLst>
            <pc:docMk/>
            <pc:sldMk cId="3280806277" sldId="280"/>
            <ac:spMk id="4" creationId="{9A4C29D6-3A94-493A-8009-C7AE9712186F}"/>
          </ac:spMkLst>
        </pc:spChg>
      </pc:sldChg>
      <pc:sldChg chg="addSp delSp modSp modTransition delAnim modAnim">
        <pc:chgData name="Ken Merrihew" userId="bcb7a1e886d99f07" providerId="LiveId" clId="{ECF20755-61D4-4ACA-82A6-A434951B0DC6}" dt="2019-05-04T20:41:40.664" v="9105"/>
        <pc:sldMkLst>
          <pc:docMk/>
          <pc:sldMk cId="3149846412" sldId="282"/>
        </pc:sldMkLst>
        <pc:spChg chg="add">
          <ac:chgData name="Ken Merrihew" userId="bcb7a1e886d99f07" providerId="LiveId" clId="{ECF20755-61D4-4ACA-82A6-A434951B0DC6}" dt="2019-05-04T20:41:40.664" v="9105"/>
          <ac:spMkLst>
            <pc:docMk/>
            <pc:sldMk cId="3149846412" sldId="282"/>
            <ac:spMk id="6" creationId="{4622A278-F04F-4A3D-A487-DC3A8C5F1441}"/>
          </ac:spMkLst>
        </pc:spChg>
        <pc:spChg chg="del">
          <ac:chgData name="Ken Merrihew" userId="bcb7a1e886d99f07" providerId="LiveId" clId="{ECF20755-61D4-4ACA-82A6-A434951B0DC6}" dt="2019-05-04T20:41:40.069" v="9104" actId="478"/>
          <ac:spMkLst>
            <pc:docMk/>
            <pc:sldMk cId="3149846412" sldId="282"/>
            <ac:spMk id="8" creationId="{AD64E5FD-27D6-4C01-B0B3-071D1040CEA4}"/>
          </ac:spMkLst>
        </pc:spChg>
        <pc:spChg chg="del">
          <ac:chgData name="Ken Merrihew" userId="bcb7a1e886d99f07" providerId="LiveId" clId="{ECF20755-61D4-4ACA-82A6-A434951B0DC6}" dt="2019-05-04T02:14:10.241" v="8922" actId="478"/>
          <ac:spMkLst>
            <pc:docMk/>
            <pc:sldMk cId="3149846412" sldId="282"/>
            <ac:spMk id="10" creationId="{17E4F5C8-267E-470F-AF9E-7D5F48499B40}"/>
          </ac:spMkLst>
        </pc:spChg>
        <pc:spChg chg="del">
          <ac:chgData name="Ken Merrihew" userId="bcb7a1e886d99f07" providerId="LiveId" clId="{ECF20755-61D4-4ACA-82A6-A434951B0DC6}" dt="2019-05-04T02:14:09.664" v="8921" actId="478"/>
          <ac:spMkLst>
            <pc:docMk/>
            <pc:sldMk cId="3149846412" sldId="282"/>
            <ac:spMk id="11" creationId="{E699AAB6-A23C-4A54-8404-15E27D776A14}"/>
          </ac:spMkLst>
        </pc:spChg>
        <pc:spChg chg="mod">
          <ac:chgData name="Ken Merrihew" userId="bcb7a1e886d99f07" providerId="LiveId" clId="{ECF20755-61D4-4ACA-82A6-A434951B0DC6}" dt="2019-05-04T02:14:18.641" v="8923" actId="1076"/>
          <ac:spMkLst>
            <pc:docMk/>
            <pc:sldMk cId="3149846412" sldId="282"/>
            <ac:spMk id="12" creationId="{691FD969-015A-4A44-941C-B929838BE60C}"/>
          </ac:spMkLst>
        </pc:spChg>
        <pc:spChg chg="mod">
          <ac:chgData name="Ken Merrihew" userId="bcb7a1e886d99f07" providerId="LiveId" clId="{ECF20755-61D4-4ACA-82A6-A434951B0DC6}" dt="2019-05-04T02:14:18.641" v="8923" actId="1076"/>
          <ac:spMkLst>
            <pc:docMk/>
            <pc:sldMk cId="3149846412" sldId="282"/>
            <ac:spMk id="13" creationId="{FED44D03-2497-422D-9A2B-A026FFAAF388}"/>
          </ac:spMkLst>
        </pc:spChg>
        <pc:picChg chg="mod">
          <ac:chgData name="Ken Merrihew" userId="bcb7a1e886d99f07" providerId="LiveId" clId="{ECF20755-61D4-4ACA-82A6-A434951B0DC6}" dt="2019-05-04T02:14:18.641" v="8923" actId="1076"/>
          <ac:picMkLst>
            <pc:docMk/>
            <pc:sldMk cId="3149846412" sldId="282"/>
            <ac:picMk id="9" creationId="{A2F4B43A-3293-49FB-B1E8-9E073296D3A1}"/>
          </ac:picMkLst>
        </pc:picChg>
        <pc:picChg chg="del">
          <ac:chgData name="Ken Merrihew" userId="bcb7a1e886d99f07" providerId="LiveId" clId="{ECF20755-61D4-4ACA-82A6-A434951B0DC6}" dt="2019-05-04T02:14:08.531" v="8920" actId="478"/>
          <ac:picMkLst>
            <pc:docMk/>
            <pc:sldMk cId="3149846412" sldId="282"/>
            <ac:picMk id="1026" creationId="{D72DD947-E4D5-4BB7-8791-FBD4A0153164}"/>
          </ac:picMkLst>
        </pc:picChg>
      </pc:sldChg>
      <pc:sldChg chg="addSp delSp add ord modTransition">
        <pc:chgData name="Ken Merrihew" userId="bcb7a1e886d99f07" providerId="LiveId" clId="{ECF20755-61D4-4ACA-82A6-A434951B0DC6}" dt="2019-05-04T20:39:34.579" v="9045"/>
        <pc:sldMkLst>
          <pc:docMk/>
          <pc:sldMk cId="2083152084" sldId="283"/>
        </pc:sldMkLst>
        <pc:spChg chg="del">
          <ac:chgData name="Ken Merrihew" userId="bcb7a1e886d99f07" providerId="LiveId" clId="{ECF20755-61D4-4ACA-82A6-A434951B0DC6}" dt="2019-05-04T20:39:34.112" v="9044" actId="478"/>
          <ac:spMkLst>
            <pc:docMk/>
            <pc:sldMk cId="2083152084" sldId="283"/>
            <ac:spMk id="3" creationId="{1925AF1C-DDDC-43AD-BE27-78E453CD2015}"/>
          </ac:spMkLst>
        </pc:spChg>
        <pc:spChg chg="add">
          <ac:chgData name="Ken Merrihew" userId="bcb7a1e886d99f07" providerId="LiveId" clId="{ECF20755-61D4-4ACA-82A6-A434951B0DC6}" dt="2019-05-04T20:39:34.579" v="9045"/>
          <ac:spMkLst>
            <pc:docMk/>
            <pc:sldMk cId="2083152084" sldId="283"/>
            <ac:spMk id="4" creationId="{3817CB81-D91A-4F83-B49A-E8FD63115D96}"/>
          </ac:spMkLst>
        </pc:spChg>
      </pc:sldChg>
      <pc:sldChg chg="addSp delSp modSp add modTransition delAnim modAnim">
        <pc:chgData name="Ken Merrihew" userId="bcb7a1e886d99f07" providerId="LiveId" clId="{ECF20755-61D4-4ACA-82A6-A434951B0DC6}" dt="2019-05-04T20:39:49.360" v="9051"/>
        <pc:sldMkLst>
          <pc:docMk/>
          <pc:sldMk cId="2807632666" sldId="284"/>
        </pc:sldMkLst>
        <pc:spChg chg="del">
          <ac:chgData name="Ken Merrihew" userId="bcb7a1e886d99f07" providerId="LiveId" clId="{ECF20755-61D4-4ACA-82A6-A434951B0DC6}" dt="2019-05-01T20:31:41.412" v="5029" actId="478"/>
          <ac:spMkLst>
            <pc:docMk/>
            <pc:sldMk cId="2807632666" sldId="284"/>
            <ac:spMk id="77" creationId="{358B2715-5280-4240-B1E7-A9880EA82025}"/>
          </ac:spMkLst>
        </pc:spChg>
        <pc:spChg chg="add">
          <ac:chgData name="Ken Merrihew" userId="bcb7a1e886d99f07" providerId="LiveId" clId="{ECF20755-61D4-4ACA-82A6-A434951B0DC6}" dt="2019-05-04T20:39:49.360" v="9051"/>
          <ac:spMkLst>
            <pc:docMk/>
            <pc:sldMk cId="2807632666" sldId="284"/>
            <ac:spMk id="77" creationId="{3C7559B3-0ABF-4D5D-B860-812FE9501DDC}"/>
          </ac:spMkLst>
        </pc:spChg>
        <pc:spChg chg="mod">
          <ac:chgData name="Ken Merrihew" userId="bcb7a1e886d99f07" providerId="LiveId" clId="{ECF20755-61D4-4ACA-82A6-A434951B0DC6}" dt="2019-05-01T20:46:37.534" v="5074" actId="1038"/>
          <ac:spMkLst>
            <pc:docMk/>
            <pc:sldMk cId="2807632666" sldId="284"/>
            <ac:spMk id="78" creationId="{15019D25-3BE1-455F-8EF1-C42EE3372C6A}"/>
          </ac:spMkLst>
        </pc:spChg>
        <pc:spChg chg="del">
          <ac:chgData name="Ken Merrihew" userId="bcb7a1e886d99f07" providerId="LiveId" clId="{ECF20755-61D4-4ACA-82A6-A434951B0DC6}" dt="2019-05-01T20:31:38.701" v="5028" actId="478"/>
          <ac:spMkLst>
            <pc:docMk/>
            <pc:sldMk cId="2807632666" sldId="284"/>
            <ac:spMk id="79" creationId="{1B7F67A1-F97E-4732-A551-4596DEDE9105}"/>
          </ac:spMkLst>
        </pc:spChg>
        <pc:spChg chg="del">
          <ac:chgData name="Ken Merrihew" userId="bcb7a1e886d99f07" providerId="LiveId" clId="{ECF20755-61D4-4ACA-82A6-A434951B0DC6}" dt="2019-05-04T20:39:48.640" v="9050" actId="478"/>
          <ac:spMkLst>
            <pc:docMk/>
            <pc:sldMk cId="2807632666" sldId="284"/>
            <ac:spMk id="84" creationId="{FC5CABE3-28F4-451D-B0C0-DB7249BE929C}"/>
          </ac:spMkLst>
        </pc:spChg>
        <pc:spChg chg="add mod">
          <ac:chgData name="Ken Merrihew" userId="bcb7a1e886d99f07" providerId="LiveId" clId="{ECF20755-61D4-4ACA-82A6-A434951B0DC6}" dt="2019-05-01T20:46:33.921" v="5072" actId="1038"/>
          <ac:spMkLst>
            <pc:docMk/>
            <pc:sldMk cId="2807632666" sldId="284"/>
            <ac:spMk id="86" creationId="{C792EA31-8A66-478B-B8A8-12971CF8AA5C}"/>
          </ac:spMkLst>
        </pc:spChg>
        <pc:spChg chg="add mod">
          <ac:chgData name="Ken Merrihew" userId="bcb7a1e886d99f07" providerId="LiveId" clId="{ECF20755-61D4-4ACA-82A6-A434951B0DC6}" dt="2019-05-01T20:50:11.542" v="5110" actId="1035"/>
          <ac:spMkLst>
            <pc:docMk/>
            <pc:sldMk cId="2807632666" sldId="284"/>
            <ac:spMk id="87" creationId="{EFD1C01B-D9C2-4122-AEE4-CD86578382D7}"/>
          </ac:spMkLst>
        </pc:spChg>
        <pc:spChg chg="add mod">
          <ac:chgData name="Ken Merrihew" userId="bcb7a1e886d99f07" providerId="LiveId" clId="{ECF20755-61D4-4ACA-82A6-A434951B0DC6}" dt="2019-05-01T20:50:55.845" v="5198" actId="1035"/>
          <ac:spMkLst>
            <pc:docMk/>
            <pc:sldMk cId="2807632666" sldId="284"/>
            <ac:spMk id="88" creationId="{583B70B5-DA54-43B1-A465-806EB8AE7CE7}"/>
          </ac:spMkLst>
        </pc:spChg>
        <pc:picChg chg="add del">
          <ac:chgData name="Ken Merrihew" userId="bcb7a1e886d99f07" providerId="LiveId" clId="{ECF20755-61D4-4ACA-82A6-A434951B0DC6}" dt="2019-05-01T20:32:39.048" v="5035" actId="478"/>
          <ac:picMkLst>
            <pc:docMk/>
            <pc:sldMk cId="2807632666" sldId="284"/>
            <ac:picMk id="2050" creationId="{D05FD698-B05F-4022-8791-18E1E6C08933}"/>
          </ac:picMkLst>
        </pc:picChg>
      </pc:sldChg>
      <pc:sldChg chg="addSp delSp modSp add ord modTransition delAnim modAnim">
        <pc:chgData name="Ken Merrihew" userId="bcb7a1e886d99f07" providerId="LiveId" clId="{ECF20755-61D4-4ACA-82A6-A434951B0DC6}" dt="2019-05-04T20:41:04.454" v="9089"/>
        <pc:sldMkLst>
          <pc:docMk/>
          <pc:sldMk cId="1134353135" sldId="285"/>
        </pc:sldMkLst>
        <pc:spChg chg="del mod">
          <ac:chgData name="Ken Merrihew" userId="bcb7a1e886d99f07" providerId="LiveId" clId="{ECF20755-61D4-4ACA-82A6-A434951B0DC6}" dt="2019-05-03T20:08:58.923" v="8441" actId="478"/>
          <ac:spMkLst>
            <pc:docMk/>
            <pc:sldMk cId="1134353135" sldId="285"/>
            <ac:spMk id="2" creationId="{67D8D219-CDD1-4484-8207-18CCF1D1C147}"/>
          </ac:spMkLst>
        </pc:spChg>
        <pc:spChg chg="mod">
          <ac:chgData name="Ken Merrihew" userId="bcb7a1e886d99f07" providerId="LiveId" clId="{ECF20755-61D4-4ACA-82A6-A434951B0DC6}" dt="2019-05-03T20:09:36.735" v="8452" actId="2711"/>
          <ac:spMkLst>
            <pc:docMk/>
            <pc:sldMk cId="1134353135" sldId="285"/>
            <ac:spMk id="3" creationId="{E2263769-A21A-47C3-837A-2CF602A4A55D}"/>
          </ac:spMkLst>
        </pc:spChg>
        <pc:spChg chg="add del mod">
          <ac:chgData name="Ken Merrihew" userId="bcb7a1e886d99f07" providerId="LiveId" clId="{ECF20755-61D4-4ACA-82A6-A434951B0DC6}" dt="2019-05-01T21:55:31.003" v="5518"/>
          <ac:spMkLst>
            <pc:docMk/>
            <pc:sldMk cId="1134353135" sldId="285"/>
            <ac:spMk id="4" creationId="{ECEED8B6-F964-4E88-8216-63D9D087ED78}"/>
          </ac:spMkLst>
        </pc:spChg>
        <pc:spChg chg="add">
          <ac:chgData name="Ken Merrihew" userId="bcb7a1e886d99f07" providerId="LiveId" clId="{ECF20755-61D4-4ACA-82A6-A434951B0DC6}" dt="2019-05-04T20:41:04.454" v="9089"/>
          <ac:spMkLst>
            <pc:docMk/>
            <pc:sldMk cId="1134353135" sldId="285"/>
            <ac:spMk id="4" creationId="{FFC883E5-45AC-462A-9DD2-92BE9E983B6D}"/>
          </ac:spMkLst>
        </pc:spChg>
        <pc:spChg chg="add del mod">
          <ac:chgData name="Ken Merrihew" userId="bcb7a1e886d99f07" providerId="LiveId" clId="{ECF20755-61D4-4ACA-82A6-A434951B0DC6}" dt="2019-05-01T21:58:32.548" v="5716"/>
          <ac:spMkLst>
            <pc:docMk/>
            <pc:sldMk cId="1134353135" sldId="285"/>
            <ac:spMk id="5" creationId="{829CC378-8685-4FB7-A3F0-07B04853CFCD}"/>
          </ac:spMkLst>
        </pc:spChg>
        <pc:spChg chg="del mod">
          <ac:chgData name="Ken Merrihew" userId="bcb7a1e886d99f07" providerId="LiveId" clId="{ECF20755-61D4-4ACA-82A6-A434951B0DC6}" dt="2019-05-03T20:08:58.923" v="8441" actId="478"/>
          <ac:spMkLst>
            <pc:docMk/>
            <pc:sldMk cId="1134353135" sldId="285"/>
            <ac:spMk id="6" creationId="{FB763895-0120-4BB5-82D5-4DB71DA85863}"/>
          </ac:spMkLst>
        </pc:spChg>
        <pc:spChg chg="add del mod">
          <ac:chgData name="Ken Merrihew" userId="bcb7a1e886d99f07" providerId="LiveId" clId="{ECF20755-61D4-4ACA-82A6-A434951B0DC6}" dt="2019-05-03T20:08:58.923" v="8441" actId="478"/>
          <ac:spMkLst>
            <pc:docMk/>
            <pc:sldMk cId="1134353135" sldId="285"/>
            <ac:spMk id="7" creationId="{639FE7D4-54D7-4B19-BDFE-B786335C898B}"/>
          </ac:spMkLst>
        </pc:spChg>
        <pc:spChg chg="del">
          <ac:chgData name="Ken Merrihew" userId="bcb7a1e886d99f07" providerId="LiveId" clId="{ECF20755-61D4-4ACA-82A6-A434951B0DC6}" dt="2019-05-04T20:41:03.826" v="9088" actId="478"/>
          <ac:spMkLst>
            <pc:docMk/>
            <pc:sldMk cId="1134353135" sldId="285"/>
            <ac:spMk id="8" creationId="{AD64E5FD-27D6-4C01-B0B3-071D1040CEA4}"/>
          </ac:spMkLst>
        </pc:spChg>
        <pc:spChg chg="del mod">
          <ac:chgData name="Ken Merrihew" userId="bcb7a1e886d99f07" providerId="LiveId" clId="{ECF20755-61D4-4ACA-82A6-A434951B0DC6}" dt="2019-05-03T20:08:58.923" v="8441" actId="478"/>
          <ac:spMkLst>
            <pc:docMk/>
            <pc:sldMk cId="1134353135" sldId="285"/>
            <ac:spMk id="9" creationId="{9615B664-BEAF-4F43-8A80-A754CBC13302}"/>
          </ac:spMkLst>
        </pc:spChg>
        <pc:spChg chg="add del">
          <ac:chgData name="Ken Merrihew" userId="bcb7a1e886d99f07" providerId="LiveId" clId="{ECF20755-61D4-4ACA-82A6-A434951B0DC6}" dt="2019-05-03T20:09:04.468" v="8443"/>
          <ac:spMkLst>
            <pc:docMk/>
            <pc:sldMk cId="1134353135" sldId="285"/>
            <ac:spMk id="10" creationId="{A4B21BEF-B73D-47E1-A793-2A736656AD85}"/>
          </ac:spMkLst>
        </pc:spChg>
        <pc:spChg chg="del mod">
          <ac:chgData name="Ken Merrihew" userId="bcb7a1e886d99f07" providerId="LiveId" clId="{ECF20755-61D4-4ACA-82A6-A434951B0DC6}" dt="2019-05-01T21:56:00.921" v="5575" actId="478"/>
          <ac:spMkLst>
            <pc:docMk/>
            <pc:sldMk cId="1134353135" sldId="285"/>
            <ac:spMk id="10" creationId="{CCA3DDE8-1A1A-46AE-87FA-F02E6EC89C26}"/>
          </ac:spMkLst>
        </pc:spChg>
        <pc:spChg chg="del">
          <ac:chgData name="Ken Merrihew" userId="bcb7a1e886d99f07" providerId="LiveId" clId="{ECF20755-61D4-4ACA-82A6-A434951B0DC6}" dt="2019-05-01T21:54:10.204" v="5450" actId="478"/>
          <ac:spMkLst>
            <pc:docMk/>
            <pc:sldMk cId="1134353135" sldId="285"/>
            <ac:spMk id="11" creationId="{EB5BE3FA-A27A-41DF-8586-B88807023FF3}"/>
          </ac:spMkLst>
        </pc:spChg>
        <pc:spChg chg="del">
          <ac:chgData name="Ken Merrihew" userId="bcb7a1e886d99f07" providerId="LiveId" clId="{ECF20755-61D4-4ACA-82A6-A434951B0DC6}" dt="2019-05-01T21:54:08.358" v="5448" actId="478"/>
          <ac:spMkLst>
            <pc:docMk/>
            <pc:sldMk cId="1134353135" sldId="285"/>
            <ac:spMk id="12" creationId="{047295F3-ECBE-41D8-A64D-BD99C3392F77}"/>
          </ac:spMkLst>
        </pc:spChg>
        <pc:spChg chg="del">
          <ac:chgData name="Ken Merrihew" userId="bcb7a1e886d99f07" providerId="LiveId" clId="{ECF20755-61D4-4ACA-82A6-A434951B0DC6}" dt="2019-05-01T21:54:09.197" v="5449" actId="478"/>
          <ac:spMkLst>
            <pc:docMk/>
            <pc:sldMk cId="1134353135" sldId="285"/>
            <ac:spMk id="13" creationId="{7A6C9AB0-44BB-450A-9E7D-3B1AB67714D5}"/>
          </ac:spMkLst>
        </pc:spChg>
      </pc:sldChg>
      <pc:sldChg chg="addSp delSp add ord modTransition">
        <pc:chgData name="Ken Merrihew" userId="bcb7a1e886d99f07" providerId="LiveId" clId="{ECF20755-61D4-4ACA-82A6-A434951B0DC6}" dt="2019-05-04T20:41:07.974" v="9091"/>
        <pc:sldMkLst>
          <pc:docMk/>
          <pc:sldMk cId="3755751358" sldId="286"/>
        </pc:sldMkLst>
        <pc:spChg chg="del">
          <ac:chgData name="Ken Merrihew" userId="bcb7a1e886d99f07" providerId="LiveId" clId="{ECF20755-61D4-4ACA-82A6-A434951B0DC6}" dt="2019-05-04T20:41:07.296" v="9090" actId="478"/>
          <ac:spMkLst>
            <pc:docMk/>
            <pc:sldMk cId="3755751358" sldId="286"/>
            <ac:spMk id="3" creationId="{D76B89ED-8B46-4916-83FE-7C6CA1A1483C}"/>
          </ac:spMkLst>
        </pc:spChg>
        <pc:spChg chg="add">
          <ac:chgData name="Ken Merrihew" userId="bcb7a1e886d99f07" providerId="LiveId" clId="{ECF20755-61D4-4ACA-82A6-A434951B0DC6}" dt="2019-05-04T20:41:07.974" v="9091"/>
          <ac:spMkLst>
            <pc:docMk/>
            <pc:sldMk cId="3755751358" sldId="286"/>
            <ac:spMk id="4" creationId="{F1B92D08-4B75-45F9-9571-68403E1A92FB}"/>
          </ac:spMkLst>
        </pc:spChg>
      </pc:sldChg>
      <pc:sldChg chg="addSp delSp modSp add modTransition modAnim">
        <pc:chgData name="Ken Merrihew" userId="bcb7a1e886d99f07" providerId="LiveId" clId="{ECF20755-61D4-4ACA-82A6-A434951B0DC6}" dt="2019-05-04T20:40:56.794" v="9085"/>
        <pc:sldMkLst>
          <pc:docMk/>
          <pc:sldMk cId="2296641635" sldId="287"/>
        </pc:sldMkLst>
        <pc:spChg chg="del">
          <ac:chgData name="Ken Merrihew" userId="bcb7a1e886d99f07" providerId="LiveId" clId="{ECF20755-61D4-4ACA-82A6-A434951B0DC6}" dt="2019-05-01T22:31:03.268" v="5811" actId="478"/>
          <ac:spMkLst>
            <pc:docMk/>
            <pc:sldMk cId="2296641635" sldId="287"/>
            <ac:spMk id="2" creationId="{C76B8D8E-7692-4339-9775-9EBE9DA924E0}"/>
          </ac:spMkLst>
        </pc:spChg>
        <pc:spChg chg="add">
          <ac:chgData name="Ken Merrihew" userId="bcb7a1e886d99f07" providerId="LiveId" clId="{ECF20755-61D4-4ACA-82A6-A434951B0DC6}" dt="2019-05-04T20:40:56.794" v="9085"/>
          <ac:spMkLst>
            <pc:docMk/>
            <pc:sldMk cId="2296641635" sldId="287"/>
            <ac:spMk id="4" creationId="{6BA18204-6DBD-40AD-B086-446A4479A975}"/>
          </ac:spMkLst>
        </pc:spChg>
        <pc:spChg chg="del">
          <ac:chgData name="Ken Merrihew" userId="bcb7a1e886d99f07" providerId="LiveId" clId="{ECF20755-61D4-4ACA-82A6-A434951B0DC6}" dt="2019-05-04T20:40:56.273" v="9084" actId="478"/>
          <ac:spMkLst>
            <pc:docMk/>
            <pc:sldMk cId="2296641635" sldId="287"/>
            <ac:spMk id="8" creationId="{AD64E5FD-27D6-4C01-B0B3-071D1040CEA4}"/>
          </ac:spMkLst>
        </pc:spChg>
        <pc:spChg chg="del">
          <ac:chgData name="Ken Merrihew" userId="bcb7a1e886d99f07" providerId="LiveId" clId="{ECF20755-61D4-4ACA-82A6-A434951B0DC6}" dt="2019-05-01T22:31:03.268" v="5811" actId="478"/>
          <ac:spMkLst>
            <pc:docMk/>
            <pc:sldMk cId="2296641635" sldId="287"/>
            <ac:spMk id="11" creationId="{0E71CD6F-A62C-46EA-A0C8-295EA6F1A844}"/>
          </ac:spMkLst>
        </pc:spChg>
        <pc:spChg chg="del">
          <ac:chgData name="Ken Merrihew" userId="bcb7a1e886d99f07" providerId="LiveId" clId="{ECF20755-61D4-4ACA-82A6-A434951B0DC6}" dt="2019-05-01T22:31:03.268" v="5811" actId="478"/>
          <ac:spMkLst>
            <pc:docMk/>
            <pc:sldMk cId="2296641635" sldId="287"/>
            <ac:spMk id="12" creationId="{C86F7C38-EC41-47EF-AECE-DEEB77A8E518}"/>
          </ac:spMkLst>
        </pc:spChg>
        <pc:spChg chg="del">
          <ac:chgData name="Ken Merrihew" userId="bcb7a1e886d99f07" providerId="LiveId" clId="{ECF20755-61D4-4ACA-82A6-A434951B0DC6}" dt="2019-05-01T22:31:03.268" v="5811" actId="478"/>
          <ac:spMkLst>
            <pc:docMk/>
            <pc:sldMk cId="2296641635" sldId="287"/>
            <ac:spMk id="15" creationId="{48F8F5ED-C528-4404-B94B-1472061D2F53}"/>
          </ac:spMkLst>
        </pc:spChg>
        <pc:spChg chg="del">
          <ac:chgData name="Ken Merrihew" userId="bcb7a1e886d99f07" providerId="LiveId" clId="{ECF20755-61D4-4ACA-82A6-A434951B0DC6}" dt="2019-05-01T22:31:03.268" v="5811" actId="478"/>
          <ac:spMkLst>
            <pc:docMk/>
            <pc:sldMk cId="2296641635" sldId="287"/>
            <ac:spMk id="39" creationId="{68384C2E-553E-4A4F-892A-B76EDAC55F0D}"/>
          </ac:spMkLst>
        </pc:spChg>
        <pc:spChg chg="del">
          <ac:chgData name="Ken Merrihew" userId="bcb7a1e886d99f07" providerId="LiveId" clId="{ECF20755-61D4-4ACA-82A6-A434951B0DC6}" dt="2019-05-01T22:31:03.268" v="5811" actId="478"/>
          <ac:spMkLst>
            <pc:docMk/>
            <pc:sldMk cId="2296641635" sldId="287"/>
            <ac:spMk id="40" creationId="{B35D52BA-3982-4BD9-AA6F-966FB15218F4}"/>
          </ac:spMkLst>
        </pc:spChg>
        <pc:picChg chg="add del mod">
          <ac:chgData name="Ken Merrihew" userId="bcb7a1e886d99f07" providerId="LiveId" clId="{ECF20755-61D4-4ACA-82A6-A434951B0DC6}" dt="2019-05-01T22:33:54.467" v="5814" actId="478"/>
          <ac:picMkLst>
            <pc:docMk/>
            <pc:sldMk cId="2296641635" sldId="287"/>
            <ac:picMk id="4" creationId="{E229DE03-2E43-45DE-897E-5690DFF765DE}"/>
          </ac:picMkLst>
        </pc:picChg>
        <pc:picChg chg="add del mod">
          <ac:chgData name="Ken Merrihew" userId="bcb7a1e886d99f07" providerId="LiveId" clId="{ECF20755-61D4-4ACA-82A6-A434951B0DC6}" dt="2019-05-01T22:33:58.460" v="5816" actId="478"/>
          <ac:picMkLst>
            <pc:docMk/>
            <pc:sldMk cId="2296641635" sldId="287"/>
            <ac:picMk id="6" creationId="{CF982E52-3E8E-479A-8DBE-1FB404129633}"/>
          </ac:picMkLst>
        </pc:picChg>
        <pc:picChg chg="del">
          <ac:chgData name="Ken Merrihew" userId="bcb7a1e886d99f07" providerId="LiveId" clId="{ECF20755-61D4-4ACA-82A6-A434951B0DC6}" dt="2019-05-01T22:31:03.268" v="5811" actId="478"/>
          <ac:picMkLst>
            <pc:docMk/>
            <pc:sldMk cId="2296641635" sldId="287"/>
            <ac:picMk id="13" creationId="{DCA68A1E-333B-47DE-802A-4359461E42D2}"/>
          </ac:picMkLst>
        </pc:picChg>
        <pc:picChg chg="del">
          <ac:chgData name="Ken Merrihew" userId="bcb7a1e886d99f07" providerId="LiveId" clId="{ECF20755-61D4-4ACA-82A6-A434951B0DC6}" dt="2019-05-01T22:31:03.268" v="5811" actId="478"/>
          <ac:picMkLst>
            <pc:docMk/>
            <pc:sldMk cId="2296641635" sldId="287"/>
            <ac:picMk id="1032" creationId="{683EFA07-0ABA-4556-BA9F-7F5026F2F38C}"/>
          </ac:picMkLst>
        </pc:picChg>
        <pc:picChg chg="add mod">
          <ac:chgData name="Ken Merrihew" userId="bcb7a1e886d99f07" providerId="LiveId" clId="{ECF20755-61D4-4ACA-82A6-A434951B0DC6}" dt="2019-05-01T22:34:48.791" v="5825" actId="1076"/>
          <ac:picMkLst>
            <pc:docMk/>
            <pc:sldMk cId="2296641635" sldId="287"/>
            <ac:picMk id="4098" creationId="{14CFBCFB-EBDF-4B01-9C24-6F492B7FE699}"/>
          </ac:picMkLst>
        </pc:picChg>
      </pc:sldChg>
      <pc:sldChg chg="addSp delSp add modTransition">
        <pc:chgData name="Ken Merrihew" userId="bcb7a1e886d99f07" providerId="LiveId" clId="{ECF20755-61D4-4ACA-82A6-A434951B0DC6}" dt="2019-05-04T20:41:01.302" v="9087"/>
        <pc:sldMkLst>
          <pc:docMk/>
          <pc:sldMk cId="3861748321" sldId="288"/>
        </pc:sldMkLst>
        <pc:spChg chg="del">
          <ac:chgData name="Ken Merrihew" userId="bcb7a1e886d99f07" providerId="LiveId" clId="{ECF20755-61D4-4ACA-82A6-A434951B0DC6}" dt="2019-05-04T20:41:00.850" v="9086" actId="478"/>
          <ac:spMkLst>
            <pc:docMk/>
            <pc:sldMk cId="3861748321" sldId="288"/>
            <ac:spMk id="3" creationId="{D76B89ED-8B46-4916-83FE-7C6CA1A1483C}"/>
          </ac:spMkLst>
        </pc:spChg>
        <pc:spChg chg="add">
          <ac:chgData name="Ken Merrihew" userId="bcb7a1e886d99f07" providerId="LiveId" clId="{ECF20755-61D4-4ACA-82A6-A434951B0DC6}" dt="2019-05-04T20:41:01.302" v="9087"/>
          <ac:spMkLst>
            <pc:docMk/>
            <pc:sldMk cId="3861748321" sldId="288"/>
            <ac:spMk id="4" creationId="{22C056BD-77CC-46E3-A6AB-EC5B2086D77B}"/>
          </ac:spMkLst>
        </pc:spChg>
      </pc:sldChg>
      <pc:sldChg chg="addSp delSp modSp add ord modTransition delAnim modAnim">
        <pc:chgData name="Ken Merrihew" userId="bcb7a1e886d99f07" providerId="LiveId" clId="{ECF20755-61D4-4ACA-82A6-A434951B0DC6}" dt="2019-05-04T20:40:33.961" v="9073"/>
        <pc:sldMkLst>
          <pc:docMk/>
          <pc:sldMk cId="226916893" sldId="289"/>
        </pc:sldMkLst>
        <pc:spChg chg="add del mod">
          <ac:chgData name="Ken Merrihew" userId="bcb7a1e886d99f07" providerId="LiveId" clId="{ECF20755-61D4-4ACA-82A6-A434951B0DC6}" dt="2019-05-03T14:04:18.856" v="5840"/>
          <ac:spMkLst>
            <pc:docMk/>
            <pc:sldMk cId="226916893" sldId="289"/>
            <ac:spMk id="2" creationId="{26348C48-F469-4A3F-B15A-6DBC6C805A4A}"/>
          </ac:spMkLst>
        </pc:spChg>
        <pc:spChg chg="mod">
          <ac:chgData name="Ken Merrihew" userId="bcb7a1e886d99f07" providerId="LiveId" clId="{ECF20755-61D4-4ACA-82A6-A434951B0DC6}" dt="2019-05-04T02:00:05.381" v="8797" actId="403"/>
          <ac:spMkLst>
            <pc:docMk/>
            <pc:sldMk cId="226916893" sldId="289"/>
            <ac:spMk id="3" creationId="{E2263769-A21A-47C3-837A-2CF602A4A55D}"/>
          </ac:spMkLst>
        </pc:spChg>
        <pc:spChg chg="add del mod">
          <ac:chgData name="Ken Merrihew" userId="bcb7a1e886d99f07" providerId="LiveId" clId="{ECF20755-61D4-4ACA-82A6-A434951B0DC6}" dt="2019-05-03T14:04:18.859" v="5842"/>
          <ac:spMkLst>
            <pc:docMk/>
            <pc:sldMk cId="226916893" sldId="289"/>
            <ac:spMk id="4" creationId="{27EAE467-2051-40E8-A7A2-E1F9F9CA0A5A}"/>
          </ac:spMkLst>
        </pc:spChg>
        <pc:spChg chg="del">
          <ac:chgData name="Ken Merrihew" userId="bcb7a1e886d99f07" providerId="LiveId" clId="{ECF20755-61D4-4ACA-82A6-A434951B0DC6}" dt="2019-05-03T14:03:51.267" v="5829" actId="478"/>
          <ac:spMkLst>
            <pc:docMk/>
            <pc:sldMk cId="226916893" sldId="289"/>
            <ac:spMk id="5" creationId="{A8BD45D9-BD84-4702-88D9-A30B2E6ED17A}"/>
          </ac:spMkLst>
        </pc:spChg>
        <pc:spChg chg="del">
          <ac:chgData name="Ken Merrihew" userId="bcb7a1e886d99f07" providerId="LiveId" clId="{ECF20755-61D4-4ACA-82A6-A434951B0DC6}" dt="2019-05-03T14:03:51.267" v="5829" actId="478"/>
          <ac:spMkLst>
            <pc:docMk/>
            <pc:sldMk cId="226916893" sldId="289"/>
            <ac:spMk id="6" creationId="{FB763895-0120-4BB5-82D5-4DB71DA85863}"/>
          </ac:spMkLst>
        </pc:spChg>
        <pc:spChg chg="add">
          <ac:chgData name="Ken Merrihew" userId="bcb7a1e886d99f07" providerId="LiveId" clId="{ECF20755-61D4-4ACA-82A6-A434951B0DC6}" dt="2019-05-04T20:40:33.961" v="9073"/>
          <ac:spMkLst>
            <pc:docMk/>
            <pc:sldMk cId="226916893" sldId="289"/>
            <ac:spMk id="7" creationId="{5B976A89-7457-4267-8D7D-A70889011860}"/>
          </ac:spMkLst>
        </pc:spChg>
        <pc:spChg chg="del">
          <ac:chgData name="Ken Merrihew" userId="bcb7a1e886d99f07" providerId="LiveId" clId="{ECF20755-61D4-4ACA-82A6-A434951B0DC6}" dt="2019-05-03T14:03:51.267" v="5829" actId="478"/>
          <ac:spMkLst>
            <pc:docMk/>
            <pc:sldMk cId="226916893" sldId="289"/>
            <ac:spMk id="11" creationId="{6227D05C-ABA6-42B9-9765-53357E02FBB0}"/>
          </ac:spMkLst>
        </pc:spChg>
        <pc:spChg chg="del">
          <ac:chgData name="Ken Merrihew" userId="bcb7a1e886d99f07" providerId="LiveId" clId="{ECF20755-61D4-4ACA-82A6-A434951B0DC6}" dt="2019-05-04T20:40:33.305" v="9072" actId="478"/>
          <ac:spMkLst>
            <pc:docMk/>
            <pc:sldMk cId="226916893" sldId="289"/>
            <ac:spMk id="17" creationId="{B39FCCB3-2215-48A4-B0D5-0B54325CD776}"/>
          </ac:spMkLst>
        </pc:spChg>
        <pc:spChg chg="del">
          <ac:chgData name="Ken Merrihew" userId="bcb7a1e886d99f07" providerId="LiveId" clId="{ECF20755-61D4-4ACA-82A6-A434951B0DC6}" dt="2019-05-03T14:03:51.267" v="5829" actId="478"/>
          <ac:spMkLst>
            <pc:docMk/>
            <pc:sldMk cId="226916893" sldId="289"/>
            <ac:spMk id="20" creationId="{6847B766-1DE4-410F-BB46-42B5C621B8E7}"/>
          </ac:spMkLst>
        </pc:spChg>
        <pc:spChg chg="del">
          <ac:chgData name="Ken Merrihew" userId="bcb7a1e886d99f07" providerId="LiveId" clId="{ECF20755-61D4-4ACA-82A6-A434951B0DC6}" dt="2019-05-03T14:03:51.267" v="5829" actId="478"/>
          <ac:spMkLst>
            <pc:docMk/>
            <pc:sldMk cId="226916893" sldId="289"/>
            <ac:spMk id="21" creationId="{2C4EC55E-14CB-401D-ABC1-C4431DCDB95B}"/>
          </ac:spMkLst>
        </pc:spChg>
        <pc:spChg chg="del">
          <ac:chgData name="Ken Merrihew" userId="bcb7a1e886d99f07" providerId="LiveId" clId="{ECF20755-61D4-4ACA-82A6-A434951B0DC6}" dt="2019-05-03T14:03:51.267" v="5829" actId="478"/>
          <ac:spMkLst>
            <pc:docMk/>
            <pc:sldMk cId="226916893" sldId="289"/>
            <ac:spMk id="22" creationId="{5BEABE61-B9C7-4EF9-B50F-0784CC495F52}"/>
          </ac:spMkLst>
        </pc:spChg>
        <pc:spChg chg="del">
          <ac:chgData name="Ken Merrihew" userId="bcb7a1e886d99f07" providerId="LiveId" clId="{ECF20755-61D4-4ACA-82A6-A434951B0DC6}" dt="2019-05-03T14:03:51.267" v="5829" actId="478"/>
          <ac:spMkLst>
            <pc:docMk/>
            <pc:sldMk cId="226916893" sldId="289"/>
            <ac:spMk id="23" creationId="{18C3EC7E-9470-4DE0-B158-FC35561111B2}"/>
          </ac:spMkLst>
        </pc:spChg>
        <pc:spChg chg="del">
          <ac:chgData name="Ken Merrihew" userId="bcb7a1e886d99f07" providerId="LiveId" clId="{ECF20755-61D4-4ACA-82A6-A434951B0DC6}" dt="2019-05-03T14:03:51.267" v="5829" actId="478"/>
          <ac:spMkLst>
            <pc:docMk/>
            <pc:sldMk cId="226916893" sldId="289"/>
            <ac:spMk id="24" creationId="{D47D56A9-12FB-4D53-A55B-C396A582FF09}"/>
          </ac:spMkLst>
        </pc:spChg>
        <pc:spChg chg="add mod">
          <ac:chgData name="Ken Merrihew" userId="bcb7a1e886d99f07" providerId="LiveId" clId="{ECF20755-61D4-4ACA-82A6-A434951B0DC6}" dt="2019-05-04T01:58:41.623" v="8686" actId="5793"/>
          <ac:spMkLst>
            <pc:docMk/>
            <pc:sldMk cId="226916893" sldId="289"/>
            <ac:spMk id="26" creationId="{32BFA32D-E1EC-457F-B559-E3E472A05BE4}"/>
          </ac:spMkLst>
        </pc:spChg>
        <pc:spChg chg="del">
          <ac:chgData name="Ken Merrihew" userId="bcb7a1e886d99f07" providerId="LiveId" clId="{ECF20755-61D4-4ACA-82A6-A434951B0DC6}" dt="2019-05-03T14:03:51.267" v="5829" actId="478"/>
          <ac:spMkLst>
            <pc:docMk/>
            <pc:sldMk cId="226916893" sldId="289"/>
            <ac:spMk id="27" creationId="{0EC7F35B-3870-4EDA-9352-9F91F2F9FC54}"/>
          </ac:spMkLst>
        </pc:spChg>
        <pc:spChg chg="del">
          <ac:chgData name="Ken Merrihew" userId="bcb7a1e886d99f07" providerId="LiveId" clId="{ECF20755-61D4-4ACA-82A6-A434951B0DC6}" dt="2019-05-03T14:03:51.267" v="5829" actId="478"/>
          <ac:spMkLst>
            <pc:docMk/>
            <pc:sldMk cId="226916893" sldId="289"/>
            <ac:spMk id="29" creationId="{611A7608-0DA5-474D-8C31-491B61FD9206}"/>
          </ac:spMkLst>
        </pc:spChg>
        <pc:spChg chg="add mod">
          <ac:chgData name="Ken Merrihew" userId="bcb7a1e886d99f07" providerId="LiveId" clId="{ECF20755-61D4-4ACA-82A6-A434951B0DC6}" dt="2019-05-04T01:59:14.169" v="8736" actId="1035"/>
          <ac:spMkLst>
            <pc:docMk/>
            <pc:sldMk cId="226916893" sldId="289"/>
            <ac:spMk id="30" creationId="{C18011FE-861C-406B-919A-409EE7E3CF9B}"/>
          </ac:spMkLst>
        </pc:spChg>
        <pc:spChg chg="add mod">
          <ac:chgData name="Ken Merrihew" userId="bcb7a1e886d99f07" providerId="LiveId" clId="{ECF20755-61D4-4ACA-82A6-A434951B0DC6}" dt="2019-05-04T01:59:44.058" v="8791" actId="20577"/>
          <ac:spMkLst>
            <pc:docMk/>
            <pc:sldMk cId="226916893" sldId="289"/>
            <ac:spMk id="31" creationId="{0B0F80C6-C80C-4DB9-AE81-7A93DE4084B9}"/>
          </ac:spMkLst>
        </pc:spChg>
        <pc:grpChg chg="del">
          <ac:chgData name="Ken Merrihew" userId="bcb7a1e886d99f07" providerId="LiveId" clId="{ECF20755-61D4-4ACA-82A6-A434951B0DC6}" dt="2019-05-03T14:03:51.267" v="5829" actId="478"/>
          <ac:grpSpMkLst>
            <pc:docMk/>
            <pc:sldMk cId="226916893" sldId="289"/>
            <ac:grpSpMk id="19" creationId="{F9D7F182-D545-42AA-A56E-114015B50CBE}"/>
          </ac:grpSpMkLst>
        </pc:grpChg>
        <pc:cxnChg chg="del mod">
          <ac:chgData name="Ken Merrihew" userId="bcb7a1e886d99f07" providerId="LiveId" clId="{ECF20755-61D4-4ACA-82A6-A434951B0DC6}" dt="2019-05-03T14:03:51.267" v="5829" actId="478"/>
          <ac:cxnSpMkLst>
            <pc:docMk/>
            <pc:sldMk cId="226916893" sldId="289"/>
            <ac:cxnSpMk id="25" creationId="{BD532F5D-4DF6-483C-9894-602920E83AFA}"/>
          </ac:cxnSpMkLst>
        </pc:cxnChg>
        <pc:cxnChg chg="del">
          <ac:chgData name="Ken Merrihew" userId="bcb7a1e886d99f07" providerId="LiveId" clId="{ECF20755-61D4-4ACA-82A6-A434951B0DC6}" dt="2019-05-03T14:03:51.267" v="5829" actId="478"/>
          <ac:cxnSpMkLst>
            <pc:docMk/>
            <pc:sldMk cId="226916893" sldId="289"/>
            <ac:cxnSpMk id="28" creationId="{6440A675-E382-402D-94FA-C4BB702DBF04}"/>
          </ac:cxnSpMkLst>
        </pc:cxnChg>
      </pc:sldChg>
      <pc:sldChg chg="addSp delSp modSp add ord modTransition">
        <pc:chgData name="Ken Merrihew" userId="bcb7a1e886d99f07" providerId="LiveId" clId="{ECF20755-61D4-4ACA-82A6-A434951B0DC6}" dt="2019-05-04T20:40:37.228" v="9075"/>
        <pc:sldMkLst>
          <pc:docMk/>
          <pc:sldMk cId="2393563510" sldId="290"/>
        </pc:sldMkLst>
        <pc:spChg chg="add mod">
          <ac:chgData name="Ken Merrihew" userId="bcb7a1e886d99f07" providerId="LiveId" clId="{ECF20755-61D4-4ACA-82A6-A434951B0DC6}" dt="2019-05-03T14:48:19.865" v="5844"/>
          <ac:spMkLst>
            <pc:docMk/>
            <pc:sldMk cId="2393563510" sldId="290"/>
            <ac:spMk id="2" creationId="{6461839B-565D-491A-BCCD-AFE842FB73A1}"/>
          </ac:spMkLst>
        </pc:spChg>
        <pc:spChg chg="del">
          <ac:chgData name="Ken Merrihew" userId="bcb7a1e886d99f07" providerId="LiveId" clId="{ECF20755-61D4-4ACA-82A6-A434951B0DC6}" dt="2019-05-04T20:40:36.759" v="9074" actId="478"/>
          <ac:spMkLst>
            <pc:docMk/>
            <pc:sldMk cId="2393563510" sldId="290"/>
            <ac:spMk id="3" creationId="{A559EB41-4087-481A-A7AB-4C00332C5453}"/>
          </ac:spMkLst>
        </pc:spChg>
        <pc:spChg chg="add">
          <ac:chgData name="Ken Merrihew" userId="bcb7a1e886d99f07" providerId="LiveId" clId="{ECF20755-61D4-4ACA-82A6-A434951B0DC6}" dt="2019-05-04T20:40:37.228" v="9075"/>
          <ac:spMkLst>
            <pc:docMk/>
            <pc:sldMk cId="2393563510" sldId="290"/>
            <ac:spMk id="4" creationId="{7B446F51-2F10-49F0-9656-792770CBD143}"/>
          </ac:spMkLst>
        </pc:spChg>
      </pc:sldChg>
      <pc:sldChg chg="addSp delSp modSp add ord modTransition delAnim modAnim">
        <pc:chgData name="Ken Merrihew" userId="bcb7a1e886d99f07" providerId="LiveId" clId="{ECF20755-61D4-4ACA-82A6-A434951B0DC6}" dt="2019-05-04T20:39:03.469" v="9031"/>
        <pc:sldMkLst>
          <pc:docMk/>
          <pc:sldMk cId="551399720" sldId="291"/>
        </pc:sldMkLst>
        <pc:spChg chg="del">
          <ac:chgData name="Ken Merrihew" userId="bcb7a1e886d99f07" providerId="LiveId" clId="{ECF20755-61D4-4ACA-82A6-A434951B0DC6}" dt="2019-05-04T20:39:02.812" v="9030" actId="478"/>
          <ac:spMkLst>
            <pc:docMk/>
            <pc:sldMk cId="551399720" sldId="291"/>
            <ac:spMk id="2" creationId="{95F7A497-A0DD-422D-B0EB-E2B7C817C4DF}"/>
          </ac:spMkLst>
        </pc:spChg>
        <pc:spChg chg="del">
          <ac:chgData name="Ken Merrihew" userId="bcb7a1e886d99f07" providerId="LiveId" clId="{ECF20755-61D4-4ACA-82A6-A434951B0DC6}" dt="2019-05-03T14:51:29.026" v="5846" actId="478"/>
          <ac:spMkLst>
            <pc:docMk/>
            <pc:sldMk cId="551399720" sldId="291"/>
            <ac:spMk id="3" creationId="{3BC9357A-6431-4820-B786-B8C338892AC9}"/>
          </ac:spMkLst>
        </pc:spChg>
        <pc:spChg chg="add mod">
          <ac:chgData name="Ken Merrihew" userId="bcb7a1e886d99f07" providerId="LiveId" clId="{ECF20755-61D4-4ACA-82A6-A434951B0DC6}" dt="2019-05-03T14:55:15.806" v="5867"/>
          <ac:spMkLst>
            <pc:docMk/>
            <pc:sldMk cId="551399720" sldId="291"/>
            <ac:spMk id="4" creationId="{45A72269-D720-4F4F-AC4A-52A7A88697B3}"/>
          </ac:spMkLst>
        </pc:spChg>
        <pc:spChg chg="add">
          <ac:chgData name="Ken Merrihew" userId="bcb7a1e886d99f07" providerId="LiveId" clId="{ECF20755-61D4-4ACA-82A6-A434951B0DC6}" dt="2019-05-04T20:39:03.469" v="9031"/>
          <ac:spMkLst>
            <pc:docMk/>
            <pc:sldMk cId="551399720" sldId="291"/>
            <ac:spMk id="9" creationId="{B3FA58E1-9A1C-4314-A943-CBD5DE926D10}"/>
          </ac:spMkLst>
        </pc:spChg>
        <pc:spChg chg="add mod">
          <ac:chgData name="Ken Merrihew" userId="bcb7a1e886d99f07" providerId="LiveId" clId="{ECF20755-61D4-4ACA-82A6-A434951B0DC6}" dt="2019-05-03T14:57:50.078" v="5876" actId="207"/>
          <ac:spMkLst>
            <pc:docMk/>
            <pc:sldMk cId="551399720" sldId="291"/>
            <ac:spMk id="18" creationId="{5CFB4C43-28FD-4594-B710-83B48CE352B9}"/>
          </ac:spMkLst>
        </pc:spChg>
        <pc:spChg chg="add mod">
          <ac:chgData name="Ken Merrihew" userId="bcb7a1e886d99f07" providerId="LiveId" clId="{ECF20755-61D4-4ACA-82A6-A434951B0DC6}" dt="2019-05-03T14:59:01.683" v="5977" actId="207"/>
          <ac:spMkLst>
            <pc:docMk/>
            <pc:sldMk cId="551399720" sldId="291"/>
            <ac:spMk id="19" creationId="{74DC654B-7255-47F9-9550-41FA5A595366}"/>
          </ac:spMkLst>
        </pc:spChg>
        <pc:spChg chg="add mod">
          <ac:chgData name="Ken Merrihew" userId="bcb7a1e886d99f07" providerId="LiveId" clId="{ECF20755-61D4-4ACA-82A6-A434951B0DC6}" dt="2019-05-03T15:00:19.366" v="6036" actId="207"/>
          <ac:spMkLst>
            <pc:docMk/>
            <pc:sldMk cId="551399720" sldId="291"/>
            <ac:spMk id="20" creationId="{BDBD5651-BC4F-4CA8-9185-F59BB0852AF2}"/>
          </ac:spMkLst>
        </pc:spChg>
        <pc:spChg chg="add mod">
          <ac:chgData name="Ken Merrihew" userId="bcb7a1e886d99f07" providerId="LiveId" clId="{ECF20755-61D4-4ACA-82A6-A434951B0DC6}" dt="2019-05-03T15:00:24.727" v="6037" actId="14100"/>
          <ac:spMkLst>
            <pc:docMk/>
            <pc:sldMk cId="551399720" sldId="291"/>
            <ac:spMk id="21" creationId="{899943CE-B405-44B5-843A-F08E27DA7128}"/>
          </ac:spMkLst>
        </pc:spChg>
        <pc:spChg chg="del">
          <ac:chgData name="Ken Merrihew" userId="bcb7a1e886d99f07" providerId="LiveId" clId="{ECF20755-61D4-4ACA-82A6-A434951B0DC6}" dt="2019-05-03T14:51:29.026" v="5846" actId="478"/>
          <ac:spMkLst>
            <pc:docMk/>
            <pc:sldMk cId="551399720" sldId="291"/>
            <ac:spMk id="63" creationId="{2EF55C5A-85E4-42DD-8BD6-232F3170DA30}"/>
          </ac:spMkLst>
        </pc:spChg>
        <pc:spChg chg="del">
          <ac:chgData name="Ken Merrihew" userId="bcb7a1e886d99f07" providerId="LiveId" clId="{ECF20755-61D4-4ACA-82A6-A434951B0DC6}" dt="2019-05-03T14:51:29.026" v="5846" actId="478"/>
          <ac:spMkLst>
            <pc:docMk/>
            <pc:sldMk cId="551399720" sldId="291"/>
            <ac:spMk id="73" creationId="{F7566D7A-E9CA-48CB-9ABC-5CDB85EC8B76}"/>
          </ac:spMkLst>
        </pc:spChg>
        <pc:grpChg chg="del">
          <ac:chgData name="Ken Merrihew" userId="bcb7a1e886d99f07" providerId="LiveId" clId="{ECF20755-61D4-4ACA-82A6-A434951B0DC6}" dt="2019-05-03T14:51:29.026" v="5846" actId="478"/>
          <ac:grpSpMkLst>
            <pc:docMk/>
            <pc:sldMk cId="551399720" sldId="291"/>
            <ac:grpSpMk id="58" creationId="{07C2BD43-4032-4CA5-8DC0-CAD0D5DC0BCD}"/>
          </ac:grpSpMkLst>
        </pc:grpChg>
        <pc:grpChg chg="del">
          <ac:chgData name="Ken Merrihew" userId="bcb7a1e886d99f07" providerId="LiveId" clId="{ECF20755-61D4-4ACA-82A6-A434951B0DC6}" dt="2019-05-03T14:51:29.026" v="5846" actId="478"/>
          <ac:grpSpMkLst>
            <pc:docMk/>
            <pc:sldMk cId="551399720" sldId="291"/>
            <ac:grpSpMk id="61" creationId="{EDFF7459-FBA4-4FA8-9727-0A98759FBDFF}"/>
          </ac:grpSpMkLst>
        </pc:grpChg>
        <pc:picChg chg="del">
          <ac:chgData name="Ken Merrihew" userId="bcb7a1e886d99f07" providerId="LiveId" clId="{ECF20755-61D4-4ACA-82A6-A434951B0DC6}" dt="2019-05-03T14:51:30.687" v="5847" actId="478"/>
          <ac:picMkLst>
            <pc:docMk/>
            <pc:sldMk cId="551399720" sldId="291"/>
            <ac:picMk id="57" creationId="{27BE8243-8EC7-4D64-98FB-E431441C563F}"/>
          </ac:picMkLst>
        </pc:picChg>
        <pc:picChg chg="del">
          <ac:chgData name="Ken Merrihew" userId="bcb7a1e886d99f07" providerId="LiveId" clId="{ECF20755-61D4-4ACA-82A6-A434951B0DC6}" dt="2019-05-03T14:51:29.026" v="5846" actId="478"/>
          <ac:picMkLst>
            <pc:docMk/>
            <pc:sldMk cId="551399720" sldId="291"/>
            <ac:picMk id="64" creationId="{59B189F3-9288-4398-A558-F138800036C4}"/>
          </ac:picMkLst>
        </pc:picChg>
        <pc:picChg chg="del">
          <ac:chgData name="Ken Merrihew" userId="bcb7a1e886d99f07" providerId="LiveId" clId="{ECF20755-61D4-4ACA-82A6-A434951B0DC6}" dt="2019-05-03T14:51:29.026" v="5846" actId="478"/>
          <ac:picMkLst>
            <pc:docMk/>
            <pc:sldMk cId="551399720" sldId="291"/>
            <ac:picMk id="67" creationId="{DDA47318-DEFD-4E69-AFD7-DC9E584B2E2D}"/>
          </ac:picMkLst>
        </pc:picChg>
        <pc:picChg chg="add mod">
          <ac:chgData name="Ken Merrihew" userId="bcb7a1e886d99f07" providerId="LiveId" clId="{ECF20755-61D4-4ACA-82A6-A434951B0DC6}" dt="2019-05-03T14:59:09.436" v="5980" actId="1076"/>
          <ac:picMkLst>
            <pc:docMk/>
            <pc:sldMk cId="551399720" sldId="291"/>
            <ac:picMk id="1026" creationId="{06178087-1225-4F64-9411-2813B9656AEF}"/>
          </ac:picMkLst>
        </pc:picChg>
        <pc:picChg chg="del">
          <ac:chgData name="Ken Merrihew" userId="bcb7a1e886d99f07" providerId="LiveId" clId="{ECF20755-61D4-4ACA-82A6-A434951B0DC6}" dt="2019-05-03T14:51:31.422" v="5848" actId="478"/>
          <ac:picMkLst>
            <pc:docMk/>
            <pc:sldMk cId="551399720" sldId="291"/>
            <ac:picMk id="4102" creationId="{7141209E-D527-4494-8521-7A181FEB44D0}"/>
          </ac:picMkLst>
        </pc:picChg>
      </pc:sldChg>
      <pc:sldChg chg="addSp delSp modSp add ord modTransition delAnim modAnim">
        <pc:chgData name="Ken Merrihew" userId="bcb7a1e886d99f07" providerId="LiveId" clId="{ECF20755-61D4-4ACA-82A6-A434951B0DC6}" dt="2019-05-04T20:39:07.048" v="9033"/>
        <pc:sldMkLst>
          <pc:docMk/>
          <pc:sldMk cId="1678530273" sldId="292"/>
        </pc:sldMkLst>
        <pc:spChg chg="del">
          <ac:chgData name="Ken Merrihew" userId="bcb7a1e886d99f07" providerId="LiveId" clId="{ECF20755-61D4-4ACA-82A6-A434951B0DC6}" dt="2019-05-04T20:39:06.532" v="9032" actId="478"/>
          <ac:spMkLst>
            <pc:docMk/>
            <pc:sldMk cId="1678530273" sldId="292"/>
            <ac:spMk id="2" creationId="{95F7A497-A0DD-422D-B0EB-E2B7C817C4DF}"/>
          </ac:spMkLst>
        </pc:spChg>
        <pc:spChg chg="add">
          <ac:chgData name="Ken Merrihew" userId="bcb7a1e886d99f07" providerId="LiveId" clId="{ECF20755-61D4-4ACA-82A6-A434951B0DC6}" dt="2019-05-04T20:39:07.048" v="9033"/>
          <ac:spMkLst>
            <pc:docMk/>
            <pc:sldMk cId="1678530273" sldId="292"/>
            <ac:spMk id="8" creationId="{751431FE-8A13-466B-B0B7-FE0E6D305300}"/>
          </ac:spMkLst>
        </pc:spChg>
        <pc:spChg chg="mod">
          <ac:chgData name="Ken Merrihew" userId="bcb7a1e886d99f07" providerId="LiveId" clId="{ECF20755-61D4-4ACA-82A6-A434951B0DC6}" dt="2019-05-03T15:01:46.795" v="6052" actId="207"/>
          <ac:spMkLst>
            <pc:docMk/>
            <pc:sldMk cId="1678530273" sldId="292"/>
            <ac:spMk id="18" creationId="{5CFB4C43-28FD-4594-B710-83B48CE352B9}"/>
          </ac:spMkLst>
        </pc:spChg>
        <pc:spChg chg="mod">
          <ac:chgData name="Ken Merrihew" userId="bcb7a1e886d99f07" providerId="LiveId" clId="{ECF20755-61D4-4ACA-82A6-A434951B0DC6}" dt="2019-05-03T15:02:29.179" v="6063" actId="403"/>
          <ac:spMkLst>
            <pc:docMk/>
            <pc:sldMk cId="1678530273" sldId="292"/>
            <ac:spMk id="19" creationId="{74DC654B-7255-47F9-9550-41FA5A595366}"/>
          </ac:spMkLst>
        </pc:spChg>
        <pc:spChg chg="mod">
          <ac:chgData name="Ken Merrihew" userId="bcb7a1e886d99f07" providerId="LiveId" clId="{ECF20755-61D4-4ACA-82A6-A434951B0DC6}" dt="2019-05-03T15:03:00.022" v="6072" actId="14100"/>
          <ac:spMkLst>
            <pc:docMk/>
            <pc:sldMk cId="1678530273" sldId="292"/>
            <ac:spMk id="20" creationId="{BDBD5651-BC4F-4CA8-9185-F59BB0852AF2}"/>
          </ac:spMkLst>
        </pc:spChg>
        <pc:spChg chg="del">
          <ac:chgData name="Ken Merrihew" userId="bcb7a1e886d99f07" providerId="LiveId" clId="{ECF20755-61D4-4ACA-82A6-A434951B0DC6}" dt="2019-05-03T15:02:39.293" v="6064" actId="478"/>
          <ac:spMkLst>
            <pc:docMk/>
            <pc:sldMk cId="1678530273" sldId="292"/>
            <ac:spMk id="21" creationId="{899943CE-B405-44B5-843A-F08E27DA7128}"/>
          </ac:spMkLst>
        </pc:spChg>
      </pc:sldChg>
      <pc:sldChg chg="addSp delSp modSp add mod ord modTransition modAnim">
        <pc:chgData name="Ken Merrihew" userId="bcb7a1e886d99f07" providerId="LiveId" clId="{ECF20755-61D4-4ACA-82A6-A434951B0DC6}" dt="2019-05-04T20:38:54.341" v="9027"/>
        <pc:sldMkLst>
          <pc:docMk/>
          <pc:sldMk cId="2867137696" sldId="294"/>
        </pc:sldMkLst>
        <pc:spChg chg="del">
          <ac:chgData name="Ken Merrihew" userId="bcb7a1e886d99f07" providerId="LiveId" clId="{ECF20755-61D4-4ACA-82A6-A434951B0DC6}" dt="2019-05-04T20:38:53.792" v="9026" actId="478"/>
          <ac:spMkLst>
            <pc:docMk/>
            <pc:sldMk cId="2867137696" sldId="294"/>
            <ac:spMk id="2" creationId="{95F7A497-A0DD-422D-B0EB-E2B7C817C4DF}"/>
          </ac:spMkLst>
        </pc:spChg>
        <pc:spChg chg="mod">
          <ac:chgData name="Ken Merrihew" userId="bcb7a1e886d99f07" providerId="LiveId" clId="{ECF20755-61D4-4ACA-82A6-A434951B0DC6}" dt="2019-05-03T15:32:03.390" v="6200" actId="688"/>
          <ac:spMkLst>
            <pc:docMk/>
            <pc:sldMk cId="2867137696" sldId="294"/>
            <ac:spMk id="7" creationId="{755183AD-2BA4-457D-93C4-BC80285BEE17}"/>
          </ac:spMkLst>
        </pc:spChg>
        <pc:spChg chg="add">
          <ac:chgData name="Ken Merrihew" userId="bcb7a1e886d99f07" providerId="LiveId" clId="{ECF20755-61D4-4ACA-82A6-A434951B0DC6}" dt="2019-05-04T20:38:54.341" v="9027"/>
          <ac:spMkLst>
            <pc:docMk/>
            <pc:sldMk cId="2867137696" sldId="294"/>
            <ac:spMk id="8" creationId="{4F5C34EC-582B-476E-813B-9201750BE259}"/>
          </ac:spMkLst>
        </pc:spChg>
        <pc:spChg chg="mod">
          <ac:chgData name="Ken Merrihew" userId="bcb7a1e886d99f07" providerId="LiveId" clId="{ECF20755-61D4-4ACA-82A6-A434951B0DC6}" dt="2019-05-03T15:32:11.615" v="6202" actId="688"/>
          <ac:spMkLst>
            <pc:docMk/>
            <pc:sldMk cId="2867137696" sldId="294"/>
            <ac:spMk id="33" creationId="{5798E5E3-9FF7-48BF-8A1A-5C20EC268183}"/>
          </ac:spMkLst>
        </pc:spChg>
      </pc:sldChg>
      <pc:sldChg chg="addSp delSp modSp add ord modTransition modAnim">
        <pc:chgData name="Ken Merrihew" userId="bcb7a1e886d99f07" providerId="LiveId" clId="{ECF20755-61D4-4ACA-82A6-A434951B0DC6}" dt="2019-05-04T20:38:43.830" v="9023" actId="20577"/>
        <pc:sldMkLst>
          <pc:docMk/>
          <pc:sldMk cId="3423273816" sldId="295"/>
        </pc:sldMkLst>
        <pc:spChg chg="mod">
          <ac:chgData name="Ken Merrihew" userId="bcb7a1e886d99f07" providerId="LiveId" clId="{ECF20755-61D4-4ACA-82A6-A434951B0DC6}" dt="2019-05-04T20:38:43.830" v="9023" actId="20577"/>
          <ac:spMkLst>
            <pc:docMk/>
            <pc:sldMk cId="3423273816" sldId="295"/>
            <ac:spMk id="2" creationId="{95F7A497-A0DD-422D-B0EB-E2B7C817C4DF}"/>
          </ac:spMkLst>
        </pc:spChg>
        <pc:spChg chg="add del mod">
          <ac:chgData name="Ken Merrihew" userId="bcb7a1e886d99f07" providerId="LiveId" clId="{ECF20755-61D4-4ACA-82A6-A434951B0DC6}" dt="2019-05-03T17:19:33.769" v="6326"/>
          <ac:spMkLst>
            <pc:docMk/>
            <pc:sldMk cId="3423273816" sldId="295"/>
            <ac:spMk id="3" creationId="{CCF1B179-0C9D-4F2F-94F6-869AEB746B42}"/>
          </ac:spMkLst>
        </pc:spChg>
        <pc:spChg chg="add mod">
          <ac:chgData name="Ken Merrihew" userId="bcb7a1e886d99f07" providerId="LiveId" clId="{ECF20755-61D4-4ACA-82A6-A434951B0DC6}" dt="2019-05-03T17:19:49.827" v="6330" actId="767"/>
          <ac:spMkLst>
            <pc:docMk/>
            <pc:sldMk cId="3423273816" sldId="295"/>
            <ac:spMk id="4" creationId="{CB43A16B-DCBE-4603-9FD8-144403C9CADC}"/>
          </ac:spMkLst>
        </pc:spChg>
        <pc:spChg chg="del">
          <ac:chgData name="Ken Merrihew" userId="bcb7a1e886d99f07" providerId="LiveId" clId="{ECF20755-61D4-4ACA-82A6-A434951B0DC6}" dt="2019-05-03T15:55:13.487" v="6205" actId="478"/>
          <ac:spMkLst>
            <pc:docMk/>
            <pc:sldMk cId="3423273816" sldId="295"/>
            <ac:spMk id="7" creationId="{755183AD-2BA4-457D-93C4-BC80285BEE17}"/>
          </ac:spMkLst>
        </pc:spChg>
        <pc:spChg chg="add mod">
          <ac:chgData name="Ken Merrihew" userId="bcb7a1e886d99f07" providerId="LiveId" clId="{ECF20755-61D4-4ACA-82A6-A434951B0DC6}" dt="2019-05-03T17:18:36.163" v="6322" actId="207"/>
          <ac:spMkLst>
            <pc:docMk/>
            <pc:sldMk cId="3423273816" sldId="295"/>
            <ac:spMk id="8" creationId="{6448BF51-1DFC-4BD0-B675-9334FD47B974}"/>
          </ac:spMkLst>
        </pc:spChg>
        <pc:spChg chg="del">
          <ac:chgData name="Ken Merrihew" userId="bcb7a1e886d99f07" providerId="LiveId" clId="{ECF20755-61D4-4ACA-82A6-A434951B0DC6}" dt="2019-05-03T15:55:13.487" v="6205" actId="478"/>
          <ac:spMkLst>
            <pc:docMk/>
            <pc:sldMk cId="3423273816" sldId="295"/>
            <ac:spMk id="33" creationId="{5798E5E3-9FF7-48BF-8A1A-5C20EC268183}"/>
          </ac:spMkLst>
        </pc:spChg>
        <pc:graphicFrameChg chg="del">
          <ac:chgData name="Ken Merrihew" userId="bcb7a1e886d99f07" providerId="LiveId" clId="{ECF20755-61D4-4ACA-82A6-A434951B0DC6}" dt="2019-05-03T15:55:13.487" v="6205" actId="478"/>
          <ac:graphicFrameMkLst>
            <pc:docMk/>
            <pc:sldMk cId="3423273816" sldId="295"/>
            <ac:graphicFrameMk id="6" creationId="{7DFAB606-CAA2-4143-9376-EFCE55A5692B}"/>
          </ac:graphicFrameMkLst>
        </pc:graphicFrameChg>
        <pc:picChg chg="add mod">
          <ac:chgData name="Ken Merrihew" userId="bcb7a1e886d99f07" providerId="LiveId" clId="{ECF20755-61D4-4ACA-82A6-A434951B0DC6}" dt="2019-05-03T20:00:25.352" v="8438" actId="14861"/>
          <ac:picMkLst>
            <pc:docMk/>
            <pc:sldMk cId="3423273816" sldId="295"/>
            <ac:picMk id="2050" creationId="{9B802062-139D-40ED-8FD9-BFDC051A350C}"/>
          </ac:picMkLst>
        </pc:picChg>
      </pc:sldChg>
      <pc:sldChg chg="addSp delSp add ord modTransition">
        <pc:chgData name="Ken Merrihew" userId="bcb7a1e886d99f07" providerId="LiveId" clId="{ECF20755-61D4-4ACA-82A6-A434951B0DC6}" dt="2019-05-04T20:39:10.550" v="9035"/>
        <pc:sldMkLst>
          <pc:docMk/>
          <pc:sldMk cId="1346482671" sldId="296"/>
        </pc:sldMkLst>
        <pc:spChg chg="del">
          <ac:chgData name="Ken Merrihew" userId="bcb7a1e886d99f07" providerId="LiveId" clId="{ECF20755-61D4-4ACA-82A6-A434951B0DC6}" dt="2019-05-04T20:39:09.995" v="9034" actId="478"/>
          <ac:spMkLst>
            <pc:docMk/>
            <pc:sldMk cId="1346482671" sldId="296"/>
            <ac:spMk id="3" creationId="{D1C9623A-D92D-4EA7-AEEB-CDF9AF2BE612}"/>
          </ac:spMkLst>
        </pc:spChg>
        <pc:spChg chg="add">
          <ac:chgData name="Ken Merrihew" userId="bcb7a1e886d99f07" providerId="LiveId" clId="{ECF20755-61D4-4ACA-82A6-A434951B0DC6}" dt="2019-05-04T20:39:10.550" v="9035"/>
          <ac:spMkLst>
            <pc:docMk/>
            <pc:sldMk cId="1346482671" sldId="296"/>
            <ac:spMk id="4" creationId="{16882431-1B52-4DD1-978F-7C829EF5DEE8}"/>
          </ac:spMkLst>
        </pc:spChg>
      </pc:sldChg>
      <pc:sldChg chg="addSp delSp add ord">
        <pc:chgData name="Ken Merrihew" userId="bcb7a1e886d99f07" providerId="LiveId" clId="{ECF20755-61D4-4ACA-82A6-A434951B0DC6}" dt="2019-05-04T20:41:33.509" v="9101"/>
        <pc:sldMkLst>
          <pc:docMk/>
          <pc:sldMk cId="526204059" sldId="297"/>
        </pc:sldMkLst>
        <pc:spChg chg="del">
          <ac:chgData name="Ken Merrihew" userId="bcb7a1e886d99f07" providerId="LiveId" clId="{ECF20755-61D4-4ACA-82A6-A434951B0DC6}" dt="2019-05-04T20:41:32.929" v="9100" actId="478"/>
          <ac:spMkLst>
            <pc:docMk/>
            <pc:sldMk cId="526204059" sldId="297"/>
            <ac:spMk id="8" creationId="{AD64E5FD-27D6-4C01-B0B3-071D1040CEA4}"/>
          </ac:spMkLst>
        </pc:spChg>
        <pc:spChg chg="add">
          <ac:chgData name="Ken Merrihew" userId="bcb7a1e886d99f07" providerId="LiveId" clId="{ECF20755-61D4-4ACA-82A6-A434951B0DC6}" dt="2019-05-04T20:41:33.509" v="9101"/>
          <ac:spMkLst>
            <pc:docMk/>
            <pc:sldMk cId="526204059" sldId="297"/>
            <ac:spMk id="10" creationId="{85B2224E-2D3B-44B3-9480-7FC69CF5600D}"/>
          </ac:spMkLst>
        </pc:spChg>
      </pc:sldChg>
      <pc:sldChg chg="addSp delSp modSp add ord modAnim">
        <pc:chgData name="Ken Merrihew" userId="bcb7a1e886d99f07" providerId="LiveId" clId="{ECF20755-61D4-4ACA-82A6-A434951B0DC6}" dt="2019-05-04T20:41:11.681" v="9093"/>
        <pc:sldMkLst>
          <pc:docMk/>
          <pc:sldMk cId="2945597695" sldId="299"/>
        </pc:sldMkLst>
        <pc:spChg chg="mod">
          <ac:chgData name="Ken Merrihew" userId="bcb7a1e886d99f07" providerId="LiveId" clId="{ECF20755-61D4-4ACA-82A6-A434951B0DC6}" dt="2019-05-03T18:31:12.106" v="7005" actId="207"/>
          <ac:spMkLst>
            <pc:docMk/>
            <pc:sldMk cId="2945597695" sldId="299"/>
            <ac:spMk id="2" creationId="{2A349B42-9FF1-45B5-A27C-E41F510F2ED3}"/>
          </ac:spMkLst>
        </pc:spChg>
        <pc:spChg chg="mod">
          <ac:chgData name="Ken Merrihew" userId="bcb7a1e886d99f07" providerId="LiveId" clId="{ECF20755-61D4-4ACA-82A6-A434951B0DC6}" dt="2019-05-03T18:31:29.821" v="7044" actId="1037"/>
          <ac:spMkLst>
            <pc:docMk/>
            <pc:sldMk cId="2945597695" sldId="299"/>
            <ac:spMk id="4" creationId="{927550F8-643A-4446-A29E-9EB7EC7E8D0B}"/>
          </ac:spMkLst>
        </pc:spChg>
        <pc:spChg chg="mod">
          <ac:chgData name="Ken Merrihew" userId="bcb7a1e886d99f07" providerId="LiveId" clId="{ECF20755-61D4-4ACA-82A6-A434951B0DC6}" dt="2019-05-03T18:31:12.106" v="7005" actId="207"/>
          <ac:spMkLst>
            <pc:docMk/>
            <pc:sldMk cId="2945597695" sldId="299"/>
            <ac:spMk id="5" creationId="{9276D80D-9EE4-485D-A131-C0CA6FDBCABF}"/>
          </ac:spMkLst>
        </pc:spChg>
        <pc:spChg chg="mod">
          <ac:chgData name="Ken Merrihew" userId="bcb7a1e886d99f07" providerId="LiveId" clId="{ECF20755-61D4-4ACA-82A6-A434951B0DC6}" dt="2019-05-03T18:31:39.430" v="7064" actId="1038"/>
          <ac:spMkLst>
            <pc:docMk/>
            <pc:sldMk cId="2945597695" sldId="299"/>
            <ac:spMk id="7" creationId="{3841956C-C451-4797-885A-DAFFD3FEA2ED}"/>
          </ac:spMkLst>
        </pc:spChg>
        <pc:spChg chg="del">
          <ac:chgData name="Ken Merrihew" userId="bcb7a1e886d99f07" providerId="LiveId" clId="{ECF20755-61D4-4ACA-82A6-A434951B0DC6}" dt="2019-05-04T20:41:11.088" v="9092" actId="478"/>
          <ac:spMkLst>
            <pc:docMk/>
            <pc:sldMk cId="2945597695" sldId="299"/>
            <ac:spMk id="8" creationId="{AD64E5FD-27D6-4C01-B0B3-071D1040CEA4}"/>
          </ac:spMkLst>
        </pc:spChg>
        <pc:spChg chg="add">
          <ac:chgData name="Ken Merrihew" userId="bcb7a1e886d99f07" providerId="LiveId" clId="{ECF20755-61D4-4ACA-82A6-A434951B0DC6}" dt="2019-05-04T20:41:11.681" v="9093"/>
          <ac:spMkLst>
            <pc:docMk/>
            <pc:sldMk cId="2945597695" sldId="299"/>
            <ac:spMk id="9" creationId="{27AD401C-9A3F-47AB-800C-F6E07901E1CC}"/>
          </ac:spMkLst>
        </pc:spChg>
      </pc:sldChg>
      <pc:sldChg chg="addSp delSp modSp add delAnim modAnim">
        <pc:chgData name="Ken Merrihew" userId="bcb7a1e886d99f07" providerId="LiveId" clId="{ECF20755-61D4-4ACA-82A6-A434951B0DC6}" dt="2019-05-05T01:09:09.947" v="9111"/>
        <pc:sldMkLst>
          <pc:docMk/>
          <pc:sldMk cId="2521244836" sldId="300"/>
        </pc:sldMkLst>
        <pc:spChg chg="del">
          <ac:chgData name="Ken Merrihew" userId="bcb7a1e886d99f07" providerId="LiveId" clId="{ECF20755-61D4-4ACA-82A6-A434951B0DC6}" dt="2019-05-04T20:38:50.556" v="9024" actId="478"/>
          <ac:spMkLst>
            <pc:docMk/>
            <pc:sldMk cId="2521244836" sldId="300"/>
            <ac:spMk id="2" creationId="{95F7A497-A0DD-422D-B0EB-E2B7C817C4DF}"/>
          </ac:spMkLst>
        </pc:spChg>
        <pc:spChg chg="add mod">
          <ac:chgData name="Ken Merrihew" userId="bcb7a1e886d99f07" providerId="LiveId" clId="{ECF20755-61D4-4ACA-82A6-A434951B0DC6}" dt="2019-05-03T20:28:55.080" v="8572" actId="1035"/>
          <ac:spMkLst>
            <pc:docMk/>
            <pc:sldMk cId="2521244836" sldId="300"/>
            <ac:spMk id="6" creationId="{5B50F440-5651-4E00-82D4-C523402E6940}"/>
          </ac:spMkLst>
        </pc:spChg>
        <pc:spChg chg="del">
          <ac:chgData name="Ken Merrihew" userId="bcb7a1e886d99f07" providerId="LiveId" clId="{ECF20755-61D4-4ACA-82A6-A434951B0DC6}" dt="2019-05-03T18:44:11.547" v="7068" actId="478"/>
          <ac:spMkLst>
            <pc:docMk/>
            <pc:sldMk cId="2521244836" sldId="300"/>
            <ac:spMk id="15" creationId="{9E7E8637-0458-4954-8BEF-D508DBA182A9}"/>
          </ac:spMkLst>
        </pc:spChg>
        <pc:spChg chg="del">
          <ac:chgData name="Ken Merrihew" userId="bcb7a1e886d99f07" providerId="LiveId" clId="{ECF20755-61D4-4ACA-82A6-A434951B0DC6}" dt="2019-05-03T18:44:11.547" v="7068" actId="478"/>
          <ac:spMkLst>
            <pc:docMk/>
            <pc:sldMk cId="2521244836" sldId="300"/>
            <ac:spMk id="17" creationId="{A13824D0-FEEC-425D-AA50-510270CAEF3B}"/>
          </ac:spMkLst>
        </pc:spChg>
        <pc:spChg chg="del">
          <ac:chgData name="Ken Merrihew" userId="bcb7a1e886d99f07" providerId="LiveId" clId="{ECF20755-61D4-4ACA-82A6-A434951B0DC6}" dt="2019-05-03T18:44:11.547" v="7068" actId="478"/>
          <ac:spMkLst>
            <pc:docMk/>
            <pc:sldMk cId="2521244836" sldId="300"/>
            <ac:spMk id="20" creationId="{7AE5553B-FABA-4BD2-A16F-30504F93B9C9}"/>
          </ac:spMkLst>
        </pc:spChg>
        <pc:spChg chg="del">
          <ac:chgData name="Ken Merrihew" userId="bcb7a1e886d99f07" providerId="LiveId" clId="{ECF20755-61D4-4ACA-82A6-A434951B0DC6}" dt="2019-05-03T18:44:11.547" v="7068" actId="478"/>
          <ac:spMkLst>
            <pc:docMk/>
            <pc:sldMk cId="2521244836" sldId="300"/>
            <ac:spMk id="21" creationId="{15DD17B4-E33E-4950-8F4F-0A641E9076FE}"/>
          </ac:spMkLst>
        </pc:spChg>
        <pc:spChg chg="del">
          <ac:chgData name="Ken Merrihew" userId="bcb7a1e886d99f07" providerId="LiveId" clId="{ECF20755-61D4-4ACA-82A6-A434951B0DC6}" dt="2019-05-03T18:44:11.547" v="7068" actId="478"/>
          <ac:spMkLst>
            <pc:docMk/>
            <pc:sldMk cId="2521244836" sldId="300"/>
            <ac:spMk id="22" creationId="{6F79B68D-5D72-49A1-AC21-61E8EDA0A89F}"/>
          </ac:spMkLst>
        </pc:spChg>
        <pc:spChg chg="del">
          <ac:chgData name="Ken Merrihew" userId="bcb7a1e886d99f07" providerId="LiveId" clId="{ECF20755-61D4-4ACA-82A6-A434951B0DC6}" dt="2019-05-03T18:44:11.547" v="7068" actId="478"/>
          <ac:spMkLst>
            <pc:docMk/>
            <pc:sldMk cId="2521244836" sldId="300"/>
            <ac:spMk id="28" creationId="{724AB4A0-1159-4987-8014-6DB13ED8381E}"/>
          </ac:spMkLst>
        </pc:spChg>
        <pc:spChg chg="del">
          <ac:chgData name="Ken Merrihew" userId="bcb7a1e886d99f07" providerId="LiveId" clId="{ECF20755-61D4-4ACA-82A6-A434951B0DC6}" dt="2019-05-03T18:44:11.547" v="7068" actId="478"/>
          <ac:spMkLst>
            <pc:docMk/>
            <pc:sldMk cId="2521244836" sldId="300"/>
            <ac:spMk id="29" creationId="{011340B5-52F9-4483-86B5-ADF6B77CD9B8}"/>
          </ac:spMkLst>
        </pc:spChg>
        <pc:spChg chg="del">
          <ac:chgData name="Ken Merrihew" userId="bcb7a1e886d99f07" providerId="LiveId" clId="{ECF20755-61D4-4ACA-82A6-A434951B0DC6}" dt="2019-05-03T18:44:11.547" v="7068" actId="478"/>
          <ac:spMkLst>
            <pc:docMk/>
            <pc:sldMk cId="2521244836" sldId="300"/>
            <ac:spMk id="30" creationId="{07B56B6B-A3A0-49E7-91A6-5363F797FF23}"/>
          </ac:spMkLst>
        </pc:spChg>
        <pc:spChg chg="del">
          <ac:chgData name="Ken Merrihew" userId="bcb7a1e886d99f07" providerId="LiveId" clId="{ECF20755-61D4-4ACA-82A6-A434951B0DC6}" dt="2019-05-03T18:44:11.547" v="7068" actId="478"/>
          <ac:spMkLst>
            <pc:docMk/>
            <pc:sldMk cId="2521244836" sldId="300"/>
            <ac:spMk id="31" creationId="{EF17081F-7B5D-4970-BF27-9B5D2E39654D}"/>
          </ac:spMkLst>
        </pc:spChg>
        <pc:spChg chg="add mod">
          <ac:chgData name="Ken Merrihew" userId="bcb7a1e886d99f07" providerId="LiveId" clId="{ECF20755-61D4-4ACA-82A6-A434951B0DC6}" dt="2019-05-03T19:29:23.793" v="8424" actId="1035"/>
          <ac:spMkLst>
            <pc:docMk/>
            <pc:sldMk cId="2521244836" sldId="300"/>
            <ac:spMk id="32" creationId="{657F3B3B-82B1-4CCA-BAD8-9D2E9903A3BD}"/>
          </ac:spMkLst>
        </pc:spChg>
        <pc:spChg chg="add del mod">
          <ac:chgData name="Ken Merrihew" userId="bcb7a1e886d99f07" providerId="LiveId" clId="{ECF20755-61D4-4ACA-82A6-A434951B0DC6}" dt="2019-05-03T19:28:59.886" v="8412" actId="478"/>
          <ac:spMkLst>
            <pc:docMk/>
            <pc:sldMk cId="2521244836" sldId="300"/>
            <ac:spMk id="33" creationId="{41A3275B-4DDA-4383-8A43-D4E1926CF3E8}"/>
          </ac:spMkLst>
        </pc:spChg>
        <pc:spChg chg="del">
          <ac:chgData name="Ken Merrihew" userId="bcb7a1e886d99f07" providerId="LiveId" clId="{ECF20755-61D4-4ACA-82A6-A434951B0DC6}" dt="2019-05-03T18:44:11.547" v="7068" actId="478"/>
          <ac:spMkLst>
            <pc:docMk/>
            <pc:sldMk cId="2521244836" sldId="300"/>
            <ac:spMk id="34" creationId="{353F4EB0-839C-41F6-90DE-03A49D31F9FF}"/>
          </ac:spMkLst>
        </pc:spChg>
        <pc:spChg chg="del">
          <ac:chgData name="Ken Merrihew" userId="bcb7a1e886d99f07" providerId="LiveId" clId="{ECF20755-61D4-4ACA-82A6-A434951B0DC6}" dt="2019-05-03T18:44:11.547" v="7068" actId="478"/>
          <ac:spMkLst>
            <pc:docMk/>
            <pc:sldMk cId="2521244836" sldId="300"/>
            <ac:spMk id="36" creationId="{C662E311-C3A2-49D7-BA57-CEB67B51712C}"/>
          </ac:spMkLst>
        </pc:spChg>
        <pc:spChg chg="add mod">
          <ac:chgData name="Ken Merrihew" userId="bcb7a1e886d99f07" providerId="LiveId" clId="{ECF20755-61D4-4ACA-82A6-A434951B0DC6}" dt="2019-05-03T18:57:41.123" v="7850" actId="1038"/>
          <ac:spMkLst>
            <pc:docMk/>
            <pc:sldMk cId="2521244836" sldId="300"/>
            <ac:spMk id="38" creationId="{8B23CE96-40F4-4682-A985-3123D737C901}"/>
          </ac:spMkLst>
        </pc:spChg>
        <pc:spChg chg="add mod">
          <ac:chgData name="Ken Merrihew" userId="bcb7a1e886d99f07" providerId="LiveId" clId="{ECF20755-61D4-4ACA-82A6-A434951B0DC6}" dt="2019-05-03T18:57:41.123" v="7850" actId="1038"/>
          <ac:spMkLst>
            <pc:docMk/>
            <pc:sldMk cId="2521244836" sldId="300"/>
            <ac:spMk id="39" creationId="{1D908901-2797-423A-859B-A6A554F824E2}"/>
          </ac:spMkLst>
        </pc:spChg>
        <pc:spChg chg="add mod">
          <ac:chgData name="Ken Merrihew" userId="bcb7a1e886d99f07" providerId="LiveId" clId="{ECF20755-61D4-4ACA-82A6-A434951B0DC6}" dt="2019-05-03T18:57:41.123" v="7850" actId="1038"/>
          <ac:spMkLst>
            <pc:docMk/>
            <pc:sldMk cId="2521244836" sldId="300"/>
            <ac:spMk id="40" creationId="{24DF34F3-83D1-4AA8-806E-3D72A27FD75B}"/>
          </ac:spMkLst>
        </pc:spChg>
        <pc:spChg chg="add">
          <ac:chgData name="Ken Merrihew" userId="bcb7a1e886d99f07" providerId="LiveId" clId="{ECF20755-61D4-4ACA-82A6-A434951B0DC6}" dt="2019-05-04T20:38:51.122" v="9025"/>
          <ac:spMkLst>
            <pc:docMk/>
            <pc:sldMk cId="2521244836" sldId="300"/>
            <ac:spMk id="41" creationId="{BFC30DFA-1277-4CB7-8974-6D91B0D46B21}"/>
          </ac:spMkLst>
        </pc:spChg>
        <pc:spChg chg="del">
          <ac:chgData name="Ken Merrihew" userId="bcb7a1e886d99f07" providerId="LiveId" clId="{ECF20755-61D4-4ACA-82A6-A434951B0DC6}" dt="2019-05-03T18:44:11.547" v="7068" actId="478"/>
          <ac:spMkLst>
            <pc:docMk/>
            <pc:sldMk cId="2521244836" sldId="300"/>
            <ac:spMk id="41" creationId="{D723EC7D-0175-47BC-AB8F-C4F61D0D842D}"/>
          </ac:spMkLst>
        </pc:spChg>
        <pc:spChg chg="del">
          <ac:chgData name="Ken Merrihew" userId="bcb7a1e886d99f07" providerId="LiveId" clId="{ECF20755-61D4-4ACA-82A6-A434951B0DC6}" dt="2019-05-03T18:44:11.547" v="7068" actId="478"/>
          <ac:spMkLst>
            <pc:docMk/>
            <pc:sldMk cId="2521244836" sldId="300"/>
            <ac:spMk id="42" creationId="{2319A2FD-951A-429C-85A1-A06B33C0BF15}"/>
          </ac:spMkLst>
        </pc:spChg>
        <pc:spChg chg="add mod">
          <ac:chgData name="Ken Merrihew" userId="bcb7a1e886d99f07" providerId="LiveId" clId="{ECF20755-61D4-4ACA-82A6-A434951B0DC6}" dt="2019-05-03T20:31:39.169" v="8601" actId="20577"/>
          <ac:spMkLst>
            <pc:docMk/>
            <pc:sldMk cId="2521244836" sldId="300"/>
            <ac:spMk id="43" creationId="{4F53D510-A8B2-4897-93BC-BA75ED173BDF}"/>
          </ac:spMkLst>
        </pc:spChg>
        <pc:spChg chg="add mod">
          <ac:chgData name="Ken Merrihew" userId="bcb7a1e886d99f07" providerId="LiveId" clId="{ECF20755-61D4-4ACA-82A6-A434951B0DC6}" dt="2019-05-03T19:29:27.807" v="8425" actId="14100"/>
          <ac:spMkLst>
            <pc:docMk/>
            <pc:sldMk cId="2521244836" sldId="300"/>
            <ac:spMk id="44" creationId="{DB31FFC8-5BFE-46D6-A963-F5E781BED031}"/>
          </ac:spMkLst>
        </pc:spChg>
        <pc:spChg chg="add mod ord">
          <ac:chgData name="Ken Merrihew" userId="bcb7a1e886d99f07" providerId="LiveId" clId="{ECF20755-61D4-4ACA-82A6-A434951B0DC6}" dt="2019-05-03T19:24:06.218" v="8337" actId="1035"/>
          <ac:spMkLst>
            <pc:docMk/>
            <pc:sldMk cId="2521244836" sldId="300"/>
            <ac:spMk id="52" creationId="{B8C16260-4098-430A-BC0C-B20C743BFFD7}"/>
          </ac:spMkLst>
        </pc:spChg>
        <pc:spChg chg="add mod ord">
          <ac:chgData name="Ken Merrihew" userId="bcb7a1e886d99f07" providerId="LiveId" clId="{ECF20755-61D4-4ACA-82A6-A434951B0DC6}" dt="2019-05-03T19:27:15.430" v="8359" actId="14100"/>
          <ac:spMkLst>
            <pc:docMk/>
            <pc:sldMk cId="2521244836" sldId="300"/>
            <ac:spMk id="53" creationId="{3820BCE4-A790-4E49-AD2A-2FE5BA467834}"/>
          </ac:spMkLst>
        </pc:spChg>
        <pc:spChg chg="add mod ord">
          <ac:chgData name="Ken Merrihew" userId="bcb7a1e886d99f07" providerId="LiveId" clId="{ECF20755-61D4-4ACA-82A6-A434951B0DC6}" dt="2019-05-03T19:27:30.495" v="8364" actId="1037"/>
          <ac:spMkLst>
            <pc:docMk/>
            <pc:sldMk cId="2521244836" sldId="300"/>
            <ac:spMk id="54" creationId="{ABF81422-C360-418F-AC65-EC43C92BD9A3}"/>
          </ac:spMkLst>
        </pc:spChg>
        <pc:spChg chg="add mod ord">
          <ac:chgData name="Ken Merrihew" userId="bcb7a1e886d99f07" providerId="LiveId" clId="{ECF20755-61D4-4ACA-82A6-A434951B0DC6}" dt="2019-05-03T19:29:47.897" v="8427" actId="1035"/>
          <ac:spMkLst>
            <pc:docMk/>
            <pc:sldMk cId="2521244836" sldId="300"/>
            <ac:spMk id="55" creationId="{A2084994-9AEC-45F0-BFEA-6C589019E56F}"/>
          </ac:spMkLst>
        </pc:spChg>
        <pc:spChg chg="add del mod">
          <ac:chgData name="Ken Merrihew" userId="bcb7a1e886d99f07" providerId="LiveId" clId="{ECF20755-61D4-4ACA-82A6-A434951B0DC6}" dt="2019-05-03T18:46:28.575" v="7224" actId="478"/>
          <ac:spMkLst>
            <pc:docMk/>
            <pc:sldMk cId="2521244836" sldId="300"/>
            <ac:spMk id="56" creationId="{FEA35370-65D6-448C-AE24-66AA4CB19C43}"/>
          </ac:spMkLst>
        </pc:spChg>
        <pc:spChg chg="add del mod">
          <ac:chgData name="Ken Merrihew" userId="bcb7a1e886d99f07" providerId="LiveId" clId="{ECF20755-61D4-4ACA-82A6-A434951B0DC6}" dt="2019-05-03T18:46:28.575" v="7224" actId="478"/>
          <ac:spMkLst>
            <pc:docMk/>
            <pc:sldMk cId="2521244836" sldId="300"/>
            <ac:spMk id="57" creationId="{C6A566A8-68A8-4284-A95D-0C941251D1DC}"/>
          </ac:spMkLst>
        </pc:spChg>
        <pc:spChg chg="add del mod">
          <ac:chgData name="Ken Merrihew" userId="bcb7a1e886d99f07" providerId="LiveId" clId="{ECF20755-61D4-4ACA-82A6-A434951B0DC6}" dt="2019-05-03T18:46:28.575" v="7224" actId="478"/>
          <ac:spMkLst>
            <pc:docMk/>
            <pc:sldMk cId="2521244836" sldId="300"/>
            <ac:spMk id="58" creationId="{F16531EA-54F0-46C4-9B93-DCA91C064723}"/>
          </ac:spMkLst>
        </pc:spChg>
        <pc:spChg chg="add del mod">
          <ac:chgData name="Ken Merrihew" userId="bcb7a1e886d99f07" providerId="LiveId" clId="{ECF20755-61D4-4ACA-82A6-A434951B0DC6}" dt="2019-05-03T18:46:28.575" v="7224" actId="478"/>
          <ac:spMkLst>
            <pc:docMk/>
            <pc:sldMk cId="2521244836" sldId="300"/>
            <ac:spMk id="59" creationId="{CA95D421-D116-48F9-8F2D-8F51A4BA3294}"/>
          </ac:spMkLst>
        </pc:spChg>
        <pc:spChg chg="add del mod">
          <ac:chgData name="Ken Merrihew" userId="bcb7a1e886d99f07" providerId="LiveId" clId="{ECF20755-61D4-4ACA-82A6-A434951B0DC6}" dt="2019-05-03T18:46:28.575" v="7224" actId="478"/>
          <ac:spMkLst>
            <pc:docMk/>
            <pc:sldMk cId="2521244836" sldId="300"/>
            <ac:spMk id="60" creationId="{262FC0CB-9433-4033-87FA-6094000D982F}"/>
          </ac:spMkLst>
        </pc:spChg>
        <pc:spChg chg="add mod">
          <ac:chgData name="Ken Merrihew" userId="bcb7a1e886d99f07" providerId="LiveId" clId="{ECF20755-61D4-4ACA-82A6-A434951B0DC6}" dt="2019-05-03T19:30:20.769" v="8435" actId="1036"/>
          <ac:spMkLst>
            <pc:docMk/>
            <pc:sldMk cId="2521244836" sldId="300"/>
            <ac:spMk id="70" creationId="{07FABD47-3B7D-4D57-A8D1-E3EF3E212A5B}"/>
          </ac:spMkLst>
        </pc:spChg>
        <pc:spChg chg="add mod">
          <ac:chgData name="Ken Merrihew" userId="bcb7a1e886d99f07" providerId="LiveId" clId="{ECF20755-61D4-4ACA-82A6-A434951B0DC6}" dt="2019-05-03T19:30:20.769" v="8435" actId="1036"/>
          <ac:spMkLst>
            <pc:docMk/>
            <pc:sldMk cId="2521244836" sldId="300"/>
            <ac:spMk id="71" creationId="{D983FE7A-41DD-4A42-A7A2-E671BA19D3DE}"/>
          </ac:spMkLst>
        </pc:spChg>
        <pc:spChg chg="add mod">
          <ac:chgData name="Ken Merrihew" userId="bcb7a1e886d99f07" providerId="LiveId" clId="{ECF20755-61D4-4ACA-82A6-A434951B0DC6}" dt="2019-05-03T19:30:20.769" v="8435" actId="1036"/>
          <ac:spMkLst>
            <pc:docMk/>
            <pc:sldMk cId="2521244836" sldId="300"/>
            <ac:spMk id="72" creationId="{CE10A9EF-2B6F-4640-AF84-9EF4C7AC30C7}"/>
          </ac:spMkLst>
        </pc:spChg>
        <pc:spChg chg="add mod">
          <ac:chgData name="Ken Merrihew" userId="bcb7a1e886d99f07" providerId="LiveId" clId="{ECF20755-61D4-4ACA-82A6-A434951B0DC6}" dt="2019-05-03T19:30:20.769" v="8435" actId="1036"/>
          <ac:spMkLst>
            <pc:docMk/>
            <pc:sldMk cId="2521244836" sldId="300"/>
            <ac:spMk id="73" creationId="{B738C570-2220-4F33-97A8-E2DE20836A62}"/>
          </ac:spMkLst>
        </pc:spChg>
        <pc:spChg chg="add mod">
          <ac:chgData name="Ken Merrihew" userId="bcb7a1e886d99f07" providerId="LiveId" clId="{ECF20755-61D4-4ACA-82A6-A434951B0DC6}" dt="2019-05-03T19:30:20.769" v="8435" actId="1036"/>
          <ac:spMkLst>
            <pc:docMk/>
            <pc:sldMk cId="2521244836" sldId="300"/>
            <ac:spMk id="74" creationId="{B2F9B84C-F4E2-44AD-A772-8763041C24CC}"/>
          </ac:spMkLst>
        </pc:spChg>
        <pc:spChg chg="add mod">
          <ac:chgData name="Ken Merrihew" userId="bcb7a1e886d99f07" providerId="LiveId" clId="{ECF20755-61D4-4ACA-82A6-A434951B0DC6}" dt="2019-05-03T19:30:20.769" v="8435" actId="1036"/>
          <ac:spMkLst>
            <pc:docMk/>
            <pc:sldMk cId="2521244836" sldId="300"/>
            <ac:spMk id="75" creationId="{83717F11-7E6B-4987-BD8C-81AB9C773ED7}"/>
          </ac:spMkLst>
        </pc:spChg>
        <pc:spChg chg="add mod">
          <ac:chgData name="Ken Merrihew" userId="bcb7a1e886d99f07" providerId="LiveId" clId="{ECF20755-61D4-4ACA-82A6-A434951B0DC6}" dt="2019-05-03T19:30:20.769" v="8435" actId="1036"/>
          <ac:spMkLst>
            <pc:docMk/>
            <pc:sldMk cId="2521244836" sldId="300"/>
            <ac:spMk id="76" creationId="{7E31977D-E793-4678-94F9-D876CD1531C4}"/>
          </ac:spMkLst>
        </pc:spChg>
        <pc:spChg chg="add mod">
          <ac:chgData name="Ken Merrihew" userId="bcb7a1e886d99f07" providerId="LiveId" clId="{ECF20755-61D4-4ACA-82A6-A434951B0DC6}" dt="2019-05-03T19:30:20.769" v="8435" actId="1036"/>
          <ac:spMkLst>
            <pc:docMk/>
            <pc:sldMk cId="2521244836" sldId="300"/>
            <ac:spMk id="78" creationId="{7D566BE1-23F2-40FB-AC01-E83FF27FB990}"/>
          </ac:spMkLst>
        </pc:spChg>
        <pc:spChg chg="add mod">
          <ac:chgData name="Ken Merrihew" userId="bcb7a1e886d99f07" providerId="LiveId" clId="{ECF20755-61D4-4ACA-82A6-A434951B0DC6}" dt="2019-05-03T19:07:21.290" v="8093" actId="14100"/>
          <ac:spMkLst>
            <pc:docMk/>
            <pc:sldMk cId="2521244836" sldId="300"/>
            <ac:spMk id="79" creationId="{64237419-A0DF-4A53-BBCD-7A04AB65453A}"/>
          </ac:spMkLst>
        </pc:spChg>
        <pc:spChg chg="add mod">
          <ac:chgData name="Ken Merrihew" userId="bcb7a1e886d99f07" providerId="LiveId" clId="{ECF20755-61D4-4ACA-82A6-A434951B0DC6}" dt="2019-05-03T20:29:57.942" v="8584" actId="1035"/>
          <ac:spMkLst>
            <pc:docMk/>
            <pc:sldMk cId="2521244836" sldId="300"/>
            <ac:spMk id="80" creationId="{B234BD81-D33D-44C3-ACB2-CCF57552608D}"/>
          </ac:spMkLst>
        </pc:spChg>
        <pc:spChg chg="add mod">
          <ac:chgData name="Ken Merrihew" userId="bcb7a1e886d99f07" providerId="LiveId" clId="{ECF20755-61D4-4ACA-82A6-A434951B0DC6}" dt="2019-05-03T20:30:26.003" v="8598" actId="1036"/>
          <ac:spMkLst>
            <pc:docMk/>
            <pc:sldMk cId="2521244836" sldId="300"/>
            <ac:spMk id="81" creationId="{BF42F0E4-A1DA-4434-AE28-EEDEC94EC4B5}"/>
          </ac:spMkLst>
        </pc:spChg>
        <pc:spChg chg="add mod">
          <ac:chgData name="Ken Merrihew" userId="bcb7a1e886d99f07" providerId="LiveId" clId="{ECF20755-61D4-4ACA-82A6-A434951B0DC6}" dt="2019-05-03T20:30:26.003" v="8598" actId="1036"/>
          <ac:spMkLst>
            <pc:docMk/>
            <pc:sldMk cId="2521244836" sldId="300"/>
            <ac:spMk id="82" creationId="{E4FC2791-6D3C-4AEF-A974-0873CF2743A3}"/>
          </ac:spMkLst>
        </pc:spChg>
        <pc:spChg chg="add mod">
          <ac:chgData name="Ken Merrihew" userId="bcb7a1e886d99f07" providerId="LiveId" clId="{ECF20755-61D4-4ACA-82A6-A434951B0DC6}" dt="2019-05-03T19:30:20.769" v="8435" actId="1036"/>
          <ac:spMkLst>
            <pc:docMk/>
            <pc:sldMk cId="2521244836" sldId="300"/>
            <ac:spMk id="84" creationId="{BEF048DE-B3D0-4930-BF51-C2F721C1B0B3}"/>
          </ac:spMkLst>
        </pc:spChg>
        <pc:spChg chg="add mod">
          <ac:chgData name="Ken Merrihew" userId="bcb7a1e886d99f07" providerId="LiveId" clId="{ECF20755-61D4-4ACA-82A6-A434951B0DC6}" dt="2019-05-03T20:29:06.059" v="8573" actId="1076"/>
          <ac:spMkLst>
            <pc:docMk/>
            <pc:sldMk cId="2521244836" sldId="300"/>
            <ac:spMk id="85" creationId="{A42E87D9-4427-44B9-8839-FF86847D68BD}"/>
          </ac:spMkLst>
        </pc:spChg>
        <pc:grpChg chg="add del mod">
          <ac:chgData name="Ken Merrihew" userId="bcb7a1e886d99f07" providerId="LiveId" clId="{ECF20755-61D4-4ACA-82A6-A434951B0DC6}" dt="2019-05-03T18:50:41.793" v="7362" actId="165"/>
          <ac:grpSpMkLst>
            <pc:docMk/>
            <pc:sldMk cId="2521244836" sldId="300"/>
            <ac:grpSpMk id="3" creationId="{C5E77660-F73D-4428-B44F-0FABAB29A986}"/>
          </ac:grpSpMkLst>
        </pc:grpChg>
        <pc:grpChg chg="del">
          <ac:chgData name="Ken Merrihew" userId="bcb7a1e886d99f07" providerId="LiveId" clId="{ECF20755-61D4-4ACA-82A6-A434951B0DC6}" dt="2019-05-03T18:44:11.547" v="7068" actId="478"/>
          <ac:grpSpMkLst>
            <pc:docMk/>
            <pc:sldMk cId="2521244836" sldId="300"/>
            <ac:grpSpMk id="4" creationId="{B80A7692-E919-4830-95D0-729ACED5ED06}"/>
          </ac:grpSpMkLst>
        </pc:grpChg>
        <pc:grpChg chg="add mod ord">
          <ac:chgData name="Ken Merrihew" userId="bcb7a1e886d99f07" providerId="LiveId" clId="{ECF20755-61D4-4ACA-82A6-A434951B0DC6}" dt="2019-05-03T19:03:20.346" v="8056" actId="167"/>
          <ac:grpSpMkLst>
            <pc:docMk/>
            <pc:sldMk cId="2521244836" sldId="300"/>
            <ac:grpSpMk id="5" creationId="{53BFDAE0-25CC-431C-8BC5-DEE4FE6B6589}"/>
          </ac:grpSpMkLst>
        </pc:grpChg>
        <pc:grpChg chg="add del mod">
          <ac:chgData name="Ken Merrihew" userId="bcb7a1e886d99f07" providerId="LiveId" clId="{ECF20755-61D4-4ACA-82A6-A434951B0DC6}" dt="2019-05-03T18:46:28.575" v="7224" actId="478"/>
          <ac:grpSpMkLst>
            <pc:docMk/>
            <pc:sldMk cId="2521244836" sldId="300"/>
            <ac:grpSpMk id="45" creationId="{5A226948-09C1-45F0-B662-25CA576247B8}"/>
          </ac:grpSpMkLst>
        </pc:grpChg>
        <pc:grpChg chg="add del mod">
          <ac:chgData name="Ken Merrihew" userId="bcb7a1e886d99f07" providerId="LiveId" clId="{ECF20755-61D4-4ACA-82A6-A434951B0DC6}" dt="2019-05-03T18:46:49.886" v="7249" actId="165"/>
          <ac:grpSpMkLst>
            <pc:docMk/>
            <pc:sldMk cId="2521244836" sldId="300"/>
            <ac:grpSpMk id="61" creationId="{1D5BA2EC-183C-49C2-8CB2-4CDD01B17207}"/>
          </ac:grpSpMkLst>
        </pc:grpChg>
        <pc:picChg chg="mod topLvl">
          <ac:chgData name="Ken Merrihew" userId="bcb7a1e886d99f07" providerId="LiveId" clId="{ECF20755-61D4-4ACA-82A6-A434951B0DC6}" dt="2019-05-03T18:53:10.136" v="7577" actId="164"/>
          <ac:picMkLst>
            <pc:docMk/>
            <pc:sldMk cId="2521244836" sldId="300"/>
            <ac:picMk id="62" creationId="{A5A1AC79-A560-475B-A01C-752FA6A284D3}"/>
          </ac:picMkLst>
        </pc:picChg>
        <pc:picChg chg="mod topLvl">
          <ac:chgData name="Ken Merrihew" userId="bcb7a1e886d99f07" providerId="LiveId" clId="{ECF20755-61D4-4ACA-82A6-A434951B0DC6}" dt="2019-05-03T18:53:10.136" v="7577" actId="164"/>
          <ac:picMkLst>
            <pc:docMk/>
            <pc:sldMk cId="2521244836" sldId="300"/>
            <ac:picMk id="63" creationId="{825F6980-09FB-4A55-A300-21BD5FD8E9AB}"/>
          </ac:picMkLst>
        </pc:picChg>
        <pc:picChg chg="mod topLvl">
          <ac:chgData name="Ken Merrihew" userId="bcb7a1e886d99f07" providerId="LiveId" clId="{ECF20755-61D4-4ACA-82A6-A434951B0DC6}" dt="2019-05-03T18:53:10.136" v="7577" actId="164"/>
          <ac:picMkLst>
            <pc:docMk/>
            <pc:sldMk cId="2521244836" sldId="300"/>
            <ac:picMk id="64" creationId="{979431A5-A81A-470E-83E4-F4276BB75D20}"/>
          </ac:picMkLst>
        </pc:picChg>
        <pc:picChg chg="mod topLvl">
          <ac:chgData name="Ken Merrihew" userId="bcb7a1e886d99f07" providerId="LiveId" clId="{ECF20755-61D4-4ACA-82A6-A434951B0DC6}" dt="2019-05-03T18:53:10.136" v="7577" actId="164"/>
          <ac:picMkLst>
            <pc:docMk/>
            <pc:sldMk cId="2521244836" sldId="300"/>
            <ac:picMk id="65" creationId="{CB388F6E-95D8-4A6B-A913-E9F4ABA010E4}"/>
          </ac:picMkLst>
        </pc:picChg>
        <pc:picChg chg="mod topLvl">
          <ac:chgData name="Ken Merrihew" userId="bcb7a1e886d99f07" providerId="LiveId" clId="{ECF20755-61D4-4ACA-82A6-A434951B0DC6}" dt="2019-05-03T18:53:10.136" v="7577" actId="164"/>
          <ac:picMkLst>
            <pc:docMk/>
            <pc:sldMk cId="2521244836" sldId="300"/>
            <ac:picMk id="66" creationId="{6BB5A137-ABB3-468E-A337-D5491BBEE64E}"/>
          </ac:picMkLst>
        </pc:picChg>
        <pc:picChg chg="mod topLvl">
          <ac:chgData name="Ken Merrihew" userId="bcb7a1e886d99f07" providerId="LiveId" clId="{ECF20755-61D4-4ACA-82A6-A434951B0DC6}" dt="2019-05-03T18:53:10.136" v="7577" actId="164"/>
          <ac:picMkLst>
            <pc:docMk/>
            <pc:sldMk cId="2521244836" sldId="300"/>
            <ac:picMk id="67" creationId="{D010C00D-D45C-41D0-8847-71C065EB5692}"/>
          </ac:picMkLst>
        </pc:picChg>
        <pc:picChg chg="mod topLvl">
          <ac:chgData name="Ken Merrihew" userId="bcb7a1e886d99f07" providerId="LiveId" clId="{ECF20755-61D4-4ACA-82A6-A434951B0DC6}" dt="2019-05-03T18:53:10.136" v="7577" actId="164"/>
          <ac:picMkLst>
            <pc:docMk/>
            <pc:sldMk cId="2521244836" sldId="300"/>
            <ac:picMk id="68" creationId="{6ADB9C5A-7192-43E0-AAD1-03B13F6A1C48}"/>
          </ac:picMkLst>
        </pc:picChg>
        <pc:picChg chg="mod topLvl">
          <ac:chgData name="Ken Merrihew" userId="bcb7a1e886d99f07" providerId="LiveId" clId="{ECF20755-61D4-4ACA-82A6-A434951B0DC6}" dt="2019-05-03T18:53:10.136" v="7577" actId="164"/>
          <ac:picMkLst>
            <pc:docMk/>
            <pc:sldMk cId="2521244836" sldId="300"/>
            <ac:picMk id="69" creationId="{93A4CFC7-33A4-4491-9CF5-BF142E7C3018}"/>
          </ac:picMkLst>
        </pc:picChg>
        <pc:picChg chg="add mod">
          <ac:chgData name="Ken Merrihew" userId="bcb7a1e886d99f07" providerId="LiveId" clId="{ECF20755-61D4-4ACA-82A6-A434951B0DC6}" dt="2019-05-03T18:53:10.136" v="7577" actId="164"/>
          <ac:picMkLst>
            <pc:docMk/>
            <pc:sldMk cId="2521244836" sldId="300"/>
            <ac:picMk id="77" creationId="{B0AFA4F7-72E5-4FA1-A6B7-232E42523767}"/>
          </ac:picMkLst>
        </pc:picChg>
        <pc:picChg chg="add mod">
          <ac:chgData name="Ken Merrihew" userId="bcb7a1e886d99f07" providerId="LiveId" clId="{ECF20755-61D4-4ACA-82A6-A434951B0DC6}" dt="2019-05-03T19:00:21.622" v="7902" actId="1037"/>
          <ac:picMkLst>
            <pc:docMk/>
            <pc:sldMk cId="2521244836" sldId="300"/>
            <ac:picMk id="83" creationId="{DAF28A11-0EF9-4F7F-AA0D-438F26532766}"/>
          </ac:picMkLst>
        </pc:picChg>
        <pc:cxnChg chg="del mod">
          <ac:chgData name="Ken Merrihew" userId="bcb7a1e886d99f07" providerId="LiveId" clId="{ECF20755-61D4-4ACA-82A6-A434951B0DC6}" dt="2019-05-03T18:44:11.547" v="7068" actId="478"/>
          <ac:cxnSpMkLst>
            <pc:docMk/>
            <pc:sldMk cId="2521244836" sldId="300"/>
            <ac:cxnSpMk id="16" creationId="{D9A9D9C6-029E-4568-B54B-6A3F15D0F8E1}"/>
          </ac:cxnSpMkLst>
        </pc:cxnChg>
        <pc:cxnChg chg="del mod">
          <ac:chgData name="Ken Merrihew" userId="bcb7a1e886d99f07" providerId="LiveId" clId="{ECF20755-61D4-4ACA-82A6-A434951B0DC6}" dt="2019-05-03T18:44:11.547" v="7068" actId="478"/>
          <ac:cxnSpMkLst>
            <pc:docMk/>
            <pc:sldMk cId="2521244836" sldId="300"/>
            <ac:cxnSpMk id="18" creationId="{39A638C4-4B24-4497-B909-030C00CC62CF}"/>
          </ac:cxnSpMkLst>
        </pc:cxnChg>
        <pc:cxnChg chg="del mod">
          <ac:chgData name="Ken Merrihew" userId="bcb7a1e886d99f07" providerId="LiveId" clId="{ECF20755-61D4-4ACA-82A6-A434951B0DC6}" dt="2019-05-03T18:44:11.547" v="7068" actId="478"/>
          <ac:cxnSpMkLst>
            <pc:docMk/>
            <pc:sldMk cId="2521244836" sldId="300"/>
            <ac:cxnSpMk id="35" creationId="{701755C3-87FE-49CF-B358-B1BC2BADECD6}"/>
          </ac:cxnSpMkLst>
        </pc:cxnChg>
        <pc:cxnChg chg="del">
          <ac:chgData name="Ken Merrihew" userId="bcb7a1e886d99f07" providerId="LiveId" clId="{ECF20755-61D4-4ACA-82A6-A434951B0DC6}" dt="2019-05-03T18:44:11.547" v="7068" actId="478"/>
          <ac:cxnSpMkLst>
            <pc:docMk/>
            <pc:sldMk cId="2521244836" sldId="300"/>
            <ac:cxnSpMk id="37" creationId="{DCD231CA-499D-4EE8-A28B-FA4452B143B9}"/>
          </ac:cxnSpMkLst>
        </pc:cxnChg>
      </pc:sldChg>
      <pc:sldChg chg="addSp delSp add">
        <pc:chgData name="Ken Merrihew" userId="bcb7a1e886d99f07" providerId="LiveId" clId="{ECF20755-61D4-4ACA-82A6-A434951B0DC6}" dt="2019-05-04T20:40:40.478" v="9077"/>
        <pc:sldMkLst>
          <pc:docMk/>
          <pc:sldMk cId="3895403026" sldId="301"/>
        </pc:sldMkLst>
        <pc:spChg chg="del">
          <ac:chgData name="Ken Merrihew" userId="bcb7a1e886d99f07" providerId="LiveId" clId="{ECF20755-61D4-4ACA-82A6-A434951B0DC6}" dt="2019-05-04T20:40:39.974" v="9076" actId="478"/>
          <ac:spMkLst>
            <pc:docMk/>
            <pc:sldMk cId="3895403026" sldId="301"/>
            <ac:spMk id="8" creationId="{AD64E5FD-27D6-4C01-B0B3-071D1040CEA4}"/>
          </ac:spMkLst>
        </pc:spChg>
        <pc:spChg chg="add">
          <ac:chgData name="Ken Merrihew" userId="bcb7a1e886d99f07" providerId="LiveId" clId="{ECF20755-61D4-4ACA-82A6-A434951B0DC6}" dt="2019-05-04T20:40:40.478" v="9077"/>
          <ac:spMkLst>
            <pc:docMk/>
            <pc:sldMk cId="3895403026" sldId="301"/>
            <ac:spMk id="10" creationId="{01CB03CC-52BE-452E-A85C-8B3FF756E00F}"/>
          </ac:spMkLst>
        </pc:spChg>
      </pc:sldChg>
      <pc:sldChg chg="addSp delSp add">
        <pc:chgData name="Ken Merrihew" userId="bcb7a1e886d99f07" providerId="LiveId" clId="{ECF20755-61D4-4ACA-82A6-A434951B0DC6}" dt="2019-05-04T20:40:45.782" v="9079"/>
        <pc:sldMkLst>
          <pc:docMk/>
          <pc:sldMk cId="2659654233" sldId="302"/>
        </pc:sldMkLst>
        <pc:spChg chg="del">
          <ac:chgData name="Ken Merrihew" userId="bcb7a1e886d99f07" providerId="LiveId" clId="{ECF20755-61D4-4ACA-82A6-A434951B0DC6}" dt="2019-05-04T20:40:45.164" v="9078" actId="478"/>
          <ac:spMkLst>
            <pc:docMk/>
            <pc:sldMk cId="2659654233" sldId="302"/>
            <ac:spMk id="3" creationId="{D76B89ED-8B46-4916-83FE-7C6CA1A1483C}"/>
          </ac:spMkLst>
        </pc:spChg>
        <pc:spChg chg="add">
          <ac:chgData name="Ken Merrihew" userId="bcb7a1e886d99f07" providerId="LiveId" clId="{ECF20755-61D4-4ACA-82A6-A434951B0DC6}" dt="2019-05-04T20:40:45.782" v="9079"/>
          <ac:spMkLst>
            <pc:docMk/>
            <pc:sldMk cId="2659654233" sldId="302"/>
            <ac:spMk id="4" creationId="{E092886B-2C22-423B-B53F-3F10064DBB37}"/>
          </ac:spMkLst>
        </pc:spChg>
      </pc:sldChg>
      <pc:sldChg chg="addSp delSp add">
        <pc:chgData name="Ken Merrihew" userId="bcb7a1e886d99f07" providerId="LiveId" clId="{ECF20755-61D4-4ACA-82A6-A434951B0DC6}" dt="2019-05-04T20:41:15.788" v="9095"/>
        <pc:sldMkLst>
          <pc:docMk/>
          <pc:sldMk cId="294672512" sldId="303"/>
        </pc:sldMkLst>
        <pc:spChg chg="del">
          <ac:chgData name="Ken Merrihew" userId="bcb7a1e886d99f07" providerId="LiveId" clId="{ECF20755-61D4-4ACA-82A6-A434951B0DC6}" dt="2019-05-04T20:41:15.287" v="9094" actId="478"/>
          <ac:spMkLst>
            <pc:docMk/>
            <pc:sldMk cId="294672512" sldId="303"/>
            <ac:spMk id="3" creationId="{D76B89ED-8B46-4916-83FE-7C6CA1A1483C}"/>
          </ac:spMkLst>
        </pc:spChg>
        <pc:spChg chg="add">
          <ac:chgData name="Ken Merrihew" userId="bcb7a1e886d99f07" providerId="LiveId" clId="{ECF20755-61D4-4ACA-82A6-A434951B0DC6}" dt="2019-05-04T20:41:15.788" v="9095"/>
          <ac:spMkLst>
            <pc:docMk/>
            <pc:sldMk cId="294672512" sldId="303"/>
            <ac:spMk id="4" creationId="{BC8706DE-AE4C-4B95-A03F-71ED1896F2CB}"/>
          </ac:spMkLst>
        </pc:spChg>
      </pc:sldChg>
      <pc:sldChg chg="addSp delSp modSp add">
        <pc:chgData name="Ken Merrihew" userId="bcb7a1e886d99f07" providerId="LiveId" clId="{ECF20755-61D4-4ACA-82A6-A434951B0DC6}" dt="2019-05-04T20:40:02.146" v="9057"/>
        <pc:sldMkLst>
          <pc:docMk/>
          <pc:sldMk cId="4245142445" sldId="304"/>
        </pc:sldMkLst>
        <pc:spChg chg="mod">
          <ac:chgData name="Ken Merrihew" userId="bcb7a1e886d99f07" providerId="LiveId" clId="{ECF20755-61D4-4ACA-82A6-A434951B0DC6}" dt="2019-05-04T02:03:28.237" v="8817" actId="1035"/>
          <ac:spMkLst>
            <pc:docMk/>
            <pc:sldMk cId="4245142445" sldId="304"/>
            <ac:spMk id="3" creationId="{E2263769-A21A-47C3-837A-2CF602A4A55D}"/>
          </ac:spMkLst>
        </pc:spChg>
        <pc:spChg chg="add">
          <ac:chgData name="Ken Merrihew" userId="bcb7a1e886d99f07" providerId="LiveId" clId="{ECF20755-61D4-4ACA-82A6-A434951B0DC6}" dt="2019-05-04T20:40:02.146" v="9057"/>
          <ac:spMkLst>
            <pc:docMk/>
            <pc:sldMk cId="4245142445" sldId="304"/>
            <ac:spMk id="4" creationId="{290325BC-925C-49CD-B1BE-A2C096809EF3}"/>
          </ac:spMkLst>
        </pc:spChg>
        <pc:spChg chg="del">
          <ac:chgData name="Ken Merrihew" userId="bcb7a1e886d99f07" providerId="LiveId" clId="{ECF20755-61D4-4ACA-82A6-A434951B0DC6}" dt="2019-05-04T20:40:01.660" v="9056" actId="478"/>
          <ac:spMkLst>
            <pc:docMk/>
            <pc:sldMk cId="4245142445" sldId="304"/>
            <ac:spMk id="17" creationId="{B39FCCB3-2215-48A4-B0D5-0B54325CD776}"/>
          </ac:spMkLst>
        </pc:spChg>
      </pc:sldChg>
      <pc:sldChg chg="addSp delSp add">
        <pc:chgData name="Ken Merrihew" userId="bcb7a1e886d99f07" providerId="LiveId" clId="{ECF20755-61D4-4ACA-82A6-A434951B0DC6}" dt="2019-05-04T20:40:06.652" v="9059"/>
        <pc:sldMkLst>
          <pc:docMk/>
          <pc:sldMk cId="1556733435" sldId="305"/>
        </pc:sldMkLst>
        <pc:spChg chg="del">
          <ac:chgData name="Ken Merrihew" userId="bcb7a1e886d99f07" providerId="LiveId" clId="{ECF20755-61D4-4ACA-82A6-A434951B0DC6}" dt="2019-05-04T20:40:06.103" v="9058" actId="478"/>
          <ac:spMkLst>
            <pc:docMk/>
            <pc:sldMk cId="1556733435" sldId="305"/>
            <ac:spMk id="3" creationId="{A559EB41-4087-481A-A7AB-4C00332C5453}"/>
          </ac:spMkLst>
        </pc:spChg>
        <pc:spChg chg="add">
          <ac:chgData name="Ken Merrihew" userId="bcb7a1e886d99f07" providerId="LiveId" clId="{ECF20755-61D4-4ACA-82A6-A434951B0DC6}" dt="2019-05-04T20:40:06.652" v="9059"/>
          <ac:spMkLst>
            <pc:docMk/>
            <pc:sldMk cId="1556733435" sldId="305"/>
            <ac:spMk id="4" creationId="{81BF297E-8E61-497C-84C9-7FC744D6AC52}"/>
          </ac:spMkLst>
        </pc:spChg>
      </pc:sldChg>
      <pc:sldChg chg="addSp delSp modSp add ord delAnim modAnim">
        <pc:chgData name="Ken Merrihew" userId="bcb7a1e886d99f07" providerId="LiveId" clId="{ECF20755-61D4-4ACA-82A6-A434951B0DC6}" dt="2019-05-04T20:40:22.610" v="9067"/>
        <pc:sldMkLst>
          <pc:docMk/>
          <pc:sldMk cId="4168541068" sldId="306"/>
        </pc:sldMkLst>
        <pc:spChg chg="add">
          <ac:chgData name="Ken Merrihew" userId="bcb7a1e886d99f07" providerId="LiveId" clId="{ECF20755-61D4-4ACA-82A6-A434951B0DC6}" dt="2019-05-04T20:40:22.610" v="9067"/>
          <ac:spMkLst>
            <pc:docMk/>
            <pc:sldMk cId="4168541068" sldId="306"/>
            <ac:spMk id="6" creationId="{69797728-119C-48D1-8FA5-9382F51EE31A}"/>
          </ac:spMkLst>
        </pc:spChg>
        <pc:spChg chg="del">
          <ac:chgData name="Ken Merrihew" userId="bcb7a1e886d99f07" providerId="LiveId" clId="{ECF20755-61D4-4ACA-82A6-A434951B0DC6}" dt="2019-05-04T20:40:21.603" v="9066" actId="478"/>
          <ac:spMkLst>
            <pc:docMk/>
            <pc:sldMk cId="4168541068" sldId="306"/>
            <ac:spMk id="8" creationId="{AD64E5FD-27D6-4C01-B0B3-071D1040CEA4}"/>
          </ac:spMkLst>
        </pc:spChg>
        <pc:spChg chg="mod">
          <ac:chgData name="Ken Merrihew" userId="bcb7a1e886d99f07" providerId="LiveId" clId="{ECF20755-61D4-4ACA-82A6-A434951B0DC6}" dt="2019-05-04T02:08:48.408" v="8826" actId="1076"/>
          <ac:spMkLst>
            <pc:docMk/>
            <pc:sldMk cId="4168541068" sldId="306"/>
            <ac:spMk id="10" creationId="{17E4F5C8-267E-470F-AF9E-7D5F48499B40}"/>
          </ac:spMkLst>
        </pc:spChg>
        <pc:spChg chg="mod">
          <ac:chgData name="Ken Merrihew" userId="bcb7a1e886d99f07" providerId="LiveId" clId="{ECF20755-61D4-4ACA-82A6-A434951B0DC6}" dt="2019-05-04T02:08:48.408" v="8826" actId="1076"/>
          <ac:spMkLst>
            <pc:docMk/>
            <pc:sldMk cId="4168541068" sldId="306"/>
            <ac:spMk id="11" creationId="{E699AAB6-A23C-4A54-8404-15E27D776A14}"/>
          </ac:spMkLst>
        </pc:spChg>
        <pc:spChg chg="del">
          <ac:chgData name="Ken Merrihew" userId="bcb7a1e886d99f07" providerId="LiveId" clId="{ECF20755-61D4-4ACA-82A6-A434951B0DC6}" dt="2019-05-04T02:08:36.254" v="8824" actId="478"/>
          <ac:spMkLst>
            <pc:docMk/>
            <pc:sldMk cId="4168541068" sldId="306"/>
            <ac:spMk id="12" creationId="{691FD969-015A-4A44-941C-B929838BE60C}"/>
          </ac:spMkLst>
        </pc:spChg>
        <pc:spChg chg="del">
          <ac:chgData name="Ken Merrihew" userId="bcb7a1e886d99f07" providerId="LiveId" clId="{ECF20755-61D4-4ACA-82A6-A434951B0DC6}" dt="2019-05-04T02:08:37.667" v="8825" actId="478"/>
          <ac:spMkLst>
            <pc:docMk/>
            <pc:sldMk cId="4168541068" sldId="306"/>
            <ac:spMk id="13" creationId="{FED44D03-2497-422D-9A2B-A026FFAAF388}"/>
          </ac:spMkLst>
        </pc:spChg>
        <pc:picChg chg="del">
          <ac:chgData name="Ken Merrihew" userId="bcb7a1e886d99f07" providerId="LiveId" clId="{ECF20755-61D4-4ACA-82A6-A434951B0DC6}" dt="2019-05-04T02:08:35.049" v="8823" actId="478"/>
          <ac:picMkLst>
            <pc:docMk/>
            <pc:sldMk cId="4168541068" sldId="306"/>
            <ac:picMk id="9" creationId="{A2F4B43A-3293-49FB-B1E8-9E073296D3A1}"/>
          </ac:picMkLst>
        </pc:picChg>
        <pc:picChg chg="mod">
          <ac:chgData name="Ken Merrihew" userId="bcb7a1e886d99f07" providerId="LiveId" clId="{ECF20755-61D4-4ACA-82A6-A434951B0DC6}" dt="2019-05-04T02:08:48.408" v="8826" actId="1076"/>
          <ac:picMkLst>
            <pc:docMk/>
            <pc:sldMk cId="4168541068" sldId="306"/>
            <ac:picMk id="1026" creationId="{D72DD947-E4D5-4BB7-8791-FBD4A0153164}"/>
          </ac:picMkLst>
        </pc:picChg>
      </pc:sldChg>
      <pc:sldChg chg="addSp delSp modSp add ord delAnim modAnim">
        <pc:chgData name="Ken Merrihew" userId="bcb7a1e886d99f07" providerId="LiveId" clId="{ECF20755-61D4-4ACA-82A6-A434951B0DC6}" dt="2019-05-04T20:40:26.441" v="9069"/>
        <pc:sldMkLst>
          <pc:docMk/>
          <pc:sldMk cId="2701405826" sldId="307"/>
        </pc:sldMkLst>
        <pc:spChg chg="mod">
          <ac:chgData name="Ken Merrihew" userId="bcb7a1e886d99f07" providerId="LiveId" clId="{ECF20755-61D4-4ACA-82A6-A434951B0DC6}" dt="2019-05-04T02:09:34.651" v="8908" actId="1035"/>
          <ac:spMkLst>
            <pc:docMk/>
            <pc:sldMk cId="2701405826" sldId="307"/>
            <ac:spMk id="2" creationId="{67D8D219-CDD1-4484-8207-18CCF1D1C147}"/>
          </ac:spMkLst>
        </pc:spChg>
        <pc:spChg chg="del">
          <ac:chgData name="Ken Merrihew" userId="bcb7a1e886d99f07" providerId="LiveId" clId="{ECF20755-61D4-4ACA-82A6-A434951B0DC6}" dt="2019-05-04T02:09:37.428" v="8909" actId="478"/>
          <ac:spMkLst>
            <pc:docMk/>
            <pc:sldMk cId="2701405826" sldId="307"/>
            <ac:spMk id="3" creationId="{E2263769-A21A-47C3-837A-2CF602A4A55D}"/>
          </ac:spMkLst>
        </pc:spChg>
        <pc:spChg chg="add">
          <ac:chgData name="Ken Merrihew" userId="bcb7a1e886d99f07" providerId="LiveId" clId="{ECF20755-61D4-4ACA-82A6-A434951B0DC6}" dt="2019-05-04T20:40:26.441" v="9069"/>
          <ac:spMkLst>
            <pc:docMk/>
            <pc:sldMk cId="2701405826" sldId="307"/>
            <ac:spMk id="4" creationId="{3BBD8EC2-ECAA-498B-BDDF-116AAD07FC28}"/>
          </ac:spMkLst>
        </pc:spChg>
        <pc:spChg chg="add del">
          <ac:chgData name="Ken Merrihew" userId="bcb7a1e886d99f07" providerId="LiveId" clId="{ECF20755-61D4-4ACA-82A6-A434951B0DC6}" dt="2019-05-04T02:09:45.613" v="8915" actId="478"/>
          <ac:spMkLst>
            <pc:docMk/>
            <pc:sldMk cId="2701405826" sldId="307"/>
            <ac:spMk id="4" creationId="{B6B560DD-52DA-4990-BD15-1BBF72B52D95}"/>
          </ac:spMkLst>
        </pc:spChg>
        <pc:spChg chg="del">
          <ac:chgData name="Ken Merrihew" userId="bcb7a1e886d99f07" providerId="LiveId" clId="{ECF20755-61D4-4ACA-82A6-A434951B0DC6}" dt="2019-05-04T02:09:44.741" v="8914" actId="478"/>
          <ac:spMkLst>
            <pc:docMk/>
            <pc:sldMk cId="2701405826" sldId="307"/>
            <ac:spMk id="6" creationId="{FB763895-0120-4BB5-82D5-4DB71DA85863}"/>
          </ac:spMkLst>
        </pc:spChg>
        <pc:spChg chg="del">
          <ac:chgData name="Ken Merrihew" userId="bcb7a1e886d99f07" providerId="LiveId" clId="{ECF20755-61D4-4ACA-82A6-A434951B0DC6}" dt="2019-05-04T20:40:25.829" v="9068" actId="478"/>
          <ac:spMkLst>
            <pc:docMk/>
            <pc:sldMk cId="2701405826" sldId="307"/>
            <ac:spMk id="8" creationId="{AD64E5FD-27D6-4C01-B0B3-071D1040CEA4}"/>
          </ac:spMkLst>
        </pc:spChg>
        <pc:spChg chg="del">
          <ac:chgData name="Ken Merrihew" userId="bcb7a1e886d99f07" providerId="LiveId" clId="{ECF20755-61D4-4ACA-82A6-A434951B0DC6}" dt="2019-05-04T02:09:43.767" v="8913" actId="478"/>
          <ac:spMkLst>
            <pc:docMk/>
            <pc:sldMk cId="2701405826" sldId="307"/>
            <ac:spMk id="9" creationId="{9615B664-BEAF-4F43-8A80-A754CBC13302}"/>
          </ac:spMkLst>
        </pc:spChg>
        <pc:spChg chg="del">
          <ac:chgData name="Ken Merrihew" userId="bcb7a1e886d99f07" providerId="LiveId" clId="{ECF20755-61D4-4ACA-82A6-A434951B0DC6}" dt="2019-05-04T02:09:46.544" v="8916" actId="478"/>
          <ac:spMkLst>
            <pc:docMk/>
            <pc:sldMk cId="2701405826" sldId="307"/>
            <ac:spMk id="10" creationId="{CCA3DDE8-1A1A-46AE-87FA-F02E6EC89C26}"/>
          </ac:spMkLst>
        </pc:spChg>
        <pc:spChg chg="del">
          <ac:chgData name="Ken Merrihew" userId="bcb7a1e886d99f07" providerId="LiveId" clId="{ECF20755-61D4-4ACA-82A6-A434951B0DC6}" dt="2019-05-04T02:09:51.369" v="8917" actId="478"/>
          <ac:spMkLst>
            <pc:docMk/>
            <pc:sldMk cId="2701405826" sldId="307"/>
            <ac:spMk id="11" creationId="{EB5BE3FA-A27A-41DF-8586-B88807023FF3}"/>
          </ac:spMkLst>
        </pc:spChg>
        <pc:spChg chg="del">
          <ac:chgData name="Ken Merrihew" userId="bcb7a1e886d99f07" providerId="LiveId" clId="{ECF20755-61D4-4ACA-82A6-A434951B0DC6}" dt="2019-05-04T02:09:38.513" v="8910" actId="478"/>
          <ac:spMkLst>
            <pc:docMk/>
            <pc:sldMk cId="2701405826" sldId="307"/>
            <ac:spMk id="12" creationId="{047295F3-ECBE-41D8-A64D-BD99C3392F77}"/>
          </ac:spMkLst>
        </pc:spChg>
        <pc:spChg chg="del">
          <ac:chgData name="Ken Merrihew" userId="bcb7a1e886d99f07" providerId="LiveId" clId="{ECF20755-61D4-4ACA-82A6-A434951B0DC6}" dt="2019-05-04T02:09:39.752" v="8911" actId="478"/>
          <ac:spMkLst>
            <pc:docMk/>
            <pc:sldMk cId="2701405826" sldId="307"/>
            <ac:spMk id="13" creationId="{7A6C9AB0-44BB-450A-9E7D-3B1AB67714D5}"/>
          </ac:spMkLst>
        </pc:spChg>
      </pc:sldChg>
      <pc:sldMasterChg chg="modTransition modSldLayout">
        <pc:chgData name="Ken Merrihew" userId="bcb7a1e886d99f07" providerId="LiveId" clId="{ECF20755-61D4-4ACA-82A6-A434951B0DC6}" dt="2019-05-03T16:17:18.149" v="6265"/>
        <pc:sldMasterMkLst>
          <pc:docMk/>
          <pc:sldMasterMk cId="172190570" sldId="2147483660"/>
        </pc:sldMasterMkLst>
        <pc:sldLayoutChg chg="modTransition">
          <pc:chgData name="Ken Merrihew" userId="bcb7a1e886d99f07" providerId="LiveId" clId="{ECF20755-61D4-4ACA-82A6-A434951B0DC6}" dt="2019-05-03T16:17:18.149" v="6265"/>
          <pc:sldLayoutMkLst>
            <pc:docMk/>
            <pc:sldMasterMk cId="172190570" sldId="2147483660"/>
            <pc:sldLayoutMk cId="2665431172" sldId="2147483661"/>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423285797" sldId="2147483662"/>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649616112" sldId="2147483663"/>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956246446" sldId="2147483664"/>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108518027" sldId="2147483665"/>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931196241" sldId="2147483666"/>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2431493205" sldId="2147483667"/>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693863906" sldId="2147483668"/>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803623295" sldId="2147483669"/>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3143398248" sldId="2147483670"/>
          </pc:sldLayoutMkLst>
        </pc:sldLayoutChg>
        <pc:sldLayoutChg chg="modTransition">
          <pc:chgData name="Ken Merrihew" userId="bcb7a1e886d99f07" providerId="LiveId" clId="{ECF20755-61D4-4ACA-82A6-A434951B0DC6}" dt="2019-05-03T16:17:18.149" v="6265"/>
          <pc:sldLayoutMkLst>
            <pc:docMk/>
            <pc:sldMasterMk cId="172190570" sldId="2147483660"/>
            <pc:sldLayoutMk cId="1561585296"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718-4EFB-B544-0FC459560D2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718-4EFB-B544-0FC459560D2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718-4EFB-B544-0FC459560D2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718-4EFB-B544-0FC459560D23}"/>
              </c:ext>
            </c:extLst>
          </c:dPt>
          <c:dLbls>
            <c:delete val="1"/>
          </c:dLbls>
          <c:cat>
            <c:strRef>
              <c:f>Sheet1!$A$2:$A$5</c:f>
              <c:strCache>
                <c:ptCount val="2"/>
                <c:pt idx="0">
                  <c:v>Luke</c:v>
                </c:pt>
                <c:pt idx="1">
                  <c:v>All others</c:v>
                </c:pt>
              </c:strCache>
            </c:strRef>
          </c:cat>
          <c:val>
            <c:numRef>
              <c:f>Sheet1!$B$2:$B$5</c:f>
              <c:numCache>
                <c:formatCode>0.00%</c:formatCode>
                <c:ptCount val="4"/>
                <c:pt idx="0">
                  <c:v>0.27500000000000002</c:v>
                </c:pt>
                <c:pt idx="1">
                  <c:v>0.72499999999999998</c:v>
                </c:pt>
              </c:numCache>
            </c:numRef>
          </c:val>
          <c:extLst>
            <c:ext xmlns:c16="http://schemas.microsoft.com/office/drawing/2014/chart" uri="{C3380CC4-5D6E-409C-BE32-E72D297353CC}">
              <c16:uniqueId val="{00000000-9F3B-411F-8814-3468F7B64DF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5/4/2019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38</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4C29D6-3A94-493A-8009-C7AE9712186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2808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Theophilus</a:t>
            </a:r>
            <a:r>
              <a:rPr lang="en-US" sz="3200" dirty="0">
                <a:effectLst>
                  <a:outerShdw blurRad="38100" dist="38100" dir="2700000" algn="tl">
                    <a:srgbClr val="000000">
                      <a:alpha val="43137"/>
                    </a:srgbClr>
                  </a:outerShdw>
                </a:effectLst>
              </a:rPr>
              <a:t> (v. 3) ~ </a:t>
            </a:r>
            <a:r>
              <a:rPr lang="en-US" sz="3200" i="1" dirty="0">
                <a:effectLst>
                  <a:outerShdw blurRad="38100" dist="38100" dir="2700000" algn="tl">
                    <a:srgbClr val="000000">
                      <a:alpha val="43137"/>
                    </a:srgbClr>
                  </a:outerShdw>
                </a:effectLst>
              </a:rPr>
              <a:t>lover of God</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464344" y="1420991"/>
            <a:ext cx="8219543" cy="1077218"/>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rPr>
              <a:t>eyewitnesses</a:t>
            </a: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(v. </a:t>
            </a:r>
            <a:r>
              <a:rPr lang="en-US" sz="320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2)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autoptēs</a:t>
            </a:r>
            <a:r>
              <a:rPr lang="en-US" sz="3200" i="1" dirty="0">
                <a:solidFill>
                  <a:srgbClr val="FF0000"/>
                </a:solidFill>
                <a:effectLst>
                  <a:outerShdw blurRad="38100" dist="38100" dir="2700000" algn="tl">
                    <a:srgbClr val="000000">
                      <a:alpha val="43137"/>
                    </a:srgbClr>
                  </a:outerShdw>
                </a:effectLst>
                <a:ea typeface="Times New Roman" panose="02020603050405020304" pitchFamily="18" charset="0"/>
              </a:rPr>
              <a:t> </a:t>
            </a:r>
            <a:r>
              <a:rPr lang="en-US" sz="3200" i="1" dirty="0">
                <a:effectLst>
                  <a:outerShdw blurRad="38100" dist="38100" dir="2700000" algn="tl">
                    <a:srgbClr val="000000">
                      <a:alpha val="43137"/>
                    </a:srgbClr>
                  </a:outerShdw>
                </a:effectLst>
                <a:ea typeface="Times New Roman" panose="02020603050405020304" pitchFamily="18" charset="0"/>
              </a:rPr>
              <a:t>– autopsy </a:t>
            </a:r>
            <a:r>
              <a:rPr lang="en-US" sz="3200" dirty="0">
                <a:effectLst>
                  <a:outerShdw blurRad="38100" dist="38100" dir="2700000" algn="tl">
                    <a:srgbClr val="000000">
                      <a:alpha val="43137"/>
                    </a:srgbClr>
                  </a:outerShdw>
                </a:effectLst>
              </a:rPr>
              <a:t>(“to see for oneself”)</a:t>
            </a:r>
          </a:p>
        </p:txBody>
      </p:sp>
      <p:sp>
        <p:nvSpPr>
          <p:cNvPr id="8" name="TextBox 7">
            <a:extLst>
              <a:ext uri="{FF2B5EF4-FFF2-40B4-BE49-F238E27FC236}">
                <a16:creationId xmlns:a16="http://schemas.microsoft.com/office/drawing/2014/main" id="{C12CA723-B538-4189-923C-CDAC995E8484}"/>
              </a:ext>
            </a:extLst>
          </p:cNvPr>
          <p:cNvSpPr txBox="1"/>
          <p:nvPr/>
        </p:nvSpPr>
        <p:spPr>
          <a:xfrm>
            <a:off x="460291" y="2428245"/>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instructed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katēcheō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“catechism”</a:t>
            </a:r>
            <a:r>
              <a:rPr lang="en-US" sz="3200" dirty="0">
                <a:effectLst>
                  <a:outerShdw blurRad="38100" dist="38100" dir="2700000" algn="tl">
                    <a:srgbClr val="000000">
                      <a:alpha val="43137"/>
                    </a:srgbClr>
                  </a:outerShdw>
                </a:effectLst>
              </a:rPr>
              <a:t>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kata</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according to</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ēchos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sound – “echo”</a:t>
            </a:r>
            <a:r>
              <a:rPr lang="en-US" sz="3200" dirty="0">
                <a:effectLst>
                  <a:outerShdw blurRad="38100" dist="38100" dir="2700000" algn="tl">
                    <a:srgbClr val="000000">
                      <a:alpha val="43137"/>
                    </a:srgbClr>
                  </a:outerShdw>
                </a:effectLst>
              </a:rPr>
              <a:t>)</a:t>
            </a:r>
            <a:endParaRPr lang="en-US" sz="7200" dirty="0">
              <a:solidFill>
                <a:srgbClr val="FF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17B418A7-04E2-465C-B489-C8ED56E1538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56240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12CE6-4D21-4613-81C3-923295AE6B7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64594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Mal. 3:1a ~ </a:t>
            </a:r>
            <a:r>
              <a:rPr lang="en-US" sz="3200" dirty="0">
                <a:solidFill>
                  <a:srgbClr val="FF0000"/>
                </a:solidFill>
                <a:effectLst>
                  <a:outerShdw blurRad="38100" dist="38100" dir="2700000" algn="tl">
                    <a:srgbClr val="000000">
                      <a:alpha val="43137"/>
                    </a:srgbClr>
                  </a:outerShdw>
                </a:effectLst>
              </a:rPr>
              <a:t>“Behold, I send My messenger, and he will prepare the way before Me.”</a:t>
            </a:r>
          </a:p>
        </p:txBody>
      </p:sp>
      <p:sp>
        <p:nvSpPr>
          <p:cNvPr id="8" name="TextBox 7">
            <a:extLst>
              <a:ext uri="{FF2B5EF4-FFF2-40B4-BE49-F238E27FC236}">
                <a16:creationId xmlns:a16="http://schemas.microsoft.com/office/drawing/2014/main" id="{11ABABC0-2A1B-4A77-8F1E-DACF34990717}"/>
              </a:ext>
            </a:extLst>
          </p:cNvPr>
          <p:cNvSpPr txBox="1"/>
          <p:nvPr/>
        </p:nvSpPr>
        <p:spPr>
          <a:xfrm>
            <a:off x="462056" y="189974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Mal. 4:5-6 ~ </a:t>
            </a:r>
            <a:r>
              <a:rPr lang="en-US" sz="3200" dirty="0">
                <a:solidFill>
                  <a:srgbClr val="FF0000"/>
                </a:solidFill>
                <a:effectLst>
                  <a:outerShdw blurRad="38100" dist="38100" dir="2700000" algn="tl">
                    <a:srgbClr val="000000">
                      <a:alpha val="43137"/>
                    </a:srgbClr>
                  </a:outerShdw>
                </a:effectLst>
              </a:rPr>
              <a:t>“Behold, I will send you Elijah the prophet before the coming of the great and dreadful day of the Lord.  And he will turn the hearts of the fathers to the children, and the hearts of the children to their fathers, lest I come and strike the earth with a curse.”</a:t>
            </a:r>
          </a:p>
        </p:txBody>
      </p:sp>
      <p:sp>
        <p:nvSpPr>
          <p:cNvPr id="5" name="TextBox 4">
            <a:extLst>
              <a:ext uri="{FF2B5EF4-FFF2-40B4-BE49-F238E27FC236}">
                <a16:creationId xmlns:a16="http://schemas.microsoft.com/office/drawing/2014/main" id="{D0BA9C50-4FE9-432C-AA42-89D5927519B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54271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7CB81-D91A-4F83-B49A-E8FD63115D9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08315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D33A23F-59E0-4D23-BCBD-49B14B8B1B44}"/>
              </a:ext>
            </a:extLst>
          </p:cNvPr>
          <p:cNvGrpSpPr>
            <a:grpSpLocks/>
          </p:cNvGrpSpPr>
          <p:nvPr/>
        </p:nvGrpSpPr>
        <p:grpSpPr bwMode="auto">
          <a:xfrm>
            <a:off x="414340" y="2588547"/>
            <a:ext cx="8405815" cy="763588"/>
            <a:chOff x="261" y="2096"/>
            <a:chExt cx="5295" cy="481"/>
          </a:xfrm>
        </p:grpSpPr>
        <p:grpSp>
          <p:nvGrpSpPr>
            <p:cNvPr id="9" name="Group 5">
              <a:extLst>
                <a:ext uri="{FF2B5EF4-FFF2-40B4-BE49-F238E27FC236}">
                  <a16:creationId xmlns:a16="http://schemas.microsoft.com/office/drawing/2014/main" id="{3B953FDD-72AA-4BDD-A346-EA2FCF24B2CD}"/>
                </a:ext>
              </a:extLst>
            </p:cNvPr>
            <p:cNvGrpSpPr>
              <a:grpSpLocks/>
            </p:cNvGrpSpPr>
            <p:nvPr/>
          </p:nvGrpSpPr>
          <p:grpSpPr bwMode="auto">
            <a:xfrm>
              <a:off x="261" y="2096"/>
              <a:ext cx="5211" cy="481"/>
              <a:chOff x="261" y="2096"/>
              <a:chExt cx="5211" cy="481"/>
            </a:xfrm>
          </p:grpSpPr>
          <p:grpSp>
            <p:nvGrpSpPr>
              <p:cNvPr id="19" name="Group 6">
                <a:extLst>
                  <a:ext uri="{FF2B5EF4-FFF2-40B4-BE49-F238E27FC236}">
                    <a16:creationId xmlns:a16="http://schemas.microsoft.com/office/drawing/2014/main" id="{AA5CB22A-4E82-43D1-97CC-CD36B6D662FB}"/>
                  </a:ext>
                </a:extLst>
              </p:cNvPr>
              <p:cNvGrpSpPr>
                <a:grpSpLocks/>
              </p:cNvGrpSpPr>
              <p:nvPr/>
            </p:nvGrpSpPr>
            <p:grpSpPr bwMode="auto">
              <a:xfrm>
                <a:off x="261" y="2097"/>
                <a:ext cx="5211" cy="480"/>
                <a:chOff x="261" y="2096"/>
                <a:chExt cx="5211" cy="480"/>
              </a:xfrm>
            </p:grpSpPr>
            <p:grpSp>
              <p:nvGrpSpPr>
                <p:cNvPr id="32" name="Group 7">
                  <a:extLst>
                    <a:ext uri="{FF2B5EF4-FFF2-40B4-BE49-F238E27FC236}">
                      <a16:creationId xmlns:a16="http://schemas.microsoft.com/office/drawing/2014/main" id="{54DF7196-8693-4D31-B4B1-64CFF7FECC76}"/>
                    </a:ext>
                  </a:extLst>
                </p:cNvPr>
                <p:cNvGrpSpPr>
                  <a:grpSpLocks/>
                </p:cNvGrpSpPr>
                <p:nvPr/>
              </p:nvGrpSpPr>
              <p:grpSpPr bwMode="auto">
                <a:xfrm>
                  <a:off x="288" y="2336"/>
                  <a:ext cx="5184" cy="240"/>
                  <a:chOff x="288" y="2160"/>
                  <a:chExt cx="5184" cy="240"/>
                </a:xfrm>
              </p:grpSpPr>
              <p:sp>
                <p:nvSpPr>
                  <p:cNvPr id="50" name="Rectangle 8">
                    <a:extLst>
                      <a:ext uri="{FF2B5EF4-FFF2-40B4-BE49-F238E27FC236}">
                        <a16:creationId xmlns:a16="http://schemas.microsoft.com/office/drawing/2014/main" id="{A347EA43-998B-4B26-BB73-866F56747F7A}"/>
                      </a:ext>
                    </a:extLst>
                  </p:cNvPr>
                  <p:cNvSpPr>
                    <a:spLocks noChangeArrowheads="1"/>
                  </p:cNvSpPr>
                  <p:nvPr/>
                </p:nvSpPr>
                <p:spPr bwMode="auto">
                  <a:xfrm>
                    <a:off x="288" y="2160"/>
                    <a:ext cx="5184" cy="240"/>
                  </a:xfrm>
                  <a:prstGeom prst="rect">
                    <a:avLst/>
                  </a:prstGeom>
                  <a:solidFill>
                    <a:srgbClr val="FF9933"/>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51" name="Line 9">
                    <a:extLst>
                      <a:ext uri="{FF2B5EF4-FFF2-40B4-BE49-F238E27FC236}">
                        <a16:creationId xmlns:a16="http://schemas.microsoft.com/office/drawing/2014/main" id="{A9F36F10-821B-4661-AAF8-81AF75CBEBFE}"/>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2" name="Line 10">
                    <a:extLst>
                      <a:ext uri="{FF2B5EF4-FFF2-40B4-BE49-F238E27FC236}">
                        <a16:creationId xmlns:a16="http://schemas.microsoft.com/office/drawing/2014/main" id="{861FCC7E-D4E5-4AFF-9B8F-C65B07175CF8}"/>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3" name="Line 11">
                    <a:extLst>
                      <a:ext uri="{FF2B5EF4-FFF2-40B4-BE49-F238E27FC236}">
                        <a16:creationId xmlns:a16="http://schemas.microsoft.com/office/drawing/2014/main" id="{774B619C-A0B3-4D7E-8D08-3B5BFB45B805}"/>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4" name="Line 12">
                    <a:extLst>
                      <a:ext uri="{FF2B5EF4-FFF2-40B4-BE49-F238E27FC236}">
                        <a16:creationId xmlns:a16="http://schemas.microsoft.com/office/drawing/2014/main" id="{F24C45C2-8E28-4D6D-B12E-EC59E3C2D46A}"/>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5" name="Line 13">
                    <a:extLst>
                      <a:ext uri="{FF2B5EF4-FFF2-40B4-BE49-F238E27FC236}">
                        <a16:creationId xmlns:a16="http://schemas.microsoft.com/office/drawing/2014/main" id="{8E5D9721-8BEF-4229-A571-3F08B55F6E75}"/>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6" name="Line 14">
                    <a:extLst>
                      <a:ext uri="{FF2B5EF4-FFF2-40B4-BE49-F238E27FC236}">
                        <a16:creationId xmlns:a16="http://schemas.microsoft.com/office/drawing/2014/main" id="{68846778-EB08-4BB5-BCEF-ABB7E5F7F1D8}"/>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7" name="Line 15">
                    <a:extLst>
                      <a:ext uri="{FF2B5EF4-FFF2-40B4-BE49-F238E27FC236}">
                        <a16:creationId xmlns:a16="http://schemas.microsoft.com/office/drawing/2014/main" id="{40A75CC9-8A83-4966-90FA-2CA4912FE74D}"/>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8" name="Line 16">
                    <a:extLst>
                      <a:ext uri="{FF2B5EF4-FFF2-40B4-BE49-F238E27FC236}">
                        <a16:creationId xmlns:a16="http://schemas.microsoft.com/office/drawing/2014/main" id="{F8682B87-5817-48F0-AC48-76F22A822F57}"/>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9" name="Line 17">
                    <a:extLst>
                      <a:ext uri="{FF2B5EF4-FFF2-40B4-BE49-F238E27FC236}">
                        <a16:creationId xmlns:a16="http://schemas.microsoft.com/office/drawing/2014/main" id="{7D0D4A29-212A-4830-9116-F48301595F83}"/>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0" name="Line 18">
                    <a:extLst>
                      <a:ext uri="{FF2B5EF4-FFF2-40B4-BE49-F238E27FC236}">
                        <a16:creationId xmlns:a16="http://schemas.microsoft.com/office/drawing/2014/main" id="{5DC4AB95-FB71-44D2-8284-ED6DD770CAAC}"/>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1" name="Line 19">
                    <a:extLst>
                      <a:ext uri="{FF2B5EF4-FFF2-40B4-BE49-F238E27FC236}">
                        <a16:creationId xmlns:a16="http://schemas.microsoft.com/office/drawing/2014/main" id="{915019C5-6D43-443B-A8EA-A933CAFF1226}"/>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grpSp>
            <p:sp>
              <p:nvSpPr>
                <p:cNvPr id="33" name="Rectangle 20">
                  <a:extLst>
                    <a:ext uri="{FF2B5EF4-FFF2-40B4-BE49-F238E27FC236}">
                      <a16:creationId xmlns:a16="http://schemas.microsoft.com/office/drawing/2014/main" id="{2984A3A5-53FC-4238-B748-1848E1F8E8BE}"/>
                    </a:ext>
                  </a:extLst>
                </p:cNvPr>
                <p:cNvSpPr>
                  <a:spLocks noChangeArrowheads="1"/>
                </p:cNvSpPr>
                <p:nvPr/>
              </p:nvSpPr>
              <p:spPr bwMode="auto">
                <a:xfrm>
                  <a:off x="288" y="2096"/>
                  <a:ext cx="5184" cy="240"/>
                </a:xfrm>
                <a:prstGeom prst="rect">
                  <a:avLst/>
                </a:prstGeom>
                <a:solidFill>
                  <a:srgbClr val="FFFF00"/>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dirty="0">
                    <a:solidFill>
                      <a:schemeClr val="bg2">
                        <a:lumMod val="10000"/>
                      </a:schemeClr>
                    </a:solidFill>
                  </a:endParaRPr>
                </a:p>
              </p:txBody>
            </p:sp>
            <p:sp>
              <p:nvSpPr>
                <p:cNvPr id="34" name="Line 21">
                  <a:extLst>
                    <a:ext uri="{FF2B5EF4-FFF2-40B4-BE49-F238E27FC236}">
                      <a16:creationId xmlns:a16="http://schemas.microsoft.com/office/drawing/2014/main" id="{5862F346-D8E8-4663-A9D1-4A44D16B3017}"/>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5" name="Line 22">
                  <a:extLst>
                    <a:ext uri="{FF2B5EF4-FFF2-40B4-BE49-F238E27FC236}">
                      <a16:creationId xmlns:a16="http://schemas.microsoft.com/office/drawing/2014/main" id="{63E455BC-6F11-4ED5-B1F3-45CA420D6FE9}"/>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6" name="Line 23">
                  <a:extLst>
                    <a:ext uri="{FF2B5EF4-FFF2-40B4-BE49-F238E27FC236}">
                      <a16:creationId xmlns:a16="http://schemas.microsoft.com/office/drawing/2014/main" id="{64535F6D-7437-479D-A5A5-2CE34B8DEAB0}"/>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7" name="Line 24">
                  <a:extLst>
                    <a:ext uri="{FF2B5EF4-FFF2-40B4-BE49-F238E27FC236}">
                      <a16:creationId xmlns:a16="http://schemas.microsoft.com/office/drawing/2014/main" id="{F99A9C7D-043A-4DB0-9FF3-20D47886398A}"/>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8" name="Line 25">
                  <a:extLst>
                    <a:ext uri="{FF2B5EF4-FFF2-40B4-BE49-F238E27FC236}">
                      <a16:creationId xmlns:a16="http://schemas.microsoft.com/office/drawing/2014/main" id="{1B6309FE-8A17-4453-8552-D0ED021C969D}"/>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9" name="Text Box 26">
                  <a:extLst>
                    <a:ext uri="{FF2B5EF4-FFF2-40B4-BE49-F238E27FC236}">
                      <a16:creationId xmlns:a16="http://schemas.microsoft.com/office/drawing/2014/main" id="{57A2D9AE-F885-4C19-87C0-1077DC3F1D3B}"/>
                    </a:ext>
                  </a:extLst>
                </p:cNvPr>
                <p:cNvSpPr txBox="1">
                  <a:spLocks noChangeArrowheads="1"/>
                </p:cNvSpPr>
                <p:nvPr/>
              </p:nvSpPr>
              <p:spPr bwMode="auto">
                <a:xfrm>
                  <a:off x="261" y="2111"/>
                  <a:ext cx="300" cy="179"/>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b="1" dirty="0">
                      <a:solidFill>
                        <a:schemeClr val="bg2">
                          <a:lumMod val="10000"/>
                        </a:schemeClr>
                      </a:solidFill>
                    </a:rPr>
                    <a:t>Mar</a:t>
                  </a:r>
                </a:p>
              </p:txBody>
            </p:sp>
            <p:sp>
              <p:nvSpPr>
                <p:cNvPr id="40" name="Text Box 27">
                  <a:extLst>
                    <a:ext uri="{FF2B5EF4-FFF2-40B4-BE49-F238E27FC236}">
                      <a16:creationId xmlns:a16="http://schemas.microsoft.com/office/drawing/2014/main" id="{3D2B7136-7648-4B9B-9BE7-0B1ADEA9692F}"/>
                    </a:ext>
                  </a:extLst>
                </p:cNvPr>
                <p:cNvSpPr txBox="1">
                  <a:spLocks noChangeArrowheads="1"/>
                </p:cNvSpPr>
                <p:nvPr/>
              </p:nvSpPr>
              <p:spPr bwMode="auto">
                <a:xfrm>
                  <a:off x="528" y="211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Apr</a:t>
                  </a:r>
                </a:p>
              </p:txBody>
            </p:sp>
            <p:sp>
              <p:nvSpPr>
                <p:cNvPr id="41" name="Text Box 28">
                  <a:extLst>
                    <a:ext uri="{FF2B5EF4-FFF2-40B4-BE49-F238E27FC236}">
                      <a16:creationId xmlns:a16="http://schemas.microsoft.com/office/drawing/2014/main" id="{B281C6CD-DA95-49A8-9511-C2DBCBB691C9}"/>
                    </a:ext>
                  </a:extLst>
                </p:cNvPr>
                <p:cNvSpPr txBox="1">
                  <a:spLocks noChangeArrowheads="1"/>
                </p:cNvSpPr>
                <p:nvPr/>
              </p:nvSpPr>
              <p:spPr bwMode="auto">
                <a:xfrm>
                  <a:off x="960" y="2111"/>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May</a:t>
                  </a:r>
                </a:p>
              </p:txBody>
            </p:sp>
            <p:sp>
              <p:nvSpPr>
                <p:cNvPr id="42" name="Text Box 29">
                  <a:extLst>
                    <a:ext uri="{FF2B5EF4-FFF2-40B4-BE49-F238E27FC236}">
                      <a16:creationId xmlns:a16="http://schemas.microsoft.com/office/drawing/2014/main" id="{EC89070F-A1F1-40D0-BA66-02D9EDB0057F}"/>
                    </a:ext>
                  </a:extLst>
                </p:cNvPr>
                <p:cNvSpPr txBox="1">
                  <a:spLocks noChangeArrowheads="1"/>
                </p:cNvSpPr>
                <p:nvPr/>
              </p:nvSpPr>
              <p:spPr bwMode="auto">
                <a:xfrm>
                  <a:off x="1392" y="2116"/>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Jun</a:t>
                  </a:r>
                </a:p>
              </p:txBody>
            </p:sp>
            <p:sp>
              <p:nvSpPr>
                <p:cNvPr id="43" name="Text Box 30">
                  <a:extLst>
                    <a:ext uri="{FF2B5EF4-FFF2-40B4-BE49-F238E27FC236}">
                      <a16:creationId xmlns:a16="http://schemas.microsoft.com/office/drawing/2014/main" id="{14985277-85B3-4CD8-A96C-787704E59EEA}"/>
                    </a:ext>
                  </a:extLst>
                </p:cNvPr>
                <p:cNvSpPr txBox="1">
                  <a:spLocks noChangeArrowheads="1"/>
                </p:cNvSpPr>
                <p:nvPr/>
              </p:nvSpPr>
              <p:spPr bwMode="auto">
                <a:xfrm>
                  <a:off x="1827"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Jul</a:t>
                  </a:r>
                </a:p>
              </p:txBody>
            </p:sp>
            <p:sp>
              <p:nvSpPr>
                <p:cNvPr id="44" name="Text Box 31">
                  <a:extLst>
                    <a:ext uri="{FF2B5EF4-FFF2-40B4-BE49-F238E27FC236}">
                      <a16:creationId xmlns:a16="http://schemas.microsoft.com/office/drawing/2014/main" id="{CBC50CB0-354A-4289-A78A-88847AB060A2}"/>
                    </a:ext>
                  </a:extLst>
                </p:cNvPr>
                <p:cNvSpPr txBox="1">
                  <a:spLocks noChangeArrowheads="1"/>
                </p:cNvSpPr>
                <p:nvPr/>
              </p:nvSpPr>
              <p:spPr bwMode="auto">
                <a:xfrm>
                  <a:off x="2262"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Aug</a:t>
                  </a:r>
                </a:p>
              </p:txBody>
            </p:sp>
            <p:sp>
              <p:nvSpPr>
                <p:cNvPr id="45" name="Text Box 32">
                  <a:extLst>
                    <a:ext uri="{FF2B5EF4-FFF2-40B4-BE49-F238E27FC236}">
                      <a16:creationId xmlns:a16="http://schemas.microsoft.com/office/drawing/2014/main" id="{8F4E9266-A52A-44C4-8FE0-BEED417356A3}"/>
                    </a:ext>
                  </a:extLst>
                </p:cNvPr>
                <p:cNvSpPr txBox="1">
                  <a:spLocks noChangeArrowheads="1"/>
                </p:cNvSpPr>
                <p:nvPr/>
              </p:nvSpPr>
              <p:spPr bwMode="auto">
                <a:xfrm>
                  <a:off x="312" y="2378"/>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Nisan</a:t>
                  </a:r>
                </a:p>
              </p:txBody>
            </p:sp>
            <p:sp>
              <p:nvSpPr>
                <p:cNvPr id="46" name="Text Box 33">
                  <a:extLst>
                    <a:ext uri="{FF2B5EF4-FFF2-40B4-BE49-F238E27FC236}">
                      <a16:creationId xmlns:a16="http://schemas.microsoft.com/office/drawing/2014/main" id="{9CACEC30-31EC-41E1-95EE-E00D5C0133D9}"/>
                    </a:ext>
                  </a:extLst>
                </p:cNvPr>
                <p:cNvSpPr txBox="1">
                  <a:spLocks noChangeArrowheads="1"/>
                </p:cNvSpPr>
                <p:nvPr/>
              </p:nvSpPr>
              <p:spPr bwMode="auto">
                <a:xfrm>
                  <a:off x="738"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Iyar</a:t>
                  </a:r>
                </a:p>
              </p:txBody>
            </p:sp>
            <p:sp>
              <p:nvSpPr>
                <p:cNvPr id="47" name="Text Box 34">
                  <a:extLst>
                    <a:ext uri="{FF2B5EF4-FFF2-40B4-BE49-F238E27FC236}">
                      <a16:creationId xmlns:a16="http://schemas.microsoft.com/office/drawing/2014/main" id="{9AC3BB4A-AB73-4055-9655-D72610028EFA}"/>
                    </a:ext>
                  </a:extLst>
                </p:cNvPr>
                <p:cNvSpPr txBox="1">
                  <a:spLocks noChangeArrowheads="1"/>
                </p:cNvSpPr>
                <p:nvPr/>
              </p:nvSpPr>
              <p:spPr bwMode="auto">
                <a:xfrm>
                  <a:off x="1176"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Sivan</a:t>
                  </a:r>
                </a:p>
              </p:txBody>
            </p:sp>
            <p:sp>
              <p:nvSpPr>
                <p:cNvPr id="48" name="Text Box 35">
                  <a:extLst>
                    <a:ext uri="{FF2B5EF4-FFF2-40B4-BE49-F238E27FC236}">
                      <a16:creationId xmlns:a16="http://schemas.microsoft.com/office/drawing/2014/main" id="{DA5333D2-A3F8-40A3-A9A6-D18D34245221}"/>
                    </a:ext>
                  </a:extLst>
                </p:cNvPr>
                <p:cNvSpPr txBox="1">
                  <a:spLocks noChangeArrowheads="1"/>
                </p:cNvSpPr>
                <p:nvPr/>
              </p:nvSpPr>
              <p:spPr bwMode="auto">
                <a:xfrm>
                  <a:off x="1541" y="2384"/>
                  <a:ext cx="51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Tammuz</a:t>
                  </a:r>
                </a:p>
              </p:txBody>
            </p:sp>
            <p:sp>
              <p:nvSpPr>
                <p:cNvPr id="49" name="Text Box 36">
                  <a:extLst>
                    <a:ext uri="{FF2B5EF4-FFF2-40B4-BE49-F238E27FC236}">
                      <a16:creationId xmlns:a16="http://schemas.microsoft.com/office/drawing/2014/main" id="{1BF05EB0-1609-484E-8CAF-1AD92EC1DE35}"/>
                    </a:ext>
                  </a:extLst>
                </p:cNvPr>
                <p:cNvSpPr txBox="1">
                  <a:spLocks noChangeArrowheads="1"/>
                </p:cNvSpPr>
                <p:nvPr/>
              </p:nvSpPr>
              <p:spPr bwMode="auto">
                <a:xfrm>
                  <a:off x="2043"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Av</a:t>
                  </a:r>
                </a:p>
              </p:txBody>
            </p:sp>
          </p:grpSp>
          <p:sp>
            <p:nvSpPr>
              <p:cNvPr id="20" name="Line 37">
                <a:extLst>
                  <a:ext uri="{FF2B5EF4-FFF2-40B4-BE49-F238E27FC236}">
                    <a16:creationId xmlns:a16="http://schemas.microsoft.com/office/drawing/2014/main" id="{34F21214-4D57-4083-BF15-369DBF1A09C4}"/>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1" name="Line 38">
                <a:extLst>
                  <a:ext uri="{FF2B5EF4-FFF2-40B4-BE49-F238E27FC236}">
                    <a16:creationId xmlns:a16="http://schemas.microsoft.com/office/drawing/2014/main" id="{37A09CBD-2DAE-4BDB-8720-7D3CEF1991A2}"/>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2" name="Line 39">
                <a:extLst>
                  <a:ext uri="{FF2B5EF4-FFF2-40B4-BE49-F238E27FC236}">
                    <a16:creationId xmlns:a16="http://schemas.microsoft.com/office/drawing/2014/main" id="{99E85EB0-9C24-4893-BD7A-0B3E219B42F0}"/>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3" name="Line 40">
                <a:extLst>
                  <a:ext uri="{FF2B5EF4-FFF2-40B4-BE49-F238E27FC236}">
                    <a16:creationId xmlns:a16="http://schemas.microsoft.com/office/drawing/2014/main" id="{1075D21B-9575-43FB-AF11-B9589764EC93}"/>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4" name="Text Box 41">
                <a:extLst>
                  <a:ext uri="{FF2B5EF4-FFF2-40B4-BE49-F238E27FC236}">
                    <a16:creationId xmlns:a16="http://schemas.microsoft.com/office/drawing/2014/main" id="{676DACE2-E281-4C2B-9A49-2556998C3194}"/>
                  </a:ext>
                </a:extLst>
              </p:cNvPr>
              <p:cNvSpPr txBox="1">
                <a:spLocks noChangeArrowheads="1"/>
              </p:cNvSpPr>
              <p:nvPr/>
            </p:nvSpPr>
            <p:spPr bwMode="auto">
              <a:xfrm>
                <a:off x="2691" y="2120"/>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Sep</a:t>
                </a:r>
              </a:p>
            </p:txBody>
          </p:sp>
          <p:sp>
            <p:nvSpPr>
              <p:cNvPr id="25" name="Text Box 42">
                <a:extLst>
                  <a:ext uri="{FF2B5EF4-FFF2-40B4-BE49-F238E27FC236}">
                    <a16:creationId xmlns:a16="http://schemas.microsoft.com/office/drawing/2014/main" id="{4585A1CF-D5AB-46BC-9897-A80AF313FB9E}"/>
                  </a:ext>
                </a:extLst>
              </p:cNvPr>
              <p:cNvSpPr txBox="1">
                <a:spLocks noChangeArrowheads="1"/>
              </p:cNvSpPr>
              <p:nvPr/>
            </p:nvSpPr>
            <p:spPr bwMode="auto">
              <a:xfrm>
                <a:off x="3123"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Oct</a:t>
                </a:r>
              </a:p>
            </p:txBody>
          </p:sp>
          <p:sp>
            <p:nvSpPr>
              <p:cNvPr id="26" name="Text Box 43">
                <a:extLst>
                  <a:ext uri="{FF2B5EF4-FFF2-40B4-BE49-F238E27FC236}">
                    <a16:creationId xmlns:a16="http://schemas.microsoft.com/office/drawing/2014/main" id="{1490EE8F-87DC-4B61-8548-EFFE7C27ADDD}"/>
                  </a:ext>
                </a:extLst>
              </p:cNvPr>
              <p:cNvSpPr txBox="1">
                <a:spLocks noChangeArrowheads="1"/>
              </p:cNvSpPr>
              <p:nvPr/>
            </p:nvSpPr>
            <p:spPr bwMode="auto">
              <a:xfrm>
                <a:off x="3558"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Nov</a:t>
                </a:r>
              </a:p>
            </p:txBody>
          </p:sp>
          <p:sp>
            <p:nvSpPr>
              <p:cNvPr id="27" name="Text Box 44">
                <a:extLst>
                  <a:ext uri="{FF2B5EF4-FFF2-40B4-BE49-F238E27FC236}">
                    <a16:creationId xmlns:a16="http://schemas.microsoft.com/office/drawing/2014/main" id="{E41E99A3-BC7D-45D6-A79F-169226F2984A}"/>
                  </a:ext>
                </a:extLst>
              </p:cNvPr>
              <p:cNvSpPr txBox="1">
                <a:spLocks noChangeArrowheads="1"/>
              </p:cNvSpPr>
              <p:nvPr/>
            </p:nvSpPr>
            <p:spPr bwMode="auto">
              <a:xfrm>
                <a:off x="3990"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Dec</a:t>
                </a:r>
              </a:p>
            </p:txBody>
          </p:sp>
          <p:sp>
            <p:nvSpPr>
              <p:cNvPr id="28" name="Text Box 45">
                <a:extLst>
                  <a:ext uri="{FF2B5EF4-FFF2-40B4-BE49-F238E27FC236}">
                    <a16:creationId xmlns:a16="http://schemas.microsoft.com/office/drawing/2014/main" id="{5D25F8D1-9FDD-4192-A56A-8EB2FEF4260E}"/>
                  </a:ext>
                </a:extLst>
              </p:cNvPr>
              <p:cNvSpPr txBox="1">
                <a:spLocks noChangeArrowheads="1"/>
              </p:cNvSpPr>
              <p:nvPr/>
            </p:nvSpPr>
            <p:spPr bwMode="auto">
              <a:xfrm>
                <a:off x="2469"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Elul</a:t>
                </a:r>
              </a:p>
            </p:txBody>
          </p:sp>
          <p:sp>
            <p:nvSpPr>
              <p:cNvPr id="29" name="Text Box 46">
                <a:extLst>
                  <a:ext uri="{FF2B5EF4-FFF2-40B4-BE49-F238E27FC236}">
                    <a16:creationId xmlns:a16="http://schemas.microsoft.com/office/drawing/2014/main" id="{76D0540E-D548-4D69-A59B-D5CADA4F98B0}"/>
                  </a:ext>
                </a:extLst>
              </p:cNvPr>
              <p:cNvSpPr txBox="1">
                <a:spLocks noChangeArrowheads="1"/>
              </p:cNvSpPr>
              <p:nvPr/>
            </p:nvSpPr>
            <p:spPr bwMode="auto">
              <a:xfrm>
                <a:off x="2901"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Tishri</a:t>
                </a:r>
              </a:p>
            </p:txBody>
          </p:sp>
          <p:sp>
            <p:nvSpPr>
              <p:cNvPr id="30" name="Text Box 47">
                <a:extLst>
                  <a:ext uri="{FF2B5EF4-FFF2-40B4-BE49-F238E27FC236}">
                    <a16:creationId xmlns:a16="http://schemas.microsoft.com/office/drawing/2014/main" id="{CE640E4B-003C-45C1-BC73-96147F56FA41}"/>
                  </a:ext>
                </a:extLst>
              </p:cNvPr>
              <p:cNvSpPr txBox="1">
                <a:spLocks noChangeArrowheads="1"/>
              </p:cNvSpPr>
              <p:nvPr/>
            </p:nvSpPr>
            <p:spPr bwMode="auto">
              <a:xfrm>
                <a:off x="3266" y="2384"/>
                <a:ext cx="528"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Heshvan</a:t>
                </a:r>
              </a:p>
            </p:txBody>
          </p:sp>
          <p:sp>
            <p:nvSpPr>
              <p:cNvPr id="31" name="Text Box 48">
                <a:extLst>
                  <a:ext uri="{FF2B5EF4-FFF2-40B4-BE49-F238E27FC236}">
                    <a16:creationId xmlns:a16="http://schemas.microsoft.com/office/drawing/2014/main" id="{2A421C2C-4926-42FE-AC4F-6B27C976AD80}"/>
                  </a:ext>
                </a:extLst>
              </p:cNvPr>
              <p:cNvSpPr txBox="1">
                <a:spLocks noChangeArrowheads="1"/>
              </p:cNvSpPr>
              <p:nvPr/>
            </p:nvSpPr>
            <p:spPr bwMode="auto">
              <a:xfrm>
                <a:off x="3729" y="2384"/>
                <a:ext cx="462"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Chislev</a:t>
                </a:r>
              </a:p>
            </p:txBody>
          </p:sp>
        </p:grpSp>
        <p:sp>
          <p:nvSpPr>
            <p:cNvPr id="10" name="Line 49">
              <a:extLst>
                <a:ext uri="{FF2B5EF4-FFF2-40B4-BE49-F238E27FC236}">
                  <a16:creationId xmlns:a16="http://schemas.microsoft.com/office/drawing/2014/main" id="{F064B068-80B9-4E37-9316-72C293F7F6F5}"/>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1" name="Line 50">
              <a:extLst>
                <a:ext uri="{FF2B5EF4-FFF2-40B4-BE49-F238E27FC236}">
                  <a16:creationId xmlns:a16="http://schemas.microsoft.com/office/drawing/2014/main" id="{78EDB2E1-9C3A-4B54-8C2E-66B187B02EF5}"/>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2" name="Line 51">
              <a:extLst>
                <a:ext uri="{FF2B5EF4-FFF2-40B4-BE49-F238E27FC236}">
                  <a16:creationId xmlns:a16="http://schemas.microsoft.com/office/drawing/2014/main" id="{EEE31880-1D41-4412-B414-8EAB9BC4FA98}"/>
                </a:ext>
              </a:extLst>
            </p:cNvPr>
            <p:cNvSpPr>
              <a:spLocks noChangeShapeType="1"/>
            </p:cNvSpPr>
            <p:nvPr/>
          </p:nvSpPr>
          <p:spPr bwMode="auto">
            <a:xfrm>
              <a:off x="526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3" name="Text Box 52">
              <a:extLst>
                <a:ext uri="{FF2B5EF4-FFF2-40B4-BE49-F238E27FC236}">
                  <a16:creationId xmlns:a16="http://schemas.microsoft.com/office/drawing/2014/main" id="{A6B54B0F-29C4-4CCC-83CE-AE16E2205A3E}"/>
                </a:ext>
              </a:extLst>
            </p:cNvPr>
            <p:cNvSpPr txBox="1">
              <a:spLocks noChangeArrowheads="1"/>
            </p:cNvSpPr>
            <p:nvPr/>
          </p:nvSpPr>
          <p:spPr bwMode="auto">
            <a:xfrm>
              <a:off x="442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Jan</a:t>
              </a:r>
            </a:p>
          </p:txBody>
        </p:sp>
        <p:sp>
          <p:nvSpPr>
            <p:cNvPr id="14" name="Text Box 53">
              <a:extLst>
                <a:ext uri="{FF2B5EF4-FFF2-40B4-BE49-F238E27FC236}">
                  <a16:creationId xmlns:a16="http://schemas.microsoft.com/office/drawing/2014/main" id="{8DF15D09-DFC9-4C86-B4CD-3DA92A986B2D}"/>
                </a:ext>
              </a:extLst>
            </p:cNvPr>
            <p:cNvSpPr txBox="1">
              <a:spLocks noChangeArrowheads="1"/>
            </p:cNvSpPr>
            <p:nvPr/>
          </p:nvSpPr>
          <p:spPr bwMode="auto">
            <a:xfrm>
              <a:off x="4854"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Feb</a:t>
              </a:r>
            </a:p>
          </p:txBody>
        </p:sp>
        <p:sp>
          <p:nvSpPr>
            <p:cNvPr id="15" name="Text Box 54">
              <a:extLst>
                <a:ext uri="{FF2B5EF4-FFF2-40B4-BE49-F238E27FC236}">
                  <a16:creationId xmlns:a16="http://schemas.microsoft.com/office/drawing/2014/main" id="{68FEBAD9-63C2-4FB9-B6B6-F3EC431C9432}"/>
                </a:ext>
              </a:extLst>
            </p:cNvPr>
            <p:cNvSpPr txBox="1">
              <a:spLocks noChangeArrowheads="1"/>
            </p:cNvSpPr>
            <p:nvPr/>
          </p:nvSpPr>
          <p:spPr bwMode="auto">
            <a:xfrm>
              <a:off x="517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Mar</a:t>
              </a:r>
            </a:p>
          </p:txBody>
        </p:sp>
        <p:sp>
          <p:nvSpPr>
            <p:cNvPr id="16" name="Text Box 55">
              <a:extLst>
                <a:ext uri="{FF2B5EF4-FFF2-40B4-BE49-F238E27FC236}">
                  <a16:creationId xmlns:a16="http://schemas.microsoft.com/office/drawing/2014/main" id="{B3197CAC-0981-4E6C-94EC-0E3D6448B8B9}"/>
                </a:ext>
              </a:extLst>
            </p:cNvPr>
            <p:cNvSpPr txBox="1">
              <a:spLocks noChangeArrowheads="1"/>
            </p:cNvSpPr>
            <p:nvPr/>
          </p:nvSpPr>
          <p:spPr bwMode="auto">
            <a:xfrm>
              <a:off x="4197"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Tevet</a:t>
              </a:r>
            </a:p>
          </p:txBody>
        </p:sp>
        <p:sp>
          <p:nvSpPr>
            <p:cNvPr id="17" name="Text Box 56">
              <a:extLst>
                <a:ext uri="{FF2B5EF4-FFF2-40B4-BE49-F238E27FC236}">
                  <a16:creationId xmlns:a16="http://schemas.microsoft.com/office/drawing/2014/main" id="{A8204310-3901-4DEA-B7F6-373E1F0495F6}"/>
                </a:ext>
              </a:extLst>
            </p:cNvPr>
            <p:cNvSpPr txBox="1">
              <a:spLocks noChangeArrowheads="1"/>
            </p:cNvSpPr>
            <p:nvPr/>
          </p:nvSpPr>
          <p:spPr bwMode="auto">
            <a:xfrm>
              <a:off x="4623" y="2384"/>
              <a:ext cx="42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Shevat</a:t>
              </a:r>
            </a:p>
          </p:txBody>
        </p:sp>
        <p:sp>
          <p:nvSpPr>
            <p:cNvPr id="18" name="Text Box 57">
              <a:extLst>
                <a:ext uri="{FF2B5EF4-FFF2-40B4-BE49-F238E27FC236}">
                  <a16:creationId xmlns:a16="http://schemas.microsoft.com/office/drawing/2014/main" id="{C56B9492-9E44-494C-9291-61895AFE01F0}"/>
                </a:ext>
              </a:extLst>
            </p:cNvPr>
            <p:cNvSpPr txBox="1">
              <a:spLocks noChangeArrowheads="1"/>
            </p:cNvSpPr>
            <p:nvPr/>
          </p:nvSpPr>
          <p:spPr bwMode="auto">
            <a:xfrm>
              <a:off x="5064"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Adar</a:t>
              </a:r>
            </a:p>
          </p:txBody>
        </p:sp>
      </p:grpSp>
      <p:sp>
        <p:nvSpPr>
          <p:cNvPr id="62" name="Rectangle 61">
            <a:extLst>
              <a:ext uri="{FF2B5EF4-FFF2-40B4-BE49-F238E27FC236}">
                <a16:creationId xmlns:a16="http://schemas.microsoft.com/office/drawing/2014/main" id="{49FB2127-C149-488E-B2E3-027D792E41AC}"/>
              </a:ext>
            </a:extLst>
          </p:cNvPr>
          <p:cNvSpPr/>
          <p:nvPr/>
        </p:nvSpPr>
        <p:spPr>
          <a:xfrm>
            <a:off x="458906" y="2589982"/>
            <a:ext cx="4038031" cy="749299"/>
          </a:xfrm>
          <a:prstGeom prst="rect">
            <a:avLst/>
          </a:prstGeom>
          <a:solidFill>
            <a:schemeClr val="accent5">
              <a:lumMod val="60000"/>
              <a:lumOff val="40000"/>
              <a:alpha val="74902"/>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DD6DC9F-AABE-4F86-9105-EC53747481D5}"/>
              </a:ext>
            </a:extLst>
          </p:cNvPr>
          <p:cNvSpPr/>
          <p:nvPr/>
        </p:nvSpPr>
        <p:spPr>
          <a:xfrm>
            <a:off x="2342667" y="2582859"/>
            <a:ext cx="6241776" cy="749299"/>
          </a:xfrm>
          <a:prstGeom prst="rect">
            <a:avLst/>
          </a:prstGeom>
          <a:solidFill>
            <a:srgbClr val="548235">
              <a:alpha val="65098"/>
            </a:srgb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9C91BAE-31FA-4B0F-B2BB-0F360838D3BF}"/>
              </a:ext>
            </a:extLst>
          </p:cNvPr>
          <p:cNvSpPr txBox="1"/>
          <p:nvPr/>
        </p:nvSpPr>
        <p:spPr>
          <a:xfrm>
            <a:off x="723013" y="1256816"/>
            <a:ext cx="221688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Course of Abijah</a:t>
            </a:r>
          </a:p>
        </p:txBody>
      </p:sp>
      <p:cxnSp>
        <p:nvCxnSpPr>
          <p:cNvPr id="65" name="Straight Arrow Connector 64">
            <a:extLst>
              <a:ext uri="{FF2B5EF4-FFF2-40B4-BE49-F238E27FC236}">
                <a16:creationId xmlns:a16="http://schemas.microsoft.com/office/drawing/2014/main" id="{5FE03456-B9E5-4451-9D2E-F5DF0FD3B280}"/>
              </a:ext>
            </a:extLst>
          </p:cNvPr>
          <p:cNvCxnSpPr>
            <a:cxnSpLocks/>
            <a:stCxn id="4" idx="2"/>
          </p:cNvCxnSpPr>
          <p:nvPr/>
        </p:nvCxnSpPr>
        <p:spPr>
          <a:xfrm>
            <a:off x="1831457" y="1718481"/>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81196A1-155F-449E-8CEE-D91AB1B2B8D2}"/>
              </a:ext>
            </a:extLst>
          </p:cNvPr>
          <p:cNvSpPr txBox="1"/>
          <p:nvPr/>
        </p:nvSpPr>
        <p:spPr>
          <a:xfrm>
            <a:off x="6772567" y="1265912"/>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John</a:t>
            </a:r>
          </a:p>
        </p:txBody>
      </p:sp>
      <p:cxnSp>
        <p:nvCxnSpPr>
          <p:cNvPr id="69" name="Straight Arrow Connector 68">
            <a:extLst>
              <a:ext uri="{FF2B5EF4-FFF2-40B4-BE49-F238E27FC236}">
                <a16:creationId xmlns:a16="http://schemas.microsoft.com/office/drawing/2014/main" id="{A04B6A15-2705-4011-B6D0-AC68A362F26A}"/>
              </a:ext>
            </a:extLst>
          </p:cNvPr>
          <p:cNvCxnSpPr>
            <a:cxnSpLocks/>
          </p:cNvCxnSpPr>
          <p:nvPr/>
        </p:nvCxnSpPr>
        <p:spPr>
          <a:xfrm>
            <a:off x="7676055" y="1714995"/>
            <a:ext cx="898972"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EC9C3DB-A65C-45DD-8E38-DE64D2032442}"/>
              </a:ext>
            </a:extLst>
          </p:cNvPr>
          <p:cNvSpPr txBox="1"/>
          <p:nvPr/>
        </p:nvSpPr>
        <p:spPr>
          <a:xfrm>
            <a:off x="4083952" y="1265912"/>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Jesus</a:t>
            </a:r>
          </a:p>
        </p:txBody>
      </p:sp>
      <p:cxnSp>
        <p:nvCxnSpPr>
          <p:cNvPr id="72" name="Straight Arrow Connector 71">
            <a:extLst>
              <a:ext uri="{FF2B5EF4-FFF2-40B4-BE49-F238E27FC236}">
                <a16:creationId xmlns:a16="http://schemas.microsoft.com/office/drawing/2014/main" id="{2255E6EC-9F36-4E9D-8FED-56660266B730}"/>
              </a:ext>
            </a:extLst>
          </p:cNvPr>
          <p:cNvCxnSpPr>
            <a:cxnSpLocks/>
          </p:cNvCxnSpPr>
          <p:nvPr/>
        </p:nvCxnSpPr>
        <p:spPr>
          <a:xfrm flipH="1">
            <a:off x="4495049" y="1727577"/>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267960-DE92-447F-BBE6-3371C16E5466}"/>
              </a:ext>
            </a:extLst>
          </p:cNvPr>
          <p:cNvSpPr txBox="1"/>
          <p:nvPr/>
        </p:nvSpPr>
        <p:spPr>
          <a:xfrm>
            <a:off x="3890094" y="755499"/>
            <a:ext cx="1834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Method 1</a:t>
            </a:r>
          </a:p>
        </p:txBody>
      </p:sp>
      <p:sp>
        <p:nvSpPr>
          <p:cNvPr id="2" name="TextBox 1">
            <a:extLst>
              <a:ext uri="{FF2B5EF4-FFF2-40B4-BE49-F238E27FC236}">
                <a16:creationId xmlns:a16="http://schemas.microsoft.com/office/drawing/2014/main" id="{FB81A8FB-69AC-4ED2-94DA-274EFE452E6A}"/>
              </a:ext>
            </a:extLst>
          </p:cNvPr>
          <p:cNvSpPr txBox="1"/>
          <p:nvPr/>
        </p:nvSpPr>
        <p:spPr>
          <a:xfrm>
            <a:off x="6123482" y="5089160"/>
            <a:ext cx="2705725" cy="523220"/>
          </a:xfrm>
          <a:prstGeom prst="rect">
            <a:avLst/>
          </a:prstGeom>
          <a:noFill/>
        </p:spPr>
        <p:txBody>
          <a:bodyPr wrap="square" rtlCol="0">
            <a:spAutoFit/>
          </a:bodyPr>
          <a:lstStyle/>
          <a:p>
            <a:r>
              <a:rPr lang="en-US" sz="2800" b="1" dirty="0">
                <a:solidFill>
                  <a:schemeClr val="bg1"/>
                </a:solidFill>
              </a:rPr>
              <a:t>1 Chron. 24:1-18</a:t>
            </a:r>
          </a:p>
        </p:txBody>
      </p:sp>
      <p:sp>
        <p:nvSpPr>
          <p:cNvPr id="67" name="TextBox 66">
            <a:extLst>
              <a:ext uri="{FF2B5EF4-FFF2-40B4-BE49-F238E27FC236}">
                <a16:creationId xmlns:a16="http://schemas.microsoft.com/office/drawing/2014/main" id="{4041FB39-6BC9-4368-BDF0-2900E7B8310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53258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up)">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up)">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1" nodeType="clickEffect">
                                  <p:stCondLst>
                                    <p:cond delay="0"/>
                                  </p:stCondLst>
                                  <p:childTnLst>
                                    <p:animEffect transition="out" filter="wipe(left)">
                                      <p:cBhvr>
                                        <p:cTn id="41" dur="500"/>
                                        <p:tgtEl>
                                          <p:spTgt spid="64"/>
                                        </p:tgtEl>
                                      </p:cBhvr>
                                    </p:animEffect>
                                    <p:set>
                                      <p:cBhvr>
                                        <p:cTn id="42" dur="1" fill="hold">
                                          <p:stCondLst>
                                            <p:cond delay="499"/>
                                          </p:stCondLst>
                                        </p:cTn>
                                        <p:tgtEl>
                                          <p:spTgt spid="64"/>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par>
                          <p:cTn id="51" fill="hold">
                            <p:stCondLst>
                              <p:cond delay="1500"/>
                            </p:stCondLst>
                            <p:childTnLst>
                              <p:par>
                                <p:cTn id="52" presetID="22" presetClass="entr" presetSubtype="1"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up)">
                                      <p:cBhvr>
                                        <p:cTn id="5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4" grpId="1" animBg="1"/>
      <p:bldP spid="4" grpId="0"/>
      <p:bldP spid="68" grpId="0"/>
      <p:bldP spid="71" grpId="0"/>
      <p:bldP spid="7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D33A23F-59E0-4D23-BCBD-49B14B8B1B44}"/>
              </a:ext>
            </a:extLst>
          </p:cNvPr>
          <p:cNvGrpSpPr>
            <a:grpSpLocks/>
          </p:cNvGrpSpPr>
          <p:nvPr/>
        </p:nvGrpSpPr>
        <p:grpSpPr bwMode="auto">
          <a:xfrm>
            <a:off x="414340" y="2588543"/>
            <a:ext cx="8405815" cy="763588"/>
            <a:chOff x="261" y="2096"/>
            <a:chExt cx="5295" cy="481"/>
          </a:xfrm>
        </p:grpSpPr>
        <p:grpSp>
          <p:nvGrpSpPr>
            <p:cNvPr id="9" name="Group 5">
              <a:extLst>
                <a:ext uri="{FF2B5EF4-FFF2-40B4-BE49-F238E27FC236}">
                  <a16:creationId xmlns:a16="http://schemas.microsoft.com/office/drawing/2014/main" id="{3B953FDD-72AA-4BDD-A346-EA2FCF24B2CD}"/>
                </a:ext>
              </a:extLst>
            </p:cNvPr>
            <p:cNvGrpSpPr>
              <a:grpSpLocks/>
            </p:cNvGrpSpPr>
            <p:nvPr/>
          </p:nvGrpSpPr>
          <p:grpSpPr bwMode="auto">
            <a:xfrm>
              <a:off x="261" y="2096"/>
              <a:ext cx="5211" cy="481"/>
              <a:chOff x="261" y="2096"/>
              <a:chExt cx="5211" cy="481"/>
            </a:xfrm>
          </p:grpSpPr>
          <p:grpSp>
            <p:nvGrpSpPr>
              <p:cNvPr id="19" name="Group 6">
                <a:extLst>
                  <a:ext uri="{FF2B5EF4-FFF2-40B4-BE49-F238E27FC236}">
                    <a16:creationId xmlns:a16="http://schemas.microsoft.com/office/drawing/2014/main" id="{AA5CB22A-4E82-43D1-97CC-CD36B6D662FB}"/>
                  </a:ext>
                </a:extLst>
              </p:cNvPr>
              <p:cNvGrpSpPr>
                <a:grpSpLocks/>
              </p:cNvGrpSpPr>
              <p:nvPr/>
            </p:nvGrpSpPr>
            <p:grpSpPr bwMode="auto">
              <a:xfrm>
                <a:off x="261" y="2097"/>
                <a:ext cx="5211" cy="480"/>
                <a:chOff x="261" y="2096"/>
                <a:chExt cx="5211" cy="480"/>
              </a:xfrm>
            </p:grpSpPr>
            <p:grpSp>
              <p:nvGrpSpPr>
                <p:cNvPr id="32" name="Group 7">
                  <a:extLst>
                    <a:ext uri="{FF2B5EF4-FFF2-40B4-BE49-F238E27FC236}">
                      <a16:creationId xmlns:a16="http://schemas.microsoft.com/office/drawing/2014/main" id="{54DF7196-8693-4D31-B4B1-64CFF7FECC76}"/>
                    </a:ext>
                  </a:extLst>
                </p:cNvPr>
                <p:cNvGrpSpPr>
                  <a:grpSpLocks/>
                </p:cNvGrpSpPr>
                <p:nvPr/>
              </p:nvGrpSpPr>
              <p:grpSpPr bwMode="auto">
                <a:xfrm>
                  <a:off x="288" y="2336"/>
                  <a:ext cx="5184" cy="240"/>
                  <a:chOff x="288" y="2160"/>
                  <a:chExt cx="5184" cy="240"/>
                </a:xfrm>
              </p:grpSpPr>
              <p:sp>
                <p:nvSpPr>
                  <p:cNvPr id="50" name="Rectangle 8">
                    <a:extLst>
                      <a:ext uri="{FF2B5EF4-FFF2-40B4-BE49-F238E27FC236}">
                        <a16:creationId xmlns:a16="http://schemas.microsoft.com/office/drawing/2014/main" id="{A347EA43-998B-4B26-BB73-866F56747F7A}"/>
                      </a:ext>
                    </a:extLst>
                  </p:cNvPr>
                  <p:cNvSpPr>
                    <a:spLocks noChangeArrowheads="1"/>
                  </p:cNvSpPr>
                  <p:nvPr/>
                </p:nvSpPr>
                <p:spPr bwMode="auto">
                  <a:xfrm>
                    <a:off x="288" y="2160"/>
                    <a:ext cx="5184" cy="240"/>
                  </a:xfrm>
                  <a:prstGeom prst="rect">
                    <a:avLst/>
                  </a:prstGeom>
                  <a:solidFill>
                    <a:srgbClr val="FF9933"/>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51" name="Line 9">
                    <a:extLst>
                      <a:ext uri="{FF2B5EF4-FFF2-40B4-BE49-F238E27FC236}">
                        <a16:creationId xmlns:a16="http://schemas.microsoft.com/office/drawing/2014/main" id="{A9F36F10-821B-4661-AAF8-81AF75CBEBFE}"/>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2" name="Line 10">
                    <a:extLst>
                      <a:ext uri="{FF2B5EF4-FFF2-40B4-BE49-F238E27FC236}">
                        <a16:creationId xmlns:a16="http://schemas.microsoft.com/office/drawing/2014/main" id="{861FCC7E-D4E5-4AFF-9B8F-C65B07175CF8}"/>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3" name="Line 11">
                    <a:extLst>
                      <a:ext uri="{FF2B5EF4-FFF2-40B4-BE49-F238E27FC236}">
                        <a16:creationId xmlns:a16="http://schemas.microsoft.com/office/drawing/2014/main" id="{774B619C-A0B3-4D7E-8D08-3B5BFB45B805}"/>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4" name="Line 12">
                    <a:extLst>
                      <a:ext uri="{FF2B5EF4-FFF2-40B4-BE49-F238E27FC236}">
                        <a16:creationId xmlns:a16="http://schemas.microsoft.com/office/drawing/2014/main" id="{F24C45C2-8E28-4D6D-B12E-EC59E3C2D46A}"/>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5" name="Line 13">
                    <a:extLst>
                      <a:ext uri="{FF2B5EF4-FFF2-40B4-BE49-F238E27FC236}">
                        <a16:creationId xmlns:a16="http://schemas.microsoft.com/office/drawing/2014/main" id="{8E5D9721-8BEF-4229-A571-3F08B55F6E75}"/>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6" name="Line 14">
                    <a:extLst>
                      <a:ext uri="{FF2B5EF4-FFF2-40B4-BE49-F238E27FC236}">
                        <a16:creationId xmlns:a16="http://schemas.microsoft.com/office/drawing/2014/main" id="{68846778-EB08-4BB5-BCEF-ABB7E5F7F1D8}"/>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7" name="Line 15">
                    <a:extLst>
                      <a:ext uri="{FF2B5EF4-FFF2-40B4-BE49-F238E27FC236}">
                        <a16:creationId xmlns:a16="http://schemas.microsoft.com/office/drawing/2014/main" id="{40A75CC9-8A83-4966-90FA-2CA4912FE74D}"/>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8" name="Line 16">
                    <a:extLst>
                      <a:ext uri="{FF2B5EF4-FFF2-40B4-BE49-F238E27FC236}">
                        <a16:creationId xmlns:a16="http://schemas.microsoft.com/office/drawing/2014/main" id="{F8682B87-5817-48F0-AC48-76F22A822F57}"/>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9" name="Line 17">
                    <a:extLst>
                      <a:ext uri="{FF2B5EF4-FFF2-40B4-BE49-F238E27FC236}">
                        <a16:creationId xmlns:a16="http://schemas.microsoft.com/office/drawing/2014/main" id="{7D0D4A29-212A-4830-9116-F48301595F83}"/>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0" name="Line 18">
                    <a:extLst>
                      <a:ext uri="{FF2B5EF4-FFF2-40B4-BE49-F238E27FC236}">
                        <a16:creationId xmlns:a16="http://schemas.microsoft.com/office/drawing/2014/main" id="{5DC4AB95-FB71-44D2-8284-ED6DD770CAAC}"/>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1" name="Line 19">
                    <a:extLst>
                      <a:ext uri="{FF2B5EF4-FFF2-40B4-BE49-F238E27FC236}">
                        <a16:creationId xmlns:a16="http://schemas.microsoft.com/office/drawing/2014/main" id="{915019C5-6D43-443B-A8EA-A933CAFF1226}"/>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grpSp>
            <p:sp>
              <p:nvSpPr>
                <p:cNvPr id="33" name="Rectangle 20">
                  <a:extLst>
                    <a:ext uri="{FF2B5EF4-FFF2-40B4-BE49-F238E27FC236}">
                      <a16:creationId xmlns:a16="http://schemas.microsoft.com/office/drawing/2014/main" id="{2984A3A5-53FC-4238-B748-1848E1F8E8BE}"/>
                    </a:ext>
                  </a:extLst>
                </p:cNvPr>
                <p:cNvSpPr>
                  <a:spLocks noChangeArrowheads="1"/>
                </p:cNvSpPr>
                <p:nvPr/>
              </p:nvSpPr>
              <p:spPr bwMode="auto">
                <a:xfrm>
                  <a:off x="288" y="2096"/>
                  <a:ext cx="5184" cy="240"/>
                </a:xfrm>
                <a:prstGeom prst="rect">
                  <a:avLst/>
                </a:prstGeom>
                <a:solidFill>
                  <a:srgbClr val="FFFF00"/>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dirty="0">
                    <a:solidFill>
                      <a:schemeClr val="bg2">
                        <a:lumMod val="10000"/>
                      </a:schemeClr>
                    </a:solidFill>
                  </a:endParaRPr>
                </a:p>
              </p:txBody>
            </p:sp>
            <p:sp>
              <p:nvSpPr>
                <p:cNvPr id="34" name="Line 21">
                  <a:extLst>
                    <a:ext uri="{FF2B5EF4-FFF2-40B4-BE49-F238E27FC236}">
                      <a16:creationId xmlns:a16="http://schemas.microsoft.com/office/drawing/2014/main" id="{5862F346-D8E8-4663-A9D1-4A44D16B3017}"/>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5" name="Line 22">
                  <a:extLst>
                    <a:ext uri="{FF2B5EF4-FFF2-40B4-BE49-F238E27FC236}">
                      <a16:creationId xmlns:a16="http://schemas.microsoft.com/office/drawing/2014/main" id="{63E455BC-6F11-4ED5-B1F3-45CA420D6FE9}"/>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6" name="Line 23">
                  <a:extLst>
                    <a:ext uri="{FF2B5EF4-FFF2-40B4-BE49-F238E27FC236}">
                      <a16:creationId xmlns:a16="http://schemas.microsoft.com/office/drawing/2014/main" id="{64535F6D-7437-479D-A5A5-2CE34B8DEAB0}"/>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7" name="Line 24">
                  <a:extLst>
                    <a:ext uri="{FF2B5EF4-FFF2-40B4-BE49-F238E27FC236}">
                      <a16:creationId xmlns:a16="http://schemas.microsoft.com/office/drawing/2014/main" id="{F99A9C7D-043A-4DB0-9FF3-20D47886398A}"/>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8" name="Line 25">
                  <a:extLst>
                    <a:ext uri="{FF2B5EF4-FFF2-40B4-BE49-F238E27FC236}">
                      <a16:creationId xmlns:a16="http://schemas.microsoft.com/office/drawing/2014/main" id="{1B6309FE-8A17-4453-8552-D0ED021C969D}"/>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9" name="Text Box 26">
                  <a:extLst>
                    <a:ext uri="{FF2B5EF4-FFF2-40B4-BE49-F238E27FC236}">
                      <a16:creationId xmlns:a16="http://schemas.microsoft.com/office/drawing/2014/main" id="{57A2D9AE-F885-4C19-87C0-1077DC3F1D3B}"/>
                    </a:ext>
                  </a:extLst>
                </p:cNvPr>
                <p:cNvSpPr txBox="1">
                  <a:spLocks noChangeArrowheads="1"/>
                </p:cNvSpPr>
                <p:nvPr/>
              </p:nvSpPr>
              <p:spPr bwMode="auto">
                <a:xfrm>
                  <a:off x="261" y="2111"/>
                  <a:ext cx="300" cy="179"/>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b="1" dirty="0">
                      <a:solidFill>
                        <a:schemeClr val="bg2">
                          <a:lumMod val="10000"/>
                        </a:schemeClr>
                      </a:solidFill>
                    </a:rPr>
                    <a:t>Mar</a:t>
                  </a:r>
                </a:p>
              </p:txBody>
            </p:sp>
            <p:sp>
              <p:nvSpPr>
                <p:cNvPr id="40" name="Text Box 27">
                  <a:extLst>
                    <a:ext uri="{FF2B5EF4-FFF2-40B4-BE49-F238E27FC236}">
                      <a16:creationId xmlns:a16="http://schemas.microsoft.com/office/drawing/2014/main" id="{3D2B7136-7648-4B9B-9BE7-0B1ADEA9692F}"/>
                    </a:ext>
                  </a:extLst>
                </p:cNvPr>
                <p:cNvSpPr txBox="1">
                  <a:spLocks noChangeArrowheads="1"/>
                </p:cNvSpPr>
                <p:nvPr/>
              </p:nvSpPr>
              <p:spPr bwMode="auto">
                <a:xfrm>
                  <a:off x="528" y="211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Apr</a:t>
                  </a:r>
                </a:p>
              </p:txBody>
            </p:sp>
            <p:sp>
              <p:nvSpPr>
                <p:cNvPr id="41" name="Text Box 28">
                  <a:extLst>
                    <a:ext uri="{FF2B5EF4-FFF2-40B4-BE49-F238E27FC236}">
                      <a16:creationId xmlns:a16="http://schemas.microsoft.com/office/drawing/2014/main" id="{B281C6CD-DA95-49A8-9511-C2DBCBB691C9}"/>
                    </a:ext>
                  </a:extLst>
                </p:cNvPr>
                <p:cNvSpPr txBox="1">
                  <a:spLocks noChangeArrowheads="1"/>
                </p:cNvSpPr>
                <p:nvPr/>
              </p:nvSpPr>
              <p:spPr bwMode="auto">
                <a:xfrm>
                  <a:off x="960" y="2111"/>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May</a:t>
                  </a:r>
                </a:p>
              </p:txBody>
            </p:sp>
            <p:sp>
              <p:nvSpPr>
                <p:cNvPr id="42" name="Text Box 29">
                  <a:extLst>
                    <a:ext uri="{FF2B5EF4-FFF2-40B4-BE49-F238E27FC236}">
                      <a16:creationId xmlns:a16="http://schemas.microsoft.com/office/drawing/2014/main" id="{EC89070F-A1F1-40D0-BA66-02D9EDB0057F}"/>
                    </a:ext>
                  </a:extLst>
                </p:cNvPr>
                <p:cNvSpPr txBox="1">
                  <a:spLocks noChangeArrowheads="1"/>
                </p:cNvSpPr>
                <p:nvPr/>
              </p:nvSpPr>
              <p:spPr bwMode="auto">
                <a:xfrm>
                  <a:off x="1392" y="2116"/>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Jun</a:t>
                  </a:r>
                </a:p>
              </p:txBody>
            </p:sp>
            <p:sp>
              <p:nvSpPr>
                <p:cNvPr id="43" name="Text Box 30">
                  <a:extLst>
                    <a:ext uri="{FF2B5EF4-FFF2-40B4-BE49-F238E27FC236}">
                      <a16:creationId xmlns:a16="http://schemas.microsoft.com/office/drawing/2014/main" id="{14985277-85B3-4CD8-A96C-787704E59EEA}"/>
                    </a:ext>
                  </a:extLst>
                </p:cNvPr>
                <p:cNvSpPr txBox="1">
                  <a:spLocks noChangeArrowheads="1"/>
                </p:cNvSpPr>
                <p:nvPr/>
              </p:nvSpPr>
              <p:spPr bwMode="auto">
                <a:xfrm>
                  <a:off x="1827"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Jul</a:t>
                  </a:r>
                </a:p>
              </p:txBody>
            </p:sp>
            <p:sp>
              <p:nvSpPr>
                <p:cNvPr id="44" name="Text Box 31">
                  <a:extLst>
                    <a:ext uri="{FF2B5EF4-FFF2-40B4-BE49-F238E27FC236}">
                      <a16:creationId xmlns:a16="http://schemas.microsoft.com/office/drawing/2014/main" id="{CBC50CB0-354A-4289-A78A-88847AB060A2}"/>
                    </a:ext>
                  </a:extLst>
                </p:cNvPr>
                <p:cNvSpPr txBox="1">
                  <a:spLocks noChangeArrowheads="1"/>
                </p:cNvSpPr>
                <p:nvPr/>
              </p:nvSpPr>
              <p:spPr bwMode="auto">
                <a:xfrm>
                  <a:off x="2262"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Aug</a:t>
                  </a:r>
                </a:p>
              </p:txBody>
            </p:sp>
            <p:sp>
              <p:nvSpPr>
                <p:cNvPr id="45" name="Text Box 32">
                  <a:extLst>
                    <a:ext uri="{FF2B5EF4-FFF2-40B4-BE49-F238E27FC236}">
                      <a16:creationId xmlns:a16="http://schemas.microsoft.com/office/drawing/2014/main" id="{8F4E9266-A52A-44C4-8FE0-BEED417356A3}"/>
                    </a:ext>
                  </a:extLst>
                </p:cNvPr>
                <p:cNvSpPr txBox="1">
                  <a:spLocks noChangeArrowheads="1"/>
                </p:cNvSpPr>
                <p:nvPr/>
              </p:nvSpPr>
              <p:spPr bwMode="auto">
                <a:xfrm>
                  <a:off x="312" y="2378"/>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Nisan</a:t>
                  </a:r>
                </a:p>
              </p:txBody>
            </p:sp>
            <p:sp>
              <p:nvSpPr>
                <p:cNvPr id="46" name="Text Box 33">
                  <a:extLst>
                    <a:ext uri="{FF2B5EF4-FFF2-40B4-BE49-F238E27FC236}">
                      <a16:creationId xmlns:a16="http://schemas.microsoft.com/office/drawing/2014/main" id="{9CACEC30-31EC-41E1-95EE-E00D5C0133D9}"/>
                    </a:ext>
                  </a:extLst>
                </p:cNvPr>
                <p:cNvSpPr txBox="1">
                  <a:spLocks noChangeArrowheads="1"/>
                </p:cNvSpPr>
                <p:nvPr/>
              </p:nvSpPr>
              <p:spPr bwMode="auto">
                <a:xfrm>
                  <a:off x="738"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Iyar</a:t>
                  </a:r>
                </a:p>
              </p:txBody>
            </p:sp>
            <p:sp>
              <p:nvSpPr>
                <p:cNvPr id="47" name="Text Box 34">
                  <a:extLst>
                    <a:ext uri="{FF2B5EF4-FFF2-40B4-BE49-F238E27FC236}">
                      <a16:creationId xmlns:a16="http://schemas.microsoft.com/office/drawing/2014/main" id="{9AC3BB4A-AB73-4055-9655-D72610028EFA}"/>
                    </a:ext>
                  </a:extLst>
                </p:cNvPr>
                <p:cNvSpPr txBox="1">
                  <a:spLocks noChangeArrowheads="1"/>
                </p:cNvSpPr>
                <p:nvPr/>
              </p:nvSpPr>
              <p:spPr bwMode="auto">
                <a:xfrm>
                  <a:off x="1176"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Sivan</a:t>
                  </a:r>
                </a:p>
              </p:txBody>
            </p:sp>
            <p:sp>
              <p:nvSpPr>
                <p:cNvPr id="48" name="Text Box 35">
                  <a:extLst>
                    <a:ext uri="{FF2B5EF4-FFF2-40B4-BE49-F238E27FC236}">
                      <a16:creationId xmlns:a16="http://schemas.microsoft.com/office/drawing/2014/main" id="{DA5333D2-A3F8-40A3-A9A6-D18D34245221}"/>
                    </a:ext>
                  </a:extLst>
                </p:cNvPr>
                <p:cNvSpPr txBox="1">
                  <a:spLocks noChangeArrowheads="1"/>
                </p:cNvSpPr>
                <p:nvPr/>
              </p:nvSpPr>
              <p:spPr bwMode="auto">
                <a:xfrm>
                  <a:off x="1541" y="2384"/>
                  <a:ext cx="51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Tammuz</a:t>
                  </a:r>
                </a:p>
              </p:txBody>
            </p:sp>
            <p:sp>
              <p:nvSpPr>
                <p:cNvPr id="49" name="Text Box 36">
                  <a:extLst>
                    <a:ext uri="{FF2B5EF4-FFF2-40B4-BE49-F238E27FC236}">
                      <a16:creationId xmlns:a16="http://schemas.microsoft.com/office/drawing/2014/main" id="{1BF05EB0-1609-484E-8CAF-1AD92EC1DE35}"/>
                    </a:ext>
                  </a:extLst>
                </p:cNvPr>
                <p:cNvSpPr txBox="1">
                  <a:spLocks noChangeArrowheads="1"/>
                </p:cNvSpPr>
                <p:nvPr/>
              </p:nvSpPr>
              <p:spPr bwMode="auto">
                <a:xfrm>
                  <a:off x="2043"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Av</a:t>
                  </a:r>
                </a:p>
              </p:txBody>
            </p:sp>
          </p:grpSp>
          <p:sp>
            <p:nvSpPr>
              <p:cNvPr id="20" name="Line 37">
                <a:extLst>
                  <a:ext uri="{FF2B5EF4-FFF2-40B4-BE49-F238E27FC236}">
                    <a16:creationId xmlns:a16="http://schemas.microsoft.com/office/drawing/2014/main" id="{34F21214-4D57-4083-BF15-369DBF1A09C4}"/>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1" name="Line 38">
                <a:extLst>
                  <a:ext uri="{FF2B5EF4-FFF2-40B4-BE49-F238E27FC236}">
                    <a16:creationId xmlns:a16="http://schemas.microsoft.com/office/drawing/2014/main" id="{37A09CBD-2DAE-4BDB-8720-7D3CEF1991A2}"/>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2" name="Line 39">
                <a:extLst>
                  <a:ext uri="{FF2B5EF4-FFF2-40B4-BE49-F238E27FC236}">
                    <a16:creationId xmlns:a16="http://schemas.microsoft.com/office/drawing/2014/main" id="{99E85EB0-9C24-4893-BD7A-0B3E219B42F0}"/>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3" name="Line 40">
                <a:extLst>
                  <a:ext uri="{FF2B5EF4-FFF2-40B4-BE49-F238E27FC236}">
                    <a16:creationId xmlns:a16="http://schemas.microsoft.com/office/drawing/2014/main" id="{1075D21B-9575-43FB-AF11-B9589764EC93}"/>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4" name="Text Box 41">
                <a:extLst>
                  <a:ext uri="{FF2B5EF4-FFF2-40B4-BE49-F238E27FC236}">
                    <a16:creationId xmlns:a16="http://schemas.microsoft.com/office/drawing/2014/main" id="{676DACE2-E281-4C2B-9A49-2556998C3194}"/>
                  </a:ext>
                </a:extLst>
              </p:cNvPr>
              <p:cNvSpPr txBox="1">
                <a:spLocks noChangeArrowheads="1"/>
              </p:cNvSpPr>
              <p:nvPr/>
            </p:nvSpPr>
            <p:spPr bwMode="auto">
              <a:xfrm>
                <a:off x="2691" y="2120"/>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Sep</a:t>
                </a:r>
              </a:p>
            </p:txBody>
          </p:sp>
          <p:sp>
            <p:nvSpPr>
              <p:cNvPr id="25" name="Text Box 42">
                <a:extLst>
                  <a:ext uri="{FF2B5EF4-FFF2-40B4-BE49-F238E27FC236}">
                    <a16:creationId xmlns:a16="http://schemas.microsoft.com/office/drawing/2014/main" id="{4585A1CF-D5AB-46BC-9897-A80AF313FB9E}"/>
                  </a:ext>
                </a:extLst>
              </p:cNvPr>
              <p:cNvSpPr txBox="1">
                <a:spLocks noChangeArrowheads="1"/>
              </p:cNvSpPr>
              <p:nvPr/>
            </p:nvSpPr>
            <p:spPr bwMode="auto">
              <a:xfrm>
                <a:off x="3123"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Oct</a:t>
                </a:r>
              </a:p>
            </p:txBody>
          </p:sp>
          <p:sp>
            <p:nvSpPr>
              <p:cNvPr id="26" name="Text Box 43">
                <a:extLst>
                  <a:ext uri="{FF2B5EF4-FFF2-40B4-BE49-F238E27FC236}">
                    <a16:creationId xmlns:a16="http://schemas.microsoft.com/office/drawing/2014/main" id="{1490EE8F-87DC-4B61-8548-EFFE7C27ADDD}"/>
                  </a:ext>
                </a:extLst>
              </p:cNvPr>
              <p:cNvSpPr txBox="1">
                <a:spLocks noChangeArrowheads="1"/>
              </p:cNvSpPr>
              <p:nvPr/>
            </p:nvSpPr>
            <p:spPr bwMode="auto">
              <a:xfrm>
                <a:off x="3558"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Nov</a:t>
                </a:r>
              </a:p>
            </p:txBody>
          </p:sp>
          <p:sp>
            <p:nvSpPr>
              <p:cNvPr id="27" name="Text Box 44">
                <a:extLst>
                  <a:ext uri="{FF2B5EF4-FFF2-40B4-BE49-F238E27FC236}">
                    <a16:creationId xmlns:a16="http://schemas.microsoft.com/office/drawing/2014/main" id="{E41E99A3-BC7D-45D6-A79F-169226F2984A}"/>
                  </a:ext>
                </a:extLst>
              </p:cNvPr>
              <p:cNvSpPr txBox="1">
                <a:spLocks noChangeArrowheads="1"/>
              </p:cNvSpPr>
              <p:nvPr/>
            </p:nvSpPr>
            <p:spPr bwMode="auto">
              <a:xfrm>
                <a:off x="3990"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Dec</a:t>
                </a:r>
              </a:p>
            </p:txBody>
          </p:sp>
          <p:sp>
            <p:nvSpPr>
              <p:cNvPr id="28" name="Text Box 45">
                <a:extLst>
                  <a:ext uri="{FF2B5EF4-FFF2-40B4-BE49-F238E27FC236}">
                    <a16:creationId xmlns:a16="http://schemas.microsoft.com/office/drawing/2014/main" id="{5D25F8D1-9FDD-4192-A56A-8EB2FEF4260E}"/>
                  </a:ext>
                </a:extLst>
              </p:cNvPr>
              <p:cNvSpPr txBox="1">
                <a:spLocks noChangeArrowheads="1"/>
              </p:cNvSpPr>
              <p:nvPr/>
            </p:nvSpPr>
            <p:spPr bwMode="auto">
              <a:xfrm>
                <a:off x="2469"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Elul</a:t>
                </a:r>
              </a:p>
            </p:txBody>
          </p:sp>
          <p:sp>
            <p:nvSpPr>
              <p:cNvPr id="29" name="Text Box 46">
                <a:extLst>
                  <a:ext uri="{FF2B5EF4-FFF2-40B4-BE49-F238E27FC236}">
                    <a16:creationId xmlns:a16="http://schemas.microsoft.com/office/drawing/2014/main" id="{76D0540E-D548-4D69-A59B-D5CADA4F98B0}"/>
                  </a:ext>
                </a:extLst>
              </p:cNvPr>
              <p:cNvSpPr txBox="1">
                <a:spLocks noChangeArrowheads="1"/>
              </p:cNvSpPr>
              <p:nvPr/>
            </p:nvSpPr>
            <p:spPr bwMode="auto">
              <a:xfrm>
                <a:off x="2901"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Tishri</a:t>
                </a:r>
              </a:p>
            </p:txBody>
          </p:sp>
          <p:sp>
            <p:nvSpPr>
              <p:cNvPr id="30" name="Text Box 47">
                <a:extLst>
                  <a:ext uri="{FF2B5EF4-FFF2-40B4-BE49-F238E27FC236}">
                    <a16:creationId xmlns:a16="http://schemas.microsoft.com/office/drawing/2014/main" id="{CE640E4B-003C-45C1-BC73-96147F56FA41}"/>
                  </a:ext>
                </a:extLst>
              </p:cNvPr>
              <p:cNvSpPr txBox="1">
                <a:spLocks noChangeArrowheads="1"/>
              </p:cNvSpPr>
              <p:nvPr/>
            </p:nvSpPr>
            <p:spPr bwMode="auto">
              <a:xfrm>
                <a:off x="3266" y="2384"/>
                <a:ext cx="528"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Heshvan</a:t>
                </a:r>
              </a:p>
            </p:txBody>
          </p:sp>
          <p:sp>
            <p:nvSpPr>
              <p:cNvPr id="31" name="Text Box 48">
                <a:extLst>
                  <a:ext uri="{FF2B5EF4-FFF2-40B4-BE49-F238E27FC236}">
                    <a16:creationId xmlns:a16="http://schemas.microsoft.com/office/drawing/2014/main" id="{2A421C2C-4926-42FE-AC4F-6B27C976AD80}"/>
                  </a:ext>
                </a:extLst>
              </p:cNvPr>
              <p:cNvSpPr txBox="1">
                <a:spLocks noChangeArrowheads="1"/>
              </p:cNvSpPr>
              <p:nvPr/>
            </p:nvSpPr>
            <p:spPr bwMode="auto">
              <a:xfrm>
                <a:off x="3729" y="2384"/>
                <a:ext cx="462"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Chislev</a:t>
                </a:r>
              </a:p>
            </p:txBody>
          </p:sp>
        </p:grpSp>
        <p:sp>
          <p:nvSpPr>
            <p:cNvPr id="10" name="Line 49">
              <a:extLst>
                <a:ext uri="{FF2B5EF4-FFF2-40B4-BE49-F238E27FC236}">
                  <a16:creationId xmlns:a16="http://schemas.microsoft.com/office/drawing/2014/main" id="{F064B068-80B9-4E37-9316-72C293F7F6F5}"/>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1" name="Line 50">
              <a:extLst>
                <a:ext uri="{FF2B5EF4-FFF2-40B4-BE49-F238E27FC236}">
                  <a16:creationId xmlns:a16="http://schemas.microsoft.com/office/drawing/2014/main" id="{78EDB2E1-9C3A-4B54-8C2E-66B187B02EF5}"/>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2" name="Line 51">
              <a:extLst>
                <a:ext uri="{FF2B5EF4-FFF2-40B4-BE49-F238E27FC236}">
                  <a16:creationId xmlns:a16="http://schemas.microsoft.com/office/drawing/2014/main" id="{EEE31880-1D41-4412-B414-8EAB9BC4FA98}"/>
                </a:ext>
              </a:extLst>
            </p:cNvPr>
            <p:cNvSpPr>
              <a:spLocks noChangeShapeType="1"/>
            </p:cNvSpPr>
            <p:nvPr/>
          </p:nvSpPr>
          <p:spPr bwMode="auto">
            <a:xfrm>
              <a:off x="526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3" name="Text Box 52">
              <a:extLst>
                <a:ext uri="{FF2B5EF4-FFF2-40B4-BE49-F238E27FC236}">
                  <a16:creationId xmlns:a16="http://schemas.microsoft.com/office/drawing/2014/main" id="{A6B54B0F-29C4-4CCC-83CE-AE16E2205A3E}"/>
                </a:ext>
              </a:extLst>
            </p:cNvPr>
            <p:cNvSpPr txBox="1">
              <a:spLocks noChangeArrowheads="1"/>
            </p:cNvSpPr>
            <p:nvPr/>
          </p:nvSpPr>
          <p:spPr bwMode="auto">
            <a:xfrm>
              <a:off x="442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Jan</a:t>
              </a:r>
            </a:p>
          </p:txBody>
        </p:sp>
        <p:sp>
          <p:nvSpPr>
            <p:cNvPr id="14" name="Text Box 53">
              <a:extLst>
                <a:ext uri="{FF2B5EF4-FFF2-40B4-BE49-F238E27FC236}">
                  <a16:creationId xmlns:a16="http://schemas.microsoft.com/office/drawing/2014/main" id="{8DF15D09-DFC9-4C86-B4CD-3DA92A986B2D}"/>
                </a:ext>
              </a:extLst>
            </p:cNvPr>
            <p:cNvSpPr txBox="1">
              <a:spLocks noChangeArrowheads="1"/>
            </p:cNvSpPr>
            <p:nvPr/>
          </p:nvSpPr>
          <p:spPr bwMode="auto">
            <a:xfrm>
              <a:off x="4854"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Feb</a:t>
              </a:r>
            </a:p>
          </p:txBody>
        </p:sp>
        <p:sp>
          <p:nvSpPr>
            <p:cNvPr id="15" name="Text Box 54">
              <a:extLst>
                <a:ext uri="{FF2B5EF4-FFF2-40B4-BE49-F238E27FC236}">
                  <a16:creationId xmlns:a16="http://schemas.microsoft.com/office/drawing/2014/main" id="{68FEBAD9-63C2-4FB9-B6B6-F3EC431C9432}"/>
                </a:ext>
              </a:extLst>
            </p:cNvPr>
            <p:cNvSpPr txBox="1">
              <a:spLocks noChangeArrowheads="1"/>
            </p:cNvSpPr>
            <p:nvPr/>
          </p:nvSpPr>
          <p:spPr bwMode="auto">
            <a:xfrm>
              <a:off x="517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Mar</a:t>
              </a:r>
            </a:p>
          </p:txBody>
        </p:sp>
        <p:sp>
          <p:nvSpPr>
            <p:cNvPr id="16" name="Text Box 55">
              <a:extLst>
                <a:ext uri="{FF2B5EF4-FFF2-40B4-BE49-F238E27FC236}">
                  <a16:creationId xmlns:a16="http://schemas.microsoft.com/office/drawing/2014/main" id="{B3197CAC-0981-4E6C-94EC-0E3D6448B8B9}"/>
                </a:ext>
              </a:extLst>
            </p:cNvPr>
            <p:cNvSpPr txBox="1">
              <a:spLocks noChangeArrowheads="1"/>
            </p:cNvSpPr>
            <p:nvPr/>
          </p:nvSpPr>
          <p:spPr bwMode="auto">
            <a:xfrm>
              <a:off x="4197"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Tevet</a:t>
              </a:r>
            </a:p>
          </p:txBody>
        </p:sp>
        <p:sp>
          <p:nvSpPr>
            <p:cNvPr id="17" name="Text Box 56">
              <a:extLst>
                <a:ext uri="{FF2B5EF4-FFF2-40B4-BE49-F238E27FC236}">
                  <a16:creationId xmlns:a16="http://schemas.microsoft.com/office/drawing/2014/main" id="{A8204310-3901-4DEA-B7F6-373E1F0495F6}"/>
                </a:ext>
              </a:extLst>
            </p:cNvPr>
            <p:cNvSpPr txBox="1">
              <a:spLocks noChangeArrowheads="1"/>
            </p:cNvSpPr>
            <p:nvPr/>
          </p:nvSpPr>
          <p:spPr bwMode="auto">
            <a:xfrm>
              <a:off x="4623" y="2384"/>
              <a:ext cx="42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Shevat</a:t>
              </a:r>
            </a:p>
          </p:txBody>
        </p:sp>
        <p:sp>
          <p:nvSpPr>
            <p:cNvPr id="18" name="Text Box 57">
              <a:extLst>
                <a:ext uri="{FF2B5EF4-FFF2-40B4-BE49-F238E27FC236}">
                  <a16:creationId xmlns:a16="http://schemas.microsoft.com/office/drawing/2014/main" id="{C56B9492-9E44-494C-9291-61895AFE01F0}"/>
                </a:ext>
              </a:extLst>
            </p:cNvPr>
            <p:cNvSpPr txBox="1">
              <a:spLocks noChangeArrowheads="1"/>
            </p:cNvSpPr>
            <p:nvPr/>
          </p:nvSpPr>
          <p:spPr bwMode="auto">
            <a:xfrm>
              <a:off x="5064"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Adar</a:t>
              </a:r>
            </a:p>
          </p:txBody>
        </p:sp>
      </p:grpSp>
      <p:sp>
        <p:nvSpPr>
          <p:cNvPr id="4" name="TextBox 3">
            <a:extLst>
              <a:ext uri="{FF2B5EF4-FFF2-40B4-BE49-F238E27FC236}">
                <a16:creationId xmlns:a16="http://schemas.microsoft.com/office/drawing/2014/main" id="{79C91BAE-31FA-4B0F-B2BB-0F360838D3BF}"/>
              </a:ext>
            </a:extLst>
          </p:cNvPr>
          <p:cNvSpPr txBox="1"/>
          <p:nvPr/>
        </p:nvSpPr>
        <p:spPr>
          <a:xfrm>
            <a:off x="723013" y="1256812"/>
            <a:ext cx="221688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Course of Abijah</a:t>
            </a:r>
          </a:p>
        </p:txBody>
      </p:sp>
      <p:cxnSp>
        <p:nvCxnSpPr>
          <p:cNvPr id="65" name="Straight Arrow Connector 64">
            <a:extLst>
              <a:ext uri="{FF2B5EF4-FFF2-40B4-BE49-F238E27FC236}">
                <a16:creationId xmlns:a16="http://schemas.microsoft.com/office/drawing/2014/main" id="{5FE03456-B9E5-4451-9D2E-F5DF0FD3B280}"/>
              </a:ext>
            </a:extLst>
          </p:cNvPr>
          <p:cNvCxnSpPr>
            <a:cxnSpLocks/>
            <a:stCxn id="4" idx="2"/>
          </p:cNvCxnSpPr>
          <p:nvPr/>
        </p:nvCxnSpPr>
        <p:spPr>
          <a:xfrm>
            <a:off x="1831457" y="1718477"/>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81196A1-155F-449E-8CEE-D91AB1B2B8D2}"/>
              </a:ext>
            </a:extLst>
          </p:cNvPr>
          <p:cNvSpPr txBox="1"/>
          <p:nvPr/>
        </p:nvSpPr>
        <p:spPr>
          <a:xfrm>
            <a:off x="6772567" y="1265908"/>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John</a:t>
            </a:r>
          </a:p>
        </p:txBody>
      </p:sp>
      <p:cxnSp>
        <p:nvCxnSpPr>
          <p:cNvPr id="69" name="Straight Arrow Connector 68">
            <a:extLst>
              <a:ext uri="{FF2B5EF4-FFF2-40B4-BE49-F238E27FC236}">
                <a16:creationId xmlns:a16="http://schemas.microsoft.com/office/drawing/2014/main" id="{A04B6A15-2705-4011-B6D0-AC68A362F26A}"/>
              </a:ext>
            </a:extLst>
          </p:cNvPr>
          <p:cNvCxnSpPr>
            <a:cxnSpLocks/>
          </p:cNvCxnSpPr>
          <p:nvPr/>
        </p:nvCxnSpPr>
        <p:spPr>
          <a:xfrm>
            <a:off x="7676055" y="1714991"/>
            <a:ext cx="898972"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EC9C3DB-A65C-45DD-8E38-DE64D2032442}"/>
              </a:ext>
            </a:extLst>
          </p:cNvPr>
          <p:cNvSpPr txBox="1"/>
          <p:nvPr/>
        </p:nvSpPr>
        <p:spPr>
          <a:xfrm>
            <a:off x="4083952" y="1265908"/>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Jesus</a:t>
            </a:r>
          </a:p>
        </p:txBody>
      </p:sp>
      <p:cxnSp>
        <p:nvCxnSpPr>
          <p:cNvPr id="72" name="Straight Arrow Connector 71">
            <a:extLst>
              <a:ext uri="{FF2B5EF4-FFF2-40B4-BE49-F238E27FC236}">
                <a16:creationId xmlns:a16="http://schemas.microsoft.com/office/drawing/2014/main" id="{2255E6EC-9F36-4E9D-8FED-56660266B730}"/>
              </a:ext>
            </a:extLst>
          </p:cNvPr>
          <p:cNvCxnSpPr>
            <a:cxnSpLocks/>
          </p:cNvCxnSpPr>
          <p:nvPr/>
        </p:nvCxnSpPr>
        <p:spPr>
          <a:xfrm flipH="1">
            <a:off x="4495049" y="1727573"/>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267960-DE92-447F-BBE6-3371C16E5466}"/>
              </a:ext>
            </a:extLst>
          </p:cNvPr>
          <p:cNvSpPr txBox="1"/>
          <p:nvPr/>
        </p:nvSpPr>
        <p:spPr>
          <a:xfrm>
            <a:off x="3890094" y="755495"/>
            <a:ext cx="1834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Method 1</a:t>
            </a:r>
          </a:p>
        </p:txBody>
      </p:sp>
      <p:sp>
        <p:nvSpPr>
          <p:cNvPr id="74" name="TextBox 73">
            <a:extLst>
              <a:ext uri="{FF2B5EF4-FFF2-40B4-BE49-F238E27FC236}">
                <a16:creationId xmlns:a16="http://schemas.microsoft.com/office/drawing/2014/main" id="{B2EC2DDD-91F4-46EF-8C5F-C1A93F79BFCC}"/>
              </a:ext>
            </a:extLst>
          </p:cNvPr>
          <p:cNvSpPr txBox="1"/>
          <p:nvPr/>
        </p:nvSpPr>
        <p:spPr>
          <a:xfrm>
            <a:off x="3892366" y="4747708"/>
            <a:ext cx="1834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Method 2</a:t>
            </a:r>
          </a:p>
        </p:txBody>
      </p:sp>
      <p:cxnSp>
        <p:nvCxnSpPr>
          <p:cNvPr id="75" name="Straight Arrow Connector 74">
            <a:extLst>
              <a:ext uri="{FF2B5EF4-FFF2-40B4-BE49-F238E27FC236}">
                <a16:creationId xmlns:a16="http://schemas.microsoft.com/office/drawing/2014/main" id="{C0B1E225-5083-45A1-B26A-4E9CC57F9757}"/>
              </a:ext>
            </a:extLst>
          </p:cNvPr>
          <p:cNvCxnSpPr>
            <a:cxnSpLocks/>
          </p:cNvCxnSpPr>
          <p:nvPr/>
        </p:nvCxnSpPr>
        <p:spPr>
          <a:xfrm flipV="1">
            <a:off x="4406338" y="3365309"/>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3052D67-EE49-4D48-BDC3-8591D4C756DD}"/>
              </a:ext>
            </a:extLst>
          </p:cNvPr>
          <p:cNvSpPr txBox="1"/>
          <p:nvPr/>
        </p:nvSpPr>
        <p:spPr>
          <a:xfrm>
            <a:off x="3093177" y="4275240"/>
            <a:ext cx="2604766"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Course of </a:t>
            </a:r>
            <a:r>
              <a:rPr lang="en-US" sz="2400" dirty="0" err="1">
                <a:effectLst>
                  <a:outerShdw blurRad="38100" dist="38100" dir="2700000" algn="tl">
                    <a:srgbClr val="000000">
                      <a:alpha val="43137"/>
                    </a:srgbClr>
                  </a:outerShdw>
                </a:effectLst>
              </a:rPr>
              <a:t>Jehoiarib</a:t>
            </a:r>
            <a:endParaRPr lang="en-US" sz="2400" dirty="0">
              <a:effectLst>
                <a:outerShdw blurRad="38100" dist="38100" dir="2700000" algn="tl">
                  <a:srgbClr val="000000">
                    <a:alpha val="43137"/>
                  </a:srgbClr>
                </a:outerShdw>
              </a:effectLst>
            </a:endParaRPr>
          </a:p>
        </p:txBody>
      </p:sp>
      <p:sp>
        <p:nvSpPr>
          <p:cNvPr id="77" name="Rectangle 76">
            <a:extLst>
              <a:ext uri="{FF2B5EF4-FFF2-40B4-BE49-F238E27FC236}">
                <a16:creationId xmlns:a16="http://schemas.microsoft.com/office/drawing/2014/main" id="{358B2715-5280-4240-B1E7-A9880EA82025}"/>
              </a:ext>
            </a:extLst>
          </p:cNvPr>
          <p:cNvSpPr/>
          <p:nvPr/>
        </p:nvSpPr>
        <p:spPr>
          <a:xfrm>
            <a:off x="4907559" y="2591952"/>
            <a:ext cx="3758353" cy="749299"/>
          </a:xfrm>
          <a:prstGeom prst="rect">
            <a:avLst/>
          </a:prstGeom>
          <a:solidFill>
            <a:srgbClr val="548235">
              <a:alpha val="65098"/>
            </a:srgb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5019D25-3BE1-455F-8EF1-C42EE3372C6A}"/>
              </a:ext>
            </a:extLst>
          </p:cNvPr>
          <p:cNvSpPr/>
          <p:nvPr/>
        </p:nvSpPr>
        <p:spPr>
          <a:xfrm>
            <a:off x="2809812" y="2583983"/>
            <a:ext cx="4136272" cy="749299"/>
          </a:xfrm>
          <a:prstGeom prst="rect">
            <a:avLst/>
          </a:prstGeom>
          <a:solidFill>
            <a:schemeClr val="accent5">
              <a:lumMod val="60000"/>
              <a:lumOff val="40000"/>
              <a:alpha val="74902"/>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B7F67A1-F97E-4732-A551-4596DEDE9105}"/>
              </a:ext>
            </a:extLst>
          </p:cNvPr>
          <p:cNvSpPr/>
          <p:nvPr/>
        </p:nvSpPr>
        <p:spPr>
          <a:xfrm>
            <a:off x="427511" y="2601228"/>
            <a:ext cx="2382302" cy="749299"/>
          </a:xfrm>
          <a:prstGeom prst="rect">
            <a:avLst/>
          </a:prstGeom>
          <a:solidFill>
            <a:srgbClr val="548235">
              <a:alpha val="65098"/>
            </a:srgb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4AFEC43-74B7-4216-9256-44F8BC511E43}"/>
              </a:ext>
            </a:extLst>
          </p:cNvPr>
          <p:cNvSpPr txBox="1"/>
          <p:nvPr/>
        </p:nvSpPr>
        <p:spPr>
          <a:xfrm>
            <a:off x="942961" y="4277080"/>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John</a:t>
            </a:r>
          </a:p>
        </p:txBody>
      </p:sp>
      <p:cxnSp>
        <p:nvCxnSpPr>
          <p:cNvPr id="81" name="Straight Arrow Connector 80">
            <a:extLst>
              <a:ext uri="{FF2B5EF4-FFF2-40B4-BE49-F238E27FC236}">
                <a16:creationId xmlns:a16="http://schemas.microsoft.com/office/drawing/2014/main" id="{6B0FD0C6-E09F-4152-B875-66F9D020A2AE}"/>
              </a:ext>
            </a:extLst>
          </p:cNvPr>
          <p:cNvCxnSpPr>
            <a:cxnSpLocks/>
          </p:cNvCxnSpPr>
          <p:nvPr/>
        </p:nvCxnSpPr>
        <p:spPr>
          <a:xfrm flipV="1">
            <a:off x="1906359" y="3369315"/>
            <a:ext cx="898972"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44E9015-C384-451D-B904-7233D889CAB3}"/>
              </a:ext>
            </a:extLst>
          </p:cNvPr>
          <p:cNvCxnSpPr>
            <a:cxnSpLocks/>
          </p:cNvCxnSpPr>
          <p:nvPr/>
        </p:nvCxnSpPr>
        <p:spPr>
          <a:xfrm flipH="1" flipV="1">
            <a:off x="6959289" y="3373556"/>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52CA757-EEBF-42C5-A8F1-BFDAF48271B7}"/>
              </a:ext>
            </a:extLst>
          </p:cNvPr>
          <p:cNvSpPr txBox="1"/>
          <p:nvPr/>
        </p:nvSpPr>
        <p:spPr>
          <a:xfrm>
            <a:off x="6560305" y="4251128"/>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Jesus</a:t>
            </a:r>
          </a:p>
        </p:txBody>
      </p:sp>
      <p:sp>
        <p:nvSpPr>
          <p:cNvPr id="85" name="TextBox 84">
            <a:extLst>
              <a:ext uri="{FF2B5EF4-FFF2-40B4-BE49-F238E27FC236}">
                <a16:creationId xmlns:a16="http://schemas.microsoft.com/office/drawing/2014/main" id="{34A7B7CA-D8E2-4CE0-8A58-2E17B7919EB3}"/>
              </a:ext>
            </a:extLst>
          </p:cNvPr>
          <p:cNvSpPr txBox="1"/>
          <p:nvPr/>
        </p:nvSpPr>
        <p:spPr>
          <a:xfrm>
            <a:off x="6123482" y="5089160"/>
            <a:ext cx="2705725" cy="523220"/>
          </a:xfrm>
          <a:prstGeom prst="rect">
            <a:avLst/>
          </a:prstGeom>
          <a:noFill/>
        </p:spPr>
        <p:txBody>
          <a:bodyPr wrap="square" rtlCol="0">
            <a:spAutoFit/>
          </a:bodyPr>
          <a:lstStyle/>
          <a:p>
            <a:r>
              <a:rPr lang="en-US" sz="2800" b="1" dirty="0">
                <a:solidFill>
                  <a:schemeClr val="bg1"/>
                </a:solidFill>
              </a:rPr>
              <a:t>1 Chron. 24:1-18</a:t>
            </a:r>
          </a:p>
        </p:txBody>
      </p:sp>
      <p:sp>
        <p:nvSpPr>
          <p:cNvPr id="86" name="TextBox 85">
            <a:extLst>
              <a:ext uri="{FF2B5EF4-FFF2-40B4-BE49-F238E27FC236}">
                <a16:creationId xmlns:a16="http://schemas.microsoft.com/office/drawing/2014/main" id="{5B3D941C-916A-442F-AFD1-33F2F8347D5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70973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73"/>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4"/>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71"/>
                                        </p:tgtEl>
                                        <p:attrNameLst>
                                          <p:attrName>style.color</p:attrName>
                                        </p:attrNameLst>
                                      </p:cBhvr>
                                      <p:to>
                                        <a:schemeClr val="accent2"/>
                                      </p:to>
                                    </p:animClr>
                                  </p:childTnLst>
                                </p:cTn>
                              </p:par>
                              <p:par>
                                <p:cTn id="11" presetID="3" presetClass="emph" presetSubtype="2" fill="hold" grpId="0" nodeType="withEffect">
                                  <p:stCondLst>
                                    <p:cond delay="0"/>
                                  </p:stCondLst>
                                  <p:childTnLst>
                                    <p:animClr clrSpc="rgb" dir="cw">
                                      <p:cBhvr override="childStyle">
                                        <p:cTn id="12" dur="500" fill="hold"/>
                                        <p:tgtEl>
                                          <p:spTgt spid="68"/>
                                        </p:tgtEl>
                                        <p:attrNameLst>
                                          <p:attrName>style.color</p:attrName>
                                        </p:attrNameLst>
                                      </p:cBhvr>
                                      <p:to>
                                        <a:schemeClr val="accent2"/>
                                      </p:to>
                                    </p:animClr>
                                  </p:childTnLst>
                                </p:cTn>
                              </p:par>
                              <p:par>
                                <p:cTn id="13" presetID="7" presetClass="emph" presetSubtype="2" fill="hold" nodeType="withEffect">
                                  <p:stCondLst>
                                    <p:cond delay="0"/>
                                  </p:stCondLst>
                                  <p:childTnLst>
                                    <p:animClr clrSpc="rgb" dir="cw">
                                      <p:cBhvr>
                                        <p:cTn id="14" dur="500" fill="hold"/>
                                        <p:tgtEl>
                                          <p:spTgt spid="65"/>
                                        </p:tgtEl>
                                        <p:attrNameLst>
                                          <p:attrName>stroke.color</p:attrName>
                                        </p:attrNameLst>
                                      </p:cBhvr>
                                      <p:to>
                                        <a:schemeClr val="accent2"/>
                                      </p:to>
                                    </p:animClr>
                                    <p:set>
                                      <p:cBhvr>
                                        <p:cTn id="15" dur="500" fill="hold"/>
                                        <p:tgtEl>
                                          <p:spTgt spid="65"/>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72"/>
                                        </p:tgtEl>
                                        <p:attrNameLst>
                                          <p:attrName>stroke.color</p:attrName>
                                        </p:attrNameLst>
                                      </p:cBhvr>
                                      <p:to>
                                        <a:schemeClr val="accent2"/>
                                      </p:to>
                                    </p:animClr>
                                    <p:set>
                                      <p:cBhvr>
                                        <p:cTn id="18" dur="500" fill="hold"/>
                                        <p:tgtEl>
                                          <p:spTgt spid="72"/>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500" fill="hold"/>
                                        <p:tgtEl>
                                          <p:spTgt spid="69"/>
                                        </p:tgtEl>
                                        <p:attrNameLst>
                                          <p:attrName>stroke.color</p:attrName>
                                        </p:attrNameLst>
                                      </p:cBhvr>
                                      <p:to>
                                        <a:schemeClr val="accent2"/>
                                      </p:to>
                                    </p:animClr>
                                    <p:set>
                                      <p:cBhvr>
                                        <p:cTn id="21" dur="500" fill="hold"/>
                                        <p:tgtEl>
                                          <p:spTgt spid="69"/>
                                        </p:tgtEl>
                                        <p:attrNameLst>
                                          <p:attrName>stroke.on</p:attrName>
                                        </p:attrNameLst>
                                      </p:cBhvr>
                                      <p:to>
                                        <p:strVal val="true"/>
                                      </p:to>
                                    </p:set>
                                  </p:childTnLst>
                                </p:cTn>
                              </p:par>
                              <p:par>
                                <p:cTn id="22" presetID="9" presetClass="emph" presetSubtype="0" nodeType="withEffect">
                                  <p:stCondLst>
                                    <p:cond delay="0"/>
                                  </p:stCondLst>
                                  <p:childTnLst>
                                    <p:set>
                                      <p:cBhvr>
                                        <p:cTn id="23" dur="indefinite"/>
                                        <p:tgtEl>
                                          <p:spTgt spid="65"/>
                                        </p:tgtEl>
                                        <p:attrNameLst>
                                          <p:attrName>style.opacity</p:attrName>
                                        </p:attrNameLst>
                                      </p:cBhvr>
                                      <p:to>
                                        <p:strVal val="0.25"/>
                                      </p:to>
                                    </p:set>
                                    <p:animEffect filter="image" prLst="opacity: 0.25">
                                      <p:cBhvr rctx="IE">
                                        <p:cTn id="24" dur="indefinite"/>
                                        <p:tgtEl>
                                          <p:spTgt spid="65"/>
                                        </p:tgtEl>
                                      </p:cBhvr>
                                    </p:animEffect>
                                  </p:childTnLst>
                                </p:cTn>
                              </p:par>
                              <p:par>
                                <p:cTn id="25" presetID="9" presetClass="emph" presetSubtype="0" nodeType="withEffect">
                                  <p:stCondLst>
                                    <p:cond delay="0"/>
                                  </p:stCondLst>
                                  <p:childTnLst>
                                    <p:set>
                                      <p:cBhvr>
                                        <p:cTn id="26" dur="indefinite"/>
                                        <p:tgtEl>
                                          <p:spTgt spid="72"/>
                                        </p:tgtEl>
                                        <p:attrNameLst>
                                          <p:attrName>style.opacity</p:attrName>
                                        </p:attrNameLst>
                                      </p:cBhvr>
                                      <p:to>
                                        <p:strVal val="0.25"/>
                                      </p:to>
                                    </p:set>
                                    <p:animEffect filter="image" prLst="opacity: 0.25">
                                      <p:cBhvr rctx="IE">
                                        <p:cTn id="27" dur="indefinite"/>
                                        <p:tgtEl>
                                          <p:spTgt spid="72"/>
                                        </p:tgtEl>
                                      </p:cBhvr>
                                    </p:animEffect>
                                  </p:childTnLst>
                                </p:cTn>
                              </p:par>
                              <p:par>
                                <p:cTn id="28" presetID="9" presetClass="emph" presetSubtype="0" nodeType="withEffect">
                                  <p:stCondLst>
                                    <p:cond delay="0"/>
                                  </p:stCondLst>
                                  <p:childTnLst>
                                    <p:set>
                                      <p:cBhvr>
                                        <p:cTn id="29" dur="indefinite"/>
                                        <p:tgtEl>
                                          <p:spTgt spid="69"/>
                                        </p:tgtEl>
                                        <p:attrNameLst>
                                          <p:attrName>style.opacity</p:attrName>
                                        </p:attrNameLst>
                                      </p:cBhvr>
                                      <p:to>
                                        <p:strVal val="0.25"/>
                                      </p:to>
                                    </p:set>
                                    <p:animEffect filter="image" prLst="opacity: 0.25">
                                      <p:cBhvr rctx="IE">
                                        <p:cTn id="30" dur="indefinite"/>
                                        <p:tgtEl>
                                          <p:spTgt spid="6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left)">
                                      <p:cBhvr>
                                        <p:cTn id="51" dur="500"/>
                                        <p:tgtEl>
                                          <p:spTgt spid="7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par>
                          <p:cTn id="56" fill="hold">
                            <p:stCondLst>
                              <p:cond delay="2000"/>
                            </p:stCondLst>
                            <p:childTnLst>
                              <p:par>
                                <p:cTn id="57" presetID="22" presetClass="entr" presetSubtype="4"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down)">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 nodeType="clickEffect">
                                  <p:stCondLst>
                                    <p:cond delay="0"/>
                                  </p:stCondLst>
                                  <p:childTnLst>
                                    <p:animEffect transition="out" filter="wipe(left)">
                                      <p:cBhvr>
                                        <p:cTn id="63" dur="500"/>
                                        <p:tgtEl>
                                          <p:spTgt spid="77"/>
                                        </p:tgtEl>
                                      </p:cBhvr>
                                    </p:animEffect>
                                    <p:set>
                                      <p:cBhvr>
                                        <p:cTn id="64" dur="1" fill="hold">
                                          <p:stCondLst>
                                            <p:cond delay="499"/>
                                          </p:stCondLst>
                                        </p:cTn>
                                        <p:tgtEl>
                                          <p:spTgt spid="77"/>
                                        </p:tgtEl>
                                        <p:attrNameLst>
                                          <p:attrName>style.visibility</p:attrName>
                                        </p:attrNameLst>
                                      </p:cBhvr>
                                      <p:to>
                                        <p:strVal val="hidden"/>
                                      </p:to>
                                    </p:set>
                                  </p:childTnLst>
                                </p:cTn>
                              </p:par>
                            </p:childTnLst>
                          </p:cTn>
                        </p:par>
                        <p:par>
                          <p:cTn id="65" fill="hold">
                            <p:stCondLst>
                              <p:cond delay="500"/>
                            </p:stCondLst>
                            <p:childTnLst>
                              <p:par>
                                <p:cTn id="66" presetID="22" presetClass="exit" presetSubtype="8" fill="hold" grpId="1" nodeType="afterEffect">
                                  <p:stCondLst>
                                    <p:cond delay="0"/>
                                  </p:stCondLst>
                                  <p:childTnLst>
                                    <p:animEffect transition="out" filter="wipe(left)">
                                      <p:cBhvr>
                                        <p:cTn id="67" dur="500"/>
                                        <p:tgtEl>
                                          <p:spTgt spid="79"/>
                                        </p:tgtEl>
                                      </p:cBhvr>
                                    </p:animEffect>
                                    <p:set>
                                      <p:cBhvr>
                                        <p:cTn id="68" dur="1" fill="hold">
                                          <p:stCondLst>
                                            <p:cond delay="499"/>
                                          </p:stCondLst>
                                        </p:cTn>
                                        <p:tgtEl>
                                          <p:spTgt spid="79"/>
                                        </p:tgtEl>
                                        <p:attrNameLst>
                                          <p:attrName>style.visibility</p:attrName>
                                        </p:attrNameLst>
                                      </p:cBhvr>
                                      <p:to>
                                        <p:strVal val="hidden"/>
                                      </p:to>
                                    </p:se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left)">
                                      <p:cBhvr>
                                        <p:cTn id="72" dur="500"/>
                                        <p:tgtEl>
                                          <p:spTgt spid="78"/>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childTnLst>
                          </p:cTn>
                        </p:par>
                        <p:par>
                          <p:cTn id="77" fill="hold">
                            <p:stCondLst>
                              <p:cond delay="2000"/>
                            </p:stCondLst>
                            <p:childTnLst>
                              <p:par>
                                <p:cTn id="78" presetID="22" presetClass="entr" presetSubtype="4" fill="hold"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ipe(down)">
                                      <p:cBhvr>
                                        <p:cTn id="8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8" grpId="0"/>
      <p:bldP spid="71" grpId="0"/>
      <p:bldP spid="73" grpId="0"/>
      <p:bldP spid="74" grpId="0"/>
      <p:bldP spid="76" grpId="0"/>
      <p:bldP spid="77" grpId="0" animBg="1"/>
      <p:bldP spid="77" grpId="1" animBg="1"/>
      <p:bldP spid="78" grpId="0" animBg="1"/>
      <p:bldP spid="79" grpId="0" animBg="1"/>
      <p:bldP spid="79" grpId="1" animBg="1"/>
      <p:bldP spid="80"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D33A23F-59E0-4D23-BCBD-49B14B8B1B44}"/>
              </a:ext>
            </a:extLst>
          </p:cNvPr>
          <p:cNvGrpSpPr>
            <a:grpSpLocks/>
          </p:cNvGrpSpPr>
          <p:nvPr/>
        </p:nvGrpSpPr>
        <p:grpSpPr bwMode="auto">
          <a:xfrm>
            <a:off x="414340" y="2588543"/>
            <a:ext cx="8405815" cy="763588"/>
            <a:chOff x="261" y="2096"/>
            <a:chExt cx="5295" cy="481"/>
          </a:xfrm>
        </p:grpSpPr>
        <p:grpSp>
          <p:nvGrpSpPr>
            <p:cNvPr id="9" name="Group 5">
              <a:extLst>
                <a:ext uri="{FF2B5EF4-FFF2-40B4-BE49-F238E27FC236}">
                  <a16:creationId xmlns:a16="http://schemas.microsoft.com/office/drawing/2014/main" id="{3B953FDD-72AA-4BDD-A346-EA2FCF24B2CD}"/>
                </a:ext>
              </a:extLst>
            </p:cNvPr>
            <p:cNvGrpSpPr>
              <a:grpSpLocks/>
            </p:cNvGrpSpPr>
            <p:nvPr/>
          </p:nvGrpSpPr>
          <p:grpSpPr bwMode="auto">
            <a:xfrm>
              <a:off x="261" y="2096"/>
              <a:ext cx="5211" cy="481"/>
              <a:chOff x="261" y="2096"/>
              <a:chExt cx="5211" cy="481"/>
            </a:xfrm>
          </p:grpSpPr>
          <p:grpSp>
            <p:nvGrpSpPr>
              <p:cNvPr id="19" name="Group 6">
                <a:extLst>
                  <a:ext uri="{FF2B5EF4-FFF2-40B4-BE49-F238E27FC236}">
                    <a16:creationId xmlns:a16="http://schemas.microsoft.com/office/drawing/2014/main" id="{AA5CB22A-4E82-43D1-97CC-CD36B6D662FB}"/>
                  </a:ext>
                </a:extLst>
              </p:cNvPr>
              <p:cNvGrpSpPr>
                <a:grpSpLocks/>
              </p:cNvGrpSpPr>
              <p:nvPr/>
            </p:nvGrpSpPr>
            <p:grpSpPr bwMode="auto">
              <a:xfrm>
                <a:off x="261" y="2097"/>
                <a:ext cx="5211" cy="480"/>
                <a:chOff x="261" y="2096"/>
                <a:chExt cx="5211" cy="480"/>
              </a:xfrm>
            </p:grpSpPr>
            <p:grpSp>
              <p:nvGrpSpPr>
                <p:cNvPr id="32" name="Group 7">
                  <a:extLst>
                    <a:ext uri="{FF2B5EF4-FFF2-40B4-BE49-F238E27FC236}">
                      <a16:creationId xmlns:a16="http://schemas.microsoft.com/office/drawing/2014/main" id="{54DF7196-8693-4D31-B4B1-64CFF7FECC76}"/>
                    </a:ext>
                  </a:extLst>
                </p:cNvPr>
                <p:cNvGrpSpPr>
                  <a:grpSpLocks/>
                </p:cNvGrpSpPr>
                <p:nvPr/>
              </p:nvGrpSpPr>
              <p:grpSpPr bwMode="auto">
                <a:xfrm>
                  <a:off x="288" y="2336"/>
                  <a:ext cx="5184" cy="240"/>
                  <a:chOff x="288" y="2160"/>
                  <a:chExt cx="5184" cy="240"/>
                </a:xfrm>
              </p:grpSpPr>
              <p:sp>
                <p:nvSpPr>
                  <p:cNvPr id="50" name="Rectangle 8">
                    <a:extLst>
                      <a:ext uri="{FF2B5EF4-FFF2-40B4-BE49-F238E27FC236}">
                        <a16:creationId xmlns:a16="http://schemas.microsoft.com/office/drawing/2014/main" id="{A347EA43-998B-4B26-BB73-866F56747F7A}"/>
                      </a:ext>
                    </a:extLst>
                  </p:cNvPr>
                  <p:cNvSpPr>
                    <a:spLocks noChangeArrowheads="1"/>
                  </p:cNvSpPr>
                  <p:nvPr/>
                </p:nvSpPr>
                <p:spPr bwMode="auto">
                  <a:xfrm>
                    <a:off x="288" y="2160"/>
                    <a:ext cx="5184" cy="240"/>
                  </a:xfrm>
                  <a:prstGeom prst="rect">
                    <a:avLst/>
                  </a:prstGeom>
                  <a:solidFill>
                    <a:srgbClr val="FF9933"/>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51" name="Line 9">
                    <a:extLst>
                      <a:ext uri="{FF2B5EF4-FFF2-40B4-BE49-F238E27FC236}">
                        <a16:creationId xmlns:a16="http://schemas.microsoft.com/office/drawing/2014/main" id="{A9F36F10-821B-4661-AAF8-81AF75CBEBFE}"/>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2" name="Line 10">
                    <a:extLst>
                      <a:ext uri="{FF2B5EF4-FFF2-40B4-BE49-F238E27FC236}">
                        <a16:creationId xmlns:a16="http://schemas.microsoft.com/office/drawing/2014/main" id="{861FCC7E-D4E5-4AFF-9B8F-C65B07175CF8}"/>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3" name="Line 11">
                    <a:extLst>
                      <a:ext uri="{FF2B5EF4-FFF2-40B4-BE49-F238E27FC236}">
                        <a16:creationId xmlns:a16="http://schemas.microsoft.com/office/drawing/2014/main" id="{774B619C-A0B3-4D7E-8D08-3B5BFB45B805}"/>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4" name="Line 12">
                    <a:extLst>
                      <a:ext uri="{FF2B5EF4-FFF2-40B4-BE49-F238E27FC236}">
                        <a16:creationId xmlns:a16="http://schemas.microsoft.com/office/drawing/2014/main" id="{F24C45C2-8E28-4D6D-B12E-EC59E3C2D46A}"/>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5" name="Line 13">
                    <a:extLst>
                      <a:ext uri="{FF2B5EF4-FFF2-40B4-BE49-F238E27FC236}">
                        <a16:creationId xmlns:a16="http://schemas.microsoft.com/office/drawing/2014/main" id="{8E5D9721-8BEF-4229-A571-3F08B55F6E75}"/>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6" name="Line 14">
                    <a:extLst>
                      <a:ext uri="{FF2B5EF4-FFF2-40B4-BE49-F238E27FC236}">
                        <a16:creationId xmlns:a16="http://schemas.microsoft.com/office/drawing/2014/main" id="{68846778-EB08-4BB5-BCEF-ABB7E5F7F1D8}"/>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7" name="Line 15">
                    <a:extLst>
                      <a:ext uri="{FF2B5EF4-FFF2-40B4-BE49-F238E27FC236}">
                        <a16:creationId xmlns:a16="http://schemas.microsoft.com/office/drawing/2014/main" id="{40A75CC9-8A83-4966-90FA-2CA4912FE74D}"/>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8" name="Line 16">
                    <a:extLst>
                      <a:ext uri="{FF2B5EF4-FFF2-40B4-BE49-F238E27FC236}">
                        <a16:creationId xmlns:a16="http://schemas.microsoft.com/office/drawing/2014/main" id="{F8682B87-5817-48F0-AC48-76F22A822F57}"/>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9" name="Line 17">
                    <a:extLst>
                      <a:ext uri="{FF2B5EF4-FFF2-40B4-BE49-F238E27FC236}">
                        <a16:creationId xmlns:a16="http://schemas.microsoft.com/office/drawing/2014/main" id="{7D0D4A29-212A-4830-9116-F48301595F83}"/>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0" name="Line 18">
                    <a:extLst>
                      <a:ext uri="{FF2B5EF4-FFF2-40B4-BE49-F238E27FC236}">
                        <a16:creationId xmlns:a16="http://schemas.microsoft.com/office/drawing/2014/main" id="{5DC4AB95-FB71-44D2-8284-ED6DD770CAAC}"/>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1" name="Line 19">
                    <a:extLst>
                      <a:ext uri="{FF2B5EF4-FFF2-40B4-BE49-F238E27FC236}">
                        <a16:creationId xmlns:a16="http://schemas.microsoft.com/office/drawing/2014/main" id="{915019C5-6D43-443B-A8EA-A933CAFF1226}"/>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grpSp>
            <p:sp>
              <p:nvSpPr>
                <p:cNvPr id="33" name="Rectangle 20">
                  <a:extLst>
                    <a:ext uri="{FF2B5EF4-FFF2-40B4-BE49-F238E27FC236}">
                      <a16:creationId xmlns:a16="http://schemas.microsoft.com/office/drawing/2014/main" id="{2984A3A5-53FC-4238-B748-1848E1F8E8BE}"/>
                    </a:ext>
                  </a:extLst>
                </p:cNvPr>
                <p:cNvSpPr>
                  <a:spLocks noChangeArrowheads="1"/>
                </p:cNvSpPr>
                <p:nvPr/>
              </p:nvSpPr>
              <p:spPr bwMode="auto">
                <a:xfrm>
                  <a:off x="288" y="2096"/>
                  <a:ext cx="5184" cy="240"/>
                </a:xfrm>
                <a:prstGeom prst="rect">
                  <a:avLst/>
                </a:prstGeom>
                <a:solidFill>
                  <a:srgbClr val="FFFF00"/>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dirty="0">
                    <a:solidFill>
                      <a:schemeClr val="bg2">
                        <a:lumMod val="10000"/>
                      </a:schemeClr>
                    </a:solidFill>
                  </a:endParaRPr>
                </a:p>
              </p:txBody>
            </p:sp>
            <p:sp>
              <p:nvSpPr>
                <p:cNvPr id="34" name="Line 21">
                  <a:extLst>
                    <a:ext uri="{FF2B5EF4-FFF2-40B4-BE49-F238E27FC236}">
                      <a16:creationId xmlns:a16="http://schemas.microsoft.com/office/drawing/2014/main" id="{5862F346-D8E8-4663-A9D1-4A44D16B3017}"/>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5" name="Line 22">
                  <a:extLst>
                    <a:ext uri="{FF2B5EF4-FFF2-40B4-BE49-F238E27FC236}">
                      <a16:creationId xmlns:a16="http://schemas.microsoft.com/office/drawing/2014/main" id="{63E455BC-6F11-4ED5-B1F3-45CA420D6FE9}"/>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6" name="Line 23">
                  <a:extLst>
                    <a:ext uri="{FF2B5EF4-FFF2-40B4-BE49-F238E27FC236}">
                      <a16:creationId xmlns:a16="http://schemas.microsoft.com/office/drawing/2014/main" id="{64535F6D-7437-479D-A5A5-2CE34B8DEAB0}"/>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7" name="Line 24">
                  <a:extLst>
                    <a:ext uri="{FF2B5EF4-FFF2-40B4-BE49-F238E27FC236}">
                      <a16:creationId xmlns:a16="http://schemas.microsoft.com/office/drawing/2014/main" id="{F99A9C7D-043A-4DB0-9FF3-20D47886398A}"/>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8" name="Line 25">
                  <a:extLst>
                    <a:ext uri="{FF2B5EF4-FFF2-40B4-BE49-F238E27FC236}">
                      <a16:creationId xmlns:a16="http://schemas.microsoft.com/office/drawing/2014/main" id="{1B6309FE-8A17-4453-8552-D0ED021C969D}"/>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9" name="Text Box 26">
                  <a:extLst>
                    <a:ext uri="{FF2B5EF4-FFF2-40B4-BE49-F238E27FC236}">
                      <a16:creationId xmlns:a16="http://schemas.microsoft.com/office/drawing/2014/main" id="{57A2D9AE-F885-4C19-87C0-1077DC3F1D3B}"/>
                    </a:ext>
                  </a:extLst>
                </p:cNvPr>
                <p:cNvSpPr txBox="1">
                  <a:spLocks noChangeArrowheads="1"/>
                </p:cNvSpPr>
                <p:nvPr/>
              </p:nvSpPr>
              <p:spPr bwMode="auto">
                <a:xfrm>
                  <a:off x="261" y="2111"/>
                  <a:ext cx="300" cy="179"/>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b="1" dirty="0">
                      <a:solidFill>
                        <a:schemeClr val="bg2">
                          <a:lumMod val="10000"/>
                        </a:schemeClr>
                      </a:solidFill>
                    </a:rPr>
                    <a:t>Mar</a:t>
                  </a:r>
                </a:p>
              </p:txBody>
            </p:sp>
            <p:sp>
              <p:nvSpPr>
                <p:cNvPr id="40" name="Text Box 27">
                  <a:extLst>
                    <a:ext uri="{FF2B5EF4-FFF2-40B4-BE49-F238E27FC236}">
                      <a16:creationId xmlns:a16="http://schemas.microsoft.com/office/drawing/2014/main" id="{3D2B7136-7648-4B9B-9BE7-0B1ADEA9692F}"/>
                    </a:ext>
                  </a:extLst>
                </p:cNvPr>
                <p:cNvSpPr txBox="1">
                  <a:spLocks noChangeArrowheads="1"/>
                </p:cNvSpPr>
                <p:nvPr/>
              </p:nvSpPr>
              <p:spPr bwMode="auto">
                <a:xfrm>
                  <a:off x="528" y="211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Apr</a:t>
                  </a:r>
                </a:p>
              </p:txBody>
            </p:sp>
            <p:sp>
              <p:nvSpPr>
                <p:cNvPr id="41" name="Text Box 28">
                  <a:extLst>
                    <a:ext uri="{FF2B5EF4-FFF2-40B4-BE49-F238E27FC236}">
                      <a16:creationId xmlns:a16="http://schemas.microsoft.com/office/drawing/2014/main" id="{B281C6CD-DA95-49A8-9511-C2DBCBB691C9}"/>
                    </a:ext>
                  </a:extLst>
                </p:cNvPr>
                <p:cNvSpPr txBox="1">
                  <a:spLocks noChangeArrowheads="1"/>
                </p:cNvSpPr>
                <p:nvPr/>
              </p:nvSpPr>
              <p:spPr bwMode="auto">
                <a:xfrm>
                  <a:off x="960" y="2111"/>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May</a:t>
                  </a:r>
                </a:p>
              </p:txBody>
            </p:sp>
            <p:sp>
              <p:nvSpPr>
                <p:cNvPr id="42" name="Text Box 29">
                  <a:extLst>
                    <a:ext uri="{FF2B5EF4-FFF2-40B4-BE49-F238E27FC236}">
                      <a16:creationId xmlns:a16="http://schemas.microsoft.com/office/drawing/2014/main" id="{EC89070F-A1F1-40D0-BA66-02D9EDB0057F}"/>
                    </a:ext>
                  </a:extLst>
                </p:cNvPr>
                <p:cNvSpPr txBox="1">
                  <a:spLocks noChangeArrowheads="1"/>
                </p:cNvSpPr>
                <p:nvPr/>
              </p:nvSpPr>
              <p:spPr bwMode="auto">
                <a:xfrm>
                  <a:off x="1392" y="2116"/>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Jun</a:t>
                  </a:r>
                </a:p>
              </p:txBody>
            </p:sp>
            <p:sp>
              <p:nvSpPr>
                <p:cNvPr id="43" name="Text Box 30">
                  <a:extLst>
                    <a:ext uri="{FF2B5EF4-FFF2-40B4-BE49-F238E27FC236}">
                      <a16:creationId xmlns:a16="http://schemas.microsoft.com/office/drawing/2014/main" id="{14985277-85B3-4CD8-A96C-787704E59EEA}"/>
                    </a:ext>
                  </a:extLst>
                </p:cNvPr>
                <p:cNvSpPr txBox="1">
                  <a:spLocks noChangeArrowheads="1"/>
                </p:cNvSpPr>
                <p:nvPr/>
              </p:nvSpPr>
              <p:spPr bwMode="auto">
                <a:xfrm>
                  <a:off x="1827"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Jul</a:t>
                  </a:r>
                </a:p>
              </p:txBody>
            </p:sp>
            <p:sp>
              <p:nvSpPr>
                <p:cNvPr id="44" name="Text Box 31">
                  <a:extLst>
                    <a:ext uri="{FF2B5EF4-FFF2-40B4-BE49-F238E27FC236}">
                      <a16:creationId xmlns:a16="http://schemas.microsoft.com/office/drawing/2014/main" id="{CBC50CB0-354A-4289-A78A-88847AB060A2}"/>
                    </a:ext>
                  </a:extLst>
                </p:cNvPr>
                <p:cNvSpPr txBox="1">
                  <a:spLocks noChangeArrowheads="1"/>
                </p:cNvSpPr>
                <p:nvPr/>
              </p:nvSpPr>
              <p:spPr bwMode="auto">
                <a:xfrm>
                  <a:off x="2262"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Aug</a:t>
                  </a:r>
                </a:p>
              </p:txBody>
            </p:sp>
            <p:sp>
              <p:nvSpPr>
                <p:cNvPr id="45" name="Text Box 32">
                  <a:extLst>
                    <a:ext uri="{FF2B5EF4-FFF2-40B4-BE49-F238E27FC236}">
                      <a16:creationId xmlns:a16="http://schemas.microsoft.com/office/drawing/2014/main" id="{8F4E9266-A52A-44C4-8FE0-BEED417356A3}"/>
                    </a:ext>
                  </a:extLst>
                </p:cNvPr>
                <p:cNvSpPr txBox="1">
                  <a:spLocks noChangeArrowheads="1"/>
                </p:cNvSpPr>
                <p:nvPr/>
              </p:nvSpPr>
              <p:spPr bwMode="auto">
                <a:xfrm>
                  <a:off x="312" y="2378"/>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Nisan</a:t>
                  </a:r>
                </a:p>
              </p:txBody>
            </p:sp>
            <p:sp>
              <p:nvSpPr>
                <p:cNvPr id="46" name="Text Box 33">
                  <a:extLst>
                    <a:ext uri="{FF2B5EF4-FFF2-40B4-BE49-F238E27FC236}">
                      <a16:creationId xmlns:a16="http://schemas.microsoft.com/office/drawing/2014/main" id="{9CACEC30-31EC-41E1-95EE-E00D5C0133D9}"/>
                    </a:ext>
                  </a:extLst>
                </p:cNvPr>
                <p:cNvSpPr txBox="1">
                  <a:spLocks noChangeArrowheads="1"/>
                </p:cNvSpPr>
                <p:nvPr/>
              </p:nvSpPr>
              <p:spPr bwMode="auto">
                <a:xfrm>
                  <a:off x="738"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Iyar</a:t>
                  </a:r>
                </a:p>
              </p:txBody>
            </p:sp>
            <p:sp>
              <p:nvSpPr>
                <p:cNvPr id="47" name="Text Box 34">
                  <a:extLst>
                    <a:ext uri="{FF2B5EF4-FFF2-40B4-BE49-F238E27FC236}">
                      <a16:creationId xmlns:a16="http://schemas.microsoft.com/office/drawing/2014/main" id="{9AC3BB4A-AB73-4055-9655-D72610028EFA}"/>
                    </a:ext>
                  </a:extLst>
                </p:cNvPr>
                <p:cNvSpPr txBox="1">
                  <a:spLocks noChangeArrowheads="1"/>
                </p:cNvSpPr>
                <p:nvPr/>
              </p:nvSpPr>
              <p:spPr bwMode="auto">
                <a:xfrm>
                  <a:off x="1176"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Sivan</a:t>
                  </a:r>
                </a:p>
              </p:txBody>
            </p:sp>
            <p:sp>
              <p:nvSpPr>
                <p:cNvPr id="48" name="Text Box 35">
                  <a:extLst>
                    <a:ext uri="{FF2B5EF4-FFF2-40B4-BE49-F238E27FC236}">
                      <a16:creationId xmlns:a16="http://schemas.microsoft.com/office/drawing/2014/main" id="{DA5333D2-A3F8-40A3-A9A6-D18D34245221}"/>
                    </a:ext>
                  </a:extLst>
                </p:cNvPr>
                <p:cNvSpPr txBox="1">
                  <a:spLocks noChangeArrowheads="1"/>
                </p:cNvSpPr>
                <p:nvPr/>
              </p:nvSpPr>
              <p:spPr bwMode="auto">
                <a:xfrm>
                  <a:off x="1541" y="2384"/>
                  <a:ext cx="51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Tammuz</a:t>
                  </a:r>
                </a:p>
              </p:txBody>
            </p:sp>
            <p:sp>
              <p:nvSpPr>
                <p:cNvPr id="49" name="Text Box 36">
                  <a:extLst>
                    <a:ext uri="{FF2B5EF4-FFF2-40B4-BE49-F238E27FC236}">
                      <a16:creationId xmlns:a16="http://schemas.microsoft.com/office/drawing/2014/main" id="{1BF05EB0-1609-484E-8CAF-1AD92EC1DE35}"/>
                    </a:ext>
                  </a:extLst>
                </p:cNvPr>
                <p:cNvSpPr txBox="1">
                  <a:spLocks noChangeArrowheads="1"/>
                </p:cNvSpPr>
                <p:nvPr/>
              </p:nvSpPr>
              <p:spPr bwMode="auto">
                <a:xfrm>
                  <a:off x="2043"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Av</a:t>
                  </a:r>
                </a:p>
              </p:txBody>
            </p:sp>
          </p:grpSp>
          <p:sp>
            <p:nvSpPr>
              <p:cNvPr id="20" name="Line 37">
                <a:extLst>
                  <a:ext uri="{FF2B5EF4-FFF2-40B4-BE49-F238E27FC236}">
                    <a16:creationId xmlns:a16="http://schemas.microsoft.com/office/drawing/2014/main" id="{34F21214-4D57-4083-BF15-369DBF1A09C4}"/>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1" name="Line 38">
                <a:extLst>
                  <a:ext uri="{FF2B5EF4-FFF2-40B4-BE49-F238E27FC236}">
                    <a16:creationId xmlns:a16="http://schemas.microsoft.com/office/drawing/2014/main" id="{37A09CBD-2DAE-4BDB-8720-7D3CEF1991A2}"/>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2" name="Line 39">
                <a:extLst>
                  <a:ext uri="{FF2B5EF4-FFF2-40B4-BE49-F238E27FC236}">
                    <a16:creationId xmlns:a16="http://schemas.microsoft.com/office/drawing/2014/main" id="{99E85EB0-9C24-4893-BD7A-0B3E219B42F0}"/>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3" name="Line 40">
                <a:extLst>
                  <a:ext uri="{FF2B5EF4-FFF2-40B4-BE49-F238E27FC236}">
                    <a16:creationId xmlns:a16="http://schemas.microsoft.com/office/drawing/2014/main" id="{1075D21B-9575-43FB-AF11-B9589764EC93}"/>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4" name="Text Box 41">
                <a:extLst>
                  <a:ext uri="{FF2B5EF4-FFF2-40B4-BE49-F238E27FC236}">
                    <a16:creationId xmlns:a16="http://schemas.microsoft.com/office/drawing/2014/main" id="{676DACE2-E281-4C2B-9A49-2556998C3194}"/>
                  </a:ext>
                </a:extLst>
              </p:cNvPr>
              <p:cNvSpPr txBox="1">
                <a:spLocks noChangeArrowheads="1"/>
              </p:cNvSpPr>
              <p:nvPr/>
            </p:nvSpPr>
            <p:spPr bwMode="auto">
              <a:xfrm>
                <a:off x="2691" y="2120"/>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Sep</a:t>
                </a:r>
              </a:p>
            </p:txBody>
          </p:sp>
          <p:sp>
            <p:nvSpPr>
              <p:cNvPr id="25" name="Text Box 42">
                <a:extLst>
                  <a:ext uri="{FF2B5EF4-FFF2-40B4-BE49-F238E27FC236}">
                    <a16:creationId xmlns:a16="http://schemas.microsoft.com/office/drawing/2014/main" id="{4585A1CF-D5AB-46BC-9897-A80AF313FB9E}"/>
                  </a:ext>
                </a:extLst>
              </p:cNvPr>
              <p:cNvSpPr txBox="1">
                <a:spLocks noChangeArrowheads="1"/>
              </p:cNvSpPr>
              <p:nvPr/>
            </p:nvSpPr>
            <p:spPr bwMode="auto">
              <a:xfrm>
                <a:off x="3123"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Oct</a:t>
                </a:r>
              </a:p>
            </p:txBody>
          </p:sp>
          <p:sp>
            <p:nvSpPr>
              <p:cNvPr id="26" name="Text Box 43">
                <a:extLst>
                  <a:ext uri="{FF2B5EF4-FFF2-40B4-BE49-F238E27FC236}">
                    <a16:creationId xmlns:a16="http://schemas.microsoft.com/office/drawing/2014/main" id="{1490EE8F-87DC-4B61-8548-EFFE7C27ADDD}"/>
                  </a:ext>
                </a:extLst>
              </p:cNvPr>
              <p:cNvSpPr txBox="1">
                <a:spLocks noChangeArrowheads="1"/>
              </p:cNvSpPr>
              <p:nvPr/>
            </p:nvSpPr>
            <p:spPr bwMode="auto">
              <a:xfrm>
                <a:off x="3558"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Nov</a:t>
                </a:r>
              </a:p>
            </p:txBody>
          </p:sp>
          <p:sp>
            <p:nvSpPr>
              <p:cNvPr id="27" name="Text Box 44">
                <a:extLst>
                  <a:ext uri="{FF2B5EF4-FFF2-40B4-BE49-F238E27FC236}">
                    <a16:creationId xmlns:a16="http://schemas.microsoft.com/office/drawing/2014/main" id="{E41E99A3-BC7D-45D6-A79F-169226F2984A}"/>
                  </a:ext>
                </a:extLst>
              </p:cNvPr>
              <p:cNvSpPr txBox="1">
                <a:spLocks noChangeArrowheads="1"/>
              </p:cNvSpPr>
              <p:nvPr/>
            </p:nvSpPr>
            <p:spPr bwMode="auto">
              <a:xfrm>
                <a:off x="3990"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Dec</a:t>
                </a:r>
              </a:p>
            </p:txBody>
          </p:sp>
          <p:sp>
            <p:nvSpPr>
              <p:cNvPr id="28" name="Text Box 45">
                <a:extLst>
                  <a:ext uri="{FF2B5EF4-FFF2-40B4-BE49-F238E27FC236}">
                    <a16:creationId xmlns:a16="http://schemas.microsoft.com/office/drawing/2014/main" id="{5D25F8D1-9FDD-4192-A56A-8EB2FEF4260E}"/>
                  </a:ext>
                </a:extLst>
              </p:cNvPr>
              <p:cNvSpPr txBox="1">
                <a:spLocks noChangeArrowheads="1"/>
              </p:cNvSpPr>
              <p:nvPr/>
            </p:nvSpPr>
            <p:spPr bwMode="auto">
              <a:xfrm>
                <a:off x="2469"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Elul</a:t>
                </a:r>
              </a:p>
            </p:txBody>
          </p:sp>
          <p:sp>
            <p:nvSpPr>
              <p:cNvPr id="29" name="Text Box 46">
                <a:extLst>
                  <a:ext uri="{FF2B5EF4-FFF2-40B4-BE49-F238E27FC236}">
                    <a16:creationId xmlns:a16="http://schemas.microsoft.com/office/drawing/2014/main" id="{76D0540E-D548-4D69-A59B-D5CADA4F98B0}"/>
                  </a:ext>
                </a:extLst>
              </p:cNvPr>
              <p:cNvSpPr txBox="1">
                <a:spLocks noChangeArrowheads="1"/>
              </p:cNvSpPr>
              <p:nvPr/>
            </p:nvSpPr>
            <p:spPr bwMode="auto">
              <a:xfrm>
                <a:off x="2901"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Tishri</a:t>
                </a:r>
              </a:p>
            </p:txBody>
          </p:sp>
          <p:sp>
            <p:nvSpPr>
              <p:cNvPr id="30" name="Text Box 47">
                <a:extLst>
                  <a:ext uri="{FF2B5EF4-FFF2-40B4-BE49-F238E27FC236}">
                    <a16:creationId xmlns:a16="http://schemas.microsoft.com/office/drawing/2014/main" id="{CE640E4B-003C-45C1-BC73-96147F56FA41}"/>
                  </a:ext>
                </a:extLst>
              </p:cNvPr>
              <p:cNvSpPr txBox="1">
                <a:spLocks noChangeArrowheads="1"/>
              </p:cNvSpPr>
              <p:nvPr/>
            </p:nvSpPr>
            <p:spPr bwMode="auto">
              <a:xfrm>
                <a:off x="3266" y="2384"/>
                <a:ext cx="528"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Heshvan</a:t>
                </a:r>
              </a:p>
            </p:txBody>
          </p:sp>
          <p:sp>
            <p:nvSpPr>
              <p:cNvPr id="31" name="Text Box 48">
                <a:extLst>
                  <a:ext uri="{FF2B5EF4-FFF2-40B4-BE49-F238E27FC236}">
                    <a16:creationId xmlns:a16="http://schemas.microsoft.com/office/drawing/2014/main" id="{2A421C2C-4926-42FE-AC4F-6B27C976AD80}"/>
                  </a:ext>
                </a:extLst>
              </p:cNvPr>
              <p:cNvSpPr txBox="1">
                <a:spLocks noChangeArrowheads="1"/>
              </p:cNvSpPr>
              <p:nvPr/>
            </p:nvSpPr>
            <p:spPr bwMode="auto">
              <a:xfrm>
                <a:off x="3729" y="2384"/>
                <a:ext cx="462"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Chislev</a:t>
                </a:r>
              </a:p>
            </p:txBody>
          </p:sp>
        </p:grpSp>
        <p:sp>
          <p:nvSpPr>
            <p:cNvPr id="10" name="Line 49">
              <a:extLst>
                <a:ext uri="{FF2B5EF4-FFF2-40B4-BE49-F238E27FC236}">
                  <a16:creationId xmlns:a16="http://schemas.microsoft.com/office/drawing/2014/main" id="{F064B068-80B9-4E37-9316-72C293F7F6F5}"/>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1" name="Line 50">
              <a:extLst>
                <a:ext uri="{FF2B5EF4-FFF2-40B4-BE49-F238E27FC236}">
                  <a16:creationId xmlns:a16="http://schemas.microsoft.com/office/drawing/2014/main" id="{78EDB2E1-9C3A-4B54-8C2E-66B187B02EF5}"/>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2" name="Line 51">
              <a:extLst>
                <a:ext uri="{FF2B5EF4-FFF2-40B4-BE49-F238E27FC236}">
                  <a16:creationId xmlns:a16="http://schemas.microsoft.com/office/drawing/2014/main" id="{EEE31880-1D41-4412-B414-8EAB9BC4FA98}"/>
                </a:ext>
              </a:extLst>
            </p:cNvPr>
            <p:cNvSpPr>
              <a:spLocks noChangeShapeType="1"/>
            </p:cNvSpPr>
            <p:nvPr/>
          </p:nvSpPr>
          <p:spPr bwMode="auto">
            <a:xfrm>
              <a:off x="526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3" name="Text Box 52">
              <a:extLst>
                <a:ext uri="{FF2B5EF4-FFF2-40B4-BE49-F238E27FC236}">
                  <a16:creationId xmlns:a16="http://schemas.microsoft.com/office/drawing/2014/main" id="{A6B54B0F-29C4-4CCC-83CE-AE16E2205A3E}"/>
                </a:ext>
              </a:extLst>
            </p:cNvPr>
            <p:cNvSpPr txBox="1">
              <a:spLocks noChangeArrowheads="1"/>
            </p:cNvSpPr>
            <p:nvPr/>
          </p:nvSpPr>
          <p:spPr bwMode="auto">
            <a:xfrm>
              <a:off x="442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Jan</a:t>
              </a:r>
            </a:p>
          </p:txBody>
        </p:sp>
        <p:sp>
          <p:nvSpPr>
            <p:cNvPr id="14" name="Text Box 53">
              <a:extLst>
                <a:ext uri="{FF2B5EF4-FFF2-40B4-BE49-F238E27FC236}">
                  <a16:creationId xmlns:a16="http://schemas.microsoft.com/office/drawing/2014/main" id="{8DF15D09-DFC9-4C86-B4CD-3DA92A986B2D}"/>
                </a:ext>
              </a:extLst>
            </p:cNvPr>
            <p:cNvSpPr txBox="1">
              <a:spLocks noChangeArrowheads="1"/>
            </p:cNvSpPr>
            <p:nvPr/>
          </p:nvSpPr>
          <p:spPr bwMode="auto">
            <a:xfrm>
              <a:off x="4854"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Feb</a:t>
              </a:r>
            </a:p>
          </p:txBody>
        </p:sp>
        <p:sp>
          <p:nvSpPr>
            <p:cNvPr id="15" name="Text Box 54">
              <a:extLst>
                <a:ext uri="{FF2B5EF4-FFF2-40B4-BE49-F238E27FC236}">
                  <a16:creationId xmlns:a16="http://schemas.microsoft.com/office/drawing/2014/main" id="{68FEBAD9-63C2-4FB9-B6B6-F3EC431C9432}"/>
                </a:ext>
              </a:extLst>
            </p:cNvPr>
            <p:cNvSpPr txBox="1">
              <a:spLocks noChangeArrowheads="1"/>
            </p:cNvSpPr>
            <p:nvPr/>
          </p:nvSpPr>
          <p:spPr bwMode="auto">
            <a:xfrm>
              <a:off x="517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Mar</a:t>
              </a:r>
            </a:p>
          </p:txBody>
        </p:sp>
        <p:sp>
          <p:nvSpPr>
            <p:cNvPr id="16" name="Text Box 55">
              <a:extLst>
                <a:ext uri="{FF2B5EF4-FFF2-40B4-BE49-F238E27FC236}">
                  <a16:creationId xmlns:a16="http://schemas.microsoft.com/office/drawing/2014/main" id="{B3197CAC-0981-4E6C-94EC-0E3D6448B8B9}"/>
                </a:ext>
              </a:extLst>
            </p:cNvPr>
            <p:cNvSpPr txBox="1">
              <a:spLocks noChangeArrowheads="1"/>
            </p:cNvSpPr>
            <p:nvPr/>
          </p:nvSpPr>
          <p:spPr bwMode="auto">
            <a:xfrm>
              <a:off x="4197"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Tevet</a:t>
              </a:r>
            </a:p>
          </p:txBody>
        </p:sp>
        <p:sp>
          <p:nvSpPr>
            <p:cNvPr id="17" name="Text Box 56">
              <a:extLst>
                <a:ext uri="{FF2B5EF4-FFF2-40B4-BE49-F238E27FC236}">
                  <a16:creationId xmlns:a16="http://schemas.microsoft.com/office/drawing/2014/main" id="{A8204310-3901-4DEA-B7F6-373E1F0495F6}"/>
                </a:ext>
              </a:extLst>
            </p:cNvPr>
            <p:cNvSpPr txBox="1">
              <a:spLocks noChangeArrowheads="1"/>
            </p:cNvSpPr>
            <p:nvPr/>
          </p:nvSpPr>
          <p:spPr bwMode="auto">
            <a:xfrm>
              <a:off x="4623" y="2384"/>
              <a:ext cx="42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Shevat</a:t>
              </a:r>
            </a:p>
          </p:txBody>
        </p:sp>
        <p:sp>
          <p:nvSpPr>
            <p:cNvPr id="18" name="Text Box 57">
              <a:extLst>
                <a:ext uri="{FF2B5EF4-FFF2-40B4-BE49-F238E27FC236}">
                  <a16:creationId xmlns:a16="http://schemas.microsoft.com/office/drawing/2014/main" id="{C56B9492-9E44-494C-9291-61895AFE01F0}"/>
                </a:ext>
              </a:extLst>
            </p:cNvPr>
            <p:cNvSpPr txBox="1">
              <a:spLocks noChangeArrowheads="1"/>
            </p:cNvSpPr>
            <p:nvPr/>
          </p:nvSpPr>
          <p:spPr bwMode="auto">
            <a:xfrm>
              <a:off x="5064"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Adar</a:t>
              </a:r>
            </a:p>
          </p:txBody>
        </p:sp>
      </p:grpSp>
      <p:sp>
        <p:nvSpPr>
          <p:cNvPr id="4" name="TextBox 3">
            <a:extLst>
              <a:ext uri="{FF2B5EF4-FFF2-40B4-BE49-F238E27FC236}">
                <a16:creationId xmlns:a16="http://schemas.microsoft.com/office/drawing/2014/main" id="{79C91BAE-31FA-4B0F-B2BB-0F360838D3BF}"/>
              </a:ext>
            </a:extLst>
          </p:cNvPr>
          <p:cNvSpPr txBox="1"/>
          <p:nvPr/>
        </p:nvSpPr>
        <p:spPr>
          <a:xfrm>
            <a:off x="723013" y="1256812"/>
            <a:ext cx="2216888"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Course of Abijah</a:t>
            </a:r>
          </a:p>
        </p:txBody>
      </p:sp>
      <p:cxnSp>
        <p:nvCxnSpPr>
          <p:cNvPr id="65" name="Straight Arrow Connector 64">
            <a:extLst>
              <a:ext uri="{FF2B5EF4-FFF2-40B4-BE49-F238E27FC236}">
                <a16:creationId xmlns:a16="http://schemas.microsoft.com/office/drawing/2014/main" id="{5FE03456-B9E5-4451-9D2E-F5DF0FD3B280}"/>
              </a:ext>
            </a:extLst>
          </p:cNvPr>
          <p:cNvCxnSpPr>
            <a:cxnSpLocks/>
            <a:stCxn id="4" idx="2"/>
          </p:cNvCxnSpPr>
          <p:nvPr/>
        </p:nvCxnSpPr>
        <p:spPr>
          <a:xfrm>
            <a:off x="1831457" y="1718477"/>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81196A1-155F-449E-8CEE-D91AB1B2B8D2}"/>
              </a:ext>
            </a:extLst>
          </p:cNvPr>
          <p:cNvSpPr txBox="1"/>
          <p:nvPr/>
        </p:nvSpPr>
        <p:spPr>
          <a:xfrm>
            <a:off x="6772567" y="1265908"/>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John</a:t>
            </a:r>
          </a:p>
        </p:txBody>
      </p:sp>
      <p:cxnSp>
        <p:nvCxnSpPr>
          <p:cNvPr id="69" name="Straight Arrow Connector 68">
            <a:extLst>
              <a:ext uri="{FF2B5EF4-FFF2-40B4-BE49-F238E27FC236}">
                <a16:creationId xmlns:a16="http://schemas.microsoft.com/office/drawing/2014/main" id="{A04B6A15-2705-4011-B6D0-AC68A362F26A}"/>
              </a:ext>
            </a:extLst>
          </p:cNvPr>
          <p:cNvCxnSpPr>
            <a:cxnSpLocks/>
          </p:cNvCxnSpPr>
          <p:nvPr/>
        </p:nvCxnSpPr>
        <p:spPr>
          <a:xfrm>
            <a:off x="7676055" y="1714991"/>
            <a:ext cx="898972"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EC9C3DB-A65C-45DD-8E38-DE64D2032442}"/>
              </a:ext>
            </a:extLst>
          </p:cNvPr>
          <p:cNvSpPr txBox="1"/>
          <p:nvPr/>
        </p:nvSpPr>
        <p:spPr>
          <a:xfrm>
            <a:off x="4083952" y="1265908"/>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Jesus</a:t>
            </a:r>
          </a:p>
        </p:txBody>
      </p:sp>
      <p:cxnSp>
        <p:nvCxnSpPr>
          <p:cNvPr id="72" name="Straight Arrow Connector 71">
            <a:extLst>
              <a:ext uri="{FF2B5EF4-FFF2-40B4-BE49-F238E27FC236}">
                <a16:creationId xmlns:a16="http://schemas.microsoft.com/office/drawing/2014/main" id="{2255E6EC-9F36-4E9D-8FED-56660266B730}"/>
              </a:ext>
            </a:extLst>
          </p:cNvPr>
          <p:cNvCxnSpPr>
            <a:cxnSpLocks/>
          </p:cNvCxnSpPr>
          <p:nvPr/>
        </p:nvCxnSpPr>
        <p:spPr>
          <a:xfrm flipH="1">
            <a:off x="4495049" y="1727573"/>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267960-DE92-447F-BBE6-3371C16E5466}"/>
              </a:ext>
            </a:extLst>
          </p:cNvPr>
          <p:cNvSpPr txBox="1"/>
          <p:nvPr/>
        </p:nvSpPr>
        <p:spPr>
          <a:xfrm>
            <a:off x="3890094" y="755495"/>
            <a:ext cx="1834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Method 1</a:t>
            </a:r>
          </a:p>
        </p:txBody>
      </p:sp>
      <p:sp>
        <p:nvSpPr>
          <p:cNvPr id="74" name="TextBox 73">
            <a:extLst>
              <a:ext uri="{FF2B5EF4-FFF2-40B4-BE49-F238E27FC236}">
                <a16:creationId xmlns:a16="http://schemas.microsoft.com/office/drawing/2014/main" id="{B2EC2DDD-91F4-46EF-8C5F-C1A93F79BFCC}"/>
              </a:ext>
            </a:extLst>
          </p:cNvPr>
          <p:cNvSpPr txBox="1"/>
          <p:nvPr/>
        </p:nvSpPr>
        <p:spPr>
          <a:xfrm>
            <a:off x="3892366" y="4747708"/>
            <a:ext cx="1834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Method 2</a:t>
            </a:r>
          </a:p>
        </p:txBody>
      </p:sp>
      <p:cxnSp>
        <p:nvCxnSpPr>
          <p:cNvPr id="75" name="Straight Arrow Connector 74">
            <a:extLst>
              <a:ext uri="{FF2B5EF4-FFF2-40B4-BE49-F238E27FC236}">
                <a16:creationId xmlns:a16="http://schemas.microsoft.com/office/drawing/2014/main" id="{C0B1E225-5083-45A1-B26A-4E9CC57F9757}"/>
              </a:ext>
            </a:extLst>
          </p:cNvPr>
          <p:cNvCxnSpPr>
            <a:cxnSpLocks/>
          </p:cNvCxnSpPr>
          <p:nvPr/>
        </p:nvCxnSpPr>
        <p:spPr>
          <a:xfrm flipV="1">
            <a:off x="4406338" y="3365309"/>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3052D67-EE49-4D48-BDC3-8591D4C756DD}"/>
              </a:ext>
            </a:extLst>
          </p:cNvPr>
          <p:cNvSpPr txBox="1"/>
          <p:nvPr/>
        </p:nvSpPr>
        <p:spPr>
          <a:xfrm>
            <a:off x="3093177" y="4275240"/>
            <a:ext cx="2604766"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Course of </a:t>
            </a:r>
            <a:r>
              <a:rPr lang="en-US" sz="2400" dirty="0" err="1">
                <a:effectLst>
                  <a:outerShdw blurRad="38100" dist="38100" dir="2700000" algn="tl">
                    <a:srgbClr val="000000">
                      <a:alpha val="43137"/>
                    </a:srgbClr>
                  </a:outerShdw>
                </a:effectLst>
              </a:rPr>
              <a:t>Jehoiarib</a:t>
            </a:r>
            <a:endParaRPr lang="en-US" sz="2400" dirty="0">
              <a:effectLst>
                <a:outerShdw blurRad="38100" dist="38100" dir="2700000" algn="tl">
                  <a:srgbClr val="000000">
                    <a:alpha val="43137"/>
                  </a:srgbClr>
                </a:outerShdw>
              </a:effectLst>
            </a:endParaRPr>
          </a:p>
        </p:txBody>
      </p:sp>
      <p:sp>
        <p:nvSpPr>
          <p:cNvPr id="78" name="Rectangle 77">
            <a:extLst>
              <a:ext uri="{FF2B5EF4-FFF2-40B4-BE49-F238E27FC236}">
                <a16:creationId xmlns:a16="http://schemas.microsoft.com/office/drawing/2014/main" id="{15019D25-3BE1-455F-8EF1-C42EE3372C6A}"/>
              </a:ext>
            </a:extLst>
          </p:cNvPr>
          <p:cNvSpPr/>
          <p:nvPr/>
        </p:nvSpPr>
        <p:spPr>
          <a:xfrm>
            <a:off x="6984696" y="2599098"/>
            <a:ext cx="1713631" cy="749299"/>
          </a:xfrm>
          <a:prstGeom prst="rect">
            <a:avLst/>
          </a:prstGeom>
          <a:solidFill>
            <a:schemeClr val="accent5">
              <a:lumMod val="60000"/>
              <a:lumOff val="40000"/>
              <a:alpha val="74902"/>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4AFEC43-74B7-4216-9256-44F8BC511E43}"/>
              </a:ext>
            </a:extLst>
          </p:cNvPr>
          <p:cNvSpPr txBox="1"/>
          <p:nvPr/>
        </p:nvSpPr>
        <p:spPr>
          <a:xfrm>
            <a:off x="942961" y="4277080"/>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John</a:t>
            </a:r>
          </a:p>
        </p:txBody>
      </p:sp>
      <p:cxnSp>
        <p:nvCxnSpPr>
          <p:cNvPr id="81" name="Straight Arrow Connector 80">
            <a:extLst>
              <a:ext uri="{FF2B5EF4-FFF2-40B4-BE49-F238E27FC236}">
                <a16:creationId xmlns:a16="http://schemas.microsoft.com/office/drawing/2014/main" id="{6B0FD0C6-E09F-4152-B875-66F9D020A2AE}"/>
              </a:ext>
            </a:extLst>
          </p:cNvPr>
          <p:cNvCxnSpPr>
            <a:cxnSpLocks/>
          </p:cNvCxnSpPr>
          <p:nvPr/>
        </p:nvCxnSpPr>
        <p:spPr>
          <a:xfrm flipV="1">
            <a:off x="1906359" y="3369315"/>
            <a:ext cx="898972"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44E9015-C384-451D-B904-7233D889CAB3}"/>
              </a:ext>
            </a:extLst>
          </p:cNvPr>
          <p:cNvCxnSpPr>
            <a:cxnSpLocks/>
          </p:cNvCxnSpPr>
          <p:nvPr/>
        </p:nvCxnSpPr>
        <p:spPr>
          <a:xfrm flipH="1" flipV="1">
            <a:off x="6959289" y="3373556"/>
            <a:ext cx="523655" cy="851457"/>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52CA757-EEBF-42C5-A8F1-BFDAF48271B7}"/>
              </a:ext>
            </a:extLst>
          </p:cNvPr>
          <p:cNvSpPr txBox="1"/>
          <p:nvPr/>
        </p:nvSpPr>
        <p:spPr>
          <a:xfrm>
            <a:off x="6560305" y="4251128"/>
            <a:ext cx="1832139"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Birth of Jesus</a:t>
            </a:r>
          </a:p>
        </p:txBody>
      </p:sp>
      <p:sp>
        <p:nvSpPr>
          <p:cNvPr id="85" name="TextBox 84">
            <a:extLst>
              <a:ext uri="{FF2B5EF4-FFF2-40B4-BE49-F238E27FC236}">
                <a16:creationId xmlns:a16="http://schemas.microsoft.com/office/drawing/2014/main" id="{34A7B7CA-D8E2-4CE0-8A58-2E17B7919EB3}"/>
              </a:ext>
            </a:extLst>
          </p:cNvPr>
          <p:cNvSpPr txBox="1"/>
          <p:nvPr/>
        </p:nvSpPr>
        <p:spPr>
          <a:xfrm>
            <a:off x="6123482" y="5089160"/>
            <a:ext cx="2705725" cy="523220"/>
          </a:xfrm>
          <a:prstGeom prst="rect">
            <a:avLst/>
          </a:prstGeom>
          <a:noFill/>
        </p:spPr>
        <p:txBody>
          <a:bodyPr wrap="square" rtlCol="0">
            <a:spAutoFit/>
          </a:bodyPr>
          <a:lstStyle/>
          <a:p>
            <a:r>
              <a:rPr lang="en-US" sz="2800" b="1" dirty="0">
                <a:solidFill>
                  <a:schemeClr val="bg1"/>
                </a:solidFill>
              </a:rPr>
              <a:t>1 Chron. 24:1-18</a:t>
            </a:r>
          </a:p>
        </p:txBody>
      </p:sp>
      <p:sp>
        <p:nvSpPr>
          <p:cNvPr id="86" name="Rectangle 85">
            <a:extLst>
              <a:ext uri="{FF2B5EF4-FFF2-40B4-BE49-F238E27FC236}">
                <a16:creationId xmlns:a16="http://schemas.microsoft.com/office/drawing/2014/main" id="{C792EA31-8A66-478B-B8A8-12971CF8AA5C}"/>
              </a:ext>
            </a:extLst>
          </p:cNvPr>
          <p:cNvSpPr/>
          <p:nvPr/>
        </p:nvSpPr>
        <p:spPr>
          <a:xfrm>
            <a:off x="450968" y="2609591"/>
            <a:ext cx="6547318" cy="749299"/>
          </a:xfrm>
          <a:prstGeom prst="rect">
            <a:avLst/>
          </a:prstGeom>
          <a:solidFill>
            <a:schemeClr val="accent5">
              <a:lumMod val="60000"/>
              <a:lumOff val="40000"/>
              <a:alpha val="74902"/>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EFD1C01B-D9C2-4122-AEE4-CD86578382D7}"/>
              </a:ext>
            </a:extLst>
          </p:cNvPr>
          <p:cNvSpPr txBox="1"/>
          <p:nvPr/>
        </p:nvSpPr>
        <p:spPr>
          <a:xfrm>
            <a:off x="3528951" y="2503562"/>
            <a:ext cx="1834661"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Method 3</a:t>
            </a:r>
          </a:p>
        </p:txBody>
      </p:sp>
      <p:sp>
        <p:nvSpPr>
          <p:cNvPr id="88" name="TextBox 87">
            <a:extLst>
              <a:ext uri="{FF2B5EF4-FFF2-40B4-BE49-F238E27FC236}">
                <a16:creationId xmlns:a16="http://schemas.microsoft.com/office/drawing/2014/main" id="{583B70B5-DA54-43B1-A465-806EB8AE7CE7}"/>
              </a:ext>
            </a:extLst>
          </p:cNvPr>
          <p:cNvSpPr txBox="1"/>
          <p:nvPr/>
        </p:nvSpPr>
        <p:spPr>
          <a:xfrm>
            <a:off x="3210233" y="2857528"/>
            <a:ext cx="2458064"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Jan. 1-Dec. 31</a:t>
            </a:r>
          </a:p>
        </p:txBody>
      </p:sp>
      <p:sp>
        <p:nvSpPr>
          <p:cNvPr id="77" name="TextBox 76">
            <a:extLst>
              <a:ext uri="{FF2B5EF4-FFF2-40B4-BE49-F238E27FC236}">
                <a16:creationId xmlns:a16="http://schemas.microsoft.com/office/drawing/2014/main" id="{3C7559B3-0ABF-4D5D-B860-812FE9501DDC}"/>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80763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4"/>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68"/>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71"/>
                                        </p:tgtEl>
                                        <p:attrNameLst>
                                          <p:attrName>style.color</p:attrName>
                                        </p:attrNameLst>
                                      </p:cBhvr>
                                      <p:to>
                                        <a:schemeClr val="accent2"/>
                                      </p:to>
                                    </p:animClr>
                                  </p:childTnLst>
                                </p:cTn>
                              </p:par>
                              <p:par>
                                <p:cTn id="11" presetID="3" presetClass="emph" presetSubtype="2" fill="hold" grpId="0" nodeType="withEffect">
                                  <p:stCondLst>
                                    <p:cond delay="0"/>
                                  </p:stCondLst>
                                  <p:childTnLst>
                                    <p:animClr clrSpc="rgb" dir="cw">
                                      <p:cBhvr override="childStyle">
                                        <p:cTn id="12" dur="500" fill="hold"/>
                                        <p:tgtEl>
                                          <p:spTgt spid="73"/>
                                        </p:tgtEl>
                                        <p:attrNameLst>
                                          <p:attrName>style.color</p:attrName>
                                        </p:attrNameLst>
                                      </p:cBhvr>
                                      <p:to>
                                        <a:schemeClr val="accent2"/>
                                      </p:to>
                                    </p:animClr>
                                  </p:childTnLst>
                                </p:cTn>
                              </p:par>
                              <p:par>
                                <p:cTn id="13" presetID="7" presetClass="emph" presetSubtype="2" fill="hold" nodeType="withEffect">
                                  <p:stCondLst>
                                    <p:cond delay="0"/>
                                  </p:stCondLst>
                                  <p:childTnLst>
                                    <p:animClr clrSpc="rgb" dir="cw">
                                      <p:cBhvr>
                                        <p:cTn id="14" dur="500" fill="hold"/>
                                        <p:tgtEl>
                                          <p:spTgt spid="65"/>
                                        </p:tgtEl>
                                        <p:attrNameLst>
                                          <p:attrName>stroke.color</p:attrName>
                                        </p:attrNameLst>
                                      </p:cBhvr>
                                      <p:to>
                                        <a:schemeClr val="accent2"/>
                                      </p:to>
                                    </p:animClr>
                                    <p:set>
                                      <p:cBhvr>
                                        <p:cTn id="15" dur="500" fill="hold"/>
                                        <p:tgtEl>
                                          <p:spTgt spid="65"/>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69"/>
                                        </p:tgtEl>
                                        <p:attrNameLst>
                                          <p:attrName>stroke.color</p:attrName>
                                        </p:attrNameLst>
                                      </p:cBhvr>
                                      <p:to>
                                        <a:schemeClr val="accent2"/>
                                      </p:to>
                                    </p:animClr>
                                    <p:set>
                                      <p:cBhvr>
                                        <p:cTn id="18" dur="500" fill="hold"/>
                                        <p:tgtEl>
                                          <p:spTgt spid="69"/>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500" fill="hold"/>
                                        <p:tgtEl>
                                          <p:spTgt spid="72"/>
                                        </p:tgtEl>
                                        <p:attrNameLst>
                                          <p:attrName>stroke.color</p:attrName>
                                        </p:attrNameLst>
                                      </p:cBhvr>
                                      <p:to>
                                        <a:schemeClr val="accent2"/>
                                      </p:to>
                                    </p:animClr>
                                    <p:set>
                                      <p:cBhvr>
                                        <p:cTn id="21" dur="500" fill="hold"/>
                                        <p:tgtEl>
                                          <p:spTgt spid="72"/>
                                        </p:tgtEl>
                                        <p:attrNameLst>
                                          <p:attrName>stroke.on</p:attrName>
                                        </p:attrNameLst>
                                      </p:cBhvr>
                                      <p:to>
                                        <p:strVal val="true"/>
                                      </p:to>
                                    </p:set>
                                  </p:childTnLst>
                                </p:cTn>
                              </p:par>
                              <p:par>
                                <p:cTn id="22" presetID="3" presetClass="emph" presetSubtype="2" fill="hold" grpId="0" nodeType="withEffect">
                                  <p:stCondLst>
                                    <p:cond delay="0"/>
                                  </p:stCondLst>
                                  <p:childTnLst>
                                    <p:animClr clrSpc="rgb" dir="cw">
                                      <p:cBhvr override="childStyle">
                                        <p:cTn id="23" dur="500" fill="hold"/>
                                        <p:tgtEl>
                                          <p:spTgt spid="74"/>
                                        </p:tgtEl>
                                        <p:attrNameLst>
                                          <p:attrName>style.color</p:attrName>
                                        </p:attrNameLst>
                                      </p:cBhvr>
                                      <p:to>
                                        <a:schemeClr val="accent2"/>
                                      </p:to>
                                    </p:animClr>
                                  </p:childTnLst>
                                </p:cTn>
                              </p:par>
                              <p:par>
                                <p:cTn id="24" presetID="3" presetClass="emph" presetSubtype="2" fill="hold" grpId="0" nodeType="withEffect">
                                  <p:stCondLst>
                                    <p:cond delay="0"/>
                                  </p:stCondLst>
                                  <p:childTnLst>
                                    <p:animClr clrSpc="rgb" dir="cw">
                                      <p:cBhvr override="childStyle">
                                        <p:cTn id="25" dur="500" fill="hold"/>
                                        <p:tgtEl>
                                          <p:spTgt spid="76"/>
                                        </p:tgtEl>
                                        <p:attrNameLst>
                                          <p:attrName>style.color</p:attrName>
                                        </p:attrNameLst>
                                      </p:cBhvr>
                                      <p:to>
                                        <a:schemeClr val="accent2"/>
                                      </p:to>
                                    </p:animClr>
                                  </p:childTnLst>
                                </p:cTn>
                              </p:par>
                              <p:par>
                                <p:cTn id="26" presetID="3" presetClass="emph" presetSubtype="2" fill="hold" grpId="0" nodeType="withEffect">
                                  <p:stCondLst>
                                    <p:cond delay="0"/>
                                  </p:stCondLst>
                                  <p:childTnLst>
                                    <p:animClr clrSpc="rgb" dir="cw">
                                      <p:cBhvr override="childStyle">
                                        <p:cTn id="27" dur="500" fill="hold"/>
                                        <p:tgtEl>
                                          <p:spTgt spid="80"/>
                                        </p:tgtEl>
                                        <p:attrNameLst>
                                          <p:attrName>style.color</p:attrName>
                                        </p:attrNameLst>
                                      </p:cBhvr>
                                      <p:to>
                                        <a:schemeClr val="accent2"/>
                                      </p:to>
                                    </p:animClr>
                                  </p:childTnLst>
                                </p:cTn>
                              </p:par>
                              <p:par>
                                <p:cTn id="28" presetID="3" presetClass="emph" presetSubtype="2" fill="hold" grpId="0" nodeType="withEffect">
                                  <p:stCondLst>
                                    <p:cond delay="0"/>
                                  </p:stCondLst>
                                  <p:childTnLst>
                                    <p:animClr clrSpc="rgb" dir="cw">
                                      <p:cBhvr override="childStyle">
                                        <p:cTn id="29" dur="500" fill="hold"/>
                                        <p:tgtEl>
                                          <p:spTgt spid="83"/>
                                        </p:tgtEl>
                                        <p:attrNameLst>
                                          <p:attrName>style.color</p:attrName>
                                        </p:attrNameLst>
                                      </p:cBhvr>
                                      <p:to>
                                        <a:schemeClr val="accent2"/>
                                      </p:to>
                                    </p:animClr>
                                  </p:childTnLst>
                                </p:cTn>
                              </p:par>
                              <p:par>
                                <p:cTn id="30" presetID="3" presetClass="emph" presetSubtype="2" fill="hold" grpId="0" nodeType="withEffect">
                                  <p:stCondLst>
                                    <p:cond delay="0"/>
                                  </p:stCondLst>
                                  <p:childTnLst>
                                    <p:animClr clrSpc="rgb" dir="cw">
                                      <p:cBhvr override="childStyle">
                                        <p:cTn id="31" dur="500" fill="hold"/>
                                        <p:tgtEl>
                                          <p:spTgt spid="85"/>
                                        </p:tgtEl>
                                        <p:attrNameLst>
                                          <p:attrName>style.color</p:attrName>
                                        </p:attrNameLst>
                                      </p:cBhvr>
                                      <p:to>
                                        <a:schemeClr val="accent2"/>
                                      </p:to>
                                    </p:animClr>
                                  </p:childTnLst>
                                </p:cTn>
                              </p:par>
                              <p:par>
                                <p:cTn id="32" presetID="7" presetClass="emph" presetSubtype="2" fill="hold" nodeType="withEffect">
                                  <p:stCondLst>
                                    <p:cond delay="0"/>
                                  </p:stCondLst>
                                  <p:childTnLst>
                                    <p:animClr clrSpc="rgb" dir="cw">
                                      <p:cBhvr>
                                        <p:cTn id="33" dur="500" fill="hold"/>
                                        <p:tgtEl>
                                          <p:spTgt spid="75"/>
                                        </p:tgtEl>
                                        <p:attrNameLst>
                                          <p:attrName>stroke.color</p:attrName>
                                        </p:attrNameLst>
                                      </p:cBhvr>
                                      <p:to>
                                        <a:schemeClr val="accent2"/>
                                      </p:to>
                                    </p:animClr>
                                    <p:set>
                                      <p:cBhvr>
                                        <p:cTn id="34" dur="500" fill="hold"/>
                                        <p:tgtEl>
                                          <p:spTgt spid="75"/>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81"/>
                                        </p:tgtEl>
                                        <p:attrNameLst>
                                          <p:attrName>stroke.color</p:attrName>
                                        </p:attrNameLst>
                                      </p:cBhvr>
                                      <p:to>
                                        <a:schemeClr val="accent2"/>
                                      </p:to>
                                    </p:animClr>
                                    <p:set>
                                      <p:cBhvr>
                                        <p:cTn id="37" dur="500" fill="hold"/>
                                        <p:tgtEl>
                                          <p:spTgt spid="81"/>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82"/>
                                        </p:tgtEl>
                                        <p:attrNameLst>
                                          <p:attrName>stroke.color</p:attrName>
                                        </p:attrNameLst>
                                      </p:cBhvr>
                                      <p:to>
                                        <a:schemeClr val="accent2"/>
                                      </p:to>
                                    </p:animClr>
                                    <p:set>
                                      <p:cBhvr>
                                        <p:cTn id="40" dur="500" fill="hold"/>
                                        <p:tgtEl>
                                          <p:spTgt spid="82"/>
                                        </p:tgtEl>
                                        <p:attrNameLst>
                                          <p:attrName>stroke.on</p:attrName>
                                        </p:attrNameLst>
                                      </p:cBhvr>
                                      <p:to>
                                        <p:strVal val="true"/>
                                      </p:to>
                                    </p:set>
                                  </p:childTnLst>
                                </p:cTn>
                              </p:par>
                              <p:par>
                                <p:cTn id="41" presetID="9" presetClass="emph" presetSubtype="0" nodeType="withEffect">
                                  <p:stCondLst>
                                    <p:cond delay="0"/>
                                  </p:stCondLst>
                                  <p:childTnLst>
                                    <p:set>
                                      <p:cBhvr>
                                        <p:cTn id="42" dur="indefinite"/>
                                        <p:tgtEl>
                                          <p:spTgt spid="75"/>
                                        </p:tgtEl>
                                        <p:attrNameLst>
                                          <p:attrName>style.opacity</p:attrName>
                                        </p:attrNameLst>
                                      </p:cBhvr>
                                      <p:to>
                                        <p:strVal val="0.25"/>
                                      </p:to>
                                    </p:set>
                                    <p:animEffect filter="image" prLst="opacity: 0.25">
                                      <p:cBhvr rctx="IE">
                                        <p:cTn id="43" dur="indefinite"/>
                                        <p:tgtEl>
                                          <p:spTgt spid="75"/>
                                        </p:tgtEl>
                                      </p:cBhvr>
                                    </p:animEffect>
                                  </p:childTnLst>
                                </p:cTn>
                              </p:par>
                              <p:par>
                                <p:cTn id="44" presetID="9" presetClass="emph" presetSubtype="0" nodeType="withEffect">
                                  <p:stCondLst>
                                    <p:cond delay="0"/>
                                  </p:stCondLst>
                                  <p:childTnLst>
                                    <p:set>
                                      <p:cBhvr>
                                        <p:cTn id="45" dur="indefinite"/>
                                        <p:tgtEl>
                                          <p:spTgt spid="81"/>
                                        </p:tgtEl>
                                        <p:attrNameLst>
                                          <p:attrName>style.opacity</p:attrName>
                                        </p:attrNameLst>
                                      </p:cBhvr>
                                      <p:to>
                                        <p:strVal val="0.25"/>
                                      </p:to>
                                    </p:set>
                                    <p:animEffect filter="image" prLst="opacity: 0.25">
                                      <p:cBhvr rctx="IE">
                                        <p:cTn id="46" dur="indefinite"/>
                                        <p:tgtEl>
                                          <p:spTgt spid="81"/>
                                        </p:tgtEl>
                                      </p:cBhvr>
                                    </p:animEffect>
                                  </p:childTnLst>
                                </p:cTn>
                              </p:par>
                              <p:par>
                                <p:cTn id="47" presetID="9" presetClass="emph" presetSubtype="0" nodeType="withEffect">
                                  <p:stCondLst>
                                    <p:cond delay="0"/>
                                  </p:stCondLst>
                                  <p:childTnLst>
                                    <p:set>
                                      <p:cBhvr>
                                        <p:cTn id="48" dur="indefinite"/>
                                        <p:tgtEl>
                                          <p:spTgt spid="82"/>
                                        </p:tgtEl>
                                        <p:attrNameLst>
                                          <p:attrName>style.opacity</p:attrName>
                                        </p:attrNameLst>
                                      </p:cBhvr>
                                      <p:to>
                                        <p:strVal val="0.25"/>
                                      </p:to>
                                    </p:set>
                                    <p:animEffect filter="image" prLst="opacity: 0.25">
                                      <p:cBhvr rctx="IE">
                                        <p:cTn id="49" dur="indefinite"/>
                                        <p:tgtEl>
                                          <p:spTgt spid="82"/>
                                        </p:tgtEl>
                                      </p:cBhvr>
                                    </p:animEffect>
                                  </p:childTnLst>
                                </p:cTn>
                              </p:par>
                              <p:par>
                                <p:cTn id="50" presetID="9" presetClass="emph" presetSubtype="0" nodeType="withEffect">
                                  <p:stCondLst>
                                    <p:cond delay="0"/>
                                  </p:stCondLst>
                                  <p:childTnLst>
                                    <p:set>
                                      <p:cBhvr>
                                        <p:cTn id="51" dur="indefinite"/>
                                        <p:tgtEl>
                                          <p:spTgt spid="65"/>
                                        </p:tgtEl>
                                        <p:attrNameLst>
                                          <p:attrName>style.opacity</p:attrName>
                                        </p:attrNameLst>
                                      </p:cBhvr>
                                      <p:to>
                                        <p:strVal val="0.25"/>
                                      </p:to>
                                    </p:set>
                                    <p:animEffect filter="image" prLst="opacity: 0.25">
                                      <p:cBhvr rctx="IE">
                                        <p:cTn id="52" dur="indefinite"/>
                                        <p:tgtEl>
                                          <p:spTgt spid="65"/>
                                        </p:tgtEl>
                                      </p:cBhvr>
                                    </p:animEffect>
                                  </p:childTnLst>
                                </p:cTn>
                              </p:par>
                              <p:par>
                                <p:cTn id="53" presetID="9" presetClass="emph" presetSubtype="0" nodeType="withEffect">
                                  <p:stCondLst>
                                    <p:cond delay="0"/>
                                  </p:stCondLst>
                                  <p:childTnLst>
                                    <p:set>
                                      <p:cBhvr>
                                        <p:cTn id="54" dur="indefinite"/>
                                        <p:tgtEl>
                                          <p:spTgt spid="69"/>
                                        </p:tgtEl>
                                        <p:attrNameLst>
                                          <p:attrName>style.opacity</p:attrName>
                                        </p:attrNameLst>
                                      </p:cBhvr>
                                      <p:to>
                                        <p:strVal val="0.25"/>
                                      </p:to>
                                    </p:set>
                                    <p:animEffect filter="image" prLst="opacity: 0.25">
                                      <p:cBhvr rctx="IE">
                                        <p:cTn id="55" dur="indefinite"/>
                                        <p:tgtEl>
                                          <p:spTgt spid="69"/>
                                        </p:tgtEl>
                                      </p:cBhvr>
                                    </p:animEffect>
                                  </p:childTnLst>
                                </p:cTn>
                              </p:par>
                              <p:par>
                                <p:cTn id="56" presetID="9" presetClass="emph" presetSubtype="0" nodeType="withEffect">
                                  <p:stCondLst>
                                    <p:cond delay="0"/>
                                  </p:stCondLst>
                                  <p:childTnLst>
                                    <p:set>
                                      <p:cBhvr>
                                        <p:cTn id="57" dur="indefinite"/>
                                        <p:tgtEl>
                                          <p:spTgt spid="72"/>
                                        </p:tgtEl>
                                        <p:attrNameLst>
                                          <p:attrName>style.opacity</p:attrName>
                                        </p:attrNameLst>
                                      </p:cBhvr>
                                      <p:to>
                                        <p:strVal val="0.25"/>
                                      </p:to>
                                    </p:set>
                                    <p:animEffect filter="image" prLst="opacity: 0.25">
                                      <p:cBhvr rctx="IE">
                                        <p:cTn id="58" dur="indefinite"/>
                                        <p:tgtEl>
                                          <p:spTgt spid="72"/>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500"/>
                                        <p:tgtEl>
                                          <p:spTgt spid="86"/>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childTnLst>
                          </p:cTn>
                        </p:par>
                        <p:par>
                          <p:cTn id="75" fill="hold">
                            <p:stCondLst>
                              <p:cond delay="2500"/>
                            </p:stCondLst>
                            <p:childTnLst>
                              <p:par>
                                <p:cTn id="76" presetID="6" presetClass="emph" presetSubtype="0" fill="hold" grpId="1" nodeType="afterEffect">
                                  <p:stCondLst>
                                    <p:cond delay="0"/>
                                  </p:stCondLst>
                                  <p:childTnLst>
                                    <p:animScale>
                                      <p:cBhvr>
                                        <p:cTn id="77" dur="2000" fill="hold"/>
                                        <p:tgtEl>
                                          <p:spTgt spid="88"/>
                                        </p:tgtEl>
                                      </p:cBhvr>
                                      <p:by x="250000" y="250000"/>
                                    </p:animScale>
                                  </p:childTnLst>
                                </p:cTn>
                              </p:par>
                              <p:par>
                                <p:cTn id="78" presetID="42" presetClass="path" presetSubtype="0" fill="hold" grpId="2" nodeType="withEffect">
                                  <p:stCondLst>
                                    <p:cond delay="0"/>
                                  </p:stCondLst>
                                  <p:childTnLst>
                                    <p:animMotion origin="layout" path="M 3.33333E-6 -1.11111E-6 L -0.00052 0.05556 " pathEditMode="relative" rAng="0" ptsTypes="AA">
                                      <p:cBhvr>
                                        <p:cTn id="79" dur="2000" fill="hold"/>
                                        <p:tgtEl>
                                          <p:spTgt spid="88"/>
                                        </p:tgtEl>
                                        <p:attrNameLst>
                                          <p:attrName>ppt_x</p:attrName>
                                          <p:attrName>ppt_y</p:attrName>
                                        </p:attrNameLst>
                                      </p:cBhvr>
                                      <p:rCtr x="-35"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8" grpId="0"/>
      <p:bldP spid="71" grpId="0"/>
      <p:bldP spid="73" grpId="0"/>
      <p:bldP spid="74" grpId="0"/>
      <p:bldP spid="76" grpId="0"/>
      <p:bldP spid="78" grpId="0" animBg="1"/>
      <p:bldP spid="80" grpId="0"/>
      <p:bldP spid="83" grpId="0"/>
      <p:bldP spid="85" grpId="0"/>
      <p:bldP spid="86" grpId="0" animBg="1"/>
      <p:bldP spid="87" grpId="0"/>
      <p:bldP spid="88" grpId="0"/>
      <p:bldP spid="88" grpId="1"/>
      <p:bldP spid="88"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Zacharias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Yahweh remembers</a:t>
            </a:r>
            <a:endParaRPr lang="en-US" sz="3200" i="1"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94239"/>
            <a:ext cx="7973335" cy="584775"/>
          </a:xfrm>
          <a:prstGeom prst="rect">
            <a:avLst/>
          </a:prstGeom>
        </p:spPr>
        <p:txBody>
          <a:bodyPr wrap="square">
            <a:spAutoFit/>
          </a:bodyPr>
          <a:lstStyle/>
          <a:p>
            <a:pPr marL="169863" indent="-169863">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Elizabeth</a:t>
            </a: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God’s oath</a:t>
            </a:r>
            <a:endParaRPr lang="en-US" sz="3200" dirty="0">
              <a:solidFill>
                <a:schemeClr val="tx1">
                  <a:lumMod val="95000"/>
                  <a:lumOff val="5000"/>
                </a:schemeClr>
              </a:solidFill>
              <a:effectLst>
                <a:outerShdw blurRad="38100" dist="38100" dir="2700000" algn="tl">
                  <a:srgbClr val="000000">
                    <a:alpha val="43137"/>
                  </a:srgbClr>
                </a:outerShdw>
              </a:effectLst>
              <a:cs typeface="Arial" panose="020B0604020202020204" pitchFamily="34" charset="0"/>
            </a:endParaRPr>
          </a:p>
        </p:txBody>
      </p:sp>
      <p:grpSp>
        <p:nvGrpSpPr>
          <p:cNvPr id="19" name="Group 18">
            <a:extLst>
              <a:ext uri="{FF2B5EF4-FFF2-40B4-BE49-F238E27FC236}">
                <a16:creationId xmlns:a16="http://schemas.microsoft.com/office/drawing/2014/main" id="{F9D7F182-D545-42AA-A56E-114015B50CBE}"/>
              </a:ext>
            </a:extLst>
          </p:cNvPr>
          <p:cNvGrpSpPr/>
          <p:nvPr/>
        </p:nvGrpSpPr>
        <p:grpSpPr>
          <a:xfrm>
            <a:off x="506906" y="2136861"/>
            <a:ext cx="8158954" cy="967228"/>
            <a:chOff x="506906" y="2899715"/>
            <a:chExt cx="8158954" cy="1063951"/>
          </a:xfrm>
        </p:grpSpPr>
        <p:pic>
          <p:nvPicPr>
            <p:cNvPr id="9" name="Picture 8">
              <a:extLst>
                <a:ext uri="{FF2B5EF4-FFF2-40B4-BE49-F238E27FC236}">
                  <a16:creationId xmlns:a16="http://schemas.microsoft.com/office/drawing/2014/main" id="{74280B6D-6840-4D1E-B670-BAF727849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06" y="2899741"/>
              <a:ext cx="1318092" cy="1058570"/>
            </a:xfrm>
            <a:prstGeom prst="rect">
              <a:avLst/>
            </a:prstGeom>
            <a:ln w="28575">
              <a:solidFill>
                <a:schemeClr val="tx1">
                  <a:lumMod val="95000"/>
                  <a:lumOff val="5000"/>
                </a:schemeClr>
              </a:solidFill>
            </a:ln>
          </p:spPr>
        </p:pic>
        <p:pic>
          <p:nvPicPr>
            <p:cNvPr id="12" name="Picture 11">
              <a:extLst>
                <a:ext uri="{FF2B5EF4-FFF2-40B4-BE49-F238E27FC236}">
                  <a16:creationId xmlns:a16="http://schemas.microsoft.com/office/drawing/2014/main" id="{5181CB80-D677-4A93-AB1F-4D9E748D3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907" y="2899715"/>
              <a:ext cx="1318092" cy="1058569"/>
            </a:xfrm>
            <a:prstGeom prst="rect">
              <a:avLst/>
            </a:prstGeom>
            <a:ln w="28575">
              <a:solidFill>
                <a:schemeClr val="tx1">
                  <a:lumMod val="95000"/>
                  <a:lumOff val="5000"/>
                </a:schemeClr>
              </a:solidFill>
            </a:ln>
          </p:spPr>
        </p:pic>
        <p:pic>
          <p:nvPicPr>
            <p:cNvPr id="13" name="Picture 12">
              <a:extLst>
                <a:ext uri="{FF2B5EF4-FFF2-40B4-BE49-F238E27FC236}">
                  <a16:creationId xmlns:a16="http://schemas.microsoft.com/office/drawing/2014/main" id="{D9C3C3B2-6236-4079-A04C-BB5FF9A99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692" y="2899715"/>
              <a:ext cx="1318092" cy="1058569"/>
            </a:xfrm>
            <a:prstGeom prst="rect">
              <a:avLst/>
            </a:prstGeom>
            <a:ln w="28575">
              <a:solidFill>
                <a:schemeClr val="tx1">
                  <a:lumMod val="95000"/>
                  <a:lumOff val="5000"/>
                </a:schemeClr>
              </a:solidFill>
            </a:ln>
          </p:spPr>
        </p:pic>
        <p:pic>
          <p:nvPicPr>
            <p:cNvPr id="14" name="Picture 13">
              <a:extLst>
                <a:ext uri="{FF2B5EF4-FFF2-40B4-BE49-F238E27FC236}">
                  <a16:creationId xmlns:a16="http://schemas.microsoft.com/office/drawing/2014/main" id="{2A8F3FE1-E487-4312-A448-E01CEB5E0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678" y="2905097"/>
              <a:ext cx="1318092" cy="1058569"/>
            </a:xfrm>
            <a:prstGeom prst="rect">
              <a:avLst/>
            </a:prstGeom>
            <a:ln w="28575">
              <a:solidFill>
                <a:schemeClr val="tx1">
                  <a:lumMod val="95000"/>
                  <a:lumOff val="5000"/>
                </a:schemeClr>
              </a:solidFill>
            </a:ln>
          </p:spPr>
        </p:pic>
        <p:pic>
          <p:nvPicPr>
            <p:cNvPr id="15" name="Picture 14">
              <a:extLst>
                <a:ext uri="{FF2B5EF4-FFF2-40B4-BE49-F238E27FC236}">
                  <a16:creationId xmlns:a16="http://schemas.microsoft.com/office/drawing/2014/main" id="{E81D52FD-09D7-4870-86E0-DEA93F1E3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782" y="2899715"/>
              <a:ext cx="1318092" cy="1058569"/>
            </a:xfrm>
            <a:prstGeom prst="rect">
              <a:avLst/>
            </a:prstGeom>
            <a:ln w="28575">
              <a:solidFill>
                <a:schemeClr val="tx1">
                  <a:lumMod val="95000"/>
                  <a:lumOff val="5000"/>
                </a:schemeClr>
              </a:solidFill>
            </a:ln>
          </p:spPr>
        </p:pic>
        <p:pic>
          <p:nvPicPr>
            <p:cNvPr id="16" name="Picture 15">
              <a:extLst>
                <a:ext uri="{FF2B5EF4-FFF2-40B4-BE49-F238E27FC236}">
                  <a16:creationId xmlns:a16="http://schemas.microsoft.com/office/drawing/2014/main" id="{CCC7443F-57BF-4362-8DC3-07293A375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68" y="2900334"/>
              <a:ext cx="1318092" cy="1058569"/>
            </a:xfrm>
            <a:prstGeom prst="rect">
              <a:avLst/>
            </a:prstGeom>
            <a:ln w="28575">
              <a:solidFill>
                <a:schemeClr val="tx1">
                  <a:lumMod val="95000"/>
                  <a:lumOff val="5000"/>
                </a:schemeClr>
              </a:solidFill>
            </a:ln>
          </p:spPr>
        </p:pic>
      </p:grpSp>
      <p:sp>
        <p:nvSpPr>
          <p:cNvPr id="5" name="TextBox 4">
            <a:extLst>
              <a:ext uri="{FF2B5EF4-FFF2-40B4-BE49-F238E27FC236}">
                <a16:creationId xmlns:a16="http://schemas.microsoft.com/office/drawing/2014/main" id="{A8BD45D9-BD84-4702-88D9-A30B2E6ED17A}"/>
              </a:ext>
            </a:extLst>
          </p:cNvPr>
          <p:cNvSpPr txBox="1"/>
          <p:nvPr/>
        </p:nvSpPr>
        <p:spPr>
          <a:xfrm>
            <a:off x="1405442" y="4152900"/>
            <a:ext cx="1441989"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Malachi</a:t>
            </a:r>
          </a:p>
        </p:txBody>
      </p:sp>
      <p:cxnSp>
        <p:nvCxnSpPr>
          <p:cNvPr id="25" name="Straight Arrow Connector 24">
            <a:extLst>
              <a:ext uri="{FF2B5EF4-FFF2-40B4-BE49-F238E27FC236}">
                <a16:creationId xmlns:a16="http://schemas.microsoft.com/office/drawing/2014/main" id="{BD532F5D-4DF6-483C-9894-602920E83AFA}"/>
              </a:ext>
            </a:extLst>
          </p:cNvPr>
          <p:cNvCxnSpPr>
            <a:cxnSpLocks/>
            <a:stCxn id="5" idx="0"/>
          </p:cNvCxnSpPr>
          <p:nvPr/>
        </p:nvCxnSpPr>
        <p:spPr>
          <a:xfrm flipH="1" flipV="1">
            <a:off x="1543975" y="3193934"/>
            <a:ext cx="582462" cy="958966"/>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EC7F35B-3870-4EDA-9352-9F91F2F9FC54}"/>
              </a:ext>
            </a:extLst>
          </p:cNvPr>
          <p:cNvSpPr txBox="1"/>
          <p:nvPr/>
        </p:nvSpPr>
        <p:spPr>
          <a:xfrm>
            <a:off x="5592726" y="4158014"/>
            <a:ext cx="1832139" cy="523220"/>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Birth </a:t>
            </a:r>
            <a:r>
              <a:rPr lang="en-US" sz="2800" dirty="0">
                <a:solidFill>
                  <a:srgbClr val="FF0000"/>
                </a:solidFill>
                <a:effectLst>
                  <a:outerShdw blurRad="38100" dist="38100" dir="2700000" algn="tl">
                    <a:srgbClr val="000000">
                      <a:alpha val="43137"/>
                    </a:srgbClr>
                  </a:outerShdw>
                </a:effectLst>
              </a:rPr>
              <a:t>of</a:t>
            </a:r>
            <a:r>
              <a:rPr lang="en-US" sz="2400" dirty="0">
                <a:solidFill>
                  <a:srgbClr val="FF0000"/>
                </a:solidFill>
                <a:effectLst>
                  <a:outerShdw blurRad="38100" dist="38100" dir="2700000" algn="tl">
                    <a:srgbClr val="000000">
                      <a:alpha val="43137"/>
                    </a:srgbClr>
                  </a:outerShdw>
                </a:effectLst>
              </a:rPr>
              <a:t> John</a:t>
            </a:r>
          </a:p>
        </p:txBody>
      </p:sp>
      <p:cxnSp>
        <p:nvCxnSpPr>
          <p:cNvPr id="28" name="Straight Arrow Connector 27">
            <a:extLst>
              <a:ext uri="{FF2B5EF4-FFF2-40B4-BE49-F238E27FC236}">
                <a16:creationId xmlns:a16="http://schemas.microsoft.com/office/drawing/2014/main" id="{6440A675-E382-402D-94FA-C4BB702DBF04}"/>
              </a:ext>
            </a:extLst>
          </p:cNvPr>
          <p:cNvCxnSpPr>
            <a:cxnSpLocks/>
          </p:cNvCxnSpPr>
          <p:nvPr/>
        </p:nvCxnSpPr>
        <p:spPr>
          <a:xfrm flipV="1">
            <a:off x="6524686" y="3208170"/>
            <a:ext cx="792668" cy="927278"/>
          </a:xfrm>
          <a:prstGeom prst="straightConnector1">
            <a:avLst/>
          </a:prstGeom>
          <a:ln w="3810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11A7608-0DA5-474D-8C31-491B61FD9206}"/>
              </a:ext>
            </a:extLst>
          </p:cNvPr>
          <p:cNvSpPr/>
          <p:nvPr/>
        </p:nvSpPr>
        <p:spPr>
          <a:xfrm>
            <a:off x="1458807" y="2085394"/>
            <a:ext cx="5905820" cy="1041263"/>
          </a:xfrm>
          <a:prstGeom prst="rect">
            <a:avLst/>
          </a:prstGeom>
          <a:solidFill>
            <a:schemeClr val="accent5">
              <a:lumMod val="60000"/>
              <a:lumOff val="40000"/>
              <a:alpha val="74902"/>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47B766-1DE4-410F-BB46-42B5C621B8E7}"/>
              </a:ext>
            </a:extLst>
          </p:cNvPr>
          <p:cNvSpPr txBox="1"/>
          <p:nvPr/>
        </p:nvSpPr>
        <p:spPr>
          <a:xfrm>
            <a:off x="1299714" y="2374263"/>
            <a:ext cx="1098430" cy="461665"/>
          </a:xfrm>
          <a:prstGeom prst="rect">
            <a:avLst/>
          </a:prstGeom>
          <a:solidFill>
            <a:schemeClr val="accent2">
              <a:lumMod val="50000"/>
            </a:schemeClr>
          </a:solidFill>
        </p:spPr>
        <p:txBody>
          <a:bodyPr wrap="square" rtlCol="0">
            <a:spAutoFit/>
          </a:bodyPr>
          <a:lstStyle/>
          <a:p>
            <a:pPr algn="ctr"/>
            <a:r>
              <a:rPr lang="en-US" sz="2400" dirty="0">
                <a:solidFill>
                  <a:schemeClr val="bg1"/>
                </a:solidFill>
              </a:rPr>
              <a:t>400 BC</a:t>
            </a:r>
          </a:p>
        </p:txBody>
      </p:sp>
      <p:sp>
        <p:nvSpPr>
          <p:cNvPr id="21" name="TextBox 20">
            <a:extLst>
              <a:ext uri="{FF2B5EF4-FFF2-40B4-BE49-F238E27FC236}">
                <a16:creationId xmlns:a16="http://schemas.microsoft.com/office/drawing/2014/main" id="{2C4EC55E-14CB-401D-ABC1-C4431DCDB95B}"/>
              </a:ext>
            </a:extLst>
          </p:cNvPr>
          <p:cNvSpPr txBox="1"/>
          <p:nvPr/>
        </p:nvSpPr>
        <p:spPr>
          <a:xfrm>
            <a:off x="2654063" y="2374263"/>
            <a:ext cx="1098430" cy="461665"/>
          </a:xfrm>
          <a:prstGeom prst="rect">
            <a:avLst/>
          </a:prstGeom>
          <a:solidFill>
            <a:schemeClr val="accent2">
              <a:lumMod val="50000"/>
            </a:schemeClr>
          </a:solidFill>
        </p:spPr>
        <p:txBody>
          <a:bodyPr wrap="square" rtlCol="0">
            <a:spAutoFit/>
          </a:bodyPr>
          <a:lstStyle/>
          <a:p>
            <a:pPr algn="ctr"/>
            <a:r>
              <a:rPr lang="en-US" sz="2400" dirty="0">
                <a:solidFill>
                  <a:schemeClr val="bg1"/>
                </a:solidFill>
              </a:rPr>
              <a:t>300 BC</a:t>
            </a:r>
          </a:p>
        </p:txBody>
      </p:sp>
      <p:sp>
        <p:nvSpPr>
          <p:cNvPr id="22" name="TextBox 21">
            <a:extLst>
              <a:ext uri="{FF2B5EF4-FFF2-40B4-BE49-F238E27FC236}">
                <a16:creationId xmlns:a16="http://schemas.microsoft.com/office/drawing/2014/main" id="{5BEABE61-B9C7-4EF9-B50F-0784CC495F52}"/>
              </a:ext>
            </a:extLst>
          </p:cNvPr>
          <p:cNvSpPr txBox="1"/>
          <p:nvPr/>
        </p:nvSpPr>
        <p:spPr>
          <a:xfrm>
            <a:off x="4045177" y="2374263"/>
            <a:ext cx="1098430" cy="461665"/>
          </a:xfrm>
          <a:prstGeom prst="rect">
            <a:avLst/>
          </a:prstGeom>
          <a:solidFill>
            <a:schemeClr val="accent2">
              <a:lumMod val="50000"/>
            </a:schemeClr>
          </a:solidFill>
        </p:spPr>
        <p:txBody>
          <a:bodyPr wrap="square" rtlCol="0">
            <a:spAutoFit/>
          </a:bodyPr>
          <a:lstStyle/>
          <a:p>
            <a:pPr algn="ctr"/>
            <a:r>
              <a:rPr lang="en-US" sz="2400" dirty="0">
                <a:solidFill>
                  <a:schemeClr val="bg1"/>
                </a:solidFill>
              </a:rPr>
              <a:t>200 BC</a:t>
            </a:r>
          </a:p>
        </p:txBody>
      </p:sp>
      <p:sp>
        <p:nvSpPr>
          <p:cNvPr id="23" name="TextBox 22">
            <a:extLst>
              <a:ext uri="{FF2B5EF4-FFF2-40B4-BE49-F238E27FC236}">
                <a16:creationId xmlns:a16="http://schemas.microsoft.com/office/drawing/2014/main" id="{18C3EC7E-9470-4DE0-B158-FC35561111B2}"/>
              </a:ext>
            </a:extLst>
          </p:cNvPr>
          <p:cNvSpPr txBox="1"/>
          <p:nvPr/>
        </p:nvSpPr>
        <p:spPr>
          <a:xfrm>
            <a:off x="5489459" y="2374263"/>
            <a:ext cx="1098430" cy="461665"/>
          </a:xfrm>
          <a:prstGeom prst="rect">
            <a:avLst/>
          </a:prstGeom>
          <a:solidFill>
            <a:schemeClr val="accent2">
              <a:lumMod val="50000"/>
            </a:schemeClr>
          </a:solidFill>
        </p:spPr>
        <p:txBody>
          <a:bodyPr wrap="square" rtlCol="0">
            <a:spAutoFit/>
          </a:bodyPr>
          <a:lstStyle/>
          <a:p>
            <a:pPr algn="ctr"/>
            <a:r>
              <a:rPr lang="en-US" sz="2400" dirty="0">
                <a:solidFill>
                  <a:schemeClr val="bg1"/>
                </a:solidFill>
              </a:rPr>
              <a:t>100 BC</a:t>
            </a:r>
          </a:p>
        </p:txBody>
      </p:sp>
      <p:sp>
        <p:nvSpPr>
          <p:cNvPr id="24" name="TextBox 23">
            <a:extLst>
              <a:ext uri="{FF2B5EF4-FFF2-40B4-BE49-F238E27FC236}">
                <a16:creationId xmlns:a16="http://schemas.microsoft.com/office/drawing/2014/main" id="{D47D56A9-12FB-4D53-A55B-C396A582FF09}"/>
              </a:ext>
            </a:extLst>
          </p:cNvPr>
          <p:cNvSpPr txBox="1"/>
          <p:nvPr/>
        </p:nvSpPr>
        <p:spPr>
          <a:xfrm>
            <a:off x="6801550" y="2374263"/>
            <a:ext cx="1098430" cy="461665"/>
          </a:xfrm>
          <a:prstGeom prst="rect">
            <a:avLst/>
          </a:prstGeom>
          <a:solidFill>
            <a:schemeClr val="accent2">
              <a:lumMod val="50000"/>
            </a:schemeClr>
          </a:solidFill>
        </p:spPr>
        <p:txBody>
          <a:bodyPr wrap="square" rtlCol="0">
            <a:spAutoFit/>
          </a:bodyPr>
          <a:lstStyle/>
          <a:p>
            <a:pPr algn="ctr"/>
            <a:r>
              <a:rPr lang="en-US" sz="2400" dirty="0">
                <a:solidFill>
                  <a:schemeClr val="bg1"/>
                </a:solidFill>
              </a:rPr>
              <a:t> BC/AD</a:t>
            </a:r>
          </a:p>
        </p:txBody>
      </p:sp>
      <p:sp>
        <p:nvSpPr>
          <p:cNvPr id="11" name="TextBox 10">
            <a:extLst>
              <a:ext uri="{FF2B5EF4-FFF2-40B4-BE49-F238E27FC236}">
                <a16:creationId xmlns:a16="http://schemas.microsoft.com/office/drawing/2014/main" id="{6227D05C-ABA6-42B9-9765-53357E02FBB0}"/>
              </a:ext>
            </a:extLst>
          </p:cNvPr>
          <p:cNvSpPr txBox="1"/>
          <p:nvPr/>
        </p:nvSpPr>
        <p:spPr>
          <a:xfrm>
            <a:off x="2922856" y="3058510"/>
            <a:ext cx="2837793"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Over 400 years</a:t>
            </a:r>
          </a:p>
        </p:txBody>
      </p:sp>
      <p:sp>
        <p:nvSpPr>
          <p:cNvPr id="26" name="TextBox 25">
            <a:extLst>
              <a:ext uri="{FF2B5EF4-FFF2-40B4-BE49-F238E27FC236}">
                <a16:creationId xmlns:a16="http://schemas.microsoft.com/office/drawing/2014/main" id="{222EB645-B041-4C32-8671-72449D77712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79573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27" grpId="0"/>
      <p:bldP spid="29" grpId="0" animBg="1"/>
      <p:bldP spid="20" grpId="0" animBg="1"/>
      <p:bldP spid="21" grpId="0" animBg="1"/>
      <p:bldP spid="22" grpId="0" animBg="1"/>
      <p:bldP spid="23" grpId="0" animBg="1"/>
      <p:bldP spid="24"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84CEBC-8A4F-4559-AF36-7BD4405AEBA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413820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pic>
        <p:nvPicPr>
          <p:cNvPr id="2050" name="Picture 2" descr="https://upload.wikimedia.org/wikipedia/commons/thumb/6/6f/Relationship_between_synoptic_gospels-en.svg/1280px-Relationship_between_synoptic_gospels-en.svg.png">
            <a:extLst>
              <a:ext uri="{FF2B5EF4-FFF2-40B4-BE49-F238E27FC236}">
                <a16:creationId xmlns:a16="http://schemas.microsoft.com/office/drawing/2014/main" id="{9B802062-139D-40ED-8FD9-BFDC051A3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2870">
            <a:off x="2856003" y="820009"/>
            <a:ext cx="4140132" cy="5337322"/>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6448BF51-1DFC-4BD0-B675-9334FD47B974}"/>
              </a:ext>
            </a:extLst>
          </p:cNvPr>
          <p:cNvSpPr txBox="1"/>
          <p:nvPr/>
        </p:nvSpPr>
        <p:spPr>
          <a:xfrm>
            <a:off x="462065" y="890081"/>
            <a:ext cx="2852636"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Synoptic ~ </a:t>
            </a:r>
            <a:r>
              <a:rPr lang="en-US" sz="2800" dirty="0">
                <a:solidFill>
                  <a:schemeClr val="tx1">
                    <a:lumMod val="95000"/>
                    <a:lumOff val="5000"/>
                  </a:schemeClr>
                </a:solidFill>
                <a:effectLst>
                  <a:outerShdw blurRad="38100" dist="38100" dir="2700000" algn="tl">
                    <a:srgbClr val="000000">
                      <a:alpha val="43137"/>
                    </a:srgbClr>
                  </a:outerShdw>
                </a:effectLst>
              </a:rPr>
              <a:t>“to see together”</a:t>
            </a:r>
            <a:endParaRPr lang="en-US" sz="4000" dirty="0">
              <a:solidFill>
                <a:schemeClr val="tx1">
                  <a:lumMod val="95000"/>
                  <a:lumOff val="5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B43A16B-DCBE-4603-9FD8-144403C9CADC}"/>
              </a:ext>
            </a:extLst>
          </p:cNvPr>
          <p:cNvSpPr txBox="1"/>
          <p:nvPr/>
        </p:nvSpPr>
        <p:spPr>
          <a:xfrm>
            <a:off x="7000875" y="252174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23273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Between 18,000 – 20,000 priests per year</a:t>
            </a:r>
            <a:endParaRPr lang="en-US" sz="48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90325BC-925C-49CD-B1BE-A2C096809EF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424514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61839B-565D-491A-BCCD-AFE842FB73A1}"/>
              </a:ext>
            </a:extLst>
          </p:cNvPr>
          <p:cNvSpPr/>
          <p:nvPr/>
        </p:nvSpPr>
        <p:spPr>
          <a:xfrm>
            <a:off x="2286000" y="1459230"/>
            <a:ext cx="4572000" cy="348813"/>
          </a:xfrm>
          <a:prstGeom prst="rect">
            <a:avLst/>
          </a:prstGeom>
        </p:spPr>
        <p:txBody>
          <a:bodyPr>
            <a:spAutoFit/>
          </a:bodyPr>
          <a:lstStyle/>
          <a:p>
            <a:pPr marL="342900" lvl="0" indent="-342900">
              <a:lnSpc>
                <a:spcPts val="2040"/>
              </a:lnSpc>
              <a:tabLst>
                <a:tab pos="457200" algn="l"/>
              </a:tabLst>
            </a:pPr>
            <a:endParaRPr lang="en-US"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1BF297E-8E61-497C-84C9-7FC744D6AC52}"/>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556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969B90-734D-42E0-B597-4A8638E99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39" y="1601975"/>
            <a:ext cx="3200677" cy="4261473"/>
          </a:xfrm>
          <a:prstGeom prst="rect">
            <a:avLst/>
          </a:prstGeom>
        </p:spPr>
      </p:pic>
      <p:pic>
        <p:nvPicPr>
          <p:cNvPr id="1032" name="Picture 8" descr="Related image">
            <a:extLst>
              <a:ext uri="{FF2B5EF4-FFF2-40B4-BE49-F238E27FC236}">
                <a16:creationId xmlns:a16="http://schemas.microsoft.com/office/drawing/2014/main" id="{683EFA07-0ABA-4556-BA9F-7F5026F2F38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128" b="96809" l="8939" r="92179">
                        <a14:foregroundMark x1="37989" y1="4255" x2="45810" y2="14184"/>
                        <a14:foregroundMark x1="45810" y1="14184" x2="49721" y2="28014"/>
                        <a14:foregroundMark x1="86592" y1="57447" x2="92179" y2="92908"/>
                        <a14:foregroundMark x1="15642" y1="64539" x2="8380" y2="76596"/>
                        <a14:foregroundMark x1="8380" y1="76596" x2="38547" y2="91135"/>
                        <a14:foregroundMark x1="38547" y1="91135" x2="75419" y2="96809"/>
                        <a14:foregroundMark x1="75419" y1="96809" x2="90503" y2="91135"/>
                        <a14:foregroundMark x1="39665" y1="2128" x2="32961" y2="7801"/>
                      </a14:backgroundRemoval>
                    </a14:imgEffect>
                  </a14:imgLayer>
                </a14:imgProps>
              </a:ext>
              <a:ext uri="{28A0092B-C50C-407E-A947-70E740481C1C}">
                <a14:useLocalDpi xmlns:a14="http://schemas.microsoft.com/office/drawing/2010/main" val="0"/>
              </a:ext>
            </a:extLst>
          </a:blip>
          <a:srcRect/>
          <a:stretch>
            <a:fillRect/>
          </a:stretch>
        </p:blipFill>
        <p:spPr bwMode="auto">
          <a:xfrm>
            <a:off x="471614" y="2857684"/>
            <a:ext cx="1875473" cy="2954655"/>
          </a:xfrm>
          <a:prstGeom prst="rect">
            <a:avLst/>
          </a:prstGeom>
          <a:noFill/>
          <a:extLst>
            <a:ext uri="{909E8E84-426E-40DD-AFC4-6F175D3DCCD1}">
              <a14:hiddenFill xmlns:a14="http://schemas.microsoft.com/office/drawing/2010/main">
                <a:solidFill>
                  <a:srgbClr val="FFFFFF"/>
                </a:solidFill>
              </a14:hiddenFill>
            </a:ext>
          </a:extLst>
        </p:spPr>
      </p:pic>
      <p:sp>
        <p:nvSpPr>
          <p:cNvPr id="33" name="Speech Bubble: Oval 32">
            <a:extLst>
              <a:ext uri="{FF2B5EF4-FFF2-40B4-BE49-F238E27FC236}">
                <a16:creationId xmlns:a16="http://schemas.microsoft.com/office/drawing/2014/main" id="{EB3FB9CC-489F-4EAB-B945-3664375E163B}"/>
              </a:ext>
            </a:extLst>
          </p:cNvPr>
          <p:cNvSpPr/>
          <p:nvPr/>
        </p:nvSpPr>
        <p:spPr>
          <a:xfrm>
            <a:off x="5676935" y="273496"/>
            <a:ext cx="3305262" cy="1644242"/>
          </a:xfrm>
          <a:prstGeom prst="wedgeEllipseCallout">
            <a:avLst>
              <a:gd name="adj1" fmla="val -49183"/>
              <a:gd name="adj2" fmla="val 45845"/>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10B9BA-C4E1-42E8-A859-8865EFAF44E4}"/>
              </a:ext>
            </a:extLst>
          </p:cNvPr>
          <p:cNvSpPr txBox="1"/>
          <p:nvPr/>
        </p:nvSpPr>
        <p:spPr>
          <a:xfrm>
            <a:off x="5861492" y="508386"/>
            <a:ext cx="2852257" cy="1200329"/>
          </a:xfrm>
          <a:prstGeom prst="rect">
            <a:avLst/>
          </a:prstGeom>
          <a:noFill/>
        </p:spPr>
        <p:txBody>
          <a:bodyPr wrap="square" rtlCol="0">
            <a:spAutoFit/>
          </a:bodyPr>
          <a:lstStyle/>
          <a:p>
            <a:pPr algn="ctr"/>
            <a:r>
              <a:rPr lang="en-US" sz="2400" b="1" dirty="0"/>
              <a:t>Don’t be afraid, Zach, your prayer is heard</a:t>
            </a:r>
          </a:p>
        </p:txBody>
      </p:sp>
      <p:sp>
        <p:nvSpPr>
          <p:cNvPr id="39" name="Speech Bubble: Oval 38">
            <a:extLst>
              <a:ext uri="{FF2B5EF4-FFF2-40B4-BE49-F238E27FC236}">
                <a16:creationId xmlns:a16="http://schemas.microsoft.com/office/drawing/2014/main" id="{68384C2E-553E-4A4F-892A-B76EDAC55F0D}"/>
              </a:ext>
            </a:extLst>
          </p:cNvPr>
          <p:cNvSpPr/>
          <p:nvPr/>
        </p:nvSpPr>
        <p:spPr>
          <a:xfrm>
            <a:off x="1033245" y="1174458"/>
            <a:ext cx="2565632" cy="1410749"/>
          </a:xfrm>
          <a:prstGeom prst="wedgeEllipseCallout">
            <a:avLst>
              <a:gd name="adj1" fmla="val -32322"/>
              <a:gd name="adj2" fmla="val 72277"/>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35D52BA-3982-4BD9-AA6F-966FB15218F4}"/>
              </a:ext>
            </a:extLst>
          </p:cNvPr>
          <p:cNvSpPr txBox="1"/>
          <p:nvPr/>
        </p:nvSpPr>
        <p:spPr>
          <a:xfrm>
            <a:off x="1217803" y="1469470"/>
            <a:ext cx="2204906" cy="830997"/>
          </a:xfrm>
          <a:prstGeom prst="rect">
            <a:avLst/>
          </a:prstGeom>
          <a:noFill/>
        </p:spPr>
        <p:txBody>
          <a:bodyPr wrap="square" rtlCol="0">
            <a:spAutoFit/>
          </a:bodyPr>
          <a:lstStyle/>
          <a:p>
            <a:pPr algn="ctr"/>
            <a:r>
              <a:rPr lang="en-US" sz="2400" b="1" dirty="0" err="1"/>
              <a:t>Uhh</a:t>
            </a:r>
            <a:r>
              <a:rPr lang="en-US" sz="2400" b="1" dirty="0"/>
              <a:t>, what prayer is that?</a:t>
            </a:r>
          </a:p>
        </p:txBody>
      </p:sp>
      <p:sp>
        <p:nvSpPr>
          <p:cNvPr id="10" name="TextBox 9">
            <a:extLst>
              <a:ext uri="{FF2B5EF4-FFF2-40B4-BE49-F238E27FC236}">
                <a16:creationId xmlns:a16="http://schemas.microsoft.com/office/drawing/2014/main" id="{3F8EF3BB-3D33-480F-9C35-F1B897D55FB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417296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248C-B4BD-4C9E-9111-1E0BA210B1FE}"/>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747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5BE3FA-A27A-41DF-8586-B88807023FF3}"/>
              </a:ext>
            </a:extLst>
          </p:cNvPr>
          <p:cNvSpPr/>
          <p:nvPr/>
        </p:nvSpPr>
        <p:spPr>
          <a:xfrm>
            <a:off x="2311386" y="823937"/>
            <a:ext cx="1170045"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295F3-ECBE-41D8-A64D-BD99C3392F77}"/>
              </a:ext>
            </a:extLst>
          </p:cNvPr>
          <p:cNvSpPr/>
          <p:nvPr/>
        </p:nvSpPr>
        <p:spPr>
          <a:xfrm>
            <a:off x="366538" y="1337063"/>
            <a:ext cx="1118313"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6C9AB0-44BB-450A-9E7D-3B1AB67714D5}"/>
              </a:ext>
            </a:extLst>
          </p:cNvPr>
          <p:cNvSpPr/>
          <p:nvPr/>
        </p:nvSpPr>
        <p:spPr>
          <a:xfrm>
            <a:off x="4218483" y="1330072"/>
            <a:ext cx="139375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7:7 ~ </a:t>
            </a:r>
            <a:r>
              <a:rPr lang="en-US" sz="3200" dirty="0">
                <a:solidFill>
                  <a:srgbClr val="FF0000"/>
                </a:solidFill>
                <a:effectLst>
                  <a:outerShdw blurRad="38100" dist="38100" dir="2700000" algn="tl">
                    <a:srgbClr val="000000">
                      <a:alpha val="43137"/>
                    </a:srgbClr>
                  </a:outerShdw>
                </a:effectLst>
              </a:rPr>
              <a:t>“Ask, and it will be given to you; seek, and you will find; knock, and it will be opened to you.”</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2399722"/>
            <a:ext cx="7973335" cy="584775"/>
          </a:xfrm>
          <a:prstGeom prst="rect">
            <a:avLst/>
          </a:prstGeom>
        </p:spPr>
        <p:txBody>
          <a:bodyPr wrap="square">
            <a:spAutoFit/>
          </a:bodyPr>
          <a:lstStyle/>
          <a:p>
            <a:pPr marL="168275" indent="-168275">
              <a:buFont typeface="Arial" panose="020B0604020202020204" pitchFamily="34" charset="0"/>
              <a:buChar char="•"/>
            </a:pPr>
            <a:r>
              <a:rPr lang="en-US" sz="32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ask and keep asking; </a:t>
            </a:r>
            <a:endParaRPr lang="en-US" sz="3200" i="1" dirty="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9615B664-BEAF-4F43-8A80-A754CBC13302}"/>
              </a:ext>
            </a:extLst>
          </p:cNvPr>
          <p:cNvSpPr/>
          <p:nvPr/>
        </p:nvSpPr>
        <p:spPr>
          <a:xfrm>
            <a:off x="711950" y="2946405"/>
            <a:ext cx="7973335" cy="584775"/>
          </a:xfrm>
          <a:prstGeom prst="rect">
            <a:avLst/>
          </a:prstGeom>
        </p:spPr>
        <p:txBody>
          <a:bodyPr wrap="square">
            <a:spAutoFit/>
          </a:bodyPr>
          <a:lstStyle/>
          <a:p>
            <a:pPr marL="168275" indent="-168275">
              <a:buFont typeface="Arial" panose="020B0604020202020204" pitchFamily="34" charset="0"/>
              <a:buChar char="•"/>
            </a:pPr>
            <a:r>
              <a:rPr lang="en-US" sz="32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seek and keep seeking; </a:t>
            </a:r>
            <a:endParaRPr lang="en-US" sz="3200" i="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CA3DDE8-1A1A-46AE-87FA-F02E6EC89C26}"/>
              </a:ext>
            </a:extLst>
          </p:cNvPr>
          <p:cNvSpPr/>
          <p:nvPr/>
        </p:nvSpPr>
        <p:spPr>
          <a:xfrm>
            <a:off x="713348" y="3493088"/>
            <a:ext cx="7973335" cy="584775"/>
          </a:xfrm>
          <a:prstGeom prst="rect">
            <a:avLst/>
          </a:prstGeom>
        </p:spPr>
        <p:txBody>
          <a:bodyPr wrap="square">
            <a:spAutoFit/>
          </a:bodyPr>
          <a:lstStyle/>
          <a:p>
            <a:pPr marL="168275" indent="-168275">
              <a:buFont typeface="Arial" panose="020B0604020202020204" pitchFamily="34" charset="0"/>
              <a:buChar char="•"/>
            </a:pPr>
            <a:r>
              <a:rPr lang="en-US" sz="32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knock and keep knocking; </a:t>
            </a:r>
            <a:endParaRPr lang="en-US" sz="3200" i="1"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ADC99246-6769-4F80-8722-A3DF58184A9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7283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6"/>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grpId="1" nodeType="clickEffect">
                                  <p:stCondLst>
                                    <p:cond delay="0"/>
                                  </p:stCondLst>
                                  <p:childTnLst>
                                    <p:animEffect transition="out" filter="wipe(left)">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9"/>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3"/>
                                        </p:tgtEl>
                                        <p:attrNameLst>
                                          <p:attrName>style.color</p:attrName>
                                        </p:attrNameLst>
                                      </p:cBhvr>
                                      <p:to>
                                        <a:schemeClr val="accent2"/>
                                      </p:to>
                                    </p:animClr>
                                  </p:childTnLst>
                                </p:cTn>
                              </p:par>
                              <p:par>
                                <p:cTn id="47" presetID="3" presetClass="emph" presetSubtype="2" fill="hold" grpId="1" nodeType="withEffect">
                                  <p:stCondLst>
                                    <p:cond delay="0"/>
                                  </p:stCondLst>
                                  <p:childTnLst>
                                    <p:animClr clrSpc="rgb" dir="cw">
                                      <p:cBhvr override="childStyle">
                                        <p:cTn id="48" dur="500" fill="hold"/>
                                        <p:tgtEl>
                                          <p:spTgt spid="10"/>
                                        </p:tgtEl>
                                        <p:attrNameLst>
                                          <p:attrName>style.color</p:attrName>
                                        </p:attrNameLst>
                                      </p:cBhvr>
                                      <p:to>
                                        <a:schemeClr val="accent2"/>
                                      </p:to>
                                    </p:animClr>
                                  </p:childTnLst>
                                </p:cTn>
                              </p:par>
                              <p:par>
                                <p:cTn id="49" presetID="22" presetClass="exit" presetSubtype="8" fill="hold" grpId="1" nodeType="with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3" grpId="0"/>
      <p:bldP spid="3" grpId="1"/>
      <p:bldP spid="6" grpId="0"/>
      <p:bldP spid="6" grpId="1"/>
      <p:bldP spid="9" grpId="0"/>
      <p:bldP spid="9"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D72DD947-E4D5-4BB7-8791-FBD4A0153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5628">
            <a:off x="2911166" y="1724001"/>
            <a:ext cx="3208315" cy="4214313"/>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17E4F5C8-267E-470F-AF9E-7D5F48499B40}"/>
              </a:ext>
            </a:extLst>
          </p:cNvPr>
          <p:cNvSpPr/>
          <p:nvPr/>
        </p:nvSpPr>
        <p:spPr>
          <a:xfrm>
            <a:off x="4538486" y="199739"/>
            <a:ext cx="2344329" cy="1527583"/>
          </a:xfrm>
          <a:prstGeom prst="wedgeEllipseCallout">
            <a:avLst>
              <a:gd name="adj1" fmla="val -45468"/>
              <a:gd name="adj2" fmla="val 56297"/>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99AAB6-A23C-4A54-8404-15E27D776A14}"/>
              </a:ext>
            </a:extLst>
          </p:cNvPr>
          <p:cNvSpPr txBox="1"/>
          <p:nvPr/>
        </p:nvSpPr>
        <p:spPr>
          <a:xfrm>
            <a:off x="4701138" y="737322"/>
            <a:ext cx="2100263" cy="461665"/>
          </a:xfrm>
          <a:prstGeom prst="rect">
            <a:avLst/>
          </a:prstGeom>
          <a:noFill/>
        </p:spPr>
        <p:txBody>
          <a:bodyPr wrap="square" rtlCol="0">
            <a:spAutoFit/>
          </a:bodyPr>
          <a:lstStyle/>
          <a:p>
            <a:pPr algn="ctr"/>
            <a:r>
              <a:rPr lang="en-US" sz="2400" b="1" dirty="0"/>
              <a:t>Etc., etc., etc.</a:t>
            </a:r>
          </a:p>
        </p:txBody>
      </p:sp>
      <p:sp>
        <p:nvSpPr>
          <p:cNvPr id="6" name="TextBox 5">
            <a:extLst>
              <a:ext uri="{FF2B5EF4-FFF2-40B4-BE49-F238E27FC236}">
                <a16:creationId xmlns:a16="http://schemas.microsoft.com/office/drawing/2014/main" id="{69797728-119C-48D1-8FA5-9382F51EE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416854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8D219-CDD1-4484-8207-18CCF1D1C147}"/>
              </a:ext>
            </a:extLst>
          </p:cNvPr>
          <p:cNvSpPr txBox="1"/>
          <p:nvPr/>
        </p:nvSpPr>
        <p:spPr>
          <a:xfrm>
            <a:off x="461394" y="877783"/>
            <a:ext cx="8221212"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John</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Iōannēs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“Yahweh is a gracious giver”</a:t>
            </a:r>
            <a:endParaRPr lang="en-US" sz="32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3BBD8EC2-ECAA-498B-BDDF-116AAD07FC2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7014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EC765-C537-446C-A051-607A21F0BB4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96321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Nazirite vow (Num. 6:1-21): </a:t>
            </a:r>
            <a:endParaRPr lang="en-US" sz="7200" i="1" dirty="0">
              <a:solidFill>
                <a:srgbClr val="FF0000"/>
              </a:solidFill>
              <a:effectLst>
                <a:outerShdw blurRad="38100" dist="38100" dir="2700000" algn="tl">
                  <a:srgbClr val="000000">
                    <a:alpha val="43137"/>
                  </a:srgbClr>
                </a:outerShdw>
              </a:effectLst>
            </a:endParaRPr>
          </a:p>
        </p:txBody>
      </p:sp>
      <p:sp>
        <p:nvSpPr>
          <p:cNvPr id="26" name="Rectangle 25">
            <a:extLst>
              <a:ext uri="{FF2B5EF4-FFF2-40B4-BE49-F238E27FC236}">
                <a16:creationId xmlns:a16="http://schemas.microsoft.com/office/drawing/2014/main" id="{32BFA32D-E1EC-457F-B559-E3E472A05BE4}"/>
              </a:ext>
            </a:extLst>
          </p:cNvPr>
          <p:cNvSpPr/>
          <p:nvPr/>
        </p:nvSpPr>
        <p:spPr>
          <a:xfrm>
            <a:off x="710552" y="1394239"/>
            <a:ext cx="7973335" cy="584775"/>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rPr>
              <a:t>1.</a:t>
            </a:r>
            <a:r>
              <a:rPr lang="en-US" sz="3200" dirty="0">
                <a:effectLst>
                  <a:outerShdw blurRad="38100" dist="38100" dir="2700000" algn="tl">
                    <a:srgbClr val="000000">
                      <a:alpha val="43137"/>
                    </a:srgbClr>
                  </a:outerShdw>
                </a:effectLst>
              </a:rPr>
              <a:t> Not to ingest any part of the fruit of the vine</a:t>
            </a:r>
            <a:endParaRPr lang="en-US" sz="3200" dirty="0">
              <a:solidFill>
                <a:schemeClr val="tx1">
                  <a:lumMod val="95000"/>
                  <a:lumOff val="5000"/>
                </a:schemeClr>
              </a:solidFill>
              <a:effectLst>
                <a:outerShdw blurRad="38100" dist="38100" dir="2700000" algn="tl">
                  <a:srgbClr val="000000">
                    <a:alpha val="43137"/>
                  </a:srgbClr>
                </a:outerShdw>
              </a:effectLst>
              <a:cs typeface="Arial" panose="020B0604020202020204" pitchFamily="34" charset="0"/>
            </a:endParaRPr>
          </a:p>
        </p:txBody>
      </p:sp>
      <p:sp>
        <p:nvSpPr>
          <p:cNvPr id="30" name="Rectangle 29">
            <a:extLst>
              <a:ext uri="{FF2B5EF4-FFF2-40B4-BE49-F238E27FC236}">
                <a16:creationId xmlns:a16="http://schemas.microsoft.com/office/drawing/2014/main" id="{C18011FE-861C-406B-919A-409EE7E3CF9B}"/>
              </a:ext>
            </a:extLst>
          </p:cNvPr>
          <p:cNvSpPr/>
          <p:nvPr/>
        </p:nvSpPr>
        <p:spPr>
          <a:xfrm>
            <a:off x="717913" y="1925016"/>
            <a:ext cx="7973335" cy="584775"/>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rPr>
              <a:t>2. </a:t>
            </a:r>
            <a:r>
              <a:rPr lang="en-US" sz="3200" dirty="0">
                <a:effectLst>
                  <a:outerShdw blurRad="38100" dist="38100" dir="2700000" algn="tl">
                    <a:srgbClr val="000000">
                      <a:alpha val="43137"/>
                    </a:srgbClr>
                  </a:outerShdw>
                </a:effectLst>
              </a:rPr>
              <a:t>Not to cut hair</a:t>
            </a:r>
          </a:p>
        </p:txBody>
      </p:sp>
      <p:sp>
        <p:nvSpPr>
          <p:cNvPr id="31" name="Rectangle 30">
            <a:extLst>
              <a:ext uri="{FF2B5EF4-FFF2-40B4-BE49-F238E27FC236}">
                <a16:creationId xmlns:a16="http://schemas.microsoft.com/office/drawing/2014/main" id="{0B0F80C6-C80C-4DB9-AE81-7A93DE4084B9}"/>
              </a:ext>
            </a:extLst>
          </p:cNvPr>
          <p:cNvSpPr/>
          <p:nvPr/>
        </p:nvSpPr>
        <p:spPr>
          <a:xfrm>
            <a:off x="718966" y="2449481"/>
            <a:ext cx="7973335" cy="584775"/>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rPr>
              <a:t>3. </a:t>
            </a:r>
            <a:r>
              <a:rPr lang="en-US" sz="3200" dirty="0">
                <a:effectLst>
                  <a:outerShdw blurRad="38100" dist="38100" dir="2700000" algn="tl">
                    <a:srgbClr val="000000">
                      <a:alpha val="43137"/>
                    </a:srgbClr>
                  </a:outerShdw>
                </a:effectLst>
              </a:rPr>
              <a:t>Not to touch a dead body</a:t>
            </a:r>
          </a:p>
        </p:txBody>
      </p:sp>
      <p:sp>
        <p:nvSpPr>
          <p:cNvPr id="7" name="TextBox 6">
            <a:extLst>
              <a:ext uri="{FF2B5EF4-FFF2-40B4-BE49-F238E27FC236}">
                <a16:creationId xmlns:a16="http://schemas.microsoft.com/office/drawing/2014/main" id="{5B976A89-7457-4267-8D7D-A7088901186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2691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61839B-565D-491A-BCCD-AFE842FB73A1}"/>
              </a:ext>
            </a:extLst>
          </p:cNvPr>
          <p:cNvSpPr/>
          <p:nvPr/>
        </p:nvSpPr>
        <p:spPr>
          <a:xfrm>
            <a:off x="2286000" y="1459230"/>
            <a:ext cx="4572000" cy="348813"/>
          </a:xfrm>
          <a:prstGeom prst="rect">
            <a:avLst/>
          </a:prstGeom>
        </p:spPr>
        <p:txBody>
          <a:bodyPr>
            <a:spAutoFit/>
          </a:bodyPr>
          <a:lstStyle/>
          <a:p>
            <a:pPr marL="342900" lvl="0" indent="-342900">
              <a:lnSpc>
                <a:spcPts val="2040"/>
              </a:lnSpc>
              <a:tabLst>
                <a:tab pos="457200" algn="l"/>
              </a:tabLst>
            </a:pPr>
            <a:endParaRPr lang="en-US"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B446F51-2F10-49F0-9656-792770CBD14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3935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3BFDAE0-25CC-431C-8BC5-DEE4FE6B6589}"/>
              </a:ext>
            </a:extLst>
          </p:cNvPr>
          <p:cNvGrpSpPr/>
          <p:nvPr/>
        </p:nvGrpSpPr>
        <p:grpSpPr>
          <a:xfrm>
            <a:off x="492158" y="3246579"/>
            <a:ext cx="8252597" cy="965334"/>
            <a:chOff x="492158" y="3246579"/>
            <a:chExt cx="10197906" cy="965334"/>
          </a:xfrm>
        </p:grpSpPr>
        <p:pic>
          <p:nvPicPr>
            <p:cNvPr id="62" name="Picture 61">
              <a:extLst>
                <a:ext uri="{FF2B5EF4-FFF2-40B4-BE49-F238E27FC236}">
                  <a16:creationId xmlns:a16="http://schemas.microsoft.com/office/drawing/2014/main" id="{A5A1AC79-A560-475B-A01C-752FA6A28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58" y="3246970"/>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3" name="Picture 62">
              <a:extLst>
                <a:ext uri="{FF2B5EF4-FFF2-40B4-BE49-F238E27FC236}">
                  <a16:creationId xmlns:a16="http://schemas.microsoft.com/office/drawing/2014/main" id="{825F6980-09FB-4A55-A300-21BD5FD8E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274" y="3246775"/>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4" name="Picture 63">
              <a:extLst>
                <a:ext uri="{FF2B5EF4-FFF2-40B4-BE49-F238E27FC236}">
                  <a16:creationId xmlns:a16="http://schemas.microsoft.com/office/drawing/2014/main" id="{979431A5-A81A-470E-83E4-F4276BB75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404" y="3246775"/>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5" name="Picture 64">
              <a:extLst>
                <a:ext uri="{FF2B5EF4-FFF2-40B4-BE49-F238E27FC236}">
                  <a16:creationId xmlns:a16="http://schemas.microsoft.com/office/drawing/2014/main" id="{CB388F6E-95D8-4A6B-A913-E9F4ABA0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290" y="3246579"/>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6" name="Picture 65">
              <a:extLst>
                <a:ext uri="{FF2B5EF4-FFF2-40B4-BE49-F238E27FC236}">
                  <a16:creationId xmlns:a16="http://schemas.microsoft.com/office/drawing/2014/main" id="{6BB5A137-ABB3-468E-A337-D5491BBEE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026" y="3246775"/>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7" name="Picture 66">
              <a:extLst>
                <a:ext uri="{FF2B5EF4-FFF2-40B4-BE49-F238E27FC236}">
                  <a16:creationId xmlns:a16="http://schemas.microsoft.com/office/drawing/2014/main" id="{D010C00D-D45C-41D0-8847-71C065EB5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182" y="3247337"/>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8" name="Picture 67">
              <a:extLst>
                <a:ext uri="{FF2B5EF4-FFF2-40B4-BE49-F238E27FC236}">
                  <a16:creationId xmlns:a16="http://schemas.microsoft.com/office/drawing/2014/main" id="{6ADB9C5A-7192-43E0-AAD1-03B13F6A1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956" y="3249015"/>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69" name="Picture 68">
              <a:extLst>
                <a:ext uri="{FF2B5EF4-FFF2-40B4-BE49-F238E27FC236}">
                  <a16:creationId xmlns:a16="http://schemas.microsoft.com/office/drawing/2014/main" id="{93A4CFC7-33A4-4491-9CF5-BF142E7C3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475" y="3249577"/>
              <a:ext cx="994777"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77" name="Picture 76">
              <a:extLst>
                <a:ext uri="{FF2B5EF4-FFF2-40B4-BE49-F238E27FC236}">
                  <a16:creationId xmlns:a16="http://schemas.microsoft.com/office/drawing/2014/main" id="{B0AFA4F7-72E5-4FA1-A6B7-232E42523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893" y="3249245"/>
              <a:ext cx="994777"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83" name="Picture 82">
              <a:extLst>
                <a:ext uri="{FF2B5EF4-FFF2-40B4-BE49-F238E27FC236}">
                  <a16:creationId xmlns:a16="http://schemas.microsoft.com/office/drawing/2014/main" id="{DAF28A11-0EF9-4F7F-AA0D-438F26532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287" y="3251012"/>
              <a:ext cx="994777" cy="959103"/>
            </a:xfrm>
            <a:prstGeom prst="rect">
              <a:avLst/>
            </a:prstGeom>
            <a:ln w="28575">
              <a:solidFill>
                <a:schemeClr val="tx1">
                  <a:lumMod val="95000"/>
                  <a:lumOff val="5000"/>
                </a:schemeClr>
              </a:solidFill>
            </a:ln>
            <a:scene3d>
              <a:camera prst="orthographicFront"/>
              <a:lightRig rig="threePt" dir="t"/>
            </a:scene3d>
            <a:sp3d>
              <a:bevelT w="165100" h="152400"/>
            </a:sp3d>
          </p:spPr>
        </p:pic>
      </p:grpSp>
      <p:sp>
        <p:nvSpPr>
          <p:cNvPr id="52" name="Rectangle 51">
            <a:extLst>
              <a:ext uri="{FF2B5EF4-FFF2-40B4-BE49-F238E27FC236}">
                <a16:creationId xmlns:a16="http://schemas.microsoft.com/office/drawing/2014/main" id="{B8C16260-4098-430A-BC0C-B20C743BFFD7}"/>
              </a:ext>
            </a:extLst>
          </p:cNvPr>
          <p:cNvSpPr/>
          <p:nvPr/>
        </p:nvSpPr>
        <p:spPr>
          <a:xfrm>
            <a:off x="2133600" y="3238488"/>
            <a:ext cx="1690255" cy="981842"/>
          </a:xfrm>
          <a:prstGeom prst="rect">
            <a:avLst/>
          </a:prstGeom>
          <a:solidFill>
            <a:srgbClr val="00B05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3" name="Rectangle 52">
            <a:extLst>
              <a:ext uri="{FF2B5EF4-FFF2-40B4-BE49-F238E27FC236}">
                <a16:creationId xmlns:a16="http://schemas.microsoft.com/office/drawing/2014/main" id="{3820BCE4-A790-4E49-AD2A-2FE5BA467834}"/>
              </a:ext>
            </a:extLst>
          </p:cNvPr>
          <p:cNvSpPr/>
          <p:nvPr/>
        </p:nvSpPr>
        <p:spPr>
          <a:xfrm>
            <a:off x="2964032" y="3226222"/>
            <a:ext cx="870906" cy="983552"/>
          </a:xfrm>
          <a:prstGeom prst="rect">
            <a:avLst/>
          </a:prstGeom>
          <a:solidFill>
            <a:srgbClr val="FFFF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54" name="Rectangle 53">
            <a:extLst>
              <a:ext uri="{FF2B5EF4-FFF2-40B4-BE49-F238E27FC236}">
                <a16:creationId xmlns:a16="http://schemas.microsoft.com/office/drawing/2014/main" id="{ABF81422-C360-418F-AC65-EC43C92BD9A3}"/>
              </a:ext>
            </a:extLst>
          </p:cNvPr>
          <p:cNvSpPr/>
          <p:nvPr/>
        </p:nvSpPr>
        <p:spPr>
          <a:xfrm>
            <a:off x="479222" y="3229113"/>
            <a:ext cx="1656285" cy="987416"/>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657F3B3B-82B1-4CCA-BAD8-9D2E9903A3BD}"/>
              </a:ext>
            </a:extLst>
          </p:cNvPr>
          <p:cNvSpPr txBox="1"/>
          <p:nvPr/>
        </p:nvSpPr>
        <p:spPr>
          <a:xfrm>
            <a:off x="5503979" y="1253461"/>
            <a:ext cx="3181927"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“Synoptic Gospels”</a:t>
            </a:r>
          </a:p>
          <a:p>
            <a:pPr algn="ctr"/>
            <a:r>
              <a:rPr lang="en-US" sz="2800" i="1" dirty="0">
                <a:effectLst>
                  <a:outerShdw blurRad="38100" dist="38100" dir="2700000" algn="tl">
                    <a:srgbClr val="000000">
                      <a:alpha val="43137"/>
                    </a:srgbClr>
                  </a:outerShdw>
                </a:effectLst>
              </a:rPr>
              <a:t>to view together</a:t>
            </a:r>
          </a:p>
        </p:txBody>
      </p:sp>
      <p:sp>
        <p:nvSpPr>
          <p:cNvPr id="38" name="TextBox 37">
            <a:extLst>
              <a:ext uri="{FF2B5EF4-FFF2-40B4-BE49-F238E27FC236}">
                <a16:creationId xmlns:a16="http://schemas.microsoft.com/office/drawing/2014/main" id="{8B23CE96-40F4-4682-A985-3123D737C901}"/>
              </a:ext>
            </a:extLst>
          </p:cNvPr>
          <p:cNvSpPr txBox="1"/>
          <p:nvPr/>
        </p:nvSpPr>
        <p:spPr>
          <a:xfrm>
            <a:off x="953892" y="921033"/>
            <a:ext cx="4414683"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Matthew (AD 55-65) ~ King</a:t>
            </a:r>
          </a:p>
        </p:txBody>
      </p:sp>
      <p:sp>
        <p:nvSpPr>
          <p:cNvPr id="39" name="TextBox 38">
            <a:extLst>
              <a:ext uri="{FF2B5EF4-FFF2-40B4-BE49-F238E27FC236}">
                <a16:creationId xmlns:a16="http://schemas.microsoft.com/office/drawing/2014/main" id="{1D908901-2797-423A-859B-A6A554F824E2}"/>
              </a:ext>
            </a:extLst>
          </p:cNvPr>
          <p:cNvSpPr txBox="1"/>
          <p:nvPr/>
        </p:nvSpPr>
        <p:spPr>
          <a:xfrm>
            <a:off x="959137" y="1463035"/>
            <a:ext cx="4409438"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Mark (AD 45-55) ~ Servant</a:t>
            </a:r>
          </a:p>
        </p:txBody>
      </p:sp>
      <p:sp>
        <p:nvSpPr>
          <p:cNvPr id="40" name="TextBox 39">
            <a:extLst>
              <a:ext uri="{FF2B5EF4-FFF2-40B4-BE49-F238E27FC236}">
                <a16:creationId xmlns:a16="http://schemas.microsoft.com/office/drawing/2014/main" id="{24DF34F3-83D1-4AA8-806E-3D72A27FD75B}"/>
              </a:ext>
            </a:extLst>
          </p:cNvPr>
          <p:cNvSpPr txBox="1"/>
          <p:nvPr/>
        </p:nvSpPr>
        <p:spPr>
          <a:xfrm>
            <a:off x="964381" y="2005037"/>
            <a:ext cx="440419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Luke (AD 60-65) ~ Man</a:t>
            </a:r>
          </a:p>
        </p:txBody>
      </p:sp>
      <p:sp>
        <p:nvSpPr>
          <p:cNvPr id="43" name="TextBox 42">
            <a:extLst>
              <a:ext uri="{FF2B5EF4-FFF2-40B4-BE49-F238E27FC236}">
                <a16:creationId xmlns:a16="http://schemas.microsoft.com/office/drawing/2014/main" id="{4F53D510-A8B2-4897-93BC-BA75ED173BDF}"/>
              </a:ext>
            </a:extLst>
          </p:cNvPr>
          <p:cNvSpPr txBox="1"/>
          <p:nvPr/>
        </p:nvSpPr>
        <p:spPr>
          <a:xfrm>
            <a:off x="969625" y="2551010"/>
            <a:ext cx="439895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John (AD 90-95*) ~ God</a:t>
            </a:r>
          </a:p>
        </p:txBody>
      </p:sp>
      <p:sp>
        <p:nvSpPr>
          <p:cNvPr id="44" name="Right Brace 43">
            <a:extLst>
              <a:ext uri="{FF2B5EF4-FFF2-40B4-BE49-F238E27FC236}">
                <a16:creationId xmlns:a16="http://schemas.microsoft.com/office/drawing/2014/main" id="{DB31FFC8-5BFE-46D6-A963-F5E781BED031}"/>
              </a:ext>
            </a:extLst>
          </p:cNvPr>
          <p:cNvSpPr/>
          <p:nvPr/>
        </p:nvSpPr>
        <p:spPr>
          <a:xfrm>
            <a:off x="5130372" y="987145"/>
            <a:ext cx="457200" cy="1482200"/>
          </a:xfrm>
          <a:prstGeom prst="rightBrac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ffectLst>
                <a:outerShdw blurRad="38100" dist="38100" dir="2700000" algn="tl">
                  <a:srgbClr val="000000">
                    <a:alpha val="43137"/>
                  </a:srgbClr>
                </a:outerShdw>
              </a:effectLst>
            </a:endParaRPr>
          </a:p>
        </p:txBody>
      </p:sp>
      <p:sp>
        <p:nvSpPr>
          <p:cNvPr id="70" name="TextBox 69">
            <a:extLst>
              <a:ext uri="{FF2B5EF4-FFF2-40B4-BE49-F238E27FC236}">
                <a16:creationId xmlns:a16="http://schemas.microsoft.com/office/drawing/2014/main" id="{07FABD47-3B7D-4D57-A8D1-E3EF3E212A5B}"/>
              </a:ext>
            </a:extLst>
          </p:cNvPr>
          <p:cNvSpPr txBox="1"/>
          <p:nvPr/>
        </p:nvSpPr>
        <p:spPr>
          <a:xfrm>
            <a:off x="938257" y="3521312"/>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50</a:t>
            </a:r>
          </a:p>
        </p:txBody>
      </p:sp>
      <p:sp>
        <p:nvSpPr>
          <p:cNvPr id="71" name="TextBox 70">
            <a:extLst>
              <a:ext uri="{FF2B5EF4-FFF2-40B4-BE49-F238E27FC236}">
                <a16:creationId xmlns:a16="http://schemas.microsoft.com/office/drawing/2014/main" id="{D983FE7A-41DD-4A42-A7A2-E671BA19D3DE}"/>
              </a:ext>
            </a:extLst>
          </p:cNvPr>
          <p:cNvSpPr txBox="1"/>
          <p:nvPr/>
        </p:nvSpPr>
        <p:spPr>
          <a:xfrm>
            <a:off x="2586254" y="3521312"/>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60</a:t>
            </a:r>
          </a:p>
        </p:txBody>
      </p:sp>
      <p:sp>
        <p:nvSpPr>
          <p:cNvPr id="72" name="TextBox 71">
            <a:extLst>
              <a:ext uri="{FF2B5EF4-FFF2-40B4-BE49-F238E27FC236}">
                <a16:creationId xmlns:a16="http://schemas.microsoft.com/office/drawing/2014/main" id="{CE10A9EF-2B6F-4640-AF84-9EF4C7AC30C7}"/>
              </a:ext>
            </a:extLst>
          </p:cNvPr>
          <p:cNvSpPr txBox="1"/>
          <p:nvPr/>
        </p:nvSpPr>
        <p:spPr>
          <a:xfrm>
            <a:off x="3412111" y="3521312"/>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65</a:t>
            </a:r>
          </a:p>
        </p:txBody>
      </p:sp>
      <p:sp>
        <p:nvSpPr>
          <p:cNvPr id="73" name="TextBox 72">
            <a:extLst>
              <a:ext uri="{FF2B5EF4-FFF2-40B4-BE49-F238E27FC236}">
                <a16:creationId xmlns:a16="http://schemas.microsoft.com/office/drawing/2014/main" id="{B738C570-2220-4F33-97A8-E2DE20836A62}"/>
              </a:ext>
            </a:extLst>
          </p:cNvPr>
          <p:cNvSpPr txBox="1"/>
          <p:nvPr/>
        </p:nvSpPr>
        <p:spPr>
          <a:xfrm>
            <a:off x="4244917" y="3529578"/>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70</a:t>
            </a:r>
          </a:p>
        </p:txBody>
      </p:sp>
      <p:sp>
        <p:nvSpPr>
          <p:cNvPr id="74" name="TextBox 73">
            <a:extLst>
              <a:ext uri="{FF2B5EF4-FFF2-40B4-BE49-F238E27FC236}">
                <a16:creationId xmlns:a16="http://schemas.microsoft.com/office/drawing/2014/main" id="{B2F9B84C-F4E2-44AD-A772-8763041C24CC}"/>
              </a:ext>
            </a:extLst>
          </p:cNvPr>
          <p:cNvSpPr txBox="1"/>
          <p:nvPr/>
        </p:nvSpPr>
        <p:spPr>
          <a:xfrm>
            <a:off x="5075142" y="3537844"/>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75</a:t>
            </a:r>
          </a:p>
        </p:txBody>
      </p:sp>
      <p:sp>
        <p:nvSpPr>
          <p:cNvPr id="75" name="TextBox 74">
            <a:extLst>
              <a:ext uri="{FF2B5EF4-FFF2-40B4-BE49-F238E27FC236}">
                <a16:creationId xmlns:a16="http://schemas.microsoft.com/office/drawing/2014/main" id="{83717F11-7E6B-4987-BD8C-81AB9C773ED7}"/>
              </a:ext>
            </a:extLst>
          </p:cNvPr>
          <p:cNvSpPr txBox="1"/>
          <p:nvPr/>
        </p:nvSpPr>
        <p:spPr>
          <a:xfrm>
            <a:off x="5909443" y="3546110"/>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80</a:t>
            </a:r>
          </a:p>
        </p:txBody>
      </p:sp>
      <p:sp>
        <p:nvSpPr>
          <p:cNvPr id="76" name="TextBox 75">
            <a:extLst>
              <a:ext uri="{FF2B5EF4-FFF2-40B4-BE49-F238E27FC236}">
                <a16:creationId xmlns:a16="http://schemas.microsoft.com/office/drawing/2014/main" id="{7E31977D-E793-4678-94F9-D876CD1531C4}"/>
              </a:ext>
            </a:extLst>
          </p:cNvPr>
          <p:cNvSpPr txBox="1"/>
          <p:nvPr/>
        </p:nvSpPr>
        <p:spPr>
          <a:xfrm>
            <a:off x="6717651" y="3554376"/>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85</a:t>
            </a:r>
          </a:p>
        </p:txBody>
      </p:sp>
      <p:sp>
        <p:nvSpPr>
          <p:cNvPr id="55" name="Rectangle 54">
            <a:extLst>
              <a:ext uri="{FF2B5EF4-FFF2-40B4-BE49-F238E27FC236}">
                <a16:creationId xmlns:a16="http://schemas.microsoft.com/office/drawing/2014/main" id="{A2084994-9AEC-45F0-BFEA-6C589019E56F}"/>
              </a:ext>
            </a:extLst>
          </p:cNvPr>
          <p:cNvSpPr/>
          <p:nvPr/>
        </p:nvSpPr>
        <p:spPr>
          <a:xfrm>
            <a:off x="7917426" y="3232805"/>
            <a:ext cx="827394" cy="99534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78" name="TextBox 77">
            <a:extLst>
              <a:ext uri="{FF2B5EF4-FFF2-40B4-BE49-F238E27FC236}">
                <a16:creationId xmlns:a16="http://schemas.microsoft.com/office/drawing/2014/main" id="{7D566BE1-23F2-40FB-AC01-E83FF27FB990}"/>
              </a:ext>
            </a:extLst>
          </p:cNvPr>
          <p:cNvSpPr txBox="1"/>
          <p:nvPr/>
        </p:nvSpPr>
        <p:spPr>
          <a:xfrm>
            <a:off x="1763399" y="3532050"/>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55</a:t>
            </a:r>
          </a:p>
        </p:txBody>
      </p:sp>
      <p:sp>
        <p:nvSpPr>
          <p:cNvPr id="79" name="Rectangle 78">
            <a:extLst>
              <a:ext uri="{FF2B5EF4-FFF2-40B4-BE49-F238E27FC236}">
                <a16:creationId xmlns:a16="http://schemas.microsoft.com/office/drawing/2014/main" id="{64237419-A0DF-4A53-BBCD-7A04AB65453A}"/>
              </a:ext>
            </a:extLst>
          </p:cNvPr>
          <p:cNvSpPr/>
          <p:nvPr/>
        </p:nvSpPr>
        <p:spPr>
          <a:xfrm>
            <a:off x="520506" y="992052"/>
            <a:ext cx="369313" cy="325471"/>
          </a:xfrm>
          <a:prstGeom prst="rect">
            <a:avLst/>
          </a:prstGeom>
          <a:solidFill>
            <a:srgbClr val="00B05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80" name="Rectangle 79">
            <a:extLst>
              <a:ext uri="{FF2B5EF4-FFF2-40B4-BE49-F238E27FC236}">
                <a16:creationId xmlns:a16="http://schemas.microsoft.com/office/drawing/2014/main" id="{B234BD81-D33D-44C3-ACB2-CCF57552608D}"/>
              </a:ext>
            </a:extLst>
          </p:cNvPr>
          <p:cNvSpPr/>
          <p:nvPr/>
        </p:nvSpPr>
        <p:spPr>
          <a:xfrm>
            <a:off x="528190" y="2108455"/>
            <a:ext cx="371757" cy="323162"/>
          </a:xfrm>
          <a:prstGeom prst="rect">
            <a:avLst/>
          </a:prstGeom>
          <a:solidFill>
            <a:srgbClr val="FFFF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81" name="Rectangle 80">
            <a:extLst>
              <a:ext uri="{FF2B5EF4-FFF2-40B4-BE49-F238E27FC236}">
                <a16:creationId xmlns:a16="http://schemas.microsoft.com/office/drawing/2014/main" id="{BF42F0E4-A1DA-4434-AE28-EEDEC94EC4B5}"/>
              </a:ext>
            </a:extLst>
          </p:cNvPr>
          <p:cNvSpPr/>
          <p:nvPr/>
        </p:nvSpPr>
        <p:spPr>
          <a:xfrm>
            <a:off x="507744" y="1553961"/>
            <a:ext cx="371756" cy="323162"/>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82" name="Rectangle 81">
            <a:extLst>
              <a:ext uri="{FF2B5EF4-FFF2-40B4-BE49-F238E27FC236}">
                <a16:creationId xmlns:a16="http://schemas.microsoft.com/office/drawing/2014/main" id="{E4FC2791-6D3C-4AEF-A974-0873CF2743A3}"/>
              </a:ext>
            </a:extLst>
          </p:cNvPr>
          <p:cNvSpPr/>
          <p:nvPr/>
        </p:nvSpPr>
        <p:spPr>
          <a:xfrm>
            <a:off x="525630" y="2630584"/>
            <a:ext cx="347379" cy="323162"/>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84" name="TextBox 83">
            <a:extLst>
              <a:ext uri="{FF2B5EF4-FFF2-40B4-BE49-F238E27FC236}">
                <a16:creationId xmlns:a16="http://schemas.microsoft.com/office/drawing/2014/main" id="{BEF048DE-B3D0-4930-BF51-C2F721C1B0B3}"/>
              </a:ext>
            </a:extLst>
          </p:cNvPr>
          <p:cNvSpPr txBox="1"/>
          <p:nvPr/>
        </p:nvSpPr>
        <p:spPr>
          <a:xfrm>
            <a:off x="7553394" y="3564208"/>
            <a:ext cx="750243"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AD 90</a:t>
            </a:r>
          </a:p>
        </p:txBody>
      </p:sp>
      <p:sp>
        <p:nvSpPr>
          <p:cNvPr id="85" name="TextBox 84">
            <a:extLst>
              <a:ext uri="{FF2B5EF4-FFF2-40B4-BE49-F238E27FC236}">
                <a16:creationId xmlns:a16="http://schemas.microsoft.com/office/drawing/2014/main" id="{A42E87D9-4427-44B9-8839-FF86847D68BD}"/>
              </a:ext>
            </a:extLst>
          </p:cNvPr>
          <p:cNvSpPr txBox="1"/>
          <p:nvPr/>
        </p:nvSpPr>
        <p:spPr>
          <a:xfrm>
            <a:off x="461755" y="4456666"/>
            <a:ext cx="2870200" cy="830997"/>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 Possibly much earlier ~ AD 45-66</a:t>
            </a:r>
          </a:p>
        </p:txBody>
      </p:sp>
      <p:sp>
        <p:nvSpPr>
          <p:cNvPr id="6" name="TextBox 5">
            <a:extLst>
              <a:ext uri="{FF2B5EF4-FFF2-40B4-BE49-F238E27FC236}">
                <a16:creationId xmlns:a16="http://schemas.microsoft.com/office/drawing/2014/main" id="{5B50F440-5651-4E00-82D4-C523402E6940}"/>
              </a:ext>
            </a:extLst>
          </p:cNvPr>
          <p:cNvSpPr txBox="1"/>
          <p:nvPr/>
        </p:nvSpPr>
        <p:spPr>
          <a:xfrm>
            <a:off x="6524628" y="4780112"/>
            <a:ext cx="2224371"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Dating of the</a:t>
            </a:r>
          </a:p>
          <a:p>
            <a:pPr algn="ctr"/>
            <a:r>
              <a:rPr lang="en-US" sz="2800" dirty="0">
                <a:solidFill>
                  <a:schemeClr val="bg1"/>
                </a:solidFill>
                <a:effectLst>
                  <a:outerShdw blurRad="38100" dist="38100" dir="2700000" algn="tl">
                    <a:srgbClr val="000000">
                      <a:alpha val="43137"/>
                    </a:srgbClr>
                  </a:outerShdw>
                </a:effectLst>
              </a:rPr>
              <a:t>4 Gospels</a:t>
            </a:r>
          </a:p>
        </p:txBody>
      </p:sp>
      <p:sp>
        <p:nvSpPr>
          <p:cNvPr id="41" name="TextBox 40">
            <a:extLst>
              <a:ext uri="{FF2B5EF4-FFF2-40B4-BE49-F238E27FC236}">
                <a16:creationId xmlns:a16="http://schemas.microsoft.com/office/drawing/2014/main" id="{BFC30DFA-1277-4CB7-8974-6D91B0D46B2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52124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childTnLst>
                          </p:cTn>
                        </p:par>
                        <p:par>
                          <p:cTn id="81" fill="hold">
                            <p:stCondLst>
                              <p:cond delay="2000"/>
                            </p:stCondLst>
                            <p:childTnLst>
                              <p:par>
                                <p:cTn id="82" presetID="10" presetClass="entr" presetSubtype="0" fill="hold" grpId="0" nodeType="afterEffect">
                                  <p:stCondLst>
                                    <p:cond delay="0"/>
                                  </p:stCondLst>
                                  <p:iterate type="lt">
                                    <p:tmPct val="0"/>
                                  </p:iterate>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32" grpId="0"/>
      <p:bldP spid="38" grpId="0"/>
      <p:bldP spid="39" grpId="0"/>
      <p:bldP spid="40" grpId="0"/>
      <p:bldP spid="43" grpId="0"/>
      <p:bldP spid="44" grpId="0" animBg="1"/>
      <p:bldP spid="70" grpId="0" animBg="1"/>
      <p:bldP spid="71" grpId="0" animBg="1"/>
      <p:bldP spid="72" grpId="0" animBg="1"/>
      <p:bldP spid="73" grpId="0" animBg="1"/>
      <p:bldP spid="74" grpId="0" animBg="1"/>
      <p:bldP spid="75" grpId="0" animBg="1"/>
      <p:bldP spid="76" grpId="0" animBg="1"/>
      <p:bldP spid="55" grpId="0" animBg="1"/>
      <p:bldP spid="78" grpId="0" animBg="1"/>
      <p:bldP spid="79" grpId="0" animBg="1"/>
      <p:bldP spid="80" grpId="0" animBg="1"/>
      <p:bldP spid="81" grpId="0" animBg="1"/>
      <p:bldP spid="82" grpId="0" animBg="1"/>
      <p:bldP spid="84" grpId="0" animBg="1"/>
      <p:bldP spid="8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11: 14 ~ </a:t>
            </a:r>
            <a:r>
              <a:rPr lang="en-US" sz="3200" dirty="0">
                <a:solidFill>
                  <a:srgbClr val="FF0000"/>
                </a:solidFill>
                <a:effectLst>
                  <a:outerShdw blurRad="38100" dist="38100" dir="2700000" algn="tl">
                    <a:srgbClr val="000000">
                      <a:alpha val="43137"/>
                    </a:srgbClr>
                  </a:outerShdw>
                </a:effectLst>
              </a:rPr>
              <a:t>“And if you are willing to receive it, he is Elijah who is to come.”</a:t>
            </a:r>
          </a:p>
        </p:txBody>
      </p:sp>
      <p:sp>
        <p:nvSpPr>
          <p:cNvPr id="6" name="Rectangle 5">
            <a:extLst>
              <a:ext uri="{FF2B5EF4-FFF2-40B4-BE49-F238E27FC236}">
                <a16:creationId xmlns:a16="http://schemas.microsoft.com/office/drawing/2014/main" id="{FB763895-0120-4BB5-82D5-4DB71DA85863}"/>
              </a:ext>
            </a:extLst>
          </p:cNvPr>
          <p:cNvSpPr/>
          <p:nvPr/>
        </p:nvSpPr>
        <p:spPr>
          <a:xfrm>
            <a:off x="710553" y="3429000"/>
            <a:ext cx="3860050" cy="584775"/>
          </a:xfrm>
          <a:prstGeom prst="rect">
            <a:avLst/>
          </a:prstGeom>
        </p:spPr>
        <p:txBody>
          <a:bodyPr wrap="square">
            <a:spAutoFit/>
          </a:bodyPr>
          <a:lstStyle/>
          <a:p>
            <a:pPr marL="168275" indent="-168275">
              <a:buFont typeface="Arial" panose="020B0604020202020204" pitchFamily="34" charset="0"/>
              <a:buChar char="•"/>
            </a:pP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Comings of Jesus</a:t>
            </a:r>
            <a:endParaRPr lang="en-US" sz="3200" dirty="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9615B664-BEAF-4F43-8A80-A754CBC13302}"/>
              </a:ext>
            </a:extLst>
          </p:cNvPr>
          <p:cNvSpPr/>
          <p:nvPr/>
        </p:nvSpPr>
        <p:spPr>
          <a:xfrm>
            <a:off x="711953" y="3428340"/>
            <a:ext cx="3860050" cy="584775"/>
          </a:xfrm>
          <a:prstGeom prst="rect">
            <a:avLst/>
          </a:prstGeom>
        </p:spPr>
        <p:txBody>
          <a:bodyPr wrap="square">
            <a:spAutoFit/>
          </a:bodyPr>
          <a:lstStyle/>
          <a:p>
            <a:pPr marL="168275" indent="-168275">
              <a:buFont typeface="Arial" panose="020B0604020202020204" pitchFamily="34" charset="0"/>
              <a:buChar char="•"/>
            </a:pP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Comings of Elijah</a:t>
            </a:r>
            <a:endParaRPr lang="en-US" sz="32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7D8D219-CDD1-4484-8207-18CCF1D1C147}"/>
              </a:ext>
            </a:extLst>
          </p:cNvPr>
          <p:cNvSpPr txBox="1"/>
          <p:nvPr/>
        </p:nvSpPr>
        <p:spPr>
          <a:xfrm>
            <a:off x="461394" y="1899173"/>
            <a:ext cx="8221212" cy="1569660"/>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John 1:21 ~ </a:t>
            </a: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And they asked him, “What then? Are you Elijah?” </a:t>
            </a:r>
            <a:endParaRPr lang="en-US" altLang="en-US" sz="3200" dirty="0">
              <a:solidFill>
                <a:srgbClr val="FF0000"/>
              </a:solidFill>
              <a:effectLst>
                <a:outerShdw blurRad="38100" dist="38100" dir="2700000" algn="tl">
                  <a:srgbClr val="000000">
                    <a:alpha val="43137"/>
                  </a:srgbClr>
                </a:outerShdw>
              </a:effectLst>
            </a:endParaRPr>
          </a:p>
          <a:p>
            <a:pPr lvl="0" algn="just" defTabSz="914400" eaLnBrk="0" fontAlgn="base" hangingPunct="0">
              <a:spcBef>
                <a:spcPct val="0"/>
              </a:spcBef>
              <a:spcAft>
                <a:spcPct val="0"/>
              </a:spcAft>
            </a:pP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He said, “I am not.” </a:t>
            </a:r>
            <a:endParaRPr lang="en-US" altLang="en-US" sz="3200" dirty="0">
              <a:solidFill>
                <a:srgbClr val="FF0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39FE7D4-54D7-4B19-BDFE-B786335C898B}"/>
              </a:ext>
            </a:extLst>
          </p:cNvPr>
          <p:cNvSpPr txBox="1"/>
          <p:nvPr/>
        </p:nvSpPr>
        <p:spPr>
          <a:xfrm>
            <a:off x="4198507" y="3953810"/>
            <a:ext cx="341290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Rev. 11:3-12</a:t>
            </a:r>
          </a:p>
        </p:txBody>
      </p:sp>
      <p:sp>
        <p:nvSpPr>
          <p:cNvPr id="10" name="TextBox 9">
            <a:extLst>
              <a:ext uri="{FF2B5EF4-FFF2-40B4-BE49-F238E27FC236}">
                <a16:creationId xmlns:a16="http://schemas.microsoft.com/office/drawing/2014/main" id="{01CB03CC-52BE-452E-A85C-8B3FF756E00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8954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42" presetClass="path" presetSubtype="0" fill="hold" grpId="1" nodeType="afterEffect">
                                  <p:stCondLst>
                                    <p:cond delay="0"/>
                                  </p:stCondLst>
                                  <p:childTnLst>
                                    <p:animMotion origin="layout" path="M 1.11111E-6 -2.59259E-6 L -0.00087 0.07523 " pathEditMode="relative" rAng="0" ptsTypes="AA">
                                      <p:cBhvr>
                                        <p:cTn id="25" dur="500" fill="hold"/>
                                        <p:tgtEl>
                                          <p:spTgt spid="9"/>
                                        </p:tgtEl>
                                        <p:attrNameLst>
                                          <p:attrName>ppt_x</p:attrName>
                                          <p:attrName>ppt_y</p:attrName>
                                        </p:attrNameLst>
                                      </p:cBhvr>
                                      <p:rCtr x="-52" y="375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9" grpId="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2886B-2C22-423B-B53F-3F10064DBB37}"/>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65965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2" name="Picture 8" descr="Related image">
            <a:extLst>
              <a:ext uri="{FF2B5EF4-FFF2-40B4-BE49-F238E27FC236}">
                <a16:creationId xmlns:a16="http://schemas.microsoft.com/office/drawing/2014/main" id="{683EFA07-0ABA-4556-BA9F-7F5026F2F3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28" b="96809" l="8939" r="92179">
                        <a14:foregroundMark x1="37989" y1="4255" x2="45810" y2="14184"/>
                        <a14:foregroundMark x1="45810" y1="14184" x2="49721" y2="28014"/>
                        <a14:foregroundMark x1="86592" y1="57447" x2="92179" y2="92908"/>
                        <a14:foregroundMark x1="15642" y1="64539" x2="8380" y2="76596"/>
                        <a14:foregroundMark x1="8380" y1="76596" x2="38547" y2="91135"/>
                        <a14:foregroundMark x1="38547" y1="91135" x2="75419" y2="96809"/>
                        <a14:foregroundMark x1="75419" y1="96809" x2="90503" y2="91135"/>
                        <a14:foregroundMark x1="39665" y1="2128" x2="32961" y2="7801"/>
                      </a14:backgroundRemoval>
                    </a14:imgEffect>
                  </a14:imgLayer>
                </a14:imgProps>
              </a:ext>
              <a:ext uri="{28A0092B-C50C-407E-A947-70E740481C1C}">
                <a14:useLocalDpi xmlns:a14="http://schemas.microsoft.com/office/drawing/2010/main" val="0"/>
              </a:ext>
            </a:extLst>
          </a:blip>
          <a:srcRect/>
          <a:stretch>
            <a:fillRect/>
          </a:stretch>
        </p:blipFill>
        <p:spPr bwMode="auto">
          <a:xfrm>
            <a:off x="471614" y="2857684"/>
            <a:ext cx="1875473" cy="2954655"/>
          </a:xfrm>
          <a:prstGeom prst="rect">
            <a:avLst/>
          </a:prstGeom>
          <a:noFill/>
          <a:extLst>
            <a:ext uri="{909E8E84-426E-40DD-AFC4-6F175D3DCCD1}">
              <a14:hiddenFill xmlns:a14="http://schemas.microsoft.com/office/drawing/2010/main">
                <a:solidFill>
                  <a:srgbClr val="FFFFFF"/>
                </a:solidFill>
              </a14:hiddenFill>
            </a:ext>
          </a:extLst>
        </p:spPr>
      </p:pic>
      <p:sp>
        <p:nvSpPr>
          <p:cNvPr id="39" name="Speech Bubble: Oval 38">
            <a:extLst>
              <a:ext uri="{FF2B5EF4-FFF2-40B4-BE49-F238E27FC236}">
                <a16:creationId xmlns:a16="http://schemas.microsoft.com/office/drawing/2014/main" id="{68384C2E-553E-4A4F-892A-B76EDAC55F0D}"/>
              </a:ext>
            </a:extLst>
          </p:cNvPr>
          <p:cNvSpPr/>
          <p:nvPr/>
        </p:nvSpPr>
        <p:spPr>
          <a:xfrm>
            <a:off x="993913" y="1703851"/>
            <a:ext cx="1999186" cy="890106"/>
          </a:xfrm>
          <a:prstGeom prst="wedgeEllipseCallout">
            <a:avLst>
              <a:gd name="adj1" fmla="val -32322"/>
              <a:gd name="adj2" fmla="val 72277"/>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35D52BA-3982-4BD9-AA6F-966FB15218F4}"/>
              </a:ext>
            </a:extLst>
          </p:cNvPr>
          <p:cNvSpPr txBox="1"/>
          <p:nvPr/>
        </p:nvSpPr>
        <p:spPr>
          <a:xfrm>
            <a:off x="1306724" y="1924564"/>
            <a:ext cx="1472805" cy="461665"/>
          </a:xfrm>
          <a:prstGeom prst="rect">
            <a:avLst/>
          </a:prstGeom>
          <a:noFill/>
        </p:spPr>
        <p:txBody>
          <a:bodyPr wrap="square" rtlCol="0">
            <a:spAutoFit/>
          </a:bodyPr>
          <a:lstStyle/>
          <a:p>
            <a:pPr algn="ctr"/>
            <a:r>
              <a:rPr lang="en-US" sz="2400" b="1" dirty="0"/>
              <a:t>No way!!!</a:t>
            </a:r>
          </a:p>
        </p:txBody>
      </p:sp>
      <p:sp>
        <p:nvSpPr>
          <p:cNvPr id="11" name="Speech Bubble: Oval 10">
            <a:extLst>
              <a:ext uri="{FF2B5EF4-FFF2-40B4-BE49-F238E27FC236}">
                <a16:creationId xmlns:a16="http://schemas.microsoft.com/office/drawing/2014/main" id="{0E71CD6F-A62C-46EA-A0C8-295EA6F1A844}"/>
              </a:ext>
            </a:extLst>
          </p:cNvPr>
          <p:cNvSpPr/>
          <p:nvPr/>
        </p:nvSpPr>
        <p:spPr>
          <a:xfrm>
            <a:off x="5737635" y="766145"/>
            <a:ext cx="1757994" cy="1199587"/>
          </a:xfrm>
          <a:prstGeom prst="wedgeEllipseCallout">
            <a:avLst>
              <a:gd name="adj1" fmla="val -49183"/>
              <a:gd name="adj2" fmla="val 45845"/>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6F7C38-EC41-47EF-AECE-DEEB77A8E518}"/>
              </a:ext>
            </a:extLst>
          </p:cNvPr>
          <p:cNvSpPr txBox="1"/>
          <p:nvPr/>
        </p:nvSpPr>
        <p:spPr>
          <a:xfrm>
            <a:off x="5860017" y="918129"/>
            <a:ext cx="1569061" cy="830997"/>
          </a:xfrm>
          <a:prstGeom prst="rect">
            <a:avLst/>
          </a:prstGeom>
          <a:noFill/>
        </p:spPr>
        <p:txBody>
          <a:bodyPr wrap="square" rtlCol="0">
            <a:spAutoFit/>
          </a:bodyPr>
          <a:lstStyle/>
          <a:p>
            <a:pPr algn="ctr"/>
            <a:r>
              <a:rPr lang="en-US" sz="2400" b="1" dirty="0"/>
              <a:t>I am Gabriel*</a:t>
            </a:r>
          </a:p>
        </p:txBody>
      </p:sp>
      <p:sp>
        <p:nvSpPr>
          <p:cNvPr id="2" name="TextBox 1">
            <a:extLst>
              <a:ext uri="{FF2B5EF4-FFF2-40B4-BE49-F238E27FC236}">
                <a16:creationId xmlns:a16="http://schemas.microsoft.com/office/drawing/2014/main" id="{C76B8D8E-7692-4339-9775-9EBE9DA924E0}"/>
              </a:ext>
            </a:extLst>
          </p:cNvPr>
          <p:cNvSpPr txBox="1"/>
          <p:nvPr/>
        </p:nvSpPr>
        <p:spPr>
          <a:xfrm>
            <a:off x="2845432" y="4373218"/>
            <a:ext cx="2232044" cy="830997"/>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Gabriel</a:t>
            </a:r>
            <a:r>
              <a:rPr lang="en-US" sz="2400" dirty="0">
                <a:effectLst>
                  <a:outerShdw blurRad="38100" dist="38100" dir="2700000" algn="tl">
                    <a:srgbClr val="000000">
                      <a:alpha val="43137"/>
                    </a:srgbClr>
                  </a:outerShdw>
                </a:effectLst>
              </a:rPr>
              <a:t> ~ man of God</a:t>
            </a:r>
          </a:p>
        </p:txBody>
      </p:sp>
      <p:sp>
        <p:nvSpPr>
          <p:cNvPr id="15" name="TextBox 14">
            <a:extLst>
              <a:ext uri="{FF2B5EF4-FFF2-40B4-BE49-F238E27FC236}">
                <a16:creationId xmlns:a16="http://schemas.microsoft.com/office/drawing/2014/main" id="{48F8F5ED-C528-4404-B94B-1472061D2F53}"/>
              </a:ext>
            </a:extLst>
          </p:cNvPr>
          <p:cNvSpPr txBox="1"/>
          <p:nvPr/>
        </p:nvSpPr>
        <p:spPr>
          <a:xfrm>
            <a:off x="5862917" y="1143800"/>
            <a:ext cx="1569061" cy="461665"/>
          </a:xfrm>
          <a:prstGeom prst="rect">
            <a:avLst/>
          </a:prstGeom>
          <a:noFill/>
        </p:spPr>
        <p:txBody>
          <a:bodyPr wrap="square" rtlCol="0">
            <a:spAutoFit/>
          </a:bodyPr>
          <a:lstStyle/>
          <a:p>
            <a:pPr algn="ctr"/>
            <a:r>
              <a:rPr lang="en-US" sz="2400" b="1" dirty="0"/>
              <a:t>Way!!!</a:t>
            </a:r>
          </a:p>
        </p:txBody>
      </p:sp>
      <p:pic>
        <p:nvPicPr>
          <p:cNvPr id="13" name="Picture 12">
            <a:extLst>
              <a:ext uri="{FF2B5EF4-FFF2-40B4-BE49-F238E27FC236}">
                <a16:creationId xmlns:a16="http://schemas.microsoft.com/office/drawing/2014/main" id="{DCA68A1E-333B-47DE-802A-4359461E4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139" y="1601975"/>
            <a:ext cx="3200677" cy="4261473"/>
          </a:xfrm>
          <a:prstGeom prst="rect">
            <a:avLst/>
          </a:prstGeom>
        </p:spPr>
      </p:pic>
      <p:sp>
        <p:nvSpPr>
          <p:cNvPr id="14" name="TextBox 13">
            <a:extLst>
              <a:ext uri="{FF2B5EF4-FFF2-40B4-BE49-F238E27FC236}">
                <a16:creationId xmlns:a16="http://schemas.microsoft.com/office/drawing/2014/main" id="{571ADBDB-067F-4E7C-BE80-C35BB9D5CE35}"/>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5959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iterate type="lt">
                                    <p:tmPct val="0"/>
                                  </p:iterate>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xit" presetSubtype="0" fill="hold" nodeType="clickEffect">
                                  <p:stCondLst>
                                    <p:cond delay="0"/>
                                  </p:stCondLst>
                                  <p:iterate type="lt">
                                    <p:tmPct val="5000"/>
                                  </p:iterate>
                                  <p:childTnLst>
                                    <p:animEffect transition="out" filter="fade">
                                      <p:cBhvr>
                                        <p:cTn id="33" dur="500"/>
                                        <p:tgtEl>
                                          <p:spTgt spid="12">
                                            <p:txEl>
                                              <p:pRg st="0" end="0"/>
                                            </p:txEl>
                                          </p:spTgt>
                                        </p:tgtEl>
                                      </p:cBhvr>
                                    </p:animEffect>
                                    <p:anim calcmode="lin" valueType="num">
                                      <p:cBhvr>
                                        <p:cTn id="34" dur="500"/>
                                        <p:tgtEl>
                                          <p:spTgt spid="12">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500"/>
                                        <p:tgtEl>
                                          <p:spTgt spid="12">
                                            <p:txEl>
                                              <p:pRg st="0" end="0"/>
                                            </p:txEl>
                                          </p:spTgt>
                                        </p:tgtEl>
                                        <p:attrNameLst>
                                          <p:attrName>ppt_h</p:attrName>
                                        </p:attrNameLst>
                                      </p:cBhvr>
                                      <p:tavLst>
                                        <p:tav tm="0">
                                          <p:val>
                                            <p:strVal val="ppt_h"/>
                                          </p:val>
                                        </p:tav>
                                        <p:tav tm="100000">
                                          <p:val>
                                            <p:strVal val="ppt_h"/>
                                          </p:val>
                                        </p:tav>
                                      </p:tavLst>
                                    </p:anim>
                                    <p:set>
                                      <p:cBhvr>
                                        <p:cTn id="36" dur="1" fill="hold">
                                          <p:stCondLst>
                                            <p:cond delay="499"/>
                                          </p:stCondLst>
                                        </p:cTn>
                                        <p:tgtEl>
                                          <p:spTgt spid="12">
                                            <p:txEl>
                                              <p:pRg st="0" end="0"/>
                                            </p:txEl>
                                          </p:spTgt>
                                        </p:tgtEl>
                                        <p:attrNameLst>
                                          <p:attrName>style.visibility</p:attrName>
                                        </p:attrNameLst>
                                      </p:cBhvr>
                                      <p:to>
                                        <p:strVal val="hidden"/>
                                      </p:to>
                                    </p:set>
                                  </p:childTnLst>
                                </p:cTn>
                              </p:par>
                              <p:par>
                                <p:cTn id="37" presetID="45" presetClass="entr" presetSubtype="0" fill="hold" grpId="0" nodeType="withEffect">
                                  <p:stCondLst>
                                    <p:cond delay="250"/>
                                  </p:stCondLst>
                                  <p:iterate type="lt">
                                    <p:tmPct val="6000"/>
                                  </p:iterate>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ppt_w</p:attrName>
                                        </p:attrNameLst>
                                      </p:cBhvr>
                                      <p:tavLst>
                                        <p:tav tm="0" fmla="#ppt_w*sin(2.5*pi*$)">
                                          <p:val>
                                            <p:fltVal val="0"/>
                                          </p:val>
                                        </p:tav>
                                        <p:tav tm="100000">
                                          <p:val>
                                            <p:fltVal val="1"/>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par>
                                <p:cTn id="42" presetID="3" presetClass="emph" presetSubtype="2" fill="hold" grpId="1" nodeType="withEffect">
                                  <p:stCondLst>
                                    <p:cond delay="0"/>
                                  </p:stCondLst>
                                  <p:childTnLst>
                                    <p:animClr clrSpc="rgb" dir="cw">
                                      <p:cBhvr override="childStyle">
                                        <p:cTn id="43" dur="5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11" grpId="0" animBg="1"/>
      <p:bldP spid="12" grpId="0" build="allAtOnce"/>
      <p:bldP spid="2" grpId="0"/>
      <p:bldP spid="2" grpId="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8D1AAB-088A-4822-A793-58DD7F463BD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1855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Image result for cherub">
            <a:extLst>
              <a:ext uri="{FF2B5EF4-FFF2-40B4-BE49-F238E27FC236}">
                <a16:creationId xmlns:a16="http://schemas.microsoft.com/office/drawing/2014/main" id="{14CFBCFB-EBDF-4B01-9C24-6F492B7FE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3693">
            <a:off x="947974" y="1610369"/>
            <a:ext cx="6385168" cy="2709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A18204-6DBD-40AD-B086-446A4479A975}"/>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29664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C056BD-77CC-46E3-A6AB-EC5B2086D77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8617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virgin</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parthenos</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C883E5-45AC-462A-9DD2-92BE9E983B6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1343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B92D08-4B75-45F9-9571-68403E1A92F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75575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49B42-9FF1-45B5-A27C-E41F510F2ED3}"/>
              </a:ext>
            </a:extLst>
          </p:cNvPr>
          <p:cNvSpPr txBox="1"/>
          <p:nvPr/>
        </p:nvSpPr>
        <p:spPr>
          <a:xfrm>
            <a:off x="1700980" y="902886"/>
            <a:ext cx="1769807"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Jehoshua</a:t>
            </a:r>
          </a:p>
        </p:txBody>
      </p:sp>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88526"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rgbClr val="FF0000"/>
                </a:solidFill>
                <a:effectLst>
                  <a:outerShdw blurRad="38100" dist="38100" dir="2700000" algn="tl">
                    <a:srgbClr val="000000">
                      <a:alpha val="43137"/>
                    </a:srgbClr>
                  </a:outerShdw>
                </a:effectLst>
              </a:rPr>
              <a:t>Jesus</a:t>
            </a:r>
            <a:r>
              <a:rPr lang="en-US" sz="3200" dirty="0">
                <a:effectLst>
                  <a:outerShdw blurRad="38100" dist="38100" dir="2700000" algn="tl">
                    <a:srgbClr val="000000">
                      <a:alpha val="43137"/>
                    </a:srgbClr>
                  </a:outerShdw>
                </a:effectLst>
              </a:rPr>
              <a:t> ~                   – </a:t>
            </a:r>
            <a:r>
              <a:rPr lang="en-US" sz="3200" i="1" dirty="0">
                <a:effectLst>
                  <a:outerShdw blurRad="38100" dist="38100" dir="2700000" algn="tl">
                    <a:srgbClr val="000000">
                      <a:alpha val="43137"/>
                    </a:srgbClr>
                  </a:outerShdw>
                </a:effectLst>
              </a:rPr>
              <a:t>Jehovah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Yahweh</a:t>
            </a:r>
            <a:r>
              <a:rPr lang="en-US" sz="3200" i="1" dirty="0">
                <a:effectLst>
                  <a:outerShdw blurRad="38100" dist="38100" dir="2700000" algn="tl">
                    <a:srgbClr val="000000">
                      <a:alpha val="43137"/>
                    </a:srgbClr>
                  </a:outerShdw>
                </a:effectLst>
              </a:rPr>
              <a:t>) is salvation</a:t>
            </a:r>
            <a:endParaRPr lang="en-US" altLang="en-US" sz="3200" i="1"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27550F8-643A-4446-A29E-9EB7EC7E8D0B}"/>
              </a:ext>
            </a:extLst>
          </p:cNvPr>
          <p:cNvSpPr txBox="1"/>
          <p:nvPr/>
        </p:nvSpPr>
        <p:spPr>
          <a:xfrm>
            <a:off x="1654469" y="898674"/>
            <a:ext cx="2079523"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oshua</a:t>
            </a:r>
            <a:endPar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841956C-C451-4797-885A-DAFFD3FEA2ED}"/>
              </a:ext>
            </a:extLst>
          </p:cNvPr>
          <p:cNvSpPr txBox="1"/>
          <p:nvPr/>
        </p:nvSpPr>
        <p:spPr>
          <a:xfrm>
            <a:off x="1877588" y="903474"/>
            <a:ext cx="669382" cy="584775"/>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eh</a:t>
            </a:r>
            <a:endParaRPr lang="en-US" altLang="en-US" sz="4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276D80D-9EE4-485D-A131-C0CA6FDBCABF}"/>
              </a:ext>
            </a:extLst>
          </p:cNvPr>
          <p:cNvSpPr txBox="1"/>
          <p:nvPr/>
        </p:nvSpPr>
        <p:spPr>
          <a:xfrm>
            <a:off x="1706445" y="901990"/>
            <a:ext cx="428625"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t>
            </a:r>
          </a:p>
        </p:txBody>
      </p:sp>
      <p:sp>
        <p:nvSpPr>
          <p:cNvPr id="9" name="TextBox 8">
            <a:extLst>
              <a:ext uri="{FF2B5EF4-FFF2-40B4-BE49-F238E27FC236}">
                <a16:creationId xmlns:a16="http://schemas.microsoft.com/office/drawing/2014/main" id="{27AD401C-9A3F-47AB-800C-F6E07901E1CC}"/>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94559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iterate type="lt">
                                    <p:tmPct val="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42" presetClass="path" presetSubtype="0" fill="hold" grpId="1" nodeType="afterEffect">
                                  <p:stCondLst>
                                    <p:cond delay="0"/>
                                  </p:stCondLst>
                                  <p:childTnLst>
                                    <p:animMotion origin="layout" path="M 1.94444E-6 -1.11111E-6 L -0.00018 0.07315 " pathEditMode="relative" rAng="0" ptsTypes="AA">
                                      <p:cBhvr>
                                        <p:cTn id="24" dur="1000" fill="hold"/>
                                        <p:tgtEl>
                                          <p:spTgt spid="4"/>
                                        </p:tgtEl>
                                        <p:attrNameLst>
                                          <p:attrName>ppt_x</p:attrName>
                                          <p:attrName>ppt_y</p:attrName>
                                        </p:attrNameLst>
                                      </p:cBhvr>
                                      <p:rCtr x="-17" y="3657"/>
                                    </p:animMotion>
                                  </p:childTnLst>
                                </p:cTn>
                              </p:par>
                              <p:par>
                                <p:cTn id="25" presetID="42" presetClass="path" presetSubtype="0" fill="hold" grpId="1" nodeType="withEffect">
                                  <p:stCondLst>
                                    <p:cond delay="0"/>
                                  </p:stCondLst>
                                  <p:iterate type="lt">
                                    <p:tmPct val="0"/>
                                  </p:iterate>
                                  <p:childTnLst>
                                    <p:animMotion origin="layout" path="M -2.77778E-7 4.44444E-6 L 0.00104 0.07245 " pathEditMode="relative" rAng="0" ptsTypes="AA">
                                      <p:cBhvr>
                                        <p:cTn id="26" dur="1000" fill="hold"/>
                                        <p:tgtEl>
                                          <p:spTgt spid="7"/>
                                        </p:tgtEl>
                                        <p:attrNameLst>
                                          <p:attrName>ppt_x</p:attrName>
                                          <p:attrName>ppt_y</p:attrName>
                                        </p:attrNameLst>
                                      </p:cBhvr>
                                      <p:rCtr x="52" y="3611"/>
                                    </p:animMotion>
                                  </p:childTnLst>
                                </p:cTn>
                              </p:par>
                              <p:par>
                                <p:cTn id="27" presetID="42" presetClass="path" presetSubtype="0" fill="hold" grpId="1" nodeType="withEffect">
                                  <p:stCondLst>
                                    <p:cond delay="0"/>
                                  </p:stCondLst>
                                  <p:childTnLst>
                                    <p:animMotion origin="layout" path="M -3.88889E-6 -1.85185E-6 L 0.00035 0.07199 " pathEditMode="relative" rAng="0" ptsTypes="AA">
                                      <p:cBhvr>
                                        <p:cTn id="28" dur="1000" fill="hold"/>
                                        <p:tgtEl>
                                          <p:spTgt spid="5"/>
                                        </p:tgtEl>
                                        <p:attrNameLst>
                                          <p:attrName>ppt_x</p:attrName>
                                          <p:attrName>ppt_y</p:attrName>
                                        </p:attrNameLst>
                                      </p:cBhvr>
                                      <p:rCtr x="-17" y="5023"/>
                                    </p:animMotion>
                                  </p:childTnLst>
                                </p:cTn>
                              </p:par>
                            </p:childTnLst>
                          </p:cTn>
                        </p:par>
                        <p:par>
                          <p:cTn id="29" fill="hold">
                            <p:stCondLst>
                              <p:cond delay="1500"/>
                            </p:stCondLst>
                            <p:childTnLst>
                              <p:par>
                                <p:cTn id="30" presetID="38" presetClass="exit" presetSubtype="0" accel="50000" fill="hold" grpId="2" nodeType="afterEffect">
                                  <p:stCondLst>
                                    <p:cond delay="0"/>
                                  </p:stCondLst>
                                  <p:iterate type="lt">
                                    <p:tmPct val="20000"/>
                                  </p:iterate>
                                  <p:childTnLst>
                                    <p:anim calcmode="lin" valueType="num">
                                      <p:cBhvr>
                                        <p:cTn id="31" dur="2000">
                                          <p:stCondLst>
                                            <p:cond delay="0"/>
                                          </p:stCondLst>
                                        </p:cTn>
                                        <p:tgtEl>
                                          <p:spTgt spid="7"/>
                                        </p:tgtEl>
                                        <p:attrNameLst>
                                          <p:attrName>style.rotation</p:attrName>
                                        </p:attrNameLst>
                                      </p:cBhvr>
                                      <p:tavLst>
                                        <p:tav tm="0">
                                          <p:val>
                                            <p:fltVal val="0"/>
                                          </p:val>
                                        </p:tav>
                                        <p:tav tm="100000">
                                          <p:val>
                                            <p:fltVal val="45"/>
                                          </p:val>
                                        </p:tav>
                                      </p:tavLst>
                                    </p:anim>
                                    <p:anim calcmode="lin" valueType="num">
                                      <p:cBhvr>
                                        <p:cTn id="32" dur="2000">
                                          <p:stCondLst>
                                            <p:cond delay="0"/>
                                          </p:stCondLst>
                                        </p:cTn>
                                        <p:tgtEl>
                                          <p:spTgt spid="7"/>
                                        </p:tgtEl>
                                        <p:attrNameLst>
                                          <p:attrName>ppt_y</p:attrName>
                                        </p:attrNameLst>
                                      </p:cBhvr>
                                      <p:tavLst>
                                        <p:tav tm="0">
                                          <p:val>
                                            <p:strVal val="ppt_y"/>
                                          </p:val>
                                        </p:tav>
                                        <p:tav tm="100000">
                                          <p:val>
                                            <p:strVal val="ppt_y+1"/>
                                          </p:val>
                                        </p:tav>
                                      </p:tavLst>
                                    </p:anim>
                                    <p:set>
                                      <p:cBhvr>
                                        <p:cTn id="33" dur="1" fill="hold">
                                          <p:stCondLst>
                                            <p:cond delay="1999"/>
                                          </p:stCondLst>
                                        </p:cTn>
                                        <p:tgtEl>
                                          <p:spTgt spid="7"/>
                                        </p:tgtEl>
                                        <p:attrNameLst>
                                          <p:attrName>style.visibility</p:attrName>
                                        </p:attrNameLst>
                                      </p:cBhvr>
                                      <p:to>
                                        <p:strVal val="hidden"/>
                                      </p:to>
                                    </p:set>
                                  </p:childTnLst>
                                </p:cTn>
                              </p:par>
                              <p:par>
                                <p:cTn id="34" presetID="63" presetClass="path" presetSubtype="0" fill="hold" grpId="2" nodeType="withEffect">
                                  <p:stCondLst>
                                    <p:cond delay="500"/>
                                  </p:stCondLst>
                                  <p:childTnLst>
                                    <p:animMotion origin="layout" path="M 0.00035 0.07199 L 0.04236 0.07223 " pathEditMode="relative" rAng="0" ptsTypes="AA">
                                      <p:cBhvr>
                                        <p:cTn id="35" dur="1000" fill="hold"/>
                                        <p:tgtEl>
                                          <p:spTgt spid="5"/>
                                        </p:tgtEl>
                                        <p:attrNameLst>
                                          <p:attrName>ppt_x</p:attrName>
                                          <p:attrName>ppt_y</p:attrName>
                                        </p:attrNameLst>
                                      </p:cBhvr>
                                      <p:rCtr x="210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P spid="7" grpId="0"/>
      <p:bldP spid="7" grpId="1"/>
      <p:bldP spid="7" grpId="2"/>
      <p:bldP spid="5" grpId="0"/>
      <p:bldP spid="5" grpId="1"/>
      <p:bldP spid="5" grpId="2"/>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8706DE-AE4C-4B95-A03F-71ED1896F2C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946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DFAB606-CAA2-4143-9376-EFCE55A5692B}"/>
              </a:ext>
            </a:extLst>
          </p:cNvPr>
          <p:cNvGraphicFramePr/>
          <p:nvPr>
            <p:extLst>
              <p:ext uri="{D42A27DB-BD31-4B8C-83A1-F6EECF244321}">
                <p14:modId xmlns:p14="http://schemas.microsoft.com/office/powerpoint/2010/main" val="2185650278"/>
              </p:ext>
            </p:extLst>
          </p:nvPr>
        </p:nvGraphicFramePr>
        <p:xfrm>
          <a:off x="1524000" y="914400"/>
          <a:ext cx="6600092"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183AD-2BA4-457D-93C4-BC80285BEE17}"/>
              </a:ext>
            </a:extLst>
          </p:cNvPr>
          <p:cNvSpPr txBox="1"/>
          <p:nvPr/>
        </p:nvSpPr>
        <p:spPr>
          <a:xfrm>
            <a:off x="5132738" y="1590198"/>
            <a:ext cx="1368720" cy="954107"/>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Luke</a:t>
            </a:r>
          </a:p>
          <a:p>
            <a:pPr algn="ctr"/>
            <a:r>
              <a:rPr lang="en-US" sz="2800" b="1" dirty="0">
                <a:solidFill>
                  <a:schemeClr val="bg1"/>
                </a:solidFill>
                <a:effectLst>
                  <a:outerShdw blurRad="38100" dist="38100" dir="2700000" algn="tl">
                    <a:srgbClr val="000000">
                      <a:alpha val="43137"/>
                    </a:srgbClr>
                  </a:outerShdw>
                </a:effectLst>
              </a:rPr>
              <a:t>27.5%</a:t>
            </a:r>
          </a:p>
        </p:txBody>
      </p:sp>
      <p:sp>
        <p:nvSpPr>
          <p:cNvPr id="33" name="TextBox 32">
            <a:extLst>
              <a:ext uri="{FF2B5EF4-FFF2-40B4-BE49-F238E27FC236}">
                <a16:creationId xmlns:a16="http://schemas.microsoft.com/office/drawing/2014/main" id="{5798E5E3-9FF7-48BF-8A1A-5C20EC268183}"/>
              </a:ext>
            </a:extLst>
          </p:cNvPr>
          <p:cNvSpPr txBox="1"/>
          <p:nvPr/>
        </p:nvSpPr>
        <p:spPr>
          <a:xfrm>
            <a:off x="2871787" y="2507202"/>
            <a:ext cx="2725751" cy="1384995"/>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All others</a:t>
            </a:r>
          </a:p>
          <a:p>
            <a:pPr algn="ctr"/>
            <a:r>
              <a:rPr lang="en-US" sz="2800" b="1" dirty="0">
                <a:solidFill>
                  <a:schemeClr val="bg1"/>
                </a:solidFill>
                <a:effectLst>
                  <a:outerShdw blurRad="38100" dist="38100" dir="2700000" algn="tl">
                    <a:srgbClr val="000000">
                      <a:alpha val="43137"/>
                    </a:srgbClr>
                  </a:outerShdw>
                </a:effectLst>
              </a:rPr>
              <a:t>(8 or 9 authors)</a:t>
            </a:r>
          </a:p>
          <a:p>
            <a:pPr algn="ctr"/>
            <a:r>
              <a:rPr lang="en-US" sz="2800" b="1" dirty="0">
                <a:solidFill>
                  <a:schemeClr val="bg1"/>
                </a:solidFill>
                <a:effectLst>
                  <a:outerShdw blurRad="38100" dist="38100" dir="2700000" algn="tl">
                    <a:srgbClr val="000000">
                      <a:alpha val="43137"/>
                    </a:srgbClr>
                  </a:outerShdw>
                </a:effectLst>
              </a:rPr>
              <a:t>72.5%</a:t>
            </a:r>
          </a:p>
        </p:txBody>
      </p:sp>
      <p:sp>
        <p:nvSpPr>
          <p:cNvPr id="8" name="TextBox 7">
            <a:extLst>
              <a:ext uri="{FF2B5EF4-FFF2-40B4-BE49-F238E27FC236}">
                <a16:creationId xmlns:a16="http://schemas.microsoft.com/office/drawing/2014/main" id="{4F5C34EC-582B-476E-813B-9201750BE25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8671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A85EDD-DD88-4813-B8CD-B3018A090265}"/>
              </a:ext>
            </a:extLst>
          </p:cNvPr>
          <p:cNvSpPr txBox="1"/>
          <p:nvPr/>
        </p:nvSpPr>
        <p:spPr>
          <a:xfrm>
            <a:off x="671501" y="1393834"/>
            <a:ext cx="8064865" cy="584775"/>
          </a:xfrm>
          <a:prstGeom prst="rect">
            <a:avLst/>
          </a:prstGeom>
          <a:noFill/>
        </p:spPr>
        <p:txBody>
          <a:bodyPr wrap="square" rtlCol="0">
            <a:spAutoFit/>
          </a:bodyPr>
          <a:lstStyle/>
          <a:p>
            <a:pPr marL="228600" lvl="0" indent="-228600" algn="just" defTabSz="914400" eaLnBrk="0" fontAlgn="base" hangingPunct="0">
              <a:spcBef>
                <a:spcPct val="0"/>
              </a:spcBef>
              <a:spcAft>
                <a:spcPct val="0"/>
              </a:spcAft>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rPr>
              <a:t> Future tense</a:t>
            </a:r>
            <a:endParaRPr lang="en-US" alt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NKJV, NASB ~</a:t>
            </a:r>
            <a:r>
              <a:rPr lang="en-US" altLang="en-US" sz="3200" i="1"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How can this be?</a:t>
            </a:r>
            <a:r>
              <a:rPr lang="en-US" altLang="en-US" sz="3200" dirty="0">
                <a:solidFill>
                  <a:srgbClr val="FF0000"/>
                </a:solidFill>
                <a:effectLst>
                  <a:outerShdw blurRad="38100" dist="38100" dir="2700000" algn="tl">
                    <a:srgbClr val="000000">
                      <a:alpha val="43137"/>
                    </a:srgbClr>
                  </a:outerShdw>
                </a:effectLst>
              </a:rPr>
              <a:t> </a:t>
            </a:r>
          </a:p>
        </p:txBody>
      </p:sp>
      <p:sp>
        <p:nvSpPr>
          <p:cNvPr id="5" name="TextBox 4">
            <a:extLst>
              <a:ext uri="{FF2B5EF4-FFF2-40B4-BE49-F238E27FC236}">
                <a16:creationId xmlns:a16="http://schemas.microsoft.com/office/drawing/2014/main" id="{6BB61A3C-F2A8-4C9F-B852-EED69056A11A}"/>
              </a:ext>
            </a:extLst>
          </p:cNvPr>
          <p:cNvSpPr txBox="1"/>
          <p:nvPr/>
        </p:nvSpPr>
        <p:spPr>
          <a:xfrm>
            <a:off x="666750" y="1918454"/>
            <a:ext cx="8064865" cy="584775"/>
          </a:xfrm>
          <a:prstGeom prst="rect">
            <a:avLst/>
          </a:prstGeom>
          <a:noFill/>
        </p:spPr>
        <p:txBody>
          <a:bodyPr wrap="square" rtlCol="0">
            <a:spAutoFit/>
          </a:bodyPr>
          <a:lstStyle/>
          <a:p>
            <a:pPr marL="228600" lvl="0" indent="-228600" algn="just" defTabSz="914400" eaLnBrk="0" fontAlgn="base" hangingPunct="0">
              <a:spcBef>
                <a:spcPct val="0"/>
              </a:spcBef>
              <a:spcAft>
                <a:spcPct val="0"/>
              </a:spcAft>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rPr>
              <a:t> NIV, </a:t>
            </a:r>
            <a:r>
              <a:rPr lang="en-US" sz="3200" dirty="0">
                <a:solidFill>
                  <a:srgbClr val="FF0000"/>
                </a:solidFill>
                <a:effectLst>
                  <a:outerShdw blurRad="38100" dist="38100" dir="2700000" algn="tl">
                    <a:srgbClr val="000000">
                      <a:alpha val="43137"/>
                    </a:srgbClr>
                  </a:outerShdw>
                </a:effectLst>
              </a:rPr>
              <a:t>How will this be?</a:t>
            </a:r>
            <a:endParaRPr lang="en-US" altLang="en-US" sz="3200" dirty="0">
              <a:solidFill>
                <a:srgbClr val="FF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407B2B3A-A797-4BA5-861A-BF258D225D3F}"/>
              </a:ext>
            </a:extLst>
          </p:cNvPr>
          <p:cNvSpPr txBox="1"/>
          <p:nvPr/>
        </p:nvSpPr>
        <p:spPr>
          <a:xfrm>
            <a:off x="671507" y="2442335"/>
            <a:ext cx="8064865" cy="584775"/>
          </a:xfrm>
          <a:prstGeom prst="rect">
            <a:avLst/>
          </a:prstGeom>
          <a:noFill/>
        </p:spPr>
        <p:txBody>
          <a:bodyPr wrap="square" rtlCol="0">
            <a:spAutoFit/>
          </a:bodyPr>
          <a:lstStyle/>
          <a:p>
            <a:pPr marL="228600" lvl="0" indent="-228600" algn="just" defTabSz="914400" eaLnBrk="0" fontAlgn="base" hangingPunct="0">
              <a:spcBef>
                <a:spcPct val="0"/>
              </a:spcBef>
              <a:spcAft>
                <a:spcPct val="0"/>
              </a:spcAft>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rPr>
              <a:t> KJV, </a:t>
            </a:r>
            <a:r>
              <a:rPr lang="en-US" sz="3200" dirty="0">
                <a:solidFill>
                  <a:srgbClr val="FF0000"/>
                </a:solidFill>
                <a:effectLst>
                  <a:outerShdw blurRad="38100" dist="38100" dir="2700000" algn="tl">
                    <a:srgbClr val="000000">
                      <a:alpha val="43137"/>
                    </a:srgbClr>
                  </a:outerShdw>
                </a:effectLst>
              </a:rPr>
              <a:t>How shall this be?</a:t>
            </a:r>
            <a:endParaRPr lang="en-US" altLang="en-US" sz="3200" dirty="0">
              <a:solidFill>
                <a:srgbClr val="FF0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2DA203AF-D9D8-4D9A-BE51-3D2C5D019DB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14974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11"/>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p:bldP spid="5" grpId="0"/>
      <p:bldP spid="5" grpId="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361E55F-21C8-416F-86DA-A7271C722846}"/>
              </a:ext>
            </a:extLst>
          </p:cNvPr>
          <p:cNvGrpSpPr/>
          <p:nvPr/>
        </p:nvGrpSpPr>
        <p:grpSpPr>
          <a:xfrm>
            <a:off x="999416" y="1814497"/>
            <a:ext cx="1999186" cy="908074"/>
            <a:chOff x="1014163" y="1784999"/>
            <a:chExt cx="1999186" cy="908074"/>
          </a:xfrm>
        </p:grpSpPr>
        <p:sp>
          <p:nvSpPr>
            <p:cNvPr id="19" name="Speech Bubble: Oval 18">
              <a:extLst>
                <a:ext uri="{FF2B5EF4-FFF2-40B4-BE49-F238E27FC236}">
                  <a16:creationId xmlns:a16="http://schemas.microsoft.com/office/drawing/2014/main" id="{2FF5FE54-A47E-4FD4-BE78-BAE0AA27309E}"/>
                </a:ext>
              </a:extLst>
            </p:cNvPr>
            <p:cNvSpPr/>
            <p:nvPr/>
          </p:nvSpPr>
          <p:spPr>
            <a:xfrm>
              <a:off x="1014163" y="1784999"/>
              <a:ext cx="1999186" cy="890106"/>
            </a:xfrm>
            <a:prstGeom prst="wedgeEllipseCallout">
              <a:avLst>
                <a:gd name="adj1" fmla="val -11788"/>
                <a:gd name="adj2" fmla="val 101991"/>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8AF492D-2CDC-475A-8CE1-9CBCD382393A}"/>
                </a:ext>
              </a:extLst>
            </p:cNvPr>
            <p:cNvSpPr txBox="1"/>
            <p:nvPr/>
          </p:nvSpPr>
          <p:spPr>
            <a:xfrm>
              <a:off x="1214284" y="1862076"/>
              <a:ext cx="1666166" cy="830997"/>
            </a:xfrm>
            <a:prstGeom prst="rect">
              <a:avLst/>
            </a:prstGeom>
            <a:noFill/>
          </p:spPr>
          <p:txBody>
            <a:bodyPr wrap="square" rtlCol="0">
              <a:spAutoFit/>
            </a:bodyPr>
            <a:lstStyle/>
            <a:p>
              <a:pPr algn="ctr"/>
              <a:r>
                <a:rPr lang="en-US" sz="2400" b="1" dirty="0"/>
                <a:t>Pretty cool, Gabe</a:t>
              </a:r>
            </a:p>
          </p:txBody>
        </p:sp>
      </p:grpSp>
      <p:grpSp>
        <p:nvGrpSpPr>
          <p:cNvPr id="6" name="Group 5">
            <a:extLst>
              <a:ext uri="{FF2B5EF4-FFF2-40B4-BE49-F238E27FC236}">
                <a16:creationId xmlns:a16="http://schemas.microsoft.com/office/drawing/2014/main" id="{F65F886D-52D3-4AB7-BF27-B1DA015985E1}"/>
              </a:ext>
            </a:extLst>
          </p:cNvPr>
          <p:cNvGrpSpPr/>
          <p:nvPr/>
        </p:nvGrpSpPr>
        <p:grpSpPr>
          <a:xfrm>
            <a:off x="1016512" y="1780764"/>
            <a:ext cx="1999186" cy="926048"/>
            <a:chOff x="993913" y="1753085"/>
            <a:chExt cx="1999186" cy="926048"/>
          </a:xfrm>
        </p:grpSpPr>
        <p:sp>
          <p:nvSpPr>
            <p:cNvPr id="15" name="Speech Bubble: Oval 14">
              <a:extLst>
                <a:ext uri="{FF2B5EF4-FFF2-40B4-BE49-F238E27FC236}">
                  <a16:creationId xmlns:a16="http://schemas.microsoft.com/office/drawing/2014/main" id="{B9EAE6E5-D60F-4C97-9C39-8579EFC02449}"/>
                </a:ext>
              </a:extLst>
            </p:cNvPr>
            <p:cNvSpPr/>
            <p:nvPr/>
          </p:nvSpPr>
          <p:spPr>
            <a:xfrm>
              <a:off x="993913" y="1753085"/>
              <a:ext cx="1999186" cy="926048"/>
            </a:xfrm>
            <a:prstGeom prst="wedgeEllipseCallout">
              <a:avLst>
                <a:gd name="adj1" fmla="val -32322"/>
                <a:gd name="adj2" fmla="val 72277"/>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0DC6F30-8C95-4E12-A73E-D21C84707D9F}"/>
                </a:ext>
              </a:extLst>
            </p:cNvPr>
            <p:cNvSpPr txBox="1"/>
            <p:nvPr/>
          </p:nvSpPr>
          <p:spPr>
            <a:xfrm>
              <a:off x="1283428" y="1988630"/>
              <a:ext cx="1472805" cy="461665"/>
            </a:xfrm>
            <a:prstGeom prst="rect">
              <a:avLst/>
            </a:prstGeom>
            <a:noFill/>
          </p:spPr>
          <p:txBody>
            <a:bodyPr wrap="square" rtlCol="0">
              <a:spAutoFit/>
            </a:bodyPr>
            <a:lstStyle/>
            <a:p>
              <a:pPr algn="ctr"/>
              <a:r>
                <a:rPr lang="en-US" sz="2400" b="1" dirty="0"/>
                <a:t>No way!!!</a:t>
              </a:r>
            </a:p>
          </p:txBody>
        </p:sp>
      </p:grpSp>
      <p:pic>
        <p:nvPicPr>
          <p:cNvPr id="3078" name="Picture 6" descr="Image result for old testament woman clipart">
            <a:extLst>
              <a:ext uri="{FF2B5EF4-FFF2-40B4-BE49-F238E27FC236}">
                <a16:creationId xmlns:a16="http://schemas.microsoft.com/office/drawing/2014/main" id="{D5CF01D1-2EE3-4418-B597-C55B4079EBD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3750" l="4018" r="93750">
                        <a14:foregroundMark x1="53125" y1="5804" x2="73214" y2="4911"/>
                        <a14:foregroundMark x1="13393" y1="90625" x2="36607" y2="87500"/>
                        <a14:foregroundMark x1="36607" y1="87500" x2="59821" y2="90179"/>
                        <a14:foregroundMark x1="42411" y1="42411" x2="54911" y2="62946"/>
                        <a14:foregroundMark x1="54911" y1="62946" x2="60268" y2="65179"/>
                        <a14:foregroundMark x1="94196" y1="79018" x2="94196" y2="79018"/>
                        <a14:foregroundMark x1="60268" y1="446" x2="64286" y2="893"/>
                        <a14:foregroundMark x1="4018" y1="93304" x2="20982" y2="93304"/>
                        <a14:foregroundMark x1="39732" y1="93750" x2="57589" y2="92857"/>
                      </a14:backgroundRemoval>
                    </a14:imgEffect>
                  </a14:imgLayer>
                </a14:imgProps>
              </a:ext>
              <a:ext uri="{28A0092B-C50C-407E-A947-70E740481C1C}">
                <a14:useLocalDpi xmlns:a14="http://schemas.microsoft.com/office/drawing/2010/main" val="0"/>
              </a:ext>
            </a:extLst>
          </a:blip>
          <a:srcRect/>
          <a:stretch>
            <a:fillRect/>
          </a:stretch>
        </p:blipFill>
        <p:spPr bwMode="auto">
          <a:xfrm>
            <a:off x="375797" y="3204669"/>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lated image">
            <a:extLst>
              <a:ext uri="{FF2B5EF4-FFF2-40B4-BE49-F238E27FC236}">
                <a16:creationId xmlns:a16="http://schemas.microsoft.com/office/drawing/2014/main" id="{F163A245-060A-4CDE-99E3-BCD12B72D32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128" b="96809" l="8939" r="92179">
                        <a14:foregroundMark x1="37989" y1="4255" x2="45810" y2="14184"/>
                        <a14:foregroundMark x1="45810" y1="14184" x2="49721" y2="28014"/>
                        <a14:foregroundMark x1="86592" y1="57447" x2="92179" y2="92908"/>
                        <a14:foregroundMark x1="15642" y1="64539" x2="8380" y2="76596"/>
                        <a14:foregroundMark x1="8380" y1="76596" x2="38547" y2="91135"/>
                        <a14:foregroundMark x1="38547" y1="91135" x2="75419" y2="96809"/>
                        <a14:foregroundMark x1="75419" y1="96809" x2="90503" y2="91135"/>
                        <a14:foregroundMark x1="39665" y1="2128" x2="32961" y2="7801"/>
                      </a14:backgroundRemoval>
                    </a14:imgEffect>
                  </a14:imgLayer>
                </a14:imgProps>
              </a:ext>
              <a:ext uri="{28A0092B-C50C-407E-A947-70E740481C1C}">
                <a14:useLocalDpi xmlns:a14="http://schemas.microsoft.com/office/drawing/2010/main" val="0"/>
              </a:ext>
            </a:extLst>
          </a:blip>
          <a:srcRect/>
          <a:stretch>
            <a:fillRect/>
          </a:stretch>
        </p:blipFill>
        <p:spPr bwMode="auto">
          <a:xfrm>
            <a:off x="471614" y="2857684"/>
            <a:ext cx="1875473" cy="29546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201A7C2-1A30-4C68-8903-83B2E682129E}"/>
              </a:ext>
            </a:extLst>
          </p:cNvPr>
          <p:cNvGrpSpPr/>
          <p:nvPr/>
        </p:nvGrpSpPr>
        <p:grpSpPr>
          <a:xfrm>
            <a:off x="1014163" y="1799747"/>
            <a:ext cx="1999186" cy="890106"/>
            <a:chOff x="1014163" y="1784999"/>
            <a:chExt cx="1999186" cy="890106"/>
          </a:xfrm>
        </p:grpSpPr>
        <p:sp>
          <p:nvSpPr>
            <p:cNvPr id="39" name="Speech Bubble: Oval 38">
              <a:extLst>
                <a:ext uri="{FF2B5EF4-FFF2-40B4-BE49-F238E27FC236}">
                  <a16:creationId xmlns:a16="http://schemas.microsoft.com/office/drawing/2014/main" id="{68384C2E-553E-4A4F-892A-B76EDAC55F0D}"/>
                </a:ext>
              </a:extLst>
            </p:cNvPr>
            <p:cNvSpPr/>
            <p:nvPr/>
          </p:nvSpPr>
          <p:spPr>
            <a:xfrm>
              <a:off x="1014163" y="1784999"/>
              <a:ext cx="1999186" cy="890106"/>
            </a:xfrm>
            <a:prstGeom prst="wedgeEllipseCallout">
              <a:avLst>
                <a:gd name="adj1" fmla="val -11788"/>
                <a:gd name="adj2" fmla="val 101991"/>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B35D52BA-3982-4BD9-AA6F-966FB15218F4}"/>
                </a:ext>
              </a:extLst>
            </p:cNvPr>
            <p:cNvSpPr txBox="1"/>
            <p:nvPr/>
          </p:nvSpPr>
          <p:spPr>
            <a:xfrm>
              <a:off x="1314238" y="1975147"/>
              <a:ext cx="1472805" cy="461665"/>
            </a:xfrm>
            <a:prstGeom prst="rect">
              <a:avLst/>
            </a:prstGeom>
            <a:noFill/>
          </p:spPr>
          <p:txBody>
            <a:bodyPr wrap="square" rtlCol="0">
              <a:spAutoFit/>
            </a:bodyPr>
            <a:lstStyle/>
            <a:p>
              <a:pPr algn="ctr"/>
              <a:r>
                <a:rPr lang="en-US" sz="2400" b="1" dirty="0"/>
                <a:t>Get out!!!</a:t>
              </a:r>
            </a:p>
          </p:txBody>
        </p:sp>
      </p:grpSp>
      <p:sp>
        <p:nvSpPr>
          <p:cNvPr id="11" name="Speech Bubble: Oval 10">
            <a:extLst>
              <a:ext uri="{FF2B5EF4-FFF2-40B4-BE49-F238E27FC236}">
                <a16:creationId xmlns:a16="http://schemas.microsoft.com/office/drawing/2014/main" id="{0E71CD6F-A62C-46EA-A0C8-295EA6F1A844}"/>
              </a:ext>
            </a:extLst>
          </p:cNvPr>
          <p:cNvSpPr/>
          <p:nvPr/>
        </p:nvSpPr>
        <p:spPr>
          <a:xfrm>
            <a:off x="5728108" y="452438"/>
            <a:ext cx="2344329" cy="1527583"/>
          </a:xfrm>
          <a:prstGeom prst="wedgeEllipseCallout">
            <a:avLst>
              <a:gd name="adj1" fmla="val -49183"/>
              <a:gd name="adj2" fmla="val 45845"/>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6F7C38-EC41-47EF-AECE-DEEB77A8E518}"/>
              </a:ext>
            </a:extLst>
          </p:cNvPr>
          <p:cNvSpPr txBox="1"/>
          <p:nvPr/>
        </p:nvSpPr>
        <p:spPr>
          <a:xfrm>
            <a:off x="5919788" y="808592"/>
            <a:ext cx="2100263" cy="830997"/>
          </a:xfrm>
          <a:prstGeom prst="rect">
            <a:avLst/>
          </a:prstGeom>
          <a:noFill/>
        </p:spPr>
        <p:txBody>
          <a:bodyPr wrap="square" rtlCol="0">
            <a:spAutoFit/>
          </a:bodyPr>
          <a:lstStyle/>
          <a:p>
            <a:pPr algn="ctr"/>
            <a:r>
              <a:rPr lang="en-US" sz="2400" b="1" dirty="0"/>
              <a:t>I know … high key, right?</a:t>
            </a:r>
          </a:p>
        </p:txBody>
      </p:sp>
      <p:pic>
        <p:nvPicPr>
          <p:cNvPr id="5" name="Picture 4">
            <a:extLst>
              <a:ext uri="{FF2B5EF4-FFF2-40B4-BE49-F238E27FC236}">
                <a16:creationId xmlns:a16="http://schemas.microsoft.com/office/drawing/2014/main" id="{C73A0FD7-41D3-41A1-BBD0-36B37D58EBD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41" b="96710" l="9905" r="89905">
                        <a14:foregroundMark x1="48381" y1="8441" x2="48381" y2="8441"/>
                        <a14:foregroundMark x1="39619" y1="96710" x2="45333" y2="87411"/>
                      </a14:backgroundRemoval>
                    </a14:imgEffect>
                  </a14:imgLayer>
                </a14:imgProps>
              </a:ext>
              <a:ext uri="{28A0092B-C50C-407E-A947-70E740481C1C}">
                <a14:useLocalDpi xmlns:a14="http://schemas.microsoft.com/office/drawing/2010/main" val="0"/>
              </a:ext>
            </a:extLst>
          </a:blip>
          <a:stretch>
            <a:fillRect/>
          </a:stretch>
        </p:blipFill>
        <p:spPr>
          <a:xfrm>
            <a:off x="3850139" y="1601975"/>
            <a:ext cx="3200677" cy="4261473"/>
          </a:xfrm>
          <a:prstGeom prst="rect">
            <a:avLst/>
          </a:prstGeom>
        </p:spPr>
      </p:pic>
      <p:sp>
        <p:nvSpPr>
          <p:cNvPr id="21" name="TextBox 20">
            <a:extLst>
              <a:ext uri="{FF2B5EF4-FFF2-40B4-BE49-F238E27FC236}">
                <a16:creationId xmlns:a16="http://schemas.microsoft.com/office/drawing/2014/main" id="{EC5FC5B2-6D13-4318-B763-FCCF26781DE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4434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nodeType="clickEffect">
                                  <p:stCondLst>
                                    <p:cond delay="0"/>
                                  </p:stCondLst>
                                  <p:childTnLst>
                                    <p:animEffect transition="out" filter="fade">
                                      <p:cBhvr>
                                        <p:cTn id="19" dur="500"/>
                                        <p:tgtEl>
                                          <p:spTgt spid="14"/>
                                        </p:tgtEl>
                                      </p:cBhvr>
                                    </p:animEffect>
                                    <p:anim calcmode="lin" valueType="num">
                                      <p:cBhvr>
                                        <p:cTn id="20" dur="5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strVal val="ppt_h"/>
                                          </p:val>
                                        </p:tav>
                                      </p:tavLst>
                                    </p:anim>
                                    <p:set>
                                      <p:cBhvr>
                                        <p:cTn id="22" dur="1" fill="hold">
                                          <p:stCondLst>
                                            <p:cond delay="499"/>
                                          </p:stCondLst>
                                        </p:cTn>
                                        <p:tgtEl>
                                          <p:spTgt spid="14"/>
                                        </p:tgtEl>
                                        <p:attrNameLst>
                                          <p:attrName>style.visibility</p:attrName>
                                        </p:attrNameLst>
                                      </p:cBhvr>
                                      <p:to>
                                        <p:strVal val="hidden"/>
                                      </p:to>
                                    </p:set>
                                  </p:childTnLst>
                                </p:cTn>
                              </p:par>
                              <p:par>
                                <p:cTn id="23" presetID="45" presetClass="exit" presetSubtype="0" fill="hold" nodeType="withEffect">
                                  <p:stCondLst>
                                    <p:cond delay="250"/>
                                  </p:stCondLst>
                                  <p:childTnLst>
                                    <p:animEffect transition="out" filter="fade">
                                      <p:cBhvr>
                                        <p:cTn id="24" dur="500"/>
                                        <p:tgtEl>
                                          <p:spTgt spid="6"/>
                                        </p:tgtEl>
                                      </p:cBhvr>
                                    </p:animEffect>
                                    <p:anim calcmode="lin" valueType="num">
                                      <p:cBhvr>
                                        <p:cTn id="25" dur="5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strVal val="ppt_h"/>
                                          </p:val>
                                        </p:tav>
                                      </p:tavLst>
                                    </p:anim>
                                    <p:set>
                                      <p:cBhvr>
                                        <p:cTn id="27" dur="1" fill="hold">
                                          <p:stCondLst>
                                            <p:cond delay="499"/>
                                          </p:stCondLst>
                                        </p:cTn>
                                        <p:tgtEl>
                                          <p:spTgt spid="6"/>
                                        </p:tgtEl>
                                        <p:attrNameLst>
                                          <p:attrName>style.visibility</p:attrName>
                                        </p:attrNameLst>
                                      </p:cBhvr>
                                      <p:to>
                                        <p:strVal val="hidden"/>
                                      </p:to>
                                    </p:set>
                                  </p:childTnLst>
                                </p:cTn>
                              </p:par>
                              <p:par>
                                <p:cTn id="28" presetID="45" presetClass="entr" presetSubtype="0" fill="hold" nodeType="withEffect">
                                  <p:stCondLst>
                                    <p:cond delay="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ppt_w</p:attrName>
                                        </p:attrNameLst>
                                      </p:cBhvr>
                                      <p:tavLst>
                                        <p:tav tm="0" fmla="#ppt_w*sin(2.5*pi*$)">
                                          <p:val>
                                            <p:fltVal val="0"/>
                                          </p:val>
                                        </p:tav>
                                        <p:tav tm="100000">
                                          <p:val>
                                            <p:fltVal val="1"/>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par>
                                <p:cTn id="33" presetID="10" presetClass="entr" presetSubtype="0" fill="hold" nodeType="withEffect">
                                  <p:stCondLst>
                                    <p:cond delay="250"/>
                                  </p:stCondLst>
                                  <p:childTnLst>
                                    <p:set>
                                      <p:cBhvr>
                                        <p:cTn id="34" dur="1" fill="hold">
                                          <p:stCondLst>
                                            <p:cond delay="0"/>
                                          </p:stCondLst>
                                        </p:cTn>
                                        <p:tgtEl>
                                          <p:spTgt spid="3078"/>
                                        </p:tgtEl>
                                        <p:attrNameLst>
                                          <p:attrName>style.visibility</p:attrName>
                                        </p:attrNameLst>
                                      </p:cBhvr>
                                      <p:to>
                                        <p:strVal val="visible"/>
                                      </p:to>
                                    </p:set>
                                    <p:animEffect transition="in" filter="fade">
                                      <p:cBhvr>
                                        <p:cTn id="35" dur="500"/>
                                        <p:tgtEl>
                                          <p:spTgt spid="3078"/>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nodeType="clickEffect">
                                  <p:stCondLst>
                                    <p:cond delay="0"/>
                                  </p:stCondLst>
                                  <p:childTnLst>
                                    <p:animEffect transition="out" filter="fade">
                                      <p:cBhvr>
                                        <p:cTn id="39" dur="500"/>
                                        <p:tgtEl>
                                          <p:spTgt spid="7"/>
                                        </p:tgtEl>
                                      </p:cBhvr>
                                    </p:animEffect>
                                    <p:anim calcmode="lin" valueType="num">
                                      <p:cBhvr>
                                        <p:cTn id="40" dur="5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strVal val="ppt_h"/>
                                          </p:val>
                                        </p:tav>
                                      </p:tavLst>
                                    </p:anim>
                                    <p:set>
                                      <p:cBhvr>
                                        <p:cTn id="42" dur="1" fill="hold">
                                          <p:stCondLst>
                                            <p:cond delay="499"/>
                                          </p:stCondLst>
                                        </p:cTn>
                                        <p:tgtEl>
                                          <p:spTgt spid="7"/>
                                        </p:tgtEl>
                                        <p:attrNameLst>
                                          <p:attrName>style.visibility</p:attrName>
                                        </p:attrNameLst>
                                      </p:cBhvr>
                                      <p:to>
                                        <p:strVal val="hidden"/>
                                      </p:to>
                                    </p:set>
                                  </p:childTnLst>
                                </p:cTn>
                              </p:par>
                              <p:par>
                                <p:cTn id="43" presetID="45" presetClass="entr" presetSubtype="0" fill="hold" nodeType="with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anim calcmode="lin" valueType="num">
                                      <p:cBhvr>
                                        <p:cTn id="46" dur="500" fill="hold"/>
                                        <p:tgtEl>
                                          <p:spTgt spid="18"/>
                                        </p:tgtEl>
                                        <p:attrNameLst>
                                          <p:attrName>ppt_w</p:attrName>
                                        </p:attrNameLst>
                                      </p:cBhvr>
                                      <p:tavLst>
                                        <p:tav tm="0" fmla="#ppt_w*sin(2.5*pi*$)">
                                          <p:val>
                                            <p:fltVal val="0"/>
                                          </p:val>
                                        </p:tav>
                                        <p:tav tm="100000">
                                          <p:val>
                                            <p:fltVal val="1"/>
                                          </p:val>
                                        </p:tav>
                                      </p:tavLst>
                                    </p:anim>
                                    <p:anim calcmode="lin" valueType="num">
                                      <p:cBhvr>
                                        <p:cTn id="4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iterate type="lt">
                                    <p:tmPct val="0"/>
                                  </p:iterate>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954107"/>
          </a:xfrm>
          <a:prstGeom prst="rect">
            <a:avLst/>
          </a:prstGeom>
          <a:noFill/>
        </p:spPr>
        <p:txBody>
          <a:bodyPr wrap="square" rtlCol="0">
            <a:spAutoFit/>
          </a:bodyPr>
          <a:lstStyle/>
          <a:p>
            <a:pPr lvl="0" defTabSz="914400" eaLnBrk="0" fontAlgn="base" hangingPunct="0">
              <a:spcBef>
                <a:spcPct val="0"/>
              </a:spcBef>
              <a:spcAft>
                <a:spcPct val="0"/>
              </a:spcAft>
            </a:pPr>
            <a:r>
              <a:rPr lang="en-US" sz="2800" dirty="0">
                <a:effectLst>
                  <a:outerShdw blurRad="38100" dist="38100" dir="2700000" algn="tl">
                    <a:srgbClr val="000000">
                      <a:alpha val="43137"/>
                    </a:srgbClr>
                  </a:outerShdw>
                </a:effectLst>
              </a:rPr>
              <a:t>Eph. 1:3a ~ </a:t>
            </a:r>
            <a:r>
              <a:rPr lang="en-US" sz="2800" dirty="0">
                <a:solidFill>
                  <a:srgbClr val="FF0000"/>
                </a:solidFill>
                <a:effectLst>
                  <a:outerShdw blurRad="38100" dist="38100" dir="2700000" algn="tl">
                    <a:srgbClr val="000000">
                      <a:alpha val="43137"/>
                    </a:srgbClr>
                  </a:outerShdw>
                </a:effectLst>
              </a:rPr>
              <a:t>(He) has blessed us with every spiritual blessing in the heavenly </a:t>
            </a:r>
            <a:r>
              <a:rPr lang="en-US" sz="2800" i="1" dirty="0">
                <a:solidFill>
                  <a:srgbClr val="FF0000"/>
                </a:solidFill>
                <a:effectLst>
                  <a:outerShdw blurRad="38100" dist="38100" dir="2700000" algn="tl">
                    <a:srgbClr val="000000">
                      <a:alpha val="43137"/>
                    </a:srgbClr>
                  </a:outerShdw>
                </a:effectLst>
              </a:rPr>
              <a:t>places</a:t>
            </a:r>
            <a:r>
              <a:rPr lang="en-US" sz="2800" dirty="0">
                <a:solidFill>
                  <a:srgbClr val="FF0000"/>
                </a:solidFill>
                <a:effectLst>
                  <a:outerShdw blurRad="38100" dist="38100" dir="2700000" algn="tl">
                    <a:srgbClr val="000000">
                      <a:alpha val="43137"/>
                    </a:srgbClr>
                  </a:outerShdw>
                </a:effectLst>
              </a:rPr>
              <a:t> in Christ …</a:t>
            </a:r>
            <a:endParaRPr lang="en-US" altLang="en-US" sz="4400" dirty="0">
              <a:solidFill>
                <a:srgbClr val="FF0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841956C-C451-4797-885A-DAFFD3FEA2ED}"/>
              </a:ext>
            </a:extLst>
          </p:cNvPr>
          <p:cNvSpPr txBox="1"/>
          <p:nvPr/>
        </p:nvSpPr>
        <p:spPr>
          <a:xfrm>
            <a:off x="453568" y="1790622"/>
            <a:ext cx="8239297" cy="954107"/>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Heb 4:16 ~ </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(We can) come boldly before the throne of grace …</a:t>
            </a:r>
            <a:endParaRPr lang="en-US" altLang="en-US" sz="4000"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9" name="TextBox 8">
            <a:extLst>
              <a:ext uri="{FF2B5EF4-FFF2-40B4-BE49-F238E27FC236}">
                <a16:creationId xmlns:a16="http://schemas.microsoft.com/office/drawing/2014/main" id="{1DCB81A8-77EB-4E8A-BD83-2C2399587AA5}"/>
              </a:ext>
            </a:extLst>
          </p:cNvPr>
          <p:cNvSpPr txBox="1"/>
          <p:nvPr/>
        </p:nvSpPr>
        <p:spPr>
          <a:xfrm>
            <a:off x="453566" y="2700262"/>
            <a:ext cx="8239297" cy="954107"/>
          </a:xfrm>
          <a:prstGeom prst="rect">
            <a:avLst/>
          </a:prstGeom>
          <a:noFill/>
        </p:spPr>
        <p:txBody>
          <a:bodyPr wrap="square" rtlCol="0">
            <a:spAutoFit/>
          </a:bodyPr>
          <a:lstStyle/>
          <a:p>
            <a:pPr lvl="0" algn="just" defTabSz="914400" eaLnBrk="0" fontAlgn="base" hangingPunct="0">
              <a:spcBef>
                <a:spcPct val="0"/>
              </a:spcBef>
              <a:spcAft>
                <a:spcPct val="0"/>
              </a:spcAft>
            </a:pPr>
            <a:r>
              <a:rPr lang="en-US" sz="2800" dirty="0">
                <a:effectLst>
                  <a:outerShdw blurRad="38100" dist="38100" dir="2700000" algn="tl">
                    <a:srgbClr val="000000">
                      <a:alpha val="43137"/>
                    </a:srgbClr>
                  </a:outerShdw>
                </a:effectLst>
              </a:rPr>
              <a:t>Eph. 1:7 ~ </a:t>
            </a:r>
            <a:r>
              <a:rPr lang="en-US" sz="2800" dirty="0">
                <a:solidFill>
                  <a:srgbClr val="FF0000"/>
                </a:solidFill>
                <a:effectLst>
                  <a:outerShdw blurRad="38100" dist="38100" dir="2700000" algn="tl">
                    <a:srgbClr val="000000">
                      <a:alpha val="43137"/>
                    </a:srgbClr>
                  </a:outerShdw>
                </a:effectLst>
              </a:rPr>
              <a:t>In Him we have redemption through His blood,</a:t>
            </a:r>
            <a:endParaRPr lang="en-US" altLang="en-US" sz="5400"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12" name="TextBox 11">
            <a:extLst>
              <a:ext uri="{FF2B5EF4-FFF2-40B4-BE49-F238E27FC236}">
                <a16:creationId xmlns:a16="http://schemas.microsoft.com/office/drawing/2014/main" id="{6CFAC12B-B291-4D30-8DC8-BE83DE398831}"/>
              </a:ext>
            </a:extLst>
          </p:cNvPr>
          <p:cNvSpPr txBox="1"/>
          <p:nvPr/>
        </p:nvSpPr>
        <p:spPr>
          <a:xfrm>
            <a:off x="453564" y="3609902"/>
            <a:ext cx="8239297" cy="954107"/>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Cor. 5:21 ~ </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(We have) the righteousness of God in (Christ Jesus)</a:t>
            </a:r>
            <a:endParaRPr lang="en-US" altLang="en-US" sz="4000" dirty="0">
              <a:solidFill>
                <a:srgbClr val="FF0000"/>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589F07C2-F90D-4168-AAB8-0EE2B27633F5}"/>
              </a:ext>
            </a:extLst>
          </p:cNvPr>
          <p:cNvSpPr txBox="1"/>
          <p:nvPr/>
        </p:nvSpPr>
        <p:spPr>
          <a:xfrm>
            <a:off x="458319" y="4490976"/>
            <a:ext cx="8239297" cy="954107"/>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Eph 2:6 ~ </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and raised </a:t>
            </a:r>
            <a:r>
              <a:rPr lang="en-US" altLang="en-US" sz="28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us</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up together, and made </a:t>
            </a:r>
            <a:r>
              <a:rPr lang="en-US" altLang="en-US" sz="28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us</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sit together in the heavenly </a:t>
            </a:r>
            <a:r>
              <a:rPr lang="en-US" altLang="en-US" sz="28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places</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in Christ Jesus, </a:t>
            </a:r>
            <a:endParaRPr lang="en-US" altLang="en-US" sz="4000" dirty="0">
              <a:solidFill>
                <a:srgbClr val="FF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85B2224E-2D3B-44B3-9480-7FC69CF5600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52620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9"/>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9" grpId="0"/>
      <p:bldP spid="9" grpId="1"/>
      <p:bldP spid="12" grpId="0"/>
      <p:bldP spid="12" grpId="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52351" y="890081"/>
            <a:ext cx="8239297" cy="954107"/>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28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Pet. 1:3 ~ </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as His divine power has given to us all things that </a:t>
            </a:r>
            <a:r>
              <a:rPr lang="en-US" altLang="en-US" sz="28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pertain</a:t>
            </a:r>
            <a:r>
              <a:rPr lang="en-US" alt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to life and godliness…</a:t>
            </a:r>
            <a:endParaRPr lang="en-US" altLang="en-US" sz="4000" dirty="0">
              <a:solidFill>
                <a:srgbClr val="FF0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841956C-C451-4797-885A-DAFFD3FEA2ED}"/>
              </a:ext>
            </a:extLst>
          </p:cNvPr>
          <p:cNvSpPr txBox="1"/>
          <p:nvPr/>
        </p:nvSpPr>
        <p:spPr>
          <a:xfrm>
            <a:off x="453568" y="1790622"/>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Heb. 13:5 ~ </a:t>
            </a:r>
            <a:r>
              <a:rPr lang="en-US" sz="3200" dirty="0">
                <a:solidFill>
                  <a:srgbClr val="FF0000"/>
                </a:solidFill>
                <a:effectLst>
                  <a:outerShdw blurRad="38100" dist="38100" dir="2700000" algn="tl">
                    <a:srgbClr val="000000">
                      <a:alpha val="43137"/>
                    </a:srgbClr>
                  </a:outerShdw>
                </a:effectLst>
              </a:rPr>
              <a:t>“I will never leave you nor forsake you.”</a:t>
            </a:r>
          </a:p>
        </p:txBody>
      </p:sp>
      <p:sp>
        <p:nvSpPr>
          <p:cNvPr id="5" name="TextBox 4">
            <a:extLst>
              <a:ext uri="{FF2B5EF4-FFF2-40B4-BE49-F238E27FC236}">
                <a16:creationId xmlns:a16="http://schemas.microsoft.com/office/drawing/2014/main" id="{298D5C4A-644E-4C9B-88C7-4A88CE0830A2}"/>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21636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6" descr="Related image">
            <a:extLst>
              <a:ext uri="{FF2B5EF4-FFF2-40B4-BE49-F238E27FC236}">
                <a16:creationId xmlns:a16="http://schemas.microsoft.com/office/drawing/2014/main" id="{A2F4B43A-3293-49FB-B1E8-9E073296D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20" b="11995"/>
          <a:stretch/>
        </p:blipFill>
        <p:spPr bwMode="auto">
          <a:xfrm rot="20968681">
            <a:off x="2299351" y="2548984"/>
            <a:ext cx="4887899" cy="3233304"/>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Oval 11">
            <a:extLst>
              <a:ext uri="{FF2B5EF4-FFF2-40B4-BE49-F238E27FC236}">
                <a16:creationId xmlns:a16="http://schemas.microsoft.com/office/drawing/2014/main" id="{691FD969-015A-4A44-941C-B929838BE60C}"/>
              </a:ext>
            </a:extLst>
          </p:cNvPr>
          <p:cNvSpPr/>
          <p:nvPr/>
        </p:nvSpPr>
        <p:spPr>
          <a:xfrm>
            <a:off x="3589203" y="777507"/>
            <a:ext cx="2344329" cy="1527583"/>
          </a:xfrm>
          <a:prstGeom prst="wedgeEllipseCallout">
            <a:avLst>
              <a:gd name="adj1" fmla="val 48948"/>
              <a:gd name="adj2" fmla="val 70549"/>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D44D03-2497-422D-9A2B-A026FFAAF388}"/>
              </a:ext>
            </a:extLst>
          </p:cNvPr>
          <p:cNvSpPr txBox="1"/>
          <p:nvPr/>
        </p:nvSpPr>
        <p:spPr>
          <a:xfrm>
            <a:off x="3751855" y="1315090"/>
            <a:ext cx="2100263" cy="461665"/>
          </a:xfrm>
          <a:prstGeom prst="rect">
            <a:avLst/>
          </a:prstGeom>
          <a:noFill/>
        </p:spPr>
        <p:txBody>
          <a:bodyPr wrap="square" rtlCol="0">
            <a:spAutoFit/>
          </a:bodyPr>
          <a:lstStyle/>
          <a:p>
            <a:pPr algn="ctr"/>
            <a:r>
              <a:rPr lang="en-US" sz="2400" b="1" dirty="0"/>
              <a:t>Infinity</a:t>
            </a:r>
          </a:p>
        </p:txBody>
      </p:sp>
      <p:sp>
        <p:nvSpPr>
          <p:cNvPr id="6" name="TextBox 5">
            <a:extLst>
              <a:ext uri="{FF2B5EF4-FFF2-40B4-BE49-F238E27FC236}">
                <a16:creationId xmlns:a16="http://schemas.microsoft.com/office/drawing/2014/main" id="{4622A278-F04F-4A3D-A487-DC3A8C5F144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14984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iterate type="lt">
                                    <p:tmPct val="0"/>
                                  </p:iterate>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4B25FE-19B3-439F-97E5-A5F0182EA13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47970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78395D-67F9-4A9D-B23C-30BEFDA4E3C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greater glasgow hospital">
            <a:extLst>
              <a:ext uri="{FF2B5EF4-FFF2-40B4-BE49-F238E27FC236}">
                <a16:creationId xmlns:a16="http://schemas.microsoft.com/office/drawing/2014/main" id="{06178087-1225-4F64-9411-2813B9656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8416">
            <a:off x="4983875" y="2834683"/>
            <a:ext cx="4033535" cy="2263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A72269-D720-4F4F-AC4A-52A7A88697B3}"/>
              </a:ext>
            </a:extLst>
          </p:cNvPr>
          <p:cNvSpPr txBox="1"/>
          <p:nvPr/>
        </p:nvSpPr>
        <p:spPr>
          <a:xfrm>
            <a:off x="6194323" y="4852219"/>
            <a:ext cx="2595716" cy="830997"/>
          </a:xfrm>
          <a:prstGeom prst="rect">
            <a:avLst/>
          </a:prstGeom>
          <a:noFill/>
        </p:spPr>
        <p:txBody>
          <a:bodyPr wrap="square" rtlCol="0">
            <a:spAutoFit/>
          </a:bodyPr>
          <a:lstStyle/>
          <a:p>
            <a:pPr algn="r"/>
            <a:r>
              <a:rPr lang="en-US" sz="2400" b="1" dirty="0">
                <a:solidFill>
                  <a:schemeClr val="bg1"/>
                </a:solidFill>
              </a:rPr>
              <a:t>NHS Greater Glasgow and Clyde</a:t>
            </a:r>
          </a:p>
        </p:txBody>
      </p:sp>
      <p:sp>
        <p:nvSpPr>
          <p:cNvPr id="18" name="TextBox 17">
            <a:extLst>
              <a:ext uri="{FF2B5EF4-FFF2-40B4-BE49-F238E27FC236}">
                <a16:creationId xmlns:a16="http://schemas.microsoft.com/office/drawing/2014/main" id="{5CFB4C43-28FD-4594-B710-83B48CE352B9}"/>
              </a:ext>
            </a:extLst>
          </p:cNvPr>
          <p:cNvSpPr txBox="1"/>
          <p:nvPr/>
        </p:nvSpPr>
        <p:spPr>
          <a:xfrm>
            <a:off x="462064" y="890081"/>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1. </a:t>
            </a:r>
            <a:r>
              <a:rPr lang="en-US" sz="2800" dirty="0">
                <a:effectLst>
                  <a:outerShdw blurRad="38100" dist="38100" dir="2700000" algn="tl">
                    <a:srgbClr val="000000">
                      <a:alpha val="43137"/>
                    </a:srgbClr>
                  </a:outerShdw>
                </a:effectLst>
              </a:rPr>
              <a:t>The patient was in his usual state of good health until his airplane ran out of fuel and crashed.</a:t>
            </a:r>
          </a:p>
        </p:txBody>
      </p:sp>
      <p:sp>
        <p:nvSpPr>
          <p:cNvPr id="19" name="TextBox 18">
            <a:extLst>
              <a:ext uri="{FF2B5EF4-FFF2-40B4-BE49-F238E27FC236}">
                <a16:creationId xmlns:a16="http://schemas.microsoft.com/office/drawing/2014/main" id="{74DC654B-7255-47F9-9550-41FA5A595366}"/>
              </a:ext>
            </a:extLst>
          </p:cNvPr>
          <p:cNvSpPr txBox="1"/>
          <p:nvPr/>
        </p:nvSpPr>
        <p:spPr>
          <a:xfrm>
            <a:off x="445649" y="1781037"/>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2. </a:t>
            </a:r>
            <a:r>
              <a:rPr lang="en-US" sz="2800" dirty="0">
                <a:solidFill>
                  <a:schemeClr val="tx1">
                    <a:lumMod val="95000"/>
                    <a:lumOff val="5000"/>
                  </a:schemeClr>
                </a:solidFill>
                <a:effectLst>
                  <a:outerShdw blurRad="38100" dist="38100" dir="2700000" algn="tl">
                    <a:srgbClr val="000000">
                      <a:alpha val="43137"/>
                    </a:srgbClr>
                  </a:outerShdw>
                </a:effectLst>
              </a:rPr>
              <a:t>On </a:t>
            </a:r>
            <a:r>
              <a:rPr lang="en-US" sz="2800" dirty="0">
                <a:effectLst>
                  <a:outerShdw blurRad="38100" dist="38100" dir="2700000" algn="tl">
                    <a:srgbClr val="000000">
                      <a:alpha val="43137"/>
                    </a:srgbClr>
                  </a:outerShdw>
                </a:effectLst>
              </a:rPr>
              <a:t>the second day the knee was better and on the third day, it disappeared altogether.</a:t>
            </a:r>
          </a:p>
        </p:txBody>
      </p:sp>
      <p:sp>
        <p:nvSpPr>
          <p:cNvPr id="20" name="TextBox 19">
            <a:extLst>
              <a:ext uri="{FF2B5EF4-FFF2-40B4-BE49-F238E27FC236}">
                <a16:creationId xmlns:a16="http://schemas.microsoft.com/office/drawing/2014/main" id="{BDBD5651-BC4F-4CA8-9185-F59BB0852AF2}"/>
              </a:ext>
            </a:extLst>
          </p:cNvPr>
          <p:cNvSpPr txBox="1"/>
          <p:nvPr/>
        </p:nvSpPr>
        <p:spPr>
          <a:xfrm>
            <a:off x="457369" y="2679027"/>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While in ER, Eva was examined,</a:t>
            </a:r>
          </a:p>
          <a:p>
            <a:r>
              <a:rPr lang="en-US" sz="2800" dirty="0" err="1">
                <a:effectLst>
                  <a:outerShdw blurRad="38100" dist="38100" dir="2700000" algn="tl">
                    <a:srgbClr val="000000">
                      <a:alpha val="43137"/>
                    </a:srgbClr>
                  </a:outerShdw>
                </a:effectLst>
              </a:rPr>
              <a:t>x-rated</a:t>
            </a:r>
            <a:r>
              <a:rPr lang="en-US" sz="2800" dirty="0">
                <a:effectLst>
                  <a:outerShdw blurRad="38100" dist="38100" dir="2700000" algn="tl">
                    <a:srgbClr val="000000">
                      <a:alpha val="43137"/>
                    </a:srgbClr>
                  </a:outerShdw>
                </a:effectLst>
              </a:rPr>
              <a:t> and sent home.</a:t>
            </a:r>
            <a:endParaRPr lang="en-US" sz="4000" dirty="0">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899943CE-B405-44B5-843A-F08E27DA7128}"/>
              </a:ext>
            </a:extLst>
          </p:cNvPr>
          <p:cNvSpPr txBox="1"/>
          <p:nvPr/>
        </p:nvSpPr>
        <p:spPr>
          <a:xfrm>
            <a:off x="469090" y="3577017"/>
            <a:ext cx="4778160"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Discharge status: Alive, but without my permission.</a:t>
            </a:r>
          </a:p>
        </p:txBody>
      </p:sp>
      <p:sp>
        <p:nvSpPr>
          <p:cNvPr id="9" name="TextBox 8">
            <a:extLst>
              <a:ext uri="{FF2B5EF4-FFF2-40B4-BE49-F238E27FC236}">
                <a16:creationId xmlns:a16="http://schemas.microsoft.com/office/drawing/2014/main" id="{B3FA58E1-9A1C-4314-A943-CBD5DE926D1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55139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18"/>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19"/>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2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8" grpId="1"/>
      <p:bldP spid="19" grpId="0"/>
      <p:bldP spid="19" grpId="1"/>
      <p:bldP spid="20" grpId="0"/>
      <p:bldP spid="20" grpId="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greater glasgow hospital">
            <a:extLst>
              <a:ext uri="{FF2B5EF4-FFF2-40B4-BE49-F238E27FC236}">
                <a16:creationId xmlns:a16="http://schemas.microsoft.com/office/drawing/2014/main" id="{06178087-1225-4F64-9411-2813B9656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8416">
            <a:off x="4983875" y="2834683"/>
            <a:ext cx="4033535" cy="2263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A72269-D720-4F4F-AC4A-52A7A88697B3}"/>
              </a:ext>
            </a:extLst>
          </p:cNvPr>
          <p:cNvSpPr txBox="1"/>
          <p:nvPr/>
        </p:nvSpPr>
        <p:spPr>
          <a:xfrm>
            <a:off x="6194323" y="4852219"/>
            <a:ext cx="2595716" cy="830997"/>
          </a:xfrm>
          <a:prstGeom prst="rect">
            <a:avLst/>
          </a:prstGeom>
          <a:noFill/>
        </p:spPr>
        <p:txBody>
          <a:bodyPr wrap="square" rtlCol="0">
            <a:spAutoFit/>
          </a:bodyPr>
          <a:lstStyle/>
          <a:p>
            <a:pPr algn="r"/>
            <a:r>
              <a:rPr lang="en-US" sz="2400" b="1" dirty="0">
                <a:solidFill>
                  <a:schemeClr val="bg1"/>
                </a:solidFill>
              </a:rPr>
              <a:t>NHS Greater Glasgow and Clyde</a:t>
            </a:r>
          </a:p>
        </p:txBody>
      </p:sp>
      <p:sp>
        <p:nvSpPr>
          <p:cNvPr id="18" name="TextBox 17">
            <a:extLst>
              <a:ext uri="{FF2B5EF4-FFF2-40B4-BE49-F238E27FC236}">
                <a16:creationId xmlns:a16="http://schemas.microsoft.com/office/drawing/2014/main" id="{5CFB4C43-28FD-4594-B710-83B48CE352B9}"/>
              </a:ext>
            </a:extLst>
          </p:cNvPr>
          <p:cNvSpPr txBox="1"/>
          <p:nvPr/>
        </p:nvSpPr>
        <p:spPr>
          <a:xfrm>
            <a:off x="462064" y="890081"/>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The patient has been depressed since she began seeing me in 1993.</a:t>
            </a:r>
            <a:endParaRPr lang="en-US" sz="4000" dirty="0">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74DC654B-7255-47F9-9550-41FA5A595366}"/>
              </a:ext>
            </a:extLst>
          </p:cNvPr>
          <p:cNvSpPr txBox="1"/>
          <p:nvPr/>
        </p:nvSpPr>
        <p:spPr>
          <a:xfrm>
            <a:off x="445649" y="1781037"/>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Patient has two teenage children, but no other abnormalities.</a:t>
            </a:r>
          </a:p>
        </p:txBody>
      </p:sp>
      <p:sp>
        <p:nvSpPr>
          <p:cNvPr id="20" name="TextBox 19">
            <a:extLst>
              <a:ext uri="{FF2B5EF4-FFF2-40B4-BE49-F238E27FC236}">
                <a16:creationId xmlns:a16="http://schemas.microsoft.com/office/drawing/2014/main" id="{BDBD5651-BC4F-4CA8-9185-F59BB0852AF2}"/>
              </a:ext>
            </a:extLst>
          </p:cNvPr>
          <p:cNvSpPr txBox="1"/>
          <p:nvPr/>
        </p:nvSpPr>
        <p:spPr>
          <a:xfrm>
            <a:off x="457369" y="2679027"/>
            <a:ext cx="5317419"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Patient has chest pain if she lies on her left side for over a year.</a:t>
            </a:r>
          </a:p>
        </p:txBody>
      </p:sp>
      <p:sp>
        <p:nvSpPr>
          <p:cNvPr id="8" name="TextBox 7">
            <a:extLst>
              <a:ext uri="{FF2B5EF4-FFF2-40B4-BE49-F238E27FC236}">
                <a16:creationId xmlns:a16="http://schemas.microsoft.com/office/drawing/2014/main" id="{751431FE-8A13-466B-B0B7-FE0E6D30530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6785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18"/>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9" grpId="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882431-1B52-4DD1-978F-7C829EF5DE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38</a:t>
            </a:r>
          </a:p>
        </p:txBody>
      </p:sp>
    </p:spTree>
    <p:extLst>
      <p:ext uri="{BB962C8B-B14F-4D97-AF65-F5344CB8AC3E}">
        <p14:creationId xmlns:p14="http://schemas.microsoft.com/office/powerpoint/2010/main" val="13464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2" name="Picture 6" descr="Related image">
            <a:extLst>
              <a:ext uri="{FF2B5EF4-FFF2-40B4-BE49-F238E27FC236}">
                <a16:creationId xmlns:a16="http://schemas.microsoft.com/office/drawing/2014/main" id="{7141209E-D527-4494-8521-7A181FEB44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637"/>
          <a:stretch/>
        </p:blipFill>
        <p:spPr bwMode="auto">
          <a:xfrm rot="20887004">
            <a:off x="2454679" y="658616"/>
            <a:ext cx="2437675" cy="5667768"/>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EDFF7459-FBA4-4FA8-9727-0A98759FBDFF}"/>
              </a:ext>
            </a:extLst>
          </p:cNvPr>
          <p:cNvGrpSpPr/>
          <p:nvPr/>
        </p:nvGrpSpPr>
        <p:grpSpPr>
          <a:xfrm rot="15346690">
            <a:off x="3402430" y="2895378"/>
            <a:ext cx="1577141" cy="921194"/>
            <a:chOff x="-381000" y="1314450"/>
            <a:chExt cx="2794000" cy="1631950"/>
          </a:xfrm>
        </p:grpSpPr>
        <p:pic>
          <p:nvPicPr>
            <p:cNvPr id="69" name="Picture 68">
              <a:extLst>
                <a:ext uri="{FF2B5EF4-FFF2-40B4-BE49-F238E27FC236}">
                  <a16:creationId xmlns:a16="http://schemas.microsoft.com/office/drawing/2014/main" id="{AE5A5C8F-318E-4B4C-91BC-BA7ED48F6D23}"/>
                </a:ext>
              </a:extLst>
            </p:cNvPr>
            <p:cNvPicPr>
              <a:picLocks noChangeAspect="1"/>
            </p:cNvPicPr>
            <p:nvPr/>
          </p:nvPicPr>
          <p:blipFill rotWithShape="1">
            <a:blip r:embed="rId4">
              <a:extLst>
                <a:ext uri="{28A0092B-C50C-407E-A947-70E740481C1C}">
                  <a14:useLocalDpi xmlns:a14="http://schemas.microsoft.com/office/drawing/2010/main" val="0"/>
                </a:ext>
              </a:extLst>
            </a:blip>
            <a:srcRect b="80961"/>
            <a:stretch/>
          </p:blipFill>
          <p:spPr>
            <a:xfrm>
              <a:off x="-361950" y="1314450"/>
              <a:ext cx="2774950" cy="704850"/>
            </a:xfrm>
            <a:prstGeom prst="rect">
              <a:avLst/>
            </a:prstGeom>
          </p:spPr>
        </p:pic>
        <p:pic>
          <p:nvPicPr>
            <p:cNvPr id="70" name="Picture 69">
              <a:extLst>
                <a:ext uri="{FF2B5EF4-FFF2-40B4-BE49-F238E27FC236}">
                  <a16:creationId xmlns:a16="http://schemas.microsoft.com/office/drawing/2014/main" id="{F1240843-A749-41C4-9A9C-2BE313B32292}"/>
                </a:ext>
              </a:extLst>
            </p:cNvPr>
            <p:cNvPicPr>
              <a:picLocks noChangeAspect="1"/>
            </p:cNvPicPr>
            <p:nvPr/>
          </p:nvPicPr>
          <p:blipFill rotWithShape="1">
            <a:blip r:embed="rId4">
              <a:extLst>
                <a:ext uri="{28A0092B-C50C-407E-A947-70E740481C1C}">
                  <a14:useLocalDpi xmlns:a14="http://schemas.microsoft.com/office/drawing/2010/main" val="0"/>
                </a:ext>
              </a:extLst>
            </a:blip>
            <a:srcRect t="75300"/>
            <a:stretch/>
          </p:blipFill>
          <p:spPr>
            <a:xfrm>
              <a:off x="-381000" y="2032000"/>
              <a:ext cx="2774950" cy="914400"/>
            </a:xfrm>
            <a:prstGeom prst="rect">
              <a:avLst/>
            </a:prstGeom>
          </p:spPr>
        </p:pic>
      </p:gr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37</a:t>
            </a:r>
          </a:p>
        </p:txBody>
      </p:sp>
      <p:pic>
        <p:nvPicPr>
          <p:cNvPr id="57" name="Picture 6" descr="Related image">
            <a:extLst>
              <a:ext uri="{FF2B5EF4-FFF2-40B4-BE49-F238E27FC236}">
                <a16:creationId xmlns:a16="http://schemas.microsoft.com/office/drawing/2014/main" id="{27BE8243-8EC7-4D64-98FB-E431441C5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45"/>
          <a:stretch/>
        </p:blipFill>
        <p:spPr bwMode="auto">
          <a:xfrm rot="20887004">
            <a:off x="2401570" y="753866"/>
            <a:ext cx="2486660" cy="5667768"/>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Shape 62">
            <a:extLst>
              <a:ext uri="{FF2B5EF4-FFF2-40B4-BE49-F238E27FC236}">
                <a16:creationId xmlns:a16="http://schemas.microsoft.com/office/drawing/2014/main" id="{2EF55C5A-85E4-42DD-8BD6-232F3170DA30}"/>
              </a:ext>
            </a:extLst>
          </p:cNvPr>
          <p:cNvSpPr/>
          <p:nvPr/>
        </p:nvSpPr>
        <p:spPr>
          <a:xfrm>
            <a:off x="1126992" y="1951592"/>
            <a:ext cx="186980" cy="405204"/>
          </a:xfrm>
          <a:custGeom>
            <a:avLst/>
            <a:gdLst>
              <a:gd name="connsiteX0" fmla="*/ 72546 w 186980"/>
              <a:gd name="connsiteY0" fmla="*/ 112 h 405204"/>
              <a:gd name="connsiteX1" fmla="*/ 3720 w 186980"/>
              <a:gd name="connsiteY1" fmla="*/ 339325 h 405204"/>
              <a:gd name="connsiteX2" fmla="*/ 185617 w 186980"/>
              <a:gd name="connsiteY2" fmla="*/ 378654 h 405204"/>
              <a:gd name="connsiteX3" fmla="*/ 72546 w 186980"/>
              <a:gd name="connsiteY3" fmla="*/ 112 h 405204"/>
            </a:gdLst>
            <a:ahLst/>
            <a:cxnLst>
              <a:cxn ang="0">
                <a:pos x="connsiteX0" y="connsiteY0"/>
              </a:cxn>
              <a:cxn ang="0">
                <a:pos x="connsiteX1" y="connsiteY1"/>
              </a:cxn>
              <a:cxn ang="0">
                <a:pos x="connsiteX2" y="connsiteY2"/>
              </a:cxn>
              <a:cxn ang="0">
                <a:pos x="connsiteX3" y="connsiteY3"/>
              </a:cxn>
            </a:cxnLst>
            <a:rect l="l" t="t" r="r" b="b"/>
            <a:pathLst>
              <a:path w="186980" h="405204">
                <a:moveTo>
                  <a:pt x="72546" y="112"/>
                </a:moveTo>
                <a:cubicBezTo>
                  <a:pt x="42230" y="-6443"/>
                  <a:pt x="-15125" y="276235"/>
                  <a:pt x="3720" y="339325"/>
                </a:cubicBezTo>
                <a:cubicBezTo>
                  <a:pt x="22565" y="402415"/>
                  <a:pt x="171688" y="429454"/>
                  <a:pt x="185617" y="378654"/>
                </a:cubicBezTo>
                <a:cubicBezTo>
                  <a:pt x="199546" y="327854"/>
                  <a:pt x="102862" y="6667"/>
                  <a:pt x="72546" y="11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F7566D7A-E9CA-48CB-9ABC-5CDB85EC8B76}"/>
              </a:ext>
            </a:extLst>
          </p:cNvPr>
          <p:cNvSpPr/>
          <p:nvPr/>
        </p:nvSpPr>
        <p:spPr>
          <a:xfrm>
            <a:off x="1397376" y="1951595"/>
            <a:ext cx="186980" cy="405204"/>
          </a:xfrm>
          <a:custGeom>
            <a:avLst/>
            <a:gdLst>
              <a:gd name="connsiteX0" fmla="*/ 72546 w 186980"/>
              <a:gd name="connsiteY0" fmla="*/ 112 h 405204"/>
              <a:gd name="connsiteX1" fmla="*/ 3720 w 186980"/>
              <a:gd name="connsiteY1" fmla="*/ 339325 h 405204"/>
              <a:gd name="connsiteX2" fmla="*/ 185617 w 186980"/>
              <a:gd name="connsiteY2" fmla="*/ 378654 h 405204"/>
              <a:gd name="connsiteX3" fmla="*/ 72546 w 186980"/>
              <a:gd name="connsiteY3" fmla="*/ 112 h 405204"/>
            </a:gdLst>
            <a:ahLst/>
            <a:cxnLst>
              <a:cxn ang="0">
                <a:pos x="connsiteX0" y="connsiteY0"/>
              </a:cxn>
              <a:cxn ang="0">
                <a:pos x="connsiteX1" y="connsiteY1"/>
              </a:cxn>
              <a:cxn ang="0">
                <a:pos x="connsiteX2" y="connsiteY2"/>
              </a:cxn>
              <a:cxn ang="0">
                <a:pos x="connsiteX3" y="connsiteY3"/>
              </a:cxn>
            </a:cxnLst>
            <a:rect l="l" t="t" r="r" b="b"/>
            <a:pathLst>
              <a:path w="186980" h="405204">
                <a:moveTo>
                  <a:pt x="72546" y="112"/>
                </a:moveTo>
                <a:cubicBezTo>
                  <a:pt x="42230" y="-6443"/>
                  <a:pt x="-15125" y="276235"/>
                  <a:pt x="3720" y="339325"/>
                </a:cubicBezTo>
                <a:cubicBezTo>
                  <a:pt x="22565" y="402415"/>
                  <a:pt x="171688" y="429454"/>
                  <a:pt x="185617" y="378654"/>
                </a:cubicBezTo>
                <a:cubicBezTo>
                  <a:pt x="199546" y="327854"/>
                  <a:pt x="102862" y="6667"/>
                  <a:pt x="72546" y="11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BC9357A-6431-4820-B786-B8C338892AC9}"/>
              </a:ext>
            </a:extLst>
          </p:cNvPr>
          <p:cNvSpPr/>
          <p:nvPr/>
        </p:nvSpPr>
        <p:spPr>
          <a:xfrm>
            <a:off x="1327850" y="2231000"/>
            <a:ext cx="207065" cy="76200"/>
          </a:xfrm>
          <a:custGeom>
            <a:avLst/>
            <a:gdLst>
              <a:gd name="connsiteX0" fmla="*/ 0 w 212035"/>
              <a:gd name="connsiteY0" fmla="*/ 63571 h 63571"/>
              <a:gd name="connsiteX1" fmla="*/ 51352 w 212035"/>
              <a:gd name="connsiteY1" fmla="*/ 23814 h 63571"/>
              <a:gd name="connsiteX2" fmla="*/ 154056 w 212035"/>
              <a:gd name="connsiteY2" fmla="*/ 623 h 63571"/>
              <a:gd name="connsiteX3" fmla="*/ 212035 w 212035"/>
              <a:gd name="connsiteY3" fmla="*/ 8906 h 63571"/>
              <a:gd name="connsiteX0" fmla="*/ 0 w 213691"/>
              <a:gd name="connsiteY0" fmla="*/ 62948 h 62948"/>
              <a:gd name="connsiteX1" fmla="*/ 51352 w 213691"/>
              <a:gd name="connsiteY1" fmla="*/ 23191 h 62948"/>
              <a:gd name="connsiteX2" fmla="*/ 154056 w 213691"/>
              <a:gd name="connsiteY2" fmla="*/ 0 h 62948"/>
              <a:gd name="connsiteX3" fmla="*/ 213691 w 213691"/>
              <a:gd name="connsiteY3" fmla="*/ 23191 h 62948"/>
              <a:gd name="connsiteX0" fmla="*/ 0 w 207065"/>
              <a:gd name="connsiteY0" fmla="*/ 76200 h 76200"/>
              <a:gd name="connsiteX1" fmla="*/ 44726 w 207065"/>
              <a:gd name="connsiteY1" fmla="*/ 23191 h 76200"/>
              <a:gd name="connsiteX2" fmla="*/ 147430 w 207065"/>
              <a:gd name="connsiteY2" fmla="*/ 0 h 76200"/>
              <a:gd name="connsiteX3" fmla="*/ 207065 w 207065"/>
              <a:gd name="connsiteY3" fmla="*/ 23191 h 76200"/>
            </a:gdLst>
            <a:ahLst/>
            <a:cxnLst>
              <a:cxn ang="0">
                <a:pos x="connsiteX0" y="connsiteY0"/>
              </a:cxn>
              <a:cxn ang="0">
                <a:pos x="connsiteX1" y="connsiteY1"/>
              </a:cxn>
              <a:cxn ang="0">
                <a:pos x="connsiteX2" y="connsiteY2"/>
              </a:cxn>
              <a:cxn ang="0">
                <a:pos x="connsiteX3" y="connsiteY3"/>
              </a:cxn>
            </a:cxnLst>
            <a:rect l="l" t="t" r="r" b="b"/>
            <a:pathLst>
              <a:path w="207065" h="76200">
                <a:moveTo>
                  <a:pt x="0" y="76200"/>
                </a:moveTo>
                <a:cubicBezTo>
                  <a:pt x="12838" y="61567"/>
                  <a:pt x="20154" y="35891"/>
                  <a:pt x="44726" y="23191"/>
                </a:cubicBezTo>
                <a:cubicBezTo>
                  <a:pt x="69298" y="10491"/>
                  <a:pt x="120374" y="0"/>
                  <a:pt x="147430" y="0"/>
                </a:cubicBezTo>
                <a:cubicBezTo>
                  <a:pt x="174486" y="0"/>
                  <a:pt x="191465" y="17807"/>
                  <a:pt x="207065" y="23191"/>
                </a:cubicBezTo>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07C2BD43-4032-4CA5-8DC0-CAD0D5DC0BCD}"/>
              </a:ext>
            </a:extLst>
          </p:cNvPr>
          <p:cNvGrpSpPr/>
          <p:nvPr/>
        </p:nvGrpSpPr>
        <p:grpSpPr>
          <a:xfrm>
            <a:off x="4711699" y="1901386"/>
            <a:ext cx="2774950" cy="2044700"/>
            <a:chOff x="-273050" y="3054350"/>
            <a:chExt cx="2774950" cy="2044700"/>
          </a:xfrm>
        </p:grpSpPr>
        <p:pic>
          <p:nvPicPr>
            <p:cNvPr id="56" name="Picture 55">
              <a:extLst>
                <a:ext uri="{FF2B5EF4-FFF2-40B4-BE49-F238E27FC236}">
                  <a16:creationId xmlns:a16="http://schemas.microsoft.com/office/drawing/2014/main" id="{D1904727-8B77-48FA-80F4-B297353A7541}"/>
                </a:ext>
              </a:extLst>
            </p:cNvPr>
            <p:cNvPicPr>
              <a:picLocks noChangeAspect="1"/>
            </p:cNvPicPr>
            <p:nvPr/>
          </p:nvPicPr>
          <p:blipFill rotWithShape="1">
            <a:blip r:embed="rId4">
              <a:extLst>
                <a:ext uri="{28A0092B-C50C-407E-A947-70E740481C1C}">
                  <a14:useLocalDpi xmlns:a14="http://schemas.microsoft.com/office/drawing/2010/main" val="0"/>
                </a:ext>
              </a:extLst>
            </a:blip>
            <a:srcRect t="19314" b="22563"/>
            <a:stretch/>
          </p:blipFill>
          <p:spPr>
            <a:xfrm>
              <a:off x="-273050" y="3054350"/>
              <a:ext cx="2774950" cy="2044700"/>
            </a:xfrm>
            <a:prstGeom prst="rect">
              <a:avLst/>
            </a:prstGeom>
          </p:spPr>
        </p:pic>
        <p:sp>
          <p:nvSpPr>
            <p:cNvPr id="53" name="TextBox 52">
              <a:extLst>
                <a:ext uri="{FF2B5EF4-FFF2-40B4-BE49-F238E27FC236}">
                  <a16:creationId xmlns:a16="http://schemas.microsoft.com/office/drawing/2014/main" id="{A5854458-49C2-4D8C-BBBE-10D2B417B329}"/>
                </a:ext>
              </a:extLst>
            </p:cNvPr>
            <p:cNvSpPr txBox="1"/>
            <p:nvPr/>
          </p:nvSpPr>
          <p:spPr>
            <a:xfrm>
              <a:off x="-57150" y="3200400"/>
              <a:ext cx="2260600" cy="1384995"/>
            </a:xfrm>
            <a:prstGeom prst="rect">
              <a:avLst/>
            </a:prstGeom>
            <a:noFill/>
          </p:spPr>
          <p:txBody>
            <a:bodyPr wrap="square" rtlCol="0">
              <a:spAutoFit/>
            </a:bodyPr>
            <a:lstStyle/>
            <a:p>
              <a:pPr algn="ctr"/>
              <a:r>
                <a:rPr lang="en-US" sz="2800" b="1" dirty="0"/>
                <a:t>10,000 shekels on Goliath</a:t>
              </a:r>
            </a:p>
          </p:txBody>
        </p:sp>
      </p:grpSp>
      <p:pic>
        <p:nvPicPr>
          <p:cNvPr id="64" name="Picture 63">
            <a:extLst>
              <a:ext uri="{FF2B5EF4-FFF2-40B4-BE49-F238E27FC236}">
                <a16:creationId xmlns:a16="http://schemas.microsoft.com/office/drawing/2014/main" id="{59B189F3-9288-4398-A558-F138800036C4}"/>
              </a:ext>
            </a:extLst>
          </p:cNvPr>
          <p:cNvPicPr>
            <a:picLocks noChangeAspect="1"/>
          </p:cNvPicPr>
          <p:nvPr/>
        </p:nvPicPr>
        <p:blipFill rotWithShape="1">
          <a:blip r:embed="rId4">
            <a:extLst>
              <a:ext uri="{28A0092B-C50C-407E-A947-70E740481C1C}">
                <a14:useLocalDpi xmlns:a14="http://schemas.microsoft.com/office/drawing/2010/main" val="0"/>
              </a:ext>
            </a:extLst>
          </a:blip>
          <a:srcRect t="76501"/>
          <a:stretch/>
        </p:blipFill>
        <p:spPr>
          <a:xfrm>
            <a:off x="4711699" y="2771336"/>
            <a:ext cx="2774950" cy="869950"/>
          </a:xfrm>
          <a:prstGeom prst="rect">
            <a:avLst/>
          </a:prstGeom>
        </p:spPr>
      </p:pic>
      <p:pic>
        <p:nvPicPr>
          <p:cNvPr id="67" name="Picture 66">
            <a:extLst>
              <a:ext uri="{FF2B5EF4-FFF2-40B4-BE49-F238E27FC236}">
                <a16:creationId xmlns:a16="http://schemas.microsoft.com/office/drawing/2014/main" id="{DDA47318-DEFD-4E69-AFD7-DC9E584B2E2D}"/>
              </a:ext>
            </a:extLst>
          </p:cNvPr>
          <p:cNvPicPr>
            <a:picLocks noChangeAspect="1"/>
          </p:cNvPicPr>
          <p:nvPr/>
        </p:nvPicPr>
        <p:blipFill rotWithShape="1">
          <a:blip r:embed="rId4">
            <a:extLst>
              <a:ext uri="{28A0092B-C50C-407E-A947-70E740481C1C}">
                <a14:useLocalDpi xmlns:a14="http://schemas.microsoft.com/office/drawing/2010/main" val="0"/>
              </a:ext>
            </a:extLst>
          </a:blip>
          <a:srcRect b="80103"/>
          <a:stretch/>
        </p:blipFill>
        <p:spPr>
          <a:xfrm>
            <a:off x="4705349" y="2034736"/>
            <a:ext cx="2774950" cy="736600"/>
          </a:xfrm>
          <a:prstGeom prst="rect">
            <a:avLst/>
          </a:prstGeom>
        </p:spPr>
      </p:pic>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fill="hold" nodeType="clickEffect">
                                  <p:stCondLst>
                                    <p:cond delay="0"/>
                                  </p:stCondLst>
                                  <p:childTnLst>
                                    <p:animMotion origin="layout" path="M -1.11111E-6 1.85185E-6 L -0.22066 -0.00764 " pathEditMode="relative" rAng="0" ptsTypes="AA">
                                      <p:cBhvr>
                                        <p:cTn id="11" dur="1000" fill="hold"/>
                                        <p:tgtEl>
                                          <p:spTgt spid="57"/>
                                        </p:tgtEl>
                                        <p:attrNameLst>
                                          <p:attrName>ppt_x</p:attrName>
                                          <p:attrName>ppt_y</p:attrName>
                                        </p:attrNameLst>
                                      </p:cBhvr>
                                      <p:rCtr x="-11042" y="-394"/>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500"/>
                            </p:stCondLst>
                            <p:childTnLst>
                              <p:par>
                                <p:cTn id="18" presetID="63" presetClass="path" presetSubtype="0" accel="50000" decel="50000" fill="hold" nodeType="afterEffect">
                                  <p:stCondLst>
                                    <p:cond delay="0"/>
                                  </p:stCondLst>
                                  <p:childTnLst>
                                    <p:animMotion origin="layout" path="M -3.33333E-6 -1.85185E-6 L 0.19914 -0.09074 " pathEditMode="relative" rAng="0" ptsTypes="AA">
                                      <p:cBhvr>
                                        <p:cTn id="19" dur="1000" fill="hold"/>
                                        <p:tgtEl>
                                          <p:spTgt spid="61"/>
                                        </p:tgtEl>
                                        <p:attrNameLst>
                                          <p:attrName>ppt_x</p:attrName>
                                          <p:attrName>ppt_y</p:attrName>
                                        </p:attrNameLst>
                                      </p:cBhvr>
                                      <p:rCtr x="9948" y="-4537"/>
                                    </p:animMotion>
                                  </p:childTnLst>
                                </p:cTn>
                              </p:par>
                              <p:par>
                                <p:cTn id="20" presetID="8" presetClass="emph" presetSubtype="0" fill="hold" nodeType="withEffect">
                                  <p:stCondLst>
                                    <p:cond delay="0"/>
                                  </p:stCondLst>
                                  <p:childTnLst>
                                    <p:animRot by="-4500000">
                                      <p:cBhvr>
                                        <p:cTn id="21" dur="1000" fill="hold"/>
                                        <p:tgtEl>
                                          <p:spTgt spid="61"/>
                                        </p:tgtEl>
                                        <p:attrNameLst>
                                          <p:attrName>r</p:attrName>
                                        </p:attrNameLst>
                                      </p:cBhvr>
                                    </p:animRot>
                                  </p:childTnLst>
                                </p:cTn>
                              </p:par>
                            </p:childTnLst>
                          </p:cTn>
                        </p:par>
                        <p:par>
                          <p:cTn id="22" fill="hold">
                            <p:stCondLst>
                              <p:cond delay="1500"/>
                            </p:stCondLst>
                            <p:childTnLst>
                              <p:par>
                                <p:cTn id="23" presetID="6" presetClass="emph" presetSubtype="0" fill="hold" nodeType="afterEffect">
                                  <p:stCondLst>
                                    <p:cond delay="0"/>
                                  </p:stCondLst>
                                  <p:childTnLst>
                                    <p:animScale>
                                      <p:cBhvr>
                                        <p:cTn id="24" dur="500" fill="hold"/>
                                        <p:tgtEl>
                                          <p:spTgt spid="61"/>
                                        </p:tgtEl>
                                      </p:cBhvr>
                                      <p:by x="186000" y="186000"/>
                                    </p:animScale>
                                  </p:childTnLst>
                                </p:cTn>
                              </p:par>
                              <p:par>
                                <p:cTn id="25" presetID="10" presetClass="entr" presetSubtype="0" fill="hold"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nodeType="withEffect">
                                  <p:stCondLst>
                                    <p:cond delay="25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xit" presetSubtype="0" fill="hold" nodeType="withEffect">
                                  <p:stCondLst>
                                    <p:cond delay="250"/>
                                  </p:stCondLst>
                                  <p:childTnLst>
                                    <p:animEffect transition="out" filter="fade">
                                      <p:cBhvr>
                                        <p:cTn id="32" dur="500"/>
                                        <p:tgtEl>
                                          <p:spTgt spid="61"/>
                                        </p:tgtEl>
                                      </p:cBhvr>
                                    </p:animEffect>
                                    <p:set>
                                      <p:cBhvr>
                                        <p:cTn id="33" dur="1" fill="hold">
                                          <p:stCondLst>
                                            <p:cond delay="499"/>
                                          </p:stCondLst>
                                        </p:cTn>
                                        <p:tgtEl>
                                          <p:spTgt spid="61"/>
                                        </p:tgtEl>
                                        <p:attrNameLst>
                                          <p:attrName>style.visibility</p:attrName>
                                        </p:attrNameLst>
                                      </p:cBhvr>
                                      <p:to>
                                        <p:strVal val="hidden"/>
                                      </p:to>
                                    </p:set>
                                  </p:childTnLst>
                                </p:cTn>
                              </p:par>
                            </p:childTnLst>
                          </p:cTn>
                        </p:par>
                        <p:par>
                          <p:cTn id="34" fill="hold">
                            <p:stCondLst>
                              <p:cond delay="2250"/>
                            </p:stCondLst>
                            <p:childTnLst>
                              <p:par>
                                <p:cTn id="35" presetID="64" presetClass="path" presetSubtype="0" fill="hold" nodeType="afterEffect">
                                  <p:stCondLst>
                                    <p:cond delay="0"/>
                                  </p:stCondLst>
                                  <p:childTnLst>
                                    <p:animMotion origin="layout" path="M 5.55556E-7 -2.96296E-6 L -0.00174 -0.12037 " pathEditMode="relative" rAng="0" ptsTypes="AA">
                                      <p:cBhvr>
                                        <p:cTn id="36" dur="1000" fill="hold"/>
                                        <p:tgtEl>
                                          <p:spTgt spid="67"/>
                                        </p:tgtEl>
                                        <p:attrNameLst>
                                          <p:attrName>ppt_x</p:attrName>
                                          <p:attrName>ppt_y</p:attrName>
                                        </p:attrNameLst>
                                      </p:cBhvr>
                                      <p:rCtr x="-87" y="-6019"/>
                                    </p:animMotion>
                                  </p:childTnLst>
                                </p:cTn>
                              </p:par>
                              <p:par>
                                <p:cTn id="37" presetID="42" presetClass="path" presetSubtype="0" fill="hold" nodeType="withEffect">
                                  <p:stCondLst>
                                    <p:cond delay="0"/>
                                  </p:stCondLst>
                                  <p:childTnLst>
                                    <p:animMotion origin="layout" path="M -3.88889E-6 -2.59259E-6 L -0.00173 0.16343 " pathEditMode="relative" rAng="0" ptsTypes="AA">
                                      <p:cBhvr>
                                        <p:cTn id="38" dur="1000" fill="hold"/>
                                        <p:tgtEl>
                                          <p:spTgt spid="64"/>
                                        </p:tgtEl>
                                        <p:attrNameLst>
                                          <p:attrName>ppt_x</p:attrName>
                                          <p:attrName>ppt_y</p:attrName>
                                        </p:attrNameLst>
                                      </p:cBhvr>
                                      <p:rCtr x="-87" y="8171"/>
                                    </p:animMotion>
                                  </p:childTnLst>
                                </p:cTn>
                              </p:par>
                              <p:par>
                                <p:cTn id="39" presetID="16" presetClass="entr" presetSubtype="4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outHorizontal)">
                                      <p:cBhvr>
                                        <p:cTn id="41" dur="1000"/>
                                        <p:tgtEl>
                                          <p:spTgt spid="58"/>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outVertical)">
                                      <p:cBhvr>
                                        <p:cTn id="44" dur="500"/>
                                        <p:tgtEl>
                                          <p:spTgt spid="3"/>
                                        </p:tgtEl>
                                      </p:cBhvr>
                                    </p:animEffect>
                                  </p:childTnLst>
                                </p:cTn>
                              </p:par>
                              <p:par>
                                <p:cTn id="45" presetID="22" presetClass="entr" presetSubtype="1" repeatCount="indefinite"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up)">
                                      <p:cBhvr>
                                        <p:cTn id="47" dur="500"/>
                                        <p:tgtEl>
                                          <p:spTgt spid="73"/>
                                        </p:tgtEl>
                                      </p:cBhvr>
                                    </p:animEffect>
                                  </p:childTnLst>
                                </p:cTn>
                              </p:par>
                            </p:childTnLst>
                          </p:cTn>
                        </p:par>
                        <p:par>
                          <p:cTn id="48" fill="hold">
                            <p:stCondLst>
                              <p:cond delay="3250"/>
                            </p:stCondLst>
                            <p:childTnLst>
                              <p:par>
                                <p:cTn id="49" presetID="42" presetClass="path" presetSubtype="0" repeatCount="indefinite" decel="50000" fill="hold" grpId="1" nodeType="afterEffect">
                                  <p:stCondLst>
                                    <p:cond delay="0"/>
                                  </p:stCondLst>
                                  <p:childTnLst>
                                    <p:animMotion origin="layout" path="M -8.33333E-7 -3.7037E-7 L 0.00313 0.43796 " pathEditMode="relative" rAng="0" ptsTypes="AA">
                                      <p:cBhvr>
                                        <p:cTn id="50" dur="3000" fill="hold"/>
                                        <p:tgtEl>
                                          <p:spTgt spid="73"/>
                                        </p:tgtEl>
                                        <p:attrNameLst>
                                          <p:attrName>ppt_x</p:attrName>
                                          <p:attrName>ppt_y</p:attrName>
                                        </p:attrNameLst>
                                      </p:cBhvr>
                                      <p:rCtr x="156" y="21898"/>
                                    </p:animMotion>
                                  </p:childTnLst>
                                </p:cTn>
                              </p:par>
                              <p:par>
                                <p:cTn id="51" presetID="10" presetClass="exit" presetSubtype="0" repeatCount="indefinite" fill="hold" grpId="2" nodeType="withEffect">
                                  <p:stCondLst>
                                    <p:cond delay="0"/>
                                  </p:stCondLst>
                                  <p:childTnLst>
                                    <p:animEffect transition="out" filter="fade">
                                      <p:cBhvr>
                                        <p:cTn id="52" dur="3000"/>
                                        <p:tgtEl>
                                          <p:spTgt spid="73"/>
                                        </p:tgtEl>
                                      </p:cBhvr>
                                    </p:animEffect>
                                    <p:set>
                                      <p:cBhvr>
                                        <p:cTn id="53" dur="1" fill="hold">
                                          <p:stCondLst>
                                            <p:cond delay="2999"/>
                                          </p:stCondLst>
                                        </p:cTn>
                                        <p:tgtEl>
                                          <p:spTgt spid="73"/>
                                        </p:tgtEl>
                                        <p:attrNameLst>
                                          <p:attrName>style.visibility</p:attrName>
                                        </p:attrNameLst>
                                      </p:cBhvr>
                                      <p:to>
                                        <p:strVal val="hidden"/>
                                      </p:to>
                                    </p:set>
                                  </p:childTnLst>
                                </p:cTn>
                              </p:par>
                              <p:par>
                                <p:cTn id="54" presetID="22" presetClass="entr" presetSubtype="1" repeatCount="indefinite" fill="hold" grpId="0" nodeType="withEffect">
                                  <p:stCondLst>
                                    <p:cond delay="100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par>
                                <p:cTn id="57" presetID="42" presetClass="path" presetSubtype="0" repeatCount="indefinite" decel="50000" fill="hold" grpId="1" nodeType="withEffect">
                                  <p:stCondLst>
                                    <p:cond delay="1000"/>
                                  </p:stCondLst>
                                  <p:childTnLst>
                                    <p:animMotion origin="layout" path="M 3.05556E-6 -3.7037E-7 L 0.00312 0.43796 " pathEditMode="relative" rAng="0" ptsTypes="AA">
                                      <p:cBhvr>
                                        <p:cTn id="58" dur="3000" fill="hold"/>
                                        <p:tgtEl>
                                          <p:spTgt spid="63"/>
                                        </p:tgtEl>
                                        <p:attrNameLst>
                                          <p:attrName>ppt_x</p:attrName>
                                          <p:attrName>ppt_y</p:attrName>
                                        </p:attrNameLst>
                                      </p:cBhvr>
                                      <p:rCtr x="156" y="21898"/>
                                    </p:animMotion>
                                  </p:childTnLst>
                                </p:cTn>
                              </p:par>
                              <p:par>
                                <p:cTn id="59" presetID="10" presetClass="exit" presetSubtype="0" repeatCount="indefinite" fill="hold" grpId="2" nodeType="withEffect">
                                  <p:stCondLst>
                                    <p:cond delay="1000"/>
                                  </p:stCondLst>
                                  <p:childTnLst>
                                    <p:animEffect transition="out" filter="fade">
                                      <p:cBhvr>
                                        <p:cTn id="60" dur="3000"/>
                                        <p:tgtEl>
                                          <p:spTgt spid="63"/>
                                        </p:tgtEl>
                                      </p:cBhvr>
                                    </p:animEffect>
                                    <p:set>
                                      <p:cBhvr>
                                        <p:cTn id="61" dur="1" fill="hold">
                                          <p:stCondLst>
                                            <p:cond delay="2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73" grpId="0" animBg="1"/>
      <p:bldP spid="73" grpId="1" animBg="1"/>
      <p:bldP spid="73" grpId="2"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3155</TotalTime>
  <Words>955</Words>
  <Application>Microsoft Office PowerPoint</Application>
  <PresentationFormat>On-screen Show (4:3)</PresentationFormat>
  <Paragraphs>240</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Times and Times again</vt:lpstr>
      <vt:lpstr>Times New Roman</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2019-04-29T01:06:36Z</dcterms:created>
  <dcterms:modified xsi:type="dcterms:W3CDTF">2019-05-05T01:14:46Z</dcterms:modified>
</cp:coreProperties>
</file>