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8" r:id="rId3"/>
    <p:sldId id="268" r:id="rId4"/>
    <p:sldId id="263" r:id="rId5"/>
    <p:sldId id="269" r:id="rId6"/>
    <p:sldId id="257" r:id="rId7"/>
    <p:sldId id="261" r:id="rId8"/>
    <p:sldId id="262" r:id="rId9"/>
    <p:sldId id="259" r:id="rId10"/>
    <p:sldId id="265" r:id="rId11"/>
    <p:sldId id="266" r:id="rId12"/>
    <p:sldId id="267" r:id="rId13"/>
    <p:sldId id="264" r:id="rId14"/>
    <p:sldId id="270" r:id="rId15"/>
  </p:sldIdLst>
  <p:sldSz cx="9144000" cy="6858000" type="screen4x3"/>
  <p:notesSz cx="6858000" cy="9144000"/>
  <p:embeddedFontLst>
    <p:embeddedFont>
      <p:font typeface="Leelawadee UI Semilight" panose="020B0402040204020203" pitchFamily="34" charset="-34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093" autoAdjust="0"/>
    <p:restoredTop sz="94660"/>
  </p:normalViewPr>
  <p:slideViewPr>
    <p:cSldViewPr showGuides="1">
      <p:cViewPr>
        <p:scale>
          <a:sx n="62" d="100"/>
          <a:sy n="62" d="100"/>
        </p:scale>
        <p:origin x="507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5580E-090D-4AF6-8F9B-5746EE2920A6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B269F-32CA-41FD-85D2-4FC326D4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977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5580E-090D-4AF6-8F9B-5746EE2920A6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B269F-32CA-41FD-85D2-4FC326D4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281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5580E-090D-4AF6-8F9B-5746EE2920A6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B269F-32CA-41FD-85D2-4FC326D4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93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5580E-090D-4AF6-8F9B-5746EE2920A6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B269F-32CA-41FD-85D2-4FC326D4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38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5580E-090D-4AF6-8F9B-5746EE2920A6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B269F-32CA-41FD-85D2-4FC326D4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9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5580E-090D-4AF6-8F9B-5746EE2920A6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B269F-32CA-41FD-85D2-4FC326D4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807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5580E-090D-4AF6-8F9B-5746EE2920A6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B269F-32CA-41FD-85D2-4FC326D4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16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5580E-090D-4AF6-8F9B-5746EE2920A6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B269F-32CA-41FD-85D2-4FC326D4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7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5580E-090D-4AF6-8F9B-5746EE2920A6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B269F-32CA-41FD-85D2-4FC326D4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201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5580E-090D-4AF6-8F9B-5746EE2920A6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B269F-32CA-41FD-85D2-4FC326D4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58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5580E-090D-4AF6-8F9B-5746EE2920A6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B269F-32CA-41FD-85D2-4FC326D4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340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5580E-090D-4AF6-8F9B-5746EE2920A6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B269F-32CA-41FD-85D2-4FC326D4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69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32389" y="2399066"/>
            <a:ext cx="34412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25425" algn="l"/>
              </a:tabLst>
            </a:pPr>
            <a:r>
              <a:rPr lang="en-US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A CD OF THIS MESSAGE     	WILL BE AVAILABLE 	IMMEDIATELY FOLLOWING THE SERVICE</a:t>
            </a:r>
            <a:endParaRPr lang="en-US" sz="2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r="9677" b="21543"/>
          <a:stretch/>
        </p:blipFill>
        <p:spPr>
          <a:xfrm>
            <a:off x="449654" y="2446170"/>
            <a:ext cx="732859" cy="1102741"/>
          </a:xfrm>
          <a:prstGeom prst="rect">
            <a:avLst/>
          </a:prstGeom>
          <a:effectLst>
            <a:glow rad="317500">
              <a:schemeClr val="bg1">
                <a:alpha val="70000"/>
              </a:schemeClr>
            </a:glo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t="3338" r="19837" b="19578"/>
          <a:stretch/>
        </p:blipFill>
        <p:spPr>
          <a:xfrm>
            <a:off x="429632" y="4645556"/>
            <a:ext cx="852641" cy="816453"/>
          </a:xfrm>
          <a:prstGeom prst="rect">
            <a:avLst/>
          </a:prstGeom>
          <a:effectLst>
            <a:glow rad="317500">
              <a:schemeClr val="bg1">
                <a:alpha val="70000"/>
              </a:schemeClr>
            </a:glow>
          </a:effectLst>
        </p:spPr>
      </p:pic>
      <p:sp>
        <p:nvSpPr>
          <p:cNvPr id="8" name="TextBox 7"/>
          <p:cNvSpPr txBox="1"/>
          <p:nvPr/>
        </p:nvSpPr>
        <p:spPr>
          <a:xfrm>
            <a:off x="1074175" y="4571629"/>
            <a:ext cx="33380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4488"/>
            <a:r>
              <a:rPr lang="en-US" sz="2000" b="1" cap="all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It will also be available 	for podcast later 	this week at calvaryokc.com</a:t>
            </a:r>
            <a:endParaRPr lang="en-US" sz="2000" b="1" cap="all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76800" y="3239869"/>
            <a:ext cx="3677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2 0 : 1 – 2 2 : 3 3</a:t>
            </a:r>
            <a:endParaRPr lang="en-US" sz="3600" dirty="0">
              <a:solidFill>
                <a:schemeClr val="bg1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762500" y="1600200"/>
            <a:ext cx="4381500" cy="990600"/>
            <a:chOff x="4762500" y="1600200"/>
            <a:chExt cx="4381500" cy="990600"/>
          </a:xfrm>
        </p:grpSpPr>
        <p:sp>
          <p:nvSpPr>
            <p:cNvPr id="11" name="Rectangle 10"/>
            <p:cNvSpPr/>
            <p:nvPr/>
          </p:nvSpPr>
          <p:spPr>
            <a:xfrm>
              <a:off x="4762500" y="1600200"/>
              <a:ext cx="4381500" cy="9906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60000">
                  <a:schemeClr val="bg2">
                    <a:lumMod val="25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953000" y="1676400"/>
              <a:ext cx="40005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 E V I T I C U S</a:t>
              </a:r>
              <a:endPara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351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75352" y="-98320"/>
            <a:ext cx="367726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 smtClean="0">
                <a:solidFill>
                  <a:srgbClr val="0096FF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3 : 1 – 4 : 3 5 </a:t>
            </a:r>
            <a:endParaRPr lang="en-US" sz="3800" dirty="0">
              <a:solidFill>
                <a:srgbClr val="0096FF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-38100" y="-76200"/>
            <a:ext cx="8115300" cy="691285"/>
            <a:chOff x="4762500" y="1676400"/>
            <a:chExt cx="4381500" cy="691285"/>
          </a:xfrm>
        </p:grpSpPr>
        <p:sp>
          <p:nvSpPr>
            <p:cNvPr id="5" name="Rectangle 4"/>
            <p:cNvSpPr/>
            <p:nvPr/>
          </p:nvSpPr>
          <p:spPr>
            <a:xfrm>
              <a:off x="4762500" y="1752600"/>
              <a:ext cx="4381500" cy="615085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60000">
                  <a:schemeClr val="bg2">
                    <a:lumMod val="25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953000" y="1676400"/>
              <a:ext cx="400050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 E V I T I C U S  2 0 : 1 – 2 2 : 3 3</a:t>
              </a:r>
              <a:endPara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5196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7368" y="706608"/>
            <a:ext cx="82492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Matt. 26:65 ~ </a:t>
            </a: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the high priest tore his clothes, saying, “He has spoken blasphemy! What further need do we have of witnesses? Look, now you have heard His blasphemy</a:t>
            </a: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!”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75352" y="-98320"/>
            <a:ext cx="367726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 smtClean="0">
                <a:solidFill>
                  <a:srgbClr val="0096FF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3 : 1 – 4 : 3 5 </a:t>
            </a:r>
            <a:endParaRPr lang="en-US" sz="3800" dirty="0">
              <a:solidFill>
                <a:srgbClr val="0096FF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-38100" y="-76200"/>
            <a:ext cx="8115300" cy="691285"/>
            <a:chOff x="4762500" y="1676400"/>
            <a:chExt cx="4381500" cy="691285"/>
          </a:xfrm>
        </p:grpSpPr>
        <p:sp>
          <p:nvSpPr>
            <p:cNvPr id="10" name="Rectangle 9"/>
            <p:cNvSpPr/>
            <p:nvPr/>
          </p:nvSpPr>
          <p:spPr>
            <a:xfrm>
              <a:off x="4762500" y="1752600"/>
              <a:ext cx="4381500" cy="615085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60000">
                  <a:schemeClr val="bg2">
                    <a:lumMod val="25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953000" y="1676400"/>
              <a:ext cx="400050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 E V I T I C U S  2 0 : 1 – 2 2 : 3 3</a:t>
              </a:r>
              <a:endPara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57200" y="2723129"/>
            <a:ext cx="82492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Thess. 4:13 ~ </a:t>
            </a: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I do not want you to be ignorant, brethren, concerning those who have fallen asleep, lest you sorrow as others who have no hope.</a:t>
            </a:r>
          </a:p>
        </p:txBody>
      </p:sp>
    </p:spTree>
    <p:extLst>
      <p:ext uri="{BB962C8B-B14F-4D97-AF65-F5344CB8AC3E}">
        <p14:creationId xmlns:p14="http://schemas.microsoft.com/office/powerpoint/2010/main" val="1830948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75352" y="-98320"/>
            <a:ext cx="367726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 smtClean="0">
                <a:solidFill>
                  <a:srgbClr val="0096FF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3 : 1 – 4 : 3 5 </a:t>
            </a:r>
            <a:endParaRPr lang="en-US" sz="3800" dirty="0">
              <a:solidFill>
                <a:srgbClr val="0096FF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-38100" y="-76200"/>
            <a:ext cx="8115300" cy="691285"/>
            <a:chOff x="4762500" y="1676400"/>
            <a:chExt cx="4381500" cy="691285"/>
          </a:xfrm>
        </p:grpSpPr>
        <p:sp>
          <p:nvSpPr>
            <p:cNvPr id="5" name="Rectangle 4"/>
            <p:cNvSpPr/>
            <p:nvPr/>
          </p:nvSpPr>
          <p:spPr>
            <a:xfrm>
              <a:off x="4762500" y="1752600"/>
              <a:ext cx="4381500" cy="615085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60000">
                  <a:schemeClr val="bg2">
                    <a:lumMod val="25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953000" y="1676400"/>
              <a:ext cx="400050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 E V I T I C U S  2 0 : 1 – 2 2 : 3 3</a:t>
              </a:r>
              <a:endPara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82309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7368" y="706608"/>
            <a:ext cx="8249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Cattle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 ~ KJV, 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beeves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5352" y="-98320"/>
            <a:ext cx="367726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 smtClean="0">
                <a:solidFill>
                  <a:srgbClr val="0096FF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3 : 1 – 4 : 3 5 </a:t>
            </a:r>
            <a:endParaRPr lang="en-US" sz="3800" dirty="0">
              <a:solidFill>
                <a:srgbClr val="0096FF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-38100" y="-76200"/>
            <a:ext cx="8115300" cy="691285"/>
            <a:chOff x="4762500" y="1676400"/>
            <a:chExt cx="4381500" cy="691285"/>
          </a:xfrm>
        </p:grpSpPr>
        <p:sp>
          <p:nvSpPr>
            <p:cNvPr id="7" name="Rectangle 6"/>
            <p:cNvSpPr/>
            <p:nvPr/>
          </p:nvSpPr>
          <p:spPr>
            <a:xfrm>
              <a:off x="4762500" y="1752600"/>
              <a:ext cx="4381500" cy="615085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60000">
                  <a:schemeClr val="bg2">
                    <a:lumMod val="25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953000" y="1676400"/>
              <a:ext cx="400050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 E V I T I C U S  2 0 : 1 – 2 2 : 3 3</a:t>
              </a:r>
              <a:endPara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3680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75352" y="-98320"/>
            <a:ext cx="367726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 smtClean="0">
                <a:solidFill>
                  <a:srgbClr val="0096FF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3 : 1 – 4 : 3 5 </a:t>
            </a:r>
            <a:endParaRPr lang="en-US" sz="3800" dirty="0">
              <a:solidFill>
                <a:srgbClr val="0096FF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-38100" y="-76200"/>
            <a:ext cx="8115300" cy="691285"/>
            <a:chOff x="4762500" y="1676400"/>
            <a:chExt cx="4381500" cy="691285"/>
          </a:xfrm>
        </p:grpSpPr>
        <p:sp>
          <p:nvSpPr>
            <p:cNvPr id="5" name="Rectangle 4"/>
            <p:cNvSpPr/>
            <p:nvPr/>
          </p:nvSpPr>
          <p:spPr>
            <a:xfrm>
              <a:off x="4762500" y="1752600"/>
              <a:ext cx="4381500" cy="615085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60000">
                  <a:schemeClr val="bg2">
                    <a:lumMod val="25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953000" y="1676400"/>
              <a:ext cx="400050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 E V I T I C U S  2 0 : 1 – 2 2 : 3 3</a:t>
              </a:r>
              <a:endPara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4430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75352" y="-98320"/>
            <a:ext cx="367726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 smtClean="0">
                <a:solidFill>
                  <a:srgbClr val="0096FF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3 : 1 – 4 : 3 5 </a:t>
            </a:r>
            <a:endParaRPr lang="en-US" sz="3800" dirty="0">
              <a:solidFill>
                <a:srgbClr val="0096FF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-38100" y="-76200"/>
            <a:ext cx="8115300" cy="691285"/>
            <a:chOff x="4762500" y="1676400"/>
            <a:chExt cx="4381500" cy="691285"/>
          </a:xfrm>
        </p:grpSpPr>
        <p:sp>
          <p:nvSpPr>
            <p:cNvPr id="7" name="Rectangle 6"/>
            <p:cNvSpPr/>
            <p:nvPr/>
          </p:nvSpPr>
          <p:spPr>
            <a:xfrm>
              <a:off x="4762500" y="1752600"/>
              <a:ext cx="4381500" cy="615085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60000">
                  <a:schemeClr val="bg2">
                    <a:lumMod val="25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953000" y="1676400"/>
              <a:ext cx="400050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 E V I T I C U S  2 0 : 1 – 2 2 : 3 3</a:t>
              </a:r>
              <a:endPara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16" name="Picture 7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8" t="3579" r="2221" b="4676"/>
          <a:stretch/>
        </p:blipFill>
        <p:spPr bwMode="auto">
          <a:xfrm rot="219586">
            <a:off x="838200" y="1066800"/>
            <a:ext cx="5781065" cy="4766845"/>
          </a:xfrm>
          <a:prstGeom prst="rect">
            <a:avLst/>
          </a:prstGeom>
          <a:noFill/>
          <a:ln>
            <a:noFill/>
          </a:ln>
          <a:effectLst>
            <a:outerShdw blurRad="127000" dist="254000" dir="2700000" algn="tl" rotWithShape="0">
              <a:schemeClr val="bg1">
                <a:alpha val="3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7827498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7368" y="706608"/>
            <a:ext cx="8249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Capital Crimes of Israel: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0683" y="1329663"/>
            <a:ext cx="8249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40080"/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	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Striking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cursing a parent (Ex. 21:15,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17)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5352" y="-98320"/>
            <a:ext cx="367726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 smtClean="0">
                <a:solidFill>
                  <a:srgbClr val="0096FF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3 : 1 – 4 : 3 5 </a:t>
            </a:r>
            <a:endParaRPr lang="en-US" sz="3800" dirty="0">
              <a:solidFill>
                <a:srgbClr val="0096FF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-38100" y="-76200"/>
            <a:ext cx="8115300" cy="691285"/>
            <a:chOff x="4762500" y="1676400"/>
            <a:chExt cx="4381500" cy="691285"/>
          </a:xfrm>
        </p:grpSpPr>
        <p:sp>
          <p:nvSpPr>
            <p:cNvPr id="7" name="Rectangle 6"/>
            <p:cNvSpPr/>
            <p:nvPr/>
          </p:nvSpPr>
          <p:spPr>
            <a:xfrm>
              <a:off x="4762500" y="1752600"/>
              <a:ext cx="4381500" cy="615085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60000">
                  <a:schemeClr val="bg2">
                    <a:lumMod val="25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953000" y="1676400"/>
              <a:ext cx="400050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 E V I T I C U S  2 0 : 1 – 2 2 : 3 3</a:t>
              </a:r>
              <a:endPara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57087" y="1889315"/>
            <a:ext cx="8249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40080"/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	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Breaking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Sabbath (Ex. 31:14)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2459385"/>
            <a:ext cx="8249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40080"/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	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(Lev. 24:10–16)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3604" y="3019037"/>
            <a:ext cx="8249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40080"/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	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Practicing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occult (Ex. 22:18)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" y="3563155"/>
            <a:ext cx="8249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40080"/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	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False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prophesy (Deut. 13:1–5)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3604" y="4122807"/>
            <a:ext cx="8249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40080"/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	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Adultery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(Lev. 20:10)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3717" y="4692877"/>
            <a:ext cx="8249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40080"/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	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Rape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(Deut. 22:25)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0121" y="5252529"/>
            <a:ext cx="8249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40080"/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	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Unchastity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before marriage (vv. 13-24)</a:t>
            </a:r>
          </a:p>
        </p:txBody>
      </p:sp>
    </p:spTree>
    <p:extLst>
      <p:ext uri="{BB962C8B-B14F-4D97-AF65-F5344CB8AC3E}">
        <p14:creationId xmlns:p14="http://schemas.microsoft.com/office/powerpoint/2010/main" val="695567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7368" y="706608"/>
            <a:ext cx="8249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Capital Crimes of Israel: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0683" y="1329663"/>
            <a:ext cx="8249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40080"/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	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Incest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(Lev. 20:11–12)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5352" y="-98320"/>
            <a:ext cx="367726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 smtClean="0">
                <a:solidFill>
                  <a:srgbClr val="0096FF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3 : 1 – 4 : 3 5 </a:t>
            </a:r>
            <a:endParaRPr lang="en-US" sz="3800" dirty="0">
              <a:solidFill>
                <a:srgbClr val="0096FF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-38100" y="-76200"/>
            <a:ext cx="8115300" cy="691285"/>
            <a:chOff x="4762500" y="1676400"/>
            <a:chExt cx="4381500" cy="691285"/>
          </a:xfrm>
        </p:grpSpPr>
        <p:sp>
          <p:nvSpPr>
            <p:cNvPr id="7" name="Rectangle 6"/>
            <p:cNvSpPr/>
            <p:nvPr/>
          </p:nvSpPr>
          <p:spPr>
            <a:xfrm>
              <a:off x="4762500" y="1752600"/>
              <a:ext cx="4381500" cy="615085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60000">
                  <a:schemeClr val="bg2">
                    <a:lumMod val="25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953000" y="1676400"/>
              <a:ext cx="400050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 E V I T I C U S  2 0 : 1 – 2 2 : 3 3</a:t>
              </a:r>
              <a:endPara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57087" y="1889315"/>
            <a:ext cx="8249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40080"/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	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Homosexuality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(Lev. 20:13)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2459385"/>
            <a:ext cx="8249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40080"/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11.	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Bestiality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(vv. 15–16)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3604" y="3019037"/>
            <a:ext cx="8249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40080"/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12.	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Kidnapping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(Ex. 21:16)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" y="3563155"/>
            <a:ext cx="8249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40080"/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13.	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Idolatry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(Lev. 20:1–5)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3604" y="4122807"/>
            <a:ext cx="8249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40080"/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	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False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witness in a capital crime (Deut. 19:16–21)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3717" y="5130225"/>
            <a:ext cx="8249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40080"/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15.	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Murder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(Ex. 21:12)</a:t>
            </a:r>
          </a:p>
        </p:txBody>
      </p:sp>
    </p:spTree>
    <p:extLst>
      <p:ext uri="{BB962C8B-B14F-4D97-AF65-F5344CB8AC3E}">
        <p14:creationId xmlns:p14="http://schemas.microsoft.com/office/powerpoint/2010/main" val="1681333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7368" y="706608"/>
            <a:ext cx="8249264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23:10-11 ~ </a:t>
            </a:r>
            <a:r>
              <a:rPr lang="en-US" sz="35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Paul said, “I stand at Caesar's judgment seat, where I ought to be judged. To the Jews I have done no wrong, as you very well know. </a:t>
            </a:r>
            <a:r>
              <a:rPr lang="en-US" sz="35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if I am an offender, or have committed anything deserving of death, I do not object to dying; but if there is nothing in these things of which these men accuse me, no one can deliver me to them. I appeal to Caesar.”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75352" y="-98320"/>
            <a:ext cx="367726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 smtClean="0">
                <a:solidFill>
                  <a:srgbClr val="0096FF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3 : 1 – 4 : 3 5 </a:t>
            </a:r>
            <a:endParaRPr lang="en-US" sz="3800" dirty="0">
              <a:solidFill>
                <a:srgbClr val="0096FF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-38100" y="-76200"/>
            <a:ext cx="8115300" cy="691285"/>
            <a:chOff x="4762500" y="1676400"/>
            <a:chExt cx="4381500" cy="691285"/>
          </a:xfrm>
        </p:grpSpPr>
        <p:sp>
          <p:nvSpPr>
            <p:cNvPr id="7" name="Rectangle 6"/>
            <p:cNvSpPr/>
            <p:nvPr/>
          </p:nvSpPr>
          <p:spPr>
            <a:xfrm>
              <a:off x="4762500" y="1752600"/>
              <a:ext cx="4381500" cy="615085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60000">
                  <a:schemeClr val="bg2">
                    <a:lumMod val="25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953000" y="1676400"/>
              <a:ext cx="400050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 E V I T I C U S  2 0 : 1 – 2 2 : 3 3</a:t>
              </a:r>
              <a:endPara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5306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75352" y="-98320"/>
            <a:ext cx="367726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 smtClean="0">
                <a:solidFill>
                  <a:srgbClr val="0096FF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3 : 1 – 4 : 3 5 </a:t>
            </a:r>
            <a:endParaRPr lang="en-US" sz="3800" dirty="0">
              <a:solidFill>
                <a:srgbClr val="0096FF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-38100" y="-76200"/>
            <a:ext cx="8115300" cy="691285"/>
            <a:chOff x="4762500" y="1676400"/>
            <a:chExt cx="4381500" cy="691285"/>
          </a:xfrm>
        </p:grpSpPr>
        <p:sp>
          <p:nvSpPr>
            <p:cNvPr id="5" name="Rectangle 4"/>
            <p:cNvSpPr/>
            <p:nvPr/>
          </p:nvSpPr>
          <p:spPr>
            <a:xfrm>
              <a:off x="4762500" y="1752600"/>
              <a:ext cx="4381500" cy="615085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60000">
                  <a:schemeClr val="bg2">
                    <a:lumMod val="25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953000" y="1676400"/>
              <a:ext cx="400050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 E V I T I C U S  2 0 : 1 – 2 2 : 3 3</a:t>
              </a:r>
              <a:endPara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0804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75352" y="-98320"/>
            <a:ext cx="367726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 smtClean="0">
                <a:solidFill>
                  <a:srgbClr val="0096FF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3 : 1 – 4 : 3 5 </a:t>
            </a:r>
            <a:endParaRPr lang="en-US" sz="3800" dirty="0">
              <a:solidFill>
                <a:srgbClr val="0096FF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-38100" y="-76200"/>
            <a:ext cx="8115300" cy="691285"/>
            <a:chOff x="4762500" y="1676400"/>
            <a:chExt cx="4381500" cy="691285"/>
          </a:xfrm>
        </p:grpSpPr>
        <p:sp>
          <p:nvSpPr>
            <p:cNvPr id="7" name="Rectangle 6"/>
            <p:cNvSpPr/>
            <p:nvPr/>
          </p:nvSpPr>
          <p:spPr>
            <a:xfrm>
              <a:off x="4762500" y="1752600"/>
              <a:ext cx="4381500" cy="615085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60000">
                  <a:schemeClr val="bg2">
                    <a:lumMod val="25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953000" y="1676400"/>
              <a:ext cx="400050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 E V I T I C U S  2 0 : 1 – 2 2 : 3 3</a:t>
              </a:r>
              <a:endPara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9" name="Picture 14" descr="bigami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15336">
            <a:off x="1292324" y="890529"/>
            <a:ext cx="6693865" cy="3570061"/>
          </a:xfrm>
          <a:prstGeom prst="rect">
            <a:avLst/>
          </a:prstGeom>
          <a:noFill/>
          <a:effectLst>
            <a:outerShdw blurRad="127000" dist="254000" dir="8100000" algn="tr" rotWithShape="0">
              <a:schemeClr val="bg1">
                <a:alpha val="3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1381415" y="4462970"/>
            <a:ext cx="669386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Victor (46) and his blushing "brides" Bianca (31) and </a:t>
            </a:r>
            <a:r>
              <a:rPr lang="en-US" alt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Mijam</a:t>
            </a:r>
            <a:r>
              <a:rPr lang="en-US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(35)</a:t>
            </a:r>
          </a:p>
        </p:txBody>
      </p:sp>
    </p:spTree>
    <p:extLst>
      <p:ext uri="{BB962C8B-B14F-4D97-AF65-F5344CB8AC3E}">
        <p14:creationId xmlns:p14="http://schemas.microsoft.com/office/powerpoint/2010/main" val="3935918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75352" y="-98320"/>
            <a:ext cx="367726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 smtClean="0">
                <a:solidFill>
                  <a:srgbClr val="0096FF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3 : 1 – 4 : 3 5 </a:t>
            </a:r>
            <a:endParaRPr lang="en-US" sz="3800" dirty="0">
              <a:solidFill>
                <a:srgbClr val="0096FF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-38100" y="-76200"/>
            <a:ext cx="8115300" cy="691285"/>
            <a:chOff x="4762500" y="1676400"/>
            <a:chExt cx="4381500" cy="691285"/>
          </a:xfrm>
        </p:grpSpPr>
        <p:sp>
          <p:nvSpPr>
            <p:cNvPr id="5" name="Rectangle 4"/>
            <p:cNvSpPr/>
            <p:nvPr/>
          </p:nvSpPr>
          <p:spPr>
            <a:xfrm>
              <a:off x="4762500" y="1752600"/>
              <a:ext cx="4381500" cy="615085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60000">
                  <a:schemeClr val="bg2">
                    <a:lumMod val="25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953000" y="1676400"/>
              <a:ext cx="400050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 E V I T I C U S  2 0 : 1 – 2 2 : 3 3</a:t>
              </a:r>
              <a:endPara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426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7368" y="706608"/>
            <a:ext cx="82492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Joe </a:t>
            </a:r>
            <a:r>
              <a:rPr lang="en-US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Focht</a:t>
            </a: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 </a:t>
            </a:r>
            <a:r>
              <a:rPr lang="en-US" sz="3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“God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more concerned about our ‘character’ than He is about our ‘reputation’ – what we are in private – what we are when no one’s watching.”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75352" y="-98320"/>
            <a:ext cx="367726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 smtClean="0">
                <a:solidFill>
                  <a:srgbClr val="0096FF"/>
                </a:soli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3 : 1 – 4 : 3 5 </a:t>
            </a:r>
            <a:endParaRPr lang="en-US" sz="3800" dirty="0">
              <a:solidFill>
                <a:srgbClr val="0096FF"/>
              </a:soli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-38100" y="-76200"/>
            <a:ext cx="8115300" cy="691285"/>
            <a:chOff x="4762500" y="1676400"/>
            <a:chExt cx="4381500" cy="691285"/>
          </a:xfrm>
        </p:grpSpPr>
        <p:sp>
          <p:nvSpPr>
            <p:cNvPr id="10" name="Rectangle 9"/>
            <p:cNvSpPr/>
            <p:nvPr/>
          </p:nvSpPr>
          <p:spPr>
            <a:xfrm>
              <a:off x="4762500" y="1752600"/>
              <a:ext cx="4381500" cy="615085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60000">
                  <a:schemeClr val="bg2">
                    <a:lumMod val="25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953000" y="1676400"/>
              <a:ext cx="400050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 E V I T I C U S  2 0 : 1 – 2 2 : 3 3</a:t>
              </a:r>
              <a:endPara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32365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Leviticus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eviticus">
      <a:majorFont>
        <a:latin typeface="Leelawadee UI Semilight"/>
        <a:ea typeface=""/>
        <a:cs typeface=""/>
      </a:majorFont>
      <a:minorFont>
        <a:latin typeface="Leelawadee UI Semi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viticus_03-04.pptx" id="{3E221616-B9B9-4BF8-BBB8-041D984A04E9}" vid="{18242E9C-144E-44DF-B7F5-C3A5BDAEC39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Leviticus</Template>
  <TotalTime>436</TotalTime>
  <Words>641</Words>
  <Application>Microsoft Office PowerPoint</Application>
  <PresentationFormat>On-screen Show (4:3)</PresentationFormat>
  <Paragraphs>53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Leelawadee UI Semilight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12</cp:revision>
  <dcterms:created xsi:type="dcterms:W3CDTF">2015-05-19T18:47:30Z</dcterms:created>
  <dcterms:modified xsi:type="dcterms:W3CDTF">2015-05-20T20:54:46Z</dcterms:modified>
</cp:coreProperties>
</file>