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76" r:id="rId6"/>
    <p:sldId id="261" r:id="rId7"/>
    <p:sldId id="262" r:id="rId8"/>
    <p:sldId id="280" r:id="rId9"/>
    <p:sldId id="281" r:id="rId10"/>
    <p:sldId id="278" r:id="rId11"/>
    <p:sldId id="279" r:id="rId12"/>
    <p:sldId id="263" r:id="rId13"/>
    <p:sldId id="264" r:id="rId14"/>
    <p:sldId id="259" r:id="rId15"/>
    <p:sldId id="269" r:id="rId16"/>
    <p:sldId id="284" r:id="rId17"/>
    <p:sldId id="285" r:id="rId18"/>
    <p:sldId id="265" r:id="rId19"/>
    <p:sldId id="270" r:id="rId20"/>
    <p:sldId id="282" r:id="rId21"/>
    <p:sldId id="283" r:id="rId22"/>
    <p:sldId id="267" r:id="rId23"/>
    <p:sldId id="271" r:id="rId24"/>
    <p:sldId id="272" r:id="rId25"/>
    <p:sldId id="277" r:id="rId26"/>
    <p:sldId id="274" r:id="rId27"/>
    <p:sldId id="273" r:id="rId28"/>
  </p:sldIdLst>
  <p:sldSz cx="9144000" cy="6858000" type="screen4x3"/>
  <p:notesSz cx="6858000" cy="9144000"/>
  <p:embeddedFontLst>
    <p:embeddedFont>
      <p:font typeface="Leelawadee UI Semilight" panose="020B0402040204020203" pitchFamily="34" charset="-3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4" autoAdjust="0"/>
    <p:restoredTop sz="94660"/>
  </p:normalViewPr>
  <p:slideViewPr>
    <p:cSldViewPr showGuides="1">
      <p:cViewPr varScale="1">
        <p:scale>
          <a:sx n="65" d="100"/>
          <a:sy n="65" d="100"/>
        </p:scale>
        <p:origin x="651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5580E-090D-4AF6-8F9B-5746EE2920A6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2389" y="2399066"/>
            <a:ext cx="3441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A CD OF THIS MESSAGE     	WILL BE AVAILABLE 	IMMEDIATELY FOLLOWING THE SERVICE</a:t>
            </a:r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677" b="21543"/>
          <a:stretch/>
        </p:blipFill>
        <p:spPr>
          <a:xfrm>
            <a:off x="449654" y="2446170"/>
            <a:ext cx="732859" cy="1102741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338" r="19837" b="19578"/>
          <a:stretch/>
        </p:blipFill>
        <p:spPr>
          <a:xfrm>
            <a:off x="429632" y="4645556"/>
            <a:ext cx="852641" cy="816453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074175" y="4571629"/>
            <a:ext cx="3338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/>
            <a:r>
              <a:rPr lang="en-US" sz="2000" b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It will also be available 	for podcast later 	this week at calvaryokc.com</a:t>
            </a:r>
            <a:endParaRPr lang="en-US" sz="20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239869"/>
            <a:ext cx="367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7 : 1 – 1 9 : 3 7</a:t>
            </a:r>
            <a:endParaRPr lang="en-US" sz="3600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62500" y="1600200"/>
            <a:ext cx="4381500" cy="990600"/>
            <a:chOff x="4762500" y="1600200"/>
            <a:chExt cx="4381500" cy="990600"/>
          </a:xfrm>
        </p:grpSpPr>
        <p:sp>
          <p:nvSpPr>
            <p:cNvPr id="11" name="Rectangle 10"/>
            <p:cNvSpPr/>
            <p:nvPr/>
          </p:nvSpPr>
          <p:spPr>
            <a:xfrm>
              <a:off x="4762500" y="1600200"/>
              <a:ext cx="43815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0" y="1676400"/>
              <a:ext cx="4000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5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Exception: Deut. 25:5-10 (Levirate marriage)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5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8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KJV, 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confusion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(only here and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20:12)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KJV,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confusion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(only here and 20:12 ~ lying with daughter-in-law)</a:t>
            </a:r>
            <a:r>
              <a:rPr kumimoji="0" lang="en-US" alt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7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your God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799" y="1285476"/>
            <a:ext cx="80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16x in this chapter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5800" y="1899005"/>
            <a:ext cx="80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40x in 18-26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2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57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Mal. 1:8 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when you offer the blind as a sacrifice,</a:t>
            </a:r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evil?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when you offer the lame and sick,</a:t>
            </a:r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evil?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it then to your governor!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he be pleased with you?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he accept you favorably?”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Says the Lord of hosts.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4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7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4:26b 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 angry and do not sin”: do not let the sun go down on your wrath.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47096" y="2458514"/>
            <a:ext cx="8249536" cy="3580397"/>
            <a:chOff x="447096" y="2458514"/>
            <a:chExt cx="8249536" cy="3580397"/>
          </a:xfrm>
        </p:grpSpPr>
        <p:grpSp>
          <p:nvGrpSpPr>
            <p:cNvPr id="59" name="Group 58"/>
            <p:cNvGrpSpPr/>
            <p:nvPr/>
          </p:nvGrpSpPr>
          <p:grpSpPr>
            <a:xfrm>
              <a:off x="1213221" y="2458514"/>
              <a:ext cx="7483411" cy="3174969"/>
              <a:chOff x="1213220" y="2458514"/>
              <a:chExt cx="6863980" cy="317496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216417" y="2460934"/>
                <a:ext cx="6860783" cy="316619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461346" y="2460934"/>
                <a:ext cx="0" cy="316619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729708" y="2460934"/>
                <a:ext cx="0" cy="316619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966692" y="2460934"/>
                <a:ext cx="0" cy="316619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192380" y="2460934"/>
                <a:ext cx="0" cy="316619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453214" y="2458514"/>
                <a:ext cx="0" cy="316619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1216417" y="3150822"/>
                <a:ext cx="6860783" cy="145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213220" y="3770988"/>
                <a:ext cx="6863715" cy="1537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13675" y="4389704"/>
                <a:ext cx="6863298" cy="81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1214119" y="5001219"/>
                <a:ext cx="6862891" cy="72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809015" y="2467284"/>
                <a:ext cx="0" cy="316619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096205" y="2467284"/>
                <a:ext cx="0" cy="316619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325154" y="2467284"/>
                <a:ext cx="0" cy="316619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554102" y="2467284"/>
                <a:ext cx="0" cy="316619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806347" y="2467284"/>
                <a:ext cx="0" cy="316619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47368" y="4828196"/>
              <a:ext cx="76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9AM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3044" y="4208640"/>
              <a:ext cx="76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12PM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200" y="3596980"/>
              <a:ext cx="76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PM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7096" y="2979802"/>
              <a:ext cx="76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PM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7586" y="5632397"/>
              <a:ext cx="920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91742" y="5623433"/>
              <a:ext cx="920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MAY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44126" y="5638801"/>
              <a:ext cx="920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JUL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79862" y="5629837"/>
              <a:ext cx="920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SEP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561702" y="5628557"/>
              <a:ext cx="920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NOV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2" name="Freeform 61"/>
          <p:cNvSpPr/>
          <p:nvPr/>
        </p:nvSpPr>
        <p:spPr>
          <a:xfrm>
            <a:off x="1229440" y="2697096"/>
            <a:ext cx="7500724" cy="2832846"/>
          </a:xfrm>
          <a:custGeom>
            <a:avLst/>
            <a:gdLst>
              <a:gd name="connsiteX0" fmla="*/ 0 w 7491933"/>
              <a:gd name="connsiteY0" fmla="*/ 2620255 h 2843092"/>
              <a:gd name="connsiteX1" fmla="*/ 630091 w 7491933"/>
              <a:gd name="connsiteY1" fmla="*/ 2574151 h 2843092"/>
              <a:gd name="connsiteX2" fmla="*/ 1367758 w 7491933"/>
              <a:gd name="connsiteY2" fmla="*/ 2804672 h 2843092"/>
              <a:gd name="connsiteX3" fmla="*/ 2013217 w 7491933"/>
              <a:gd name="connsiteY3" fmla="*/ 2720148 h 2843092"/>
              <a:gd name="connsiteX4" fmla="*/ 2750884 w 7491933"/>
              <a:gd name="connsiteY4" fmla="*/ 2804672 h 2843092"/>
              <a:gd name="connsiteX5" fmla="*/ 4103274 w 7491933"/>
              <a:gd name="connsiteY5" fmla="*/ 2843092 h 2843092"/>
              <a:gd name="connsiteX6" fmla="*/ 4717997 w 7491933"/>
              <a:gd name="connsiteY6" fmla="*/ 2712464 h 2843092"/>
              <a:gd name="connsiteX7" fmla="*/ 5455664 w 7491933"/>
              <a:gd name="connsiteY7" fmla="*/ 2681728 h 2843092"/>
              <a:gd name="connsiteX8" fmla="*/ 6177963 w 7491933"/>
              <a:gd name="connsiteY8" fmla="*/ 2620255 h 2843092"/>
              <a:gd name="connsiteX9" fmla="*/ 6177963 w 7491933"/>
              <a:gd name="connsiteY9" fmla="*/ 2620255 h 2843092"/>
              <a:gd name="connsiteX10" fmla="*/ 6831106 w 7491933"/>
              <a:gd name="connsiteY10" fmla="*/ 2697096 h 2843092"/>
              <a:gd name="connsiteX11" fmla="*/ 7491933 w 7491933"/>
              <a:gd name="connsiteY11" fmla="*/ 760719 h 2843092"/>
              <a:gd name="connsiteX12" fmla="*/ 6823422 w 7491933"/>
              <a:gd name="connsiteY12" fmla="*/ 560934 h 2843092"/>
              <a:gd name="connsiteX13" fmla="*/ 6139543 w 7491933"/>
              <a:gd name="connsiteY13" fmla="*/ 276625 h 2843092"/>
              <a:gd name="connsiteX14" fmla="*/ 5447980 w 7491933"/>
              <a:gd name="connsiteY14" fmla="*/ 199785 h 2843092"/>
              <a:gd name="connsiteX15" fmla="*/ 4756417 w 7491933"/>
              <a:gd name="connsiteY15" fmla="*/ 107576 h 2843092"/>
              <a:gd name="connsiteX16" fmla="*/ 4110958 w 7491933"/>
              <a:gd name="connsiteY16" fmla="*/ 0 h 2843092"/>
              <a:gd name="connsiteX17" fmla="*/ 3434763 w 7491933"/>
              <a:gd name="connsiteY17" fmla="*/ 0 h 2843092"/>
              <a:gd name="connsiteX18" fmla="*/ 2766252 w 7491933"/>
              <a:gd name="connsiteY18" fmla="*/ 69156 h 2843092"/>
              <a:gd name="connsiteX19" fmla="*/ 2051637 w 7491933"/>
              <a:gd name="connsiteY19" fmla="*/ 145996 h 2843092"/>
              <a:gd name="connsiteX20" fmla="*/ 660827 w 7491933"/>
              <a:gd name="connsiteY20" fmla="*/ 330413 h 2843092"/>
              <a:gd name="connsiteX21" fmla="*/ 23052 w 7491933"/>
              <a:gd name="connsiteY21" fmla="*/ 530198 h 2843092"/>
              <a:gd name="connsiteX22" fmla="*/ 0 w 7491933"/>
              <a:gd name="connsiteY22" fmla="*/ 2620255 h 2843092"/>
              <a:gd name="connsiteX0" fmla="*/ 0 w 7491933"/>
              <a:gd name="connsiteY0" fmla="*/ 2620255 h 2843092"/>
              <a:gd name="connsiteX1" fmla="*/ 630091 w 7491933"/>
              <a:gd name="connsiteY1" fmla="*/ 2574151 h 2843092"/>
              <a:gd name="connsiteX2" fmla="*/ 1367758 w 7491933"/>
              <a:gd name="connsiteY2" fmla="*/ 2804672 h 2843092"/>
              <a:gd name="connsiteX3" fmla="*/ 2013217 w 7491933"/>
              <a:gd name="connsiteY3" fmla="*/ 2720148 h 2843092"/>
              <a:gd name="connsiteX4" fmla="*/ 2750884 w 7491933"/>
              <a:gd name="connsiteY4" fmla="*/ 2804672 h 2843092"/>
              <a:gd name="connsiteX5" fmla="*/ 4103274 w 7491933"/>
              <a:gd name="connsiteY5" fmla="*/ 2843092 h 2843092"/>
              <a:gd name="connsiteX6" fmla="*/ 4717997 w 7491933"/>
              <a:gd name="connsiteY6" fmla="*/ 2712464 h 2843092"/>
              <a:gd name="connsiteX7" fmla="*/ 5455664 w 7491933"/>
              <a:gd name="connsiteY7" fmla="*/ 2681728 h 2843092"/>
              <a:gd name="connsiteX8" fmla="*/ 6177963 w 7491933"/>
              <a:gd name="connsiteY8" fmla="*/ 2620255 h 2843092"/>
              <a:gd name="connsiteX9" fmla="*/ 6177963 w 7491933"/>
              <a:gd name="connsiteY9" fmla="*/ 2620255 h 2843092"/>
              <a:gd name="connsiteX10" fmla="*/ 6831106 w 7491933"/>
              <a:gd name="connsiteY10" fmla="*/ 2697096 h 2843092"/>
              <a:gd name="connsiteX11" fmla="*/ 6892578 w 7491933"/>
              <a:gd name="connsiteY11" fmla="*/ 2466575 h 2843092"/>
              <a:gd name="connsiteX12" fmla="*/ 7491933 w 7491933"/>
              <a:gd name="connsiteY12" fmla="*/ 760719 h 2843092"/>
              <a:gd name="connsiteX13" fmla="*/ 6823422 w 7491933"/>
              <a:gd name="connsiteY13" fmla="*/ 560934 h 2843092"/>
              <a:gd name="connsiteX14" fmla="*/ 6139543 w 7491933"/>
              <a:gd name="connsiteY14" fmla="*/ 276625 h 2843092"/>
              <a:gd name="connsiteX15" fmla="*/ 5447980 w 7491933"/>
              <a:gd name="connsiteY15" fmla="*/ 199785 h 2843092"/>
              <a:gd name="connsiteX16" fmla="*/ 4756417 w 7491933"/>
              <a:gd name="connsiteY16" fmla="*/ 107576 h 2843092"/>
              <a:gd name="connsiteX17" fmla="*/ 4110958 w 7491933"/>
              <a:gd name="connsiteY17" fmla="*/ 0 h 2843092"/>
              <a:gd name="connsiteX18" fmla="*/ 3434763 w 7491933"/>
              <a:gd name="connsiteY18" fmla="*/ 0 h 2843092"/>
              <a:gd name="connsiteX19" fmla="*/ 2766252 w 7491933"/>
              <a:gd name="connsiteY19" fmla="*/ 69156 h 2843092"/>
              <a:gd name="connsiteX20" fmla="*/ 2051637 w 7491933"/>
              <a:gd name="connsiteY20" fmla="*/ 145996 h 2843092"/>
              <a:gd name="connsiteX21" fmla="*/ 660827 w 7491933"/>
              <a:gd name="connsiteY21" fmla="*/ 330413 h 2843092"/>
              <a:gd name="connsiteX22" fmla="*/ 23052 w 7491933"/>
              <a:gd name="connsiteY22" fmla="*/ 530198 h 2843092"/>
              <a:gd name="connsiteX23" fmla="*/ 0 w 7491933"/>
              <a:gd name="connsiteY23" fmla="*/ 2620255 h 2843092"/>
              <a:gd name="connsiteX0" fmla="*/ 0 w 7499617"/>
              <a:gd name="connsiteY0" fmla="*/ 2620255 h 2843092"/>
              <a:gd name="connsiteX1" fmla="*/ 630091 w 7499617"/>
              <a:gd name="connsiteY1" fmla="*/ 2574151 h 2843092"/>
              <a:gd name="connsiteX2" fmla="*/ 1367758 w 7499617"/>
              <a:gd name="connsiteY2" fmla="*/ 2804672 h 2843092"/>
              <a:gd name="connsiteX3" fmla="*/ 2013217 w 7499617"/>
              <a:gd name="connsiteY3" fmla="*/ 2720148 h 2843092"/>
              <a:gd name="connsiteX4" fmla="*/ 2750884 w 7499617"/>
              <a:gd name="connsiteY4" fmla="*/ 2804672 h 2843092"/>
              <a:gd name="connsiteX5" fmla="*/ 4103274 w 7499617"/>
              <a:gd name="connsiteY5" fmla="*/ 2843092 h 2843092"/>
              <a:gd name="connsiteX6" fmla="*/ 4717997 w 7499617"/>
              <a:gd name="connsiteY6" fmla="*/ 2712464 h 2843092"/>
              <a:gd name="connsiteX7" fmla="*/ 5455664 w 7499617"/>
              <a:gd name="connsiteY7" fmla="*/ 2681728 h 2843092"/>
              <a:gd name="connsiteX8" fmla="*/ 6177963 w 7499617"/>
              <a:gd name="connsiteY8" fmla="*/ 2620255 h 2843092"/>
              <a:gd name="connsiteX9" fmla="*/ 6177963 w 7499617"/>
              <a:gd name="connsiteY9" fmla="*/ 2620255 h 2843092"/>
              <a:gd name="connsiteX10" fmla="*/ 6831106 w 7499617"/>
              <a:gd name="connsiteY10" fmla="*/ 2697096 h 2843092"/>
              <a:gd name="connsiteX11" fmla="*/ 7499617 w 7499617"/>
              <a:gd name="connsiteY11" fmla="*/ 2620256 h 2843092"/>
              <a:gd name="connsiteX12" fmla="*/ 7491933 w 7499617"/>
              <a:gd name="connsiteY12" fmla="*/ 760719 h 2843092"/>
              <a:gd name="connsiteX13" fmla="*/ 6823422 w 7499617"/>
              <a:gd name="connsiteY13" fmla="*/ 560934 h 2843092"/>
              <a:gd name="connsiteX14" fmla="*/ 6139543 w 7499617"/>
              <a:gd name="connsiteY14" fmla="*/ 276625 h 2843092"/>
              <a:gd name="connsiteX15" fmla="*/ 5447980 w 7499617"/>
              <a:gd name="connsiteY15" fmla="*/ 199785 h 2843092"/>
              <a:gd name="connsiteX16" fmla="*/ 4756417 w 7499617"/>
              <a:gd name="connsiteY16" fmla="*/ 107576 h 2843092"/>
              <a:gd name="connsiteX17" fmla="*/ 4110958 w 7499617"/>
              <a:gd name="connsiteY17" fmla="*/ 0 h 2843092"/>
              <a:gd name="connsiteX18" fmla="*/ 3434763 w 7499617"/>
              <a:gd name="connsiteY18" fmla="*/ 0 h 2843092"/>
              <a:gd name="connsiteX19" fmla="*/ 2766252 w 7499617"/>
              <a:gd name="connsiteY19" fmla="*/ 69156 h 2843092"/>
              <a:gd name="connsiteX20" fmla="*/ 2051637 w 7499617"/>
              <a:gd name="connsiteY20" fmla="*/ 145996 h 2843092"/>
              <a:gd name="connsiteX21" fmla="*/ 660827 w 7499617"/>
              <a:gd name="connsiteY21" fmla="*/ 330413 h 2843092"/>
              <a:gd name="connsiteX22" fmla="*/ 23052 w 7499617"/>
              <a:gd name="connsiteY22" fmla="*/ 530198 h 2843092"/>
              <a:gd name="connsiteX23" fmla="*/ 0 w 7499617"/>
              <a:gd name="connsiteY23" fmla="*/ 2620255 h 2843092"/>
              <a:gd name="connsiteX0" fmla="*/ 0 w 7499617"/>
              <a:gd name="connsiteY0" fmla="*/ 2620255 h 2843092"/>
              <a:gd name="connsiteX1" fmla="*/ 630091 w 7499617"/>
              <a:gd name="connsiteY1" fmla="*/ 2574151 h 2843092"/>
              <a:gd name="connsiteX2" fmla="*/ 1367758 w 7499617"/>
              <a:gd name="connsiteY2" fmla="*/ 2804672 h 2843092"/>
              <a:gd name="connsiteX3" fmla="*/ 2013217 w 7499617"/>
              <a:gd name="connsiteY3" fmla="*/ 2720148 h 2843092"/>
              <a:gd name="connsiteX4" fmla="*/ 2750884 w 7499617"/>
              <a:gd name="connsiteY4" fmla="*/ 2804672 h 2843092"/>
              <a:gd name="connsiteX5" fmla="*/ 4103274 w 7499617"/>
              <a:gd name="connsiteY5" fmla="*/ 2843092 h 2843092"/>
              <a:gd name="connsiteX6" fmla="*/ 4717997 w 7499617"/>
              <a:gd name="connsiteY6" fmla="*/ 2712464 h 2843092"/>
              <a:gd name="connsiteX7" fmla="*/ 5455664 w 7499617"/>
              <a:gd name="connsiteY7" fmla="*/ 2681728 h 2843092"/>
              <a:gd name="connsiteX8" fmla="*/ 6177963 w 7499617"/>
              <a:gd name="connsiteY8" fmla="*/ 2620255 h 2843092"/>
              <a:gd name="connsiteX9" fmla="*/ 6177963 w 7499617"/>
              <a:gd name="connsiteY9" fmla="*/ 2620255 h 2843092"/>
              <a:gd name="connsiteX10" fmla="*/ 6831106 w 7499617"/>
              <a:gd name="connsiteY10" fmla="*/ 2697096 h 2843092"/>
              <a:gd name="connsiteX11" fmla="*/ 7499617 w 7499617"/>
              <a:gd name="connsiteY11" fmla="*/ 2620256 h 2843092"/>
              <a:gd name="connsiteX12" fmla="*/ 7491933 w 7499617"/>
              <a:gd name="connsiteY12" fmla="*/ 760719 h 2843092"/>
              <a:gd name="connsiteX13" fmla="*/ 6823422 w 7499617"/>
              <a:gd name="connsiteY13" fmla="*/ 560934 h 2843092"/>
              <a:gd name="connsiteX14" fmla="*/ 6139543 w 7499617"/>
              <a:gd name="connsiteY14" fmla="*/ 276625 h 2843092"/>
              <a:gd name="connsiteX15" fmla="*/ 5447980 w 7499617"/>
              <a:gd name="connsiteY15" fmla="*/ 199785 h 2843092"/>
              <a:gd name="connsiteX16" fmla="*/ 4756417 w 7499617"/>
              <a:gd name="connsiteY16" fmla="*/ 107576 h 2843092"/>
              <a:gd name="connsiteX17" fmla="*/ 4110958 w 7499617"/>
              <a:gd name="connsiteY17" fmla="*/ 0 h 2843092"/>
              <a:gd name="connsiteX18" fmla="*/ 3434763 w 7499617"/>
              <a:gd name="connsiteY18" fmla="*/ 0 h 2843092"/>
              <a:gd name="connsiteX19" fmla="*/ 2766252 w 7499617"/>
              <a:gd name="connsiteY19" fmla="*/ 69156 h 2843092"/>
              <a:gd name="connsiteX20" fmla="*/ 2051637 w 7499617"/>
              <a:gd name="connsiteY20" fmla="*/ 145996 h 2843092"/>
              <a:gd name="connsiteX21" fmla="*/ 660827 w 7499617"/>
              <a:gd name="connsiteY21" fmla="*/ 330413 h 2843092"/>
              <a:gd name="connsiteX22" fmla="*/ 8537 w 7499617"/>
              <a:gd name="connsiteY22" fmla="*/ 530198 h 2843092"/>
              <a:gd name="connsiteX23" fmla="*/ 0 w 7499617"/>
              <a:gd name="connsiteY23" fmla="*/ 2620255 h 2843092"/>
              <a:gd name="connsiteX0" fmla="*/ 0 w 7499982"/>
              <a:gd name="connsiteY0" fmla="*/ 2620255 h 2843092"/>
              <a:gd name="connsiteX1" fmla="*/ 630091 w 7499982"/>
              <a:gd name="connsiteY1" fmla="*/ 2574151 h 2843092"/>
              <a:gd name="connsiteX2" fmla="*/ 1367758 w 7499982"/>
              <a:gd name="connsiteY2" fmla="*/ 2804672 h 2843092"/>
              <a:gd name="connsiteX3" fmla="*/ 2013217 w 7499982"/>
              <a:gd name="connsiteY3" fmla="*/ 2720148 h 2843092"/>
              <a:gd name="connsiteX4" fmla="*/ 2750884 w 7499982"/>
              <a:gd name="connsiteY4" fmla="*/ 2804672 h 2843092"/>
              <a:gd name="connsiteX5" fmla="*/ 4103274 w 7499982"/>
              <a:gd name="connsiteY5" fmla="*/ 2843092 h 2843092"/>
              <a:gd name="connsiteX6" fmla="*/ 4717997 w 7499982"/>
              <a:gd name="connsiteY6" fmla="*/ 2712464 h 2843092"/>
              <a:gd name="connsiteX7" fmla="*/ 5455664 w 7499982"/>
              <a:gd name="connsiteY7" fmla="*/ 2681728 h 2843092"/>
              <a:gd name="connsiteX8" fmla="*/ 6177963 w 7499982"/>
              <a:gd name="connsiteY8" fmla="*/ 2620255 h 2843092"/>
              <a:gd name="connsiteX9" fmla="*/ 6177963 w 7499982"/>
              <a:gd name="connsiteY9" fmla="*/ 2620255 h 2843092"/>
              <a:gd name="connsiteX10" fmla="*/ 6831106 w 7499982"/>
              <a:gd name="connsiteY10" fmla="*/ 2697096 h 2843092"/>
              <a:gd name="connsiteX11" fmla="*/ 7499617 w 7499982"/>
              <a:gd name="connsiteY11" fmla="*/ 2620256 h 2843092"/>
              <a:gd name="connsiteX12" fmla="*/ 7499190 w 7499982"/>
              <a:gd name="connsiteY12" fmla="*/ 760719 h 2843092"/>
              <a:gd name="connsiteX13" fmla="*/ 6823422 w 7499982"/>
              <a:gd name="connsiteY13" fmla="*/ 560934 h 2843092"/>
              <a:gd name="connsiteX14" fmla="*/ 6139543 w 7499982"/>
              <a:gd name="connsiteY14" fmla="*/ 276625 h 2843092"/>
              <a:gd name="connsiteX15" fmla="*/ 5447980 w 7499982"/>
              <a:gd name="connsiteY15" fmla="*/ 199785 h 2843092"/>
              <a:gd name="connsiteX16" fmla="*/ 4756417 w 7499982"/>
              <a:gd name="connsiteY16" fmla="*/ 107576 h 2843092"/>
              <a:gd name="connsiteX17" fmla="*/ 4110958 w 7499982"/>
              <a:gd name="connsiteY17" fmla="*/ 0 h 2843092"/>
              <a:gd name="connsiteX18" fmla="*/ 3434763 w 7499982"/>
              <a:gd name="connsiteY18" fmla="*/ 0 h 2843092"/>
              <a:gd name="connsiteX19" fmla="*/ 2766252 w 7499982"/>
              <a:gd name="connsiteY19" fmla="*/ 69156 h 2843092"/>
              <a:gd name="connsiteX20" fmla="*/ 2051637 w 7499982"/>
              <a:gd name="connsiteY20" fmla="*/ 145996 h 2843092"/>
              <a:gd name="connsiteX21" fmla="*/ 660827 w 7499982"/>
              <a:gd name="connsiteY21" fmla="*/ 330413 h 2843092"/>
              <a:gd name="connsiteX22" fmla="*/ 8537 w 7499982"/>
              <a:gd name="connsiteY22" fmla="*/ 530198 h 2843092"/>
              <a:gd name="connsiteX23" fmla="*/ 0 w 7499982"/>
              <a:gd name="connsiteY23" fmla="*/ 2620255 h 2843092"/>
              <a:gd name="connsiteX0" fmla="*/ 0 w 7499982"/>
              <a:gd name="connsiteY0" fmla="*/ 2620255 h 2843092"/>
              <a:gd name="connsiteX1" fmla="*/ 630091 w 7499982"/>
              <a:gd name="connsiteY1" fmla="*/ 2574151 h 2843092"/>
              <a:gd name="connsiteX2" fmla="*/ 1367758 w 7499982"/>
              <a:gd name="connsiteY2" fmla="*/ 2804672 h 2843092"/>
              <a:gd name="connsiteX3" fmla="*/ 2013217 w 7499982"/>
              <a:gd name="connsiteY3" fmla="*/ 2720148 h 2843092"/>
              <a:gd name="connsiteX4" fmla="*/ 2750884 w 7499982"/>
              <a:gd name="connsiteY4" fmla="*/ 2804672 h 2843092"/>
              <a:gd name="connsiteX5" fmla="*/ 3460376 w 7499982"/>
              <a:gd name="connsiteY5" fmla="*/ 2803818 h 2843092"/>
              <a:gd name="connsiteX6" fmla="*/ 4103274 w 7499982"/>
              <a:gd name="connsiteY6" fmla="*/ 2843092 h 2843092"/>
              <a:gd name="connsiteX7" fmla="*/ 4717997 w 7499982"/>
              <a:gd name="connsiteY7" fmla="*/ 2712464 h 2843092"/>
              <a:gd name="connsiteX8" fmla="*/ 5455664 w 7499982"/>
              <a:gd name="connsiteY8" fmla="*/ 2681728 h 2843092"/>
              <a:gd name="connsiteX9" fmla="*/ 6177963 w 7499982"/>
              <a:gd name="connsiteY9" fmla="*/ 2620255 h 2843092"/>
              <a:gd name="connsiteX10" fmla="*/ 6177963 w 7499982"/>
              <a:gd name="connsiteY10" fmla="*/ 2620255 h 2843092"/>
              <a:gd name="connsiteX11" fmla="*/ 6831106 w 7499982"/>
              <a:gd name="connsiteY11" fmla="*/ 2697096 h 2843092"/>
              <a:gd name="connsiteX12" fmla="*/ 7499617 w 7499982"/>
              <a:gd name="connsiteY12" fmla="*/ 2620256 h 2843092"/>
              <a:gd name="connsiteX13" fmla="*/ 7499190 w 7499982"/>
              <a:gd name="connsiteY13" fmla="*/ 760719 h 2843092"/>
              <a:gd name="connsiteX14" fmla="*/ 6823422 w 7499982"/>
              <a:gd name="connsiteY14" fmla="*/ 560934 h 2843092"/>
              <a:gd name="connsiteX15" fmla="*/ 6139543 w 7499982"/>
              <a:gd name="connsiteY15" fmla="*/ 276625 h 2843092"/>
              <a:gd name="connsiteX16" fmla="*/ 5447980 w 7499982"/>
              <a:gd name="connsiteY16" fmla="*/ 199785 h 2843092"/>
              <a:gd name="connsiteX17" fmla="*/ 4756417 w 7499982"/>
              <a:gd name="connsiteY17" fmla="*/ 107576 h 2843092"/>
              <a:gd name="connsiteX18" fmla="*/ 4110958 w 7499982"/>
              <a:gd name="connsiteY18" fmla="*/ 0 h 2843092"/>
              <a:gd name="connsiteX19" fmla="*/ 3434763 w 7499982"/>
              <a:gd name="connsiteY19" fmla="*/ 0 h 2843092"/>
              <a:gd name="connsiteX20" fmla="*/ 2766252 w 7499982"/>
              <a:gd name="connsiteY20" fmla="*/ 69156 h 2843092"/>
              <a:gd name="connsiteX21" fmla="*/ 2051637 w 7499982"/>
              <a:gd name="connsiteY21" fmla="*/ 145996 h 2843092"/>
              <a:gd name="connsiteX22" fmla="*/ 660827 w 7499982"/>
              <a:gd name="connsiteY22" fmla="*/ 330413 h 2843092"/>
              <a:gd name="connsiteX23" fmla="*/ 8537 w 7499982"/>
              <a:gd name="connsiteY23" fmla="*/ 530198 h 2843092"/>
              <a:gd name="connsiteX24" fmla="*/ 0 w 7499982"/>
              <a:gd name="connsiteY24" fmla="*/ 2620255 h 2843092"/>
              <a:gd name="connsiteX0" fmla="*/ 0 w 7499982"/>
              <a:gd name="connsiteY0" fmla="*/ 2620255 h 2843092"/>
              <a:gd name="connsiteX1" fmla="*/ 630091 w 7499982"/>
              <a:gd name="connsiteY1" fmla="*/ 2574151 h 2843092"/>
              <a:gd name="connsiteX2" fmla="*/ 1367758 w 7499982"/>
              <a:gd name="connsiteY2" fmla="*/ 2804672 h 2843092"/>
              <a:gd name="connsiteX3" fmla="*/ 2013217 w 7499982"/>
              <a:gd name="connsiteY3" fmla="*/ 2720148 h 2843092"/>
              <a:gd name="connsiteX4" fmla="*/ 2750884 w 7499982"/>
              <a:gd name="connsiteY4" fmla="*/ 2804672 h 2843092"/>
              <a:gd name="connsiteX5" fmla="*/ 3460376 w 7499982"/>
              <a:gd name="connsiteY5" fmla="*/ 2832846 h 2843092"/>
              <a:gd name="connsiteX6" fmla="*/ 4103274 w 7499982"/>
              <a:gd name="connsiteY6" fmla="*/ 2843092 h 2843092"/>
              <a:gd name="connsiteX7" fmla="*/ 4717997 w 7499982"/>
              <a:gd name="connsiteY7" fmla="*/ 2712464 h 2843092"/>
              <a:gd name="connsiteX8" fmla="*/ 5455664 w 7499982"/>
              <a:gd name="connsiteY8" fmla="*/ 2681728 h 2843092"/>
              <a:gd name="connsiteX9" fmla="*/ 6177963 w 7499982"/>
              <a:gd name="connsiteY9" fmla="*/ 2620255 h 2843092"/>
              <a:gd name="connsiteX10" fmla="*/ 6177963 w 7499982"/>
              <a:gd name="connsiteY10" fmla="*/ 2620255 h 2843092"/>
              <a:gd name="connsiteX11" fmla="*/ 6831106 w 7499982"/>
              <a:gd name="connsiteY11" fmla="*/ 2697096 h 2843092"/>
              <a:gd name="connsiteX12" fmla="*/ 7499617 w 7499982"/>
              <a:gd name="connsiteY12" fmla="*/ 2620256 h 2843092"/>
              <a:gd name="connsiteX13" fmla="*/ 7499190 w 7499982"/>
              <a:gd name="connsiteY13" fmla="*/ 760719 h 2843092"/>
              <a:gd name="connsiteX14" fmla="*/ 6823422 w 7499982"/>
              <a:gd name="connsiteY14" fmla="*/ 560934 h 2843092"/>
              <a:gd name="connsiteX15" fmla="*/ 6139543 w 7499982"/>
              <a:gd name="connsiteY15" fmla="*/ 276625 h 2843092"/>
              <a:gd name="connsiteX16" fmla="*/ 5447980 w 7499982"/>
              <a:gd name="connsiteY16" fmla="*/ 199785 h 2843092"/>
              <a:gd name="connsiteX17" fmla="*/ 4756417 w 7499982"/>
              <a:gd name="connsiteY17" fmla="*/ 107576 h 2843092"/>
              <a:gd name="connsiteX18" fmla="*/ 4110958 w 7499982"/>
              <a:gd name="connsiteY18" fmla="*/ 0 h 2843092"/>
              <a:gd name="connsiteX19" fmla="*/ 3434763 w 7499982"/>
              <a:gd name="connsiteY19" fmla="*/ 0 h 2843092"/>
              <a:gd name="connsiteX20" fmla="*/ 2766252 w 7499982"/>
              <a:gd name="connsiteY20" fmla="*/ 69156 h 2843092"/>
              <a:gd name="connsiteX21" fmla="*/ 2051637 w 7499982"/>
              <a:gd name="connsiteY21" fmla="*/ 145996 h 2843092"/>
              <a:gd name="connsiteX22" fmla="*/ 660827 w 7499982"/>
              <a:gd name="connsiteY22" fmla="*/ 330413 h 2843092"/>
              <a:gd name="connsiteX23" fmla="*/ 8537 w 7499982"/>
              <a:gd name="connsiteY23" fmla="*/ 530198 h 2843092"/>
              <a:gd name="connsiteX24" fmla="*/ 0 w 7499982"/>
              <a:gd name="connsiteY24" fmla="*/ 2620255 h 2843092"/>
              <a:gd name="connsiteX0" fmla="*/ 0 w 7499982"/>
              <a:gd name="connsiteY0" fmla="*/ 2620255 h 2832846"/>
              <a:gd name="connsiteX1" fmla="*/ 630091 w 7499982"/>
              <a:gd name="connsiteY1" fmla="*/ 2574151 h 2832846"/>
              <a:gd name="connsiteX2" fmla="*/ 1367758 w 7499982"/>
              <a:gd name="connsiteY2" fmla="*/ 2804672 h 2832846"/>
              <a:gd name="connsiteX3" fmla="*/ 2013217 w 7499982"/>
              <a:gd name="connsiteY3" fmla="*/ 2720148 h 2832846"/>
              <a:gd name="connsiteX4" fmla="*/ 2750884 w 7499982"/>
              <a:gd name="connsiteY4" fmla="*/ 2804672 h 2832846"/>
              <a:gd name="connsiteX5" fmla="*/ 3460376 w 7499982"/>
              <a:gd name="connsiteY5" fmla="*/ 2832846 h 2832846"/>
              <a:gd name="connsiteX6" fmla="*/ 4096017 w 7499982"/>
              <a:gd name="connsiteY6" fmla="*/ 2792292 h 2832846"/>
              <a:gd name="connsiteX7" fmla="*/ 4717997 w 7499982"/>
              <a:gd name="connsiteY7" fmla="*/ 2712464 h 2832846"/>
              <a:gd name="connsiteX8" fmla="*/ 5455664 w 7499982"/>
              <a:gd name="connsiteY8" fmla="*/ 2681728 h 2832846"/>
              <a:gd name="connsiteX9" fmla="*/ 6177963 w 7499982"/>
              <a:gd name="connsiteY9" fmla="*/ 2620255 h 2832846"/>
              <a:gd name="connsiteX10" fmla="*/ 6177963 w 7499982"/>
              <a:gd name="connsiteY10" fmla="*/ 2620255 h 2832846"/>
              <a:gd name="connsiteX11" fmla="*/ 6831106 w 7499982"/>
              <a:gd name="connsiteY11" fmla="*/ 2697096 h 2832846"/>
              <a:gd name="connsiteX12" fmla="*/ 7499617 w 7499982"/>
              <a:gd name="connsiteY12" fmla="*/ 2620256 h 2832846"/>
              <a:gd name="connsiteX13" fmla="*/ 7499190 w 7499982"/>
              <a:gd name="connsiteY13" fmla="*/ 760719 h 2832846"/>
              <a:gd name="connsiteX14" fmla="*/ 6823422 w 7499982"/>
              <a:gd name="connsiteY14" fmla="*/ 560934 h 2832846"/>
              <a:gd name="connsiteX15" fmla="*/ 6139543 w 7499982"/>
              <a:gd name="connsiteY15" fmla="*/ 276625 h 2832846"/>
              <a:gd name="connsiteX16" fmla="*/ 5447980 w 7499982"/>
              <a:gd name="connsiteY16" fmla="*/ 199785 h 2832846"/>
              <a:gd name="connsiteX17" fmla="*/ 4756417 w 7499982"/>
              <a:gd name="connsiteY17" fmla="*/ 107576 h 2832846"/>
              <a:gd name="connsiteX18" fmla="*/ 4110958 w 7499982"/>
              <a:gd name="connsiteY18" fmla="*/ 0 h 2832846"/>
              <a:gd name="connsiteX19" fmla="*/ 3434763 w 7499982"/>
              <a:gd name="connsiteY19" fmla="*/ 0 h 2832846"/>
              <a:gd name="connsiteX20" fmla="*/ 2766252 w 7499982"/>
              <a:gd name="connsiteY20" fmla="*/ 69156 h 2832846"/>
              <a:gd name="connsiteX21" fmla="*/ 2051637 w 7499982"/>
              <a:gd name="connsiteY21" fmla="*/ 145996 h 2832846"/>
              <a:gd name="connsiteX22" fmla="*/ 660827 w 7499982"/>
              <a:gd name="connsiteY22" fmla="*/ 330413 h 2832846"/>
              <a:gd name="connsiteX23" fmla="*/ 8537 w 7499982"/>
              <a:gd name="connsiteY23" fmla="*/ 530198 h 2832846"/>
              <a:gd name="connsiteX24" fmla="*/ 0 w 7499982"/>
              <a:gd name="connsiteY24" fmla="*/ 2620255 h 2832846"/>
              <a:gd name="connsiteX0" fmla="*/ 742 w 7500724"/>
              <a:gd name="connsiteY0" fmla="*/ 2620255 h 2832846"/>
              <a:gd name="connsiteX1" fmla="*/ 630833 w 7500724"/>
              <a:gd name="connsiteY1" fmla="*/ 2574151 h 2832846"/>
              <a:gd name="connsiteX2" fmla="*/ 1368500 w 7500724"/>
              <a:gd name="connsiteY2" fmla="*/ 2804672 h 2832846"/>
              <a:gd name="connsiteX3" fmla="*/ 2013959 w 7500724"/>
              <a:gd name="connsiteY3" fmla="*/ 2720148 h 2832846"/>
              <a:gd name="connsiteX4" fmla="*/ 2751626 w 7500724"/>
              <a:gd name="connsiteY4" fmla="*/ 2804672 h 2832846"/>
              <a:gd name="connsiteX5" fmla="*/ 3461118 w 7500724"/>
              <a:gd name="connsiteY5" fmla="*/ 2832846 h 2832846"/>
              <a:gd name="connsiteX6" fmla="*/ 4096759 w 7500724"/>
              <a:gd name="connsiteY6" fmla="*/ 2792292 h 2832846"/>
              <a:gd name="connsiteX7" fmla="*/ 4718739 w 7500724"/>
              <a:gd name="connsiteY7" fmla="*/ 2712464 h 2832846"/>
              <a:gd name="connsiteX8" fmla="*/ 5456406 w 7500724"/>
              <a:gd name="connsiteY8" fmla="*/ 2681728 h 2832846"/>
              <a:gd name="connsiteX9" fmla="*/ 6178705 w 7500724"/>
              <a:gd name="connsiteY9" fmla="*/ 2620255 h 2832846"/>
              <a:gd name="connsiteX10" fmla="*/ 6178705 w 7500724"/>
              <a:gd name="connsiteY10" fmla="*/ 2620255 h 2832846"/>
              <a:gd name="connsiteX11" fmla="*/ 6831848 w 7500724"/>
              <a:gd name="connsiteY11" fmla="*/ 2697096 h 2832846"/>
              <a:gd name="connsiteX12" fmla="*/ 7500359 w 7500724"/>
              <a:gd name="connsiteY12" fmla="*/ 2620256 h 2832846"/>
              <a:gd name="connsiteX13" fmla="*/ 7499932 w 7500724"/>
              <a:gd name="connsiteY13" fmla="*/ 760719 h 2832846"/>
              <a:gd name="connsiteX14" fmla="*/ 6824164 w 7500724"/>
              <a:gd name="connsiteY14" fmla="*/ 560934 h 2832846"/>
              <a:gd name="connsiteX15" fmla="*/ 6140285 w 7500724"/>
              <a:gd name="connsiteY15" fmla="*/ 276625 h 2832846"/>
              <a:gd name="connsiteX16" fmla="*/ 5448722 w 7500724"/>
              <a:gd name="connsiteY16" fmla="*/ 199785 h 2832846"/>
              <a:gd name="connsiteX17" fmla="*/ 4757159 w 7500724"/>
              <a:gd name="connsiteY17" fmla="*/ 107576 h 2832846"/>
              <a:gd name="connsiteX18" fmla="*/ 4111700 w 7500724"/>
              <a:gd name="connsiteY18" fmla="*/ 0 h 2832846"/>
              <a:gd name="connsiteX19" fmla="*/ 3435505 w 7500724"/>
              <a:gd name="connsiteY19" fmla="*/ 0 h 2832846"/>
              <a:gd name="connsiteX20" fmla="*/ 2766994 w 7500724"/>
              <a:gd name="connsiteY20" fmla="*/ 69156 h 2832846"/>
              <a:gd name="connsiteX21" fmla="*/ 2052379 w 7500724"/>
              <a:gd name="connsiteY21" fmla="*/ 145996 h 2832846"/>
              <a:gd name="connsiteX22" fmla="*/ 661569 w 7500724"/>
              <a:gd name="connsiteY22" fmla="*/ 330413 h 2832846"/>
              <a:gd name="connsiteX23" fmla="*/ 832 w 7500724"/>
              <a:gd name="connsiteY23" fmla="*/ 530198 h 2832846"/>
              <a:gd name="connsiteX24" fmla="*/ 742 w 7500724"/>
              <a:gd name="connsiteY24" fmla="*/ 2620255 h 283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00724" h="2832846">
                <a:moveTo>
                  <a:pt x="742" y="2620255"/>
                </a:moveTo>
                <a:lnTo>
                  <a:pt x="630833" y="2574151"/>
                </a:lnTo>
                <a:lnTo>
                  <a:pt x="1368500" y="2804672"/>
                </a:lnTo>
                <a:lnTo>
                  <a:pt x="2013959" y="2720148"/>
                </a:lnTo>
                <a:lnTo>
                  <a:pt x="2751626" y="2804672"/>
                </a:lnTo>
                <a:lnTo>
                  <a:pt x="3461118" y="2832846"/>
                </a:lnTo>
                <a:lnTo>
                  <a:pt x="4096759" y="2792292"/>
                </a:lnTo>
                <a:lnTo>
                  <a:pt x="4718739" y="2712464"/>
                </a:lnTo>
                <a:lnTo>
                  <a:pt x="5456406" y="2681728"/>
                </a:lnTo>
                <a:lnTo>
                  <a:pt x="6178705" y="2620255"/>
                </a:lnTo>
                <a:lnTo>
                  <a:pt x="6178705" y="2620255"/>
                </a:lnTo>
                <a:lnTo>
                  <a:pt x="6831848" y="2697096"/>
                </a:lnTo>
                <a:lnTo>
                  <a:pt x="7500359" y="2620256"/>
                </a:lnTo>
                <a:cubicBezTo>
                  <a:pt x="7497798" y="2000410"/>
                  <a:pt x="7502493" y="1380565"/>
                  <a:pt x="7499932" y="760719"/>
                </a:cubicBezTo>
                <a:lnTo>
                  <a:pt x="6824164" y="560934"/>
                </a:lnTo>
                <a:lnTo>
                  <a:pt x="6140285" y="276625"/>
                </a:lnTo>
                <a:lnTo>
                  <a:pt x="5448722" y="199785"/>
                </a:lnTo>
                <a:lnTo>
                  <a:pt x="4757159" y="107576"/>
                </a:lnTo>
                <a:lnTo>
                  <a:pt x="4111700" y="0"/>
                </a:lnTo>
                <a:lnTo>
                  <a:pt x="3435505" y="0"/>
                </a:lnTo>
                <a:lnTo>
                  <a:pt x="2766994" y="69156"/>
                </a:lnTo>
                <a:lnTo>
                  <a:pt x="2052379" y="145996"/>
                </a:lnTo>
                <a:lnTo>
                  <a:pt x="661569" y="330413"/>
                </a:lnTo>
                <a:lnTo>
                  <a:pt x="832" y="530198"/>
                </a:lnTo>
                <a:cubicBezTo>
                  <a:pt x="-2014" y="1226884"/>
                  <a:pt x="3588" y="1923569"/>
                  <a:pt x="742" y="262025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1501797" y="3150822"/>
            <a:ext cx="6240732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221840" y="3770988"/>
            <a:ext cx="7474503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26549" y="4389704"/>
            <a:ext cx="7474503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231258" y="5008420"/>
            <a:ext cx="7474503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1862783" y="2979804"/>
            <a:ext cx="5081" cy="2294723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573105" y="2935878"/>
            <a:ext cx="2751" cy="2594064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3261449" y="2843504"/>
            <a:ext cx="4368" cy="256589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2" idx="4"/>
          </p:cNvCxnSpPr>
          <p:nvPr/>
        </p:nvCxnSpPr>
        <p:spPr>
          <a:xfrm flipH="1" flipV="1">
            <a:off x="3953282" y="2758668"/>
            <a:ext cx="27784" cy="274310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20000" flipH="1" flipV="1">
            <a:off x="4560331" y="2698056"/>
            <a:ext cx="87835" cy="2843998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2" idx="6"/>
          </p:cNvCxnSpPr>
          <p:nvPr/>
        </p:nvCxnSpPr>
        <p:spPr>
          <a:xfrm flipH="1" flipV="1">
            <a:off x="5305145" y="2703784"/>
            <a:ext cx="21054" cy="2785604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62" idx="7"/>
          </p:cNvCxnSpPr>
          <p:nvPr/>
        </p:nvCxnSpPr>
        <p:spPr>
          <a:xfrm flipH="1" flipV="1">
            <a:off x="5942286" y="2791084"/>
            <a:ext cx="5893" cy="2618476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6633932" y="2884440"/>
            <a:ext cx="5688" cy="2501346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301964" y="2957933"/>
            <a:ext cx="3326" cy="2369218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8016335" y="3255039"/>
            <a:ext cx="2465" cy="2139413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eeform 112"/>
          <p:cNvSpPr/>
          <p:nvPr/>
        </p:nvSpPr>
        <p:spPr>
          <a:xfrm>
            <a:off x="2984500" y="3232150"/>
            <a:ext cx="1701800" cy="1504950"/>
          </a:xfrm>
          <a:custGeom>
            <a:avLst/>
            <a:gdLst>
              <a:gd name="connsiteX0" fmla="*/ 6350 w 1701800"/>
              <a:gd name="connsiteY0" fmla="*/ 0 h 1504950"/>
              <a:gd name="connsiteX1" fmla="*/ 1098550 w 1701800"/>
              <a:gd name="connsiteY1" fmla="*/ 31750 h 1504950"/>
              <a:gd name="connsiteX2" fmla="*/ 1085850 w 1701800"/>
              <a:gd name="connsiteY2" fmla="*/ 584200 h 1504950"/>
              <a:gd name="connsiteX3" fmla="*/ 1701800 w 1701800"/>
              <a:gd name="connsiteY3" fmla="*/ 1282700 h 1504950"/>
              <a:gd name="connsiteX4" fmla="*/ 1701800 w 1701800"/>
              <a:gd name="connsiteY4" fmla="*/ 1504950 h 1504950"/>
              <a:gd name="connsiteX5" fmla="*/ 1435100 w 1701800"/>
              <a:gd name="connsiteY5" fmla="*/ 1428750 h 1504950"/>
              <a:gd name="connsiteX6" fmla="*/ 469900 w 1701800"/>
              <a:gd name="connsiteY6" fmla="*/ 508000 h 1504950"/>
              <a:gd name="connsiteX7" fmla="*/ 0 w 1701800"/>
              <a:gd name="connsiteY7" fmla="*/ 469900 h 1504950"/>
              <a:gd name="connsiteX8" fmla="*/ 6350 w 1701800"/>
              <a:gd name="connsiteY8" fmla="*/ 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800" h="1504950">
                <a:moveTo>
                  <a:pt x="6350" y="0"/>
                </a:moveTo>
                <a:lnTo>
                  <a:pt x="1098550" y="31750"/>
                </a:lnTo>
                <a:lnTo>
                  <a:pt x="1085850" y="584200"/>
                </a:lnTo>
                <a:lnTo>
                  <a:pt x="1701800" y="1282700"/>
                </a:lnTo>
                <a:lnTo>
                  <a:pt x="1701800" y="1504950"/>
                </a:lnTo>
                <a:lnTo>
                  <a:pt x="1435100" y="1428750"/>
                </a:lnTo>
                <a:lnTo>
                  <a:pt x="469900" y="508000"/>
                </a:lnTo>
                <a:lnTo>
                  <a:pt x="0" y="469900"/>
                </a:lnTo>
                <a:cubicBezTo>
                  <a:pt x="2117" y="313267"/>
                  <a:pt x="4233" y="156633"/>
                  <a:pt x="635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023141" y="3255039"/>
            <a:ext cx="137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14.5 hr.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Straight Arrow Connector 64"/>
          <p:cNvCxnSpPr>
            <a:stCxn id="63" idx="2"/>
          </p:cNvCxnSpPr>
          <p:nvPr/>
        </p:nvCxnSpPr>
        <p:spPr>
          <a:xfrm>
            <a:off x="3711499" y="3716704"/>
            <a:ext cx="847801" cy="86252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7105650" y="3179849"/>
            <a:ext cx="1587500" cy="1449301"/>
          </a:xfrm>
          <a:custGeom>
            <a:avLst/>
            <a:gdLst>
              <a:gd name="connsiteX0" fmla="*/ 6350 w 1587500"/>
              <a:gd name="connsiteY0" fmla="*/ 0 h 1377950"/>
              <a:gd name="connsiteX1" fmla="*/ 946150 w 1587500"/>
              <a:gd name="connsiteY1" fmla="*/ 31750 h 1377950"/>
              <a:gd name="connsiteX2" fmla="*/ 927100 w 1587500"/>
              <a:gd name="connsiteY2" fmla="*/ 374650 h 1377950"/>
              <a:gd name="connsiteX3" fmla="*/ 914400 w 1587500"/>
              <a:gd name="connsiteY3" fmla="*/ 476250 h 1377950"/>
              <a:gd name="connsiteX4" fmla="*/ 1562100 w 1587500"/>
              <a:gd name="connsiteY4" fmla="*/ 1104900 h 1377950"/>
              <a:gd name="connsiteX5" fmla="*/ 1587500 w 1587500"/>
              <a:gd name="connsiteY5" fmla="*/ 1377950 h 1377950"/>
              <a:gd name="connsiteX6" fmla="*/ 1397000 w 1587500"/>
              <a:gd name="connsiteY6" fmla="*/ 1358900 h 1377950"/>
              <a:gd name="connsiteX7" fmla="*/ 520700 w 1587500"/>
              <a:gd name="connsiteY7" fmla="*/ 438150 h 1377950"/>
              <a:gd name="connsiteX8" fmla="*/ 0 w 1587500"/>
              <a:gd name="connsiteY8" fmla="*/ 457200 h 1377950"/>
              <a:gd name="connsiteX9" fmla="*/ 6350 w 1587500"/>
              <a:gd name="connsiteY9" fmla="*/ 0 h 1377950"/>
              <a:gd name="connsiteX0" fmla="*/ 6350 w 1587500"/>
              <a:gd name="connsiteY0" fmla="*/ 0 h 1377950"/>
              <a:gd name="connsiteX1" fmla="*/ 946150 w 1587500"/>
              <a:gd name="connsiteY1" fmla="*/ 31750 h 1377950"/>
              <a:gd name="connsiteX2" fmla="*/ 927100 w 1587500"/>
              <a:gd name="connsiteY2" fmla="*/ 374650 h 1377950"/>
              <a:gd name="connsiteX3" fmla="*/ 914400 w 1587500"/>
              <a:gd name="connsiteY3" fmla="*/ 476250 h 1377950"/>
              <a:gd name="connsiteX4" fmla="*/ 1562100 w 1587500"/>
              <a:gd name="connsiteY4" fmla="*/ 1104900 h 1377950"/>
              <a:gd name="connsiteX5" fmla="*/ 1587500 w 1587500"/>
              <a:gd name="connsiteY5" fmla="*/ 1377950 h 1377950"/>
              <a:gd name="connsiteX6" fmla="*/ 1397000 w 1587500"/>
              <a:gd name="connsiteY6" fmla="*/ 1358900 h 1377950"/>
              <a:gd name="connsiteX7" fmla="*/ 520700 w 1587500"/>
              <a:gd name="connsiteY7" fmla="*/ 486449 h 1377950"/>
              <a:gd name="connsiteX8" fmla="*/ 0 w 1587500"/>
              <a:gd name="connsiteY8" fmla="*/ 457200 h 1377950"/>
              <a:gd name="connsiteX9" fmla="*/ 6350 w 1587500"/>
              <a:gd name="connsiteY9" fmla="*/ 0 h 1377950"/>
              <a:gd name="connsiteX0" fmla="*/ 6350 w 1587500"/>
              <a:gd name="connsiteY0" fmla="*/ 0 h 1377950"/>
              <a:gd name="connsiteX1" fmla="*/ 946150 w 1587500"/>
              <a:gd name="connsiteY1" fmla="*/ 31750 h 1377950"/>
              <a:gd name="connsiteX2" fmla="*/ 927100 w 1587500"/>
              <a:gd name="connsiteY2" fmla="*/ 374650 h 1377950"/>
              <a:gd name="connsiteX3" fmla="*/ 914400 w 1587500"/>
              <a:gd name="connsiteY3" fmla="*/ 476250 h 1377950"/>
              <a:gd name="connsiteX4" fmla="*/ 1562100 w 1587500"/>
              <a:gd name="connsiteY4" fmla="*/ 1104900 h 1377950"/>
              <a:gd name="connsiteX5" fmla="*/ 1587500 w 1587500"/>
              <a:gd name="connsiteY5" fmla="*/ 1377950 h 1377950"/>
              <a:gd name="connsiteX6" fmla="*/ 1397000 w 1587500"/>
              <a:gd name="connsiteY6" fmla="*/ 1358900 h 1377950"/>
              <a:gd name="connsiteX7" fmla="*/ 520700 w 1587500"/>
              <a:gd name="connsiteY7" fmla="*/ 510599 h 1377950"/>
              <a:gd name="connsiteX8" fmla="*/ 0 w 1587500"/>
              <a:gd name="connsiteY8" fmla="*/ 457200 h 1377950"/>
              <a:gd name="connsiteX9" fmla="*/ 6350 w 1587500"/>
              <a:gd name="connsiteY9" fmla="*/ 0 h 1377950"/>
              <a:gd name="connsiteX0" fmla="*/ 6350 w 1587500"/>
              <a:gd name="connsiteY0" fmla="*/ 0 h 1377950"/>
              <a:gd name="connsiteX1" fmla="*/ 946150 w 1587500"/>
              <a:gd name="connsiteY1" fmla="*/ 31750 h 1377950"/>
              <a:gd name="connsiteX2" fmla="*/ 927100 w 1587500"/>
              <a:gd name="connsiteY2" fmla="*/ 374650 h 1377950"/>
              <a:gd name="connsiteX3" fmla="*/ 914400 w 1587500"/>
              <a:gd name="connsiteY3" fmla="*/ 476250 h 1377950"/>
              <a:gd name="connsiteX4" fmla="*/ 1562100 w 1587500"/>
              <a:gd name="connsiteY4" fmla="*/ 1104900 h 1377950"/>
              <a:gd name="connsiteX5" fmla="*/ 1587500 w 1587500"/>
              <a:gd name="connsiteY5" fmla="*/ 1377950 h 1377950"/>
              <a:gd name="connsiteX6" fmla="*/ 1397000 w 1587500"/>
              <a:gd name="connsiteY6" fmla="*/ 1358900 h 1377950"/>
              <a:gd name="connsiteX7" fmla="*/ 520700 w 1587500"/>
              <a:gd name="connsiteY7" fmla="*/ 510599 h 1377950"/>
              <a:gd name="connsiteX8" fmla="*/ 0 w 1587500"/>
              <a:gd name="connsiteY8" fmla="*/ 505499 h 1377950"/>
              <a:gd name="connsiteX9" fmla="*/ 6350 w 1587500"/>
              <a:gd name="connsiteY9" fmla="*/ 0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500" h="1377950">
                <a:moveTo>
                  <a:pt x="6350" y="0"/>
                </a:moveTo>
                <a:lnTo>
                  <a:pt x="946150" y="31750"/>
                </a:lnTo>
                <a:lnTo>
                  <a:pt x="927100" y="374650"/>
                </a:lnTo>
                <a:lnTo>
                  <a:pt x="914400" y="476250"/>
                </a:lnTo>
                <a:lnTo>
                  <a:pt x="1562100" y="1104900"/>
                </a:lnTo>
                <a:lnTo>
                  <a:pt x="1587500" y="1377950"/>
                </a:lnTo>
                <a:lnTo>
                  <a:pt x="1397000" y="1358900"/>
                </a:lnTo>
                <a:lnTo>
                  <a:pt x="520700" y="510599"/>
                </a:lnTo>
                <a:lnTo>
                  <a:pt x="0" y="505499"/>
                </a:lnTo>
                <a:cubicBezTo>
                  <a:pt x="2117" y="361566"/>
                  <a:pt x="4233" y="169333"/>
                  <a:pt x="635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108415" y="3226013"/>
            <a:ext cx="137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9.8 hr.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8" name="Straight Arrow Connector 67"/>
          <p:cNvCxnSpPr>
            <a:stCxn id="67" idx="2"/>
          </p:cNvCxnSpPr>
          <p:nvPr/>
        </p:nvCxnSpPr>
        <p:spPr>
          <a:xfrm>
            <a:off x="7796773" y="3687678"/>
            <a:ext cx="847801" cy="86252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5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2" grpId="0" animBg="1"/>
      <p:bldP spid="113" grpId="0" animBg="1"/>
      <p:bldP spid="63" grpId="0"/>
      <p:bldP spid="114" grpId="0" animBg="1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0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9" y="2550768"/>
            <a:ext cx="303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Cut off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(v. 4) ~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258" y="4019129"/>
            <a:ext cx="797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Usually determined by context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65498" y="1704248"/>
            <a:ext cx="5432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Sometimes excommunication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1902" y="2886304"/>
            <a:ext cx="5432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Sometimes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apital punishment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369" y="706931"/>
            <a:ext cx="8220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3)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slaughters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NASB;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NIV, NLT</a:t>
            </a:r>
          </a:p>
        </p:txBody>
      </p:sp>
    </p:spTree>
    <p:extLst>
      <p:ext uri="{BB962C8B-B14F-4D97-AF65-F5344CB8AC3E}">
        <p14:creationId xmlns:p14="http://schemas.microsoft.com/office/powerpoint/2010/main" val="40093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Scourging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NIV; NASB,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punishment 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2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9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 descr="http://bmj2k.files.wordpress.com/2011/01/dionne-psychic-game.png?w=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774">
            <a:off x="1678021" y="1217977"/>
            <a:ext cx="6110688" cy="4145634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990" y="685800"/>
            <a:ext cx="471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Bankrupt in 1998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44706" y="1490703"/>
            <a:ext cx="6707911" cy="3496235"/>
          </a:xfrm>
          <a:prstGeom prst="line">
            <a:avLst/>
          </a:prstGeom>
          <a:ln w="1905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713539" y="815284"/>
            <a:ext cx="5909022" cy="5027344"/>
          </a:xfrm>
          <a:prstGeom prst="line">
            <a:avLst/>
          </a:prstGeom>
          <a:ln w="1905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9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7">
            <a:off x="2026851" y="1825748"/>
            <a:ext cx="5624322" cy="4241292"/>
          </a:xfrm>
          <a:prstGeom prst="rect">
            <a:avLst/>
          </a:prstGeom>
          <a:noFill/>
          <a:ln>
            <a:noFill/>
          </a:ln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7990" y="691567"/>
            <a:ext cx="8268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Shave around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~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KJV, 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you shall not round the corners of your head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799" y="1846408"/>
            <a:ext cx="80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payot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7990" y="691567"/>
            <a:ext cx="826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Ashura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(Islamic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of atonement)</a:t>
            </a:r>
          </a:p>
        </p:txBody>
      </p:sp>
      <p:pic>
        <p:nvPicPr>
          <p:cNvPr id="1026" name="Picture 2" descr="Shi'ite Muslims perform the ritual to commemorate the death in battle of the Prophet Mohammad's grand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550">
            <a:off x="2839024" y="1310981"/>
            <a:ext cx="3749650" cy="5033048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 descr="So Goth it Hurts by Illustrated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56">
            <a:off x="313214" y="643779"/>
            <a:ext cx="2699062" cy="4032460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ighsnobiety.com/files/2013/01/10-hip-hop-albums-were-looking-forward-to-in-2013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31" y="3283679"/>
            <a:ext cx="4959297" cy="3306199"/>
          </a:xfrm>
          <a:prstGeom prst="rect">
            <a:avLst/>
          </a:prstGeom>
          <a:noFill/>
          <a:effectLst>
            <a:outerShdw blurRad="127000" dist="254000" dir="5400000" algn="t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QQdfNOA_fpIlOom1NIqS7ogu_-arcuN61UiVfCgvtGhzgdle3GY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9"/>
          <a:stretch/>
        </p:blipFill>
        <p:spPr bwMode="auto">
          <a:xfrm rot="20951635" flipH="1">
            <a:off x="5957708" y="1294531"/>
            <a:ext cx="3013331" cy="4151035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7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00.deviantart.net/fs71/PRE/i/2011/093/d/5/satyr_by_jamiam100-d3d4vq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630">
            <a:off x="2085332" y="3050905"/>
            <a:ext cx="2106261" cy="3490203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368" y="706608"/>
            <a:ext cx="82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Demons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~ KJV,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devils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258" y="1306677"/>
            <a:ext cx="800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NIV, NLT ~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goat idols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683" y="2522284"/>
            <a:ext cx="824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Hebrew,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sa`iyr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usually translated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goat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6978" y="1904749"/>
            <a:ext cx="800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NASB ~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goat demons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4040" y="3718560"/>
            <a:ext cx="269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Satyr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82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2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prohibited 7x in Pentateuch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4615" y="1352939"/>
            <a:ext cx="798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Gen. 9:4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335" y="1881855"/>
            <a:ext cx="798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Lev. 3:17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335" y="2419735"/>
            <a:ext cx="798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Lev. 7:26-27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055" y="2948651"/>
            <a:ext cx="798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Lev. 17:10-14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496" y="3491929"/>
            <a:ext cx="798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Lev. 19:26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496" y="4029809"/>
            <a:ext cx="798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Deut. 12:15-16, 23-24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16" y="4558725"/>
            <a:ext cx="7982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Deut. 15:24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3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9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68" y="706608"/>
            <a:ext cx="824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Uncover … nakedness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sexual relations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8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1 7 : 1 – 1 9 : 3 7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4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eviticu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eviticus">
      <a:majorFont>
        <a:latin typeface="Leelawadee UI Semilight"/>
        <a:ea typeface=""/>
        <a:cs typeface=""/>
      </a:majorFont>
      <a:minorFont>
        <a:latin typeface="Leelawadee UI Semi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iticus_03-04.pptx" id="{3E221616-B9B9-4BF8-BBB8-041D984A04E9}" vid="{18242E9C-144E-44DF-B7F5-C3A5BDAEC3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Leviticus</Template>
  <TotalTime>3519</TotalTime>
  <Words>1018</Words>
  <Application>Microsoft Office PowerPoint</Application>
  <PresentationFormat>On-screen Show (4:3)</PresentationFormat>
  <Paragraphs>107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Leelawadee UI Semilight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32</cp:revision>
  <dcterms:created xsi:type="dcterms:W3CDTF">2015-05-04T19:16:31Z</dcterms:created>
  <dcterms:modified xsi:type="dcterms:W3CDTF">2015-05-13T21:42:23Z</dcterms:modified>
</cp:coreProperties>
</file>