
<file path=[Content_Types].xml><?xml version="1.0" encoding="utf-8"?>
<Types xmlns="http://schemas.openxmlformats.org/package/2006/content-types">
  <Default Extension="emf" ContentType="image/x-emf"/>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8" r:id="rId3"/>
    <p:sldId id="257" r:id="rId4"/>
    <p:sldId id="264" r:id="rId5"/>
    <p:sldId id="265" r:id="rId6"/>
    <p:sldId id="280" r:id="rId7"/>
    <p:sldId id="281" r:id="rId8"/>
    <p:sldId id="266" r:id="rId9"/>
    <p:sldId id="267" r:id="rId10"/>
    <p:sldId id="259" r:id="rId11"/>
    <p:sldId id="260" r:id="rId12"/>
    <p:sldId id="268" r:id="rId13"/>
    <p:sldId id="269" r:id="rId14"/>
    <p:sldId id="270" r:id="rId15"/>
    <p:sldId id="272" r:id="rId16"/>
    <p:sldId id="273" r:id="rId17"/>
    <p:sldId id="282" r:id="rId18"/>
    <p:sldId id="271" r:id="rId19"/>
    <p:sldId id="274" r:id="rId20"/>
    <p:sldId id="275" r:id="rId21"/>
    <p:sldId id="276" r:id="rId22"/>
    <p:sldId id="277" r:id="rId23"/>
    <p:sldId id="278" r:id="rId24"/>
    <p:sldId id="279" r:id="rId25"/>
    <p:sldId id="263" r:id="rId26"/>
    <p:sldId id="262" r:id="rId27"/>
    <p:sldId id="283" r:id="rId28"/>
    <p:sldId id="284" r:id="rId29"/>
  </p:sldIdLst>
  <p:sldSz cx="9144000" cy="6858000" type="screen4x3"/>
  <p:notesSz cx="6858000" cy="9144000"/>
  <p:embeddedFontLst>
    <p:embeddedFont>
      <p:font typeface="Arial Rounded MT Bold" panose="020F0704030504030204" pitchFamily="34" charset="0"/>
      <p:regular r:id="rId30"/>
    </p:embeddedFont>
    <p:embeddedFont>
      <p:font typeface="Leelawadee UI Semilight" panose="020B0402040204020203" pitchFamily="34" charset="-34"/>
      <p:regular r:id="rId31"/>
    </p:embeddedFont>
    <p:embeddedFont>
      <p:font typeface="vtks distress" panose="02000000000000000000" pitchFamily="2" charset="0"/>
      <p:regular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00000"/>
    <a:srgbClr val="FFFFFF"/>
    <a:srgbClr val="5B9BD5"/>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04" autoAdjust="0"/>
    <p:restoredTop sz="94660"/>
  </p:normalViewPr>
  <p:slideViewPr>
    <p:cSldViewPr showGuides="1">
      <p:cViewPr>
        <p:scale>
          <a:sx n="56" d="100"/>
          <a:sy n="56" d="100"/>
        </p:scale>
        <p:origin x="735" y="165"/>
      </p:cViewPr>
      <p:guideLst>
        <p:guide orient="horz" pos="2160"/>
        <p:guide pos="2880"/>
      </p:guideLst>
    </p:cSldViewPr>
  </p:slideViewPr>
  <p:notesTextViewPr>
    <p:cViewPr>
      <p:scale>
        <a:sx n="1" d="1"/>
        <a:sy n="1" d="1"/>
      </p:scale>
      <p:origin x="0" y="0"/>
    </p:cViewPr>
  </p:notesText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27897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36628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21937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17038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35580E-090D-4AF6-8F9B-5746EE2920A6}" type="datetimeFigureOut">
              <a:rPr lang="en-US" smtClean="0"/>
              <a:t>4/28/2015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1483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35580E-090D-4AF6-8F9B-5746EE2920A6}"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28780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35580E-090D-4AF6-8F9B-5746EE2920A6}" type="datetimeFigureOut">
              <a:rPr lang="en-US" smtClean="0"/>
              <a:t>4/28/2015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81816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35580E-090D-4AF6-8F9B-5746EE2920A6}" type="datetimeFigureOut">
              <a:rPr lang="en-US" smtClean="0"/>
              <a:t>4/28/2015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97997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5580E-090D-4AF6-8F9B-5746EE2920A6}" type="datetimeFigureOut">
              <a:rPr lang="en-US" smtClean="0"/>
              <a:t>4/28/2015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975201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11458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4/28/2015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72334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5580E-090D-4AF6-8F9B-5746EE2920A6}" type="datetimeFigureOut">
              <a:rPr lang="en-US" smtClean="0"/>
              <a:t>4/28/2015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B269F-32CA-41FD-85D2-4FC326D435A7}" type="slidenum">
              <a:rPr lang="en-US" smtClean="0"/>
              <a:t>‹#›</a:t>
            </a:fld>
            <a:endParaRPr lang="en-US"/>
          </a:p>
        </p:txBody>
      </p:sp>
    </p:spTree>
    <p:extLst>
      <p:ext uri="{BB962C8B-B14F-4D97-AF65-F5344CB8AC3E}">
        <p14:creationId xmlns:p14="http://schemas.microsoft.com/office/powerpoint/2010/main" val="380676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1032389" y="2399066"/>
            <a:ext cx="3441289" cy="1323439"/>
          </a:xfrm>
          <a:prstGeom prst="rect">
            <a:avLst/>
          </a:prstGeom>
          <a:noFill/>
        </p:spPr>
        <p:txBody>
          <a:bodyPr wrap="square" rtlCol="0">
            <a:spAutoFit/>
          </a:bodyPr>
          <a:lstStyle/>
          <a:p>
            <a:pPr>
              <a:tabLst>
                <a:tab pos="225425" algn="l"/>
              </a:tabLst>
            </a:pPr>
            <a:r>
              <a:rPr lang="en-US" sz="2000" b="1" dirty="0" smtClean="0">
                <a:solidFill>
                  <a:schemeClr val="accent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A CD OF THIS MESSAGE     	WILL BE AVAILABLE 	IMMEDIATELY FOLLOWING THE SERVICE</a:t>
            </a:r>
            <a:endParaRPr lang="en-US" sz="2000" b="1" dirty="0">
              <a:solidFill>
                <a:schemeClr val="accent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pic>
        <p:nvPicPr>
          <p:cNvPr id="6" name="Picture 5"/>
          <p:cNvPicPr>
            <a:picLocks noChangeAspect="1"/>
          </p:cNvPicPr>
          <p:nvPr/>
        </p:nvPicPr>
        <p:blipFill rotWithShape="1">
          <a:blip r:embed="rId3"/>
          <a:srcRect r="9677" b="21543"/>
          <a:stretch/>
        </p:blipFill>
        <p:spPr>
          <a:xfrm>
            <a:off x="449654" y="2446170"/>
            <a:ext cx="732859" cy="1102741"/>
          </a:xfrm>
          <a:prstGeom prst="rect">
            <a:avLst/>
          </a:prstGeom>
          <a:effectLst>
            <a:glow rad="317500">
              <a:schemeClr val="bg1">
                <a:alpha val="70000"/>
              </a:schemeClr>
            </a:glow>
          </a:effectLst>
        </p:spPr>
      </p:pic>
      <p:pic>
        <p:nvPicPr>
          <p:cNvPr id="7" name="Picture 6"/>
          <p:cNvPicPr>
            <a:picLocks noChangeAspect="1"/>
          </p:cNvPicPr>
          <p:nvPr/>
        </p:nvPicPr>
        <p:blipFill rotWithShape="1">
          <a:blip r:embed="rId4"/>
          <a:srcRect t="3338" r="19837" b="19578"/>
          <a:stretch/>
        </p:blipFill>
        <p:spPr>
          <a:xfrm>
            <a:off x="429632" y="4645556"/>
            <a:ext cx="852641" cy="816453"/>
          </a:xfrm>
          <a:prstGeom prst="rect">
            <a:avLst/>
          </a:prstGeom>
          <a:effectLst>
            <a:glow rad="317500">
              <a:schemeClr val="bg1">
                <a:alpha val="70000"/>
              </a:schemeClr>
            </a:glow>
          </a:effectLst>
        </p:spPr>
      </p:pic>
      <p:sp>
        <p:nvSpPr>
          <p:cNvPr id="8" name="TextBox 7"/>
          <p:cNvSpPr txBox="1"/>
          <p:nvPr/>
        </p:nvSpPr>
        <p:spPr>
          <a:xfrm>
            <a:off x="1074175" y="4571629"/>
            <a:ext cx="3338051" cy="1323439"/>
          </a:xfrm>
          <a:prstGeom prst="rect">
            <a:avLst/>
          </a:prstGeom>
          <a:noFill/>
        </p:spPr>
        <p:txBody>
          <a:bodyPr wrap="square" rtlCol="0">
            <a:spAutoFit/>
          </a:bodyPr>
          <a:lstStyle/>
          <a:p>
            <a:pPr defTabSz="344488"/>
            <a:r>
              <a:rPr lang="en-US" sz="2000" b="1" cap="all" dirty="0" smtClean="0">
                <a:solidFill>
                  <a:schemeClr val="accent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It will also be available 	for podcast later 	this week at calvaryokc.com</a:t>
            </a:r>
            <a:endParaRPr lang="en-US" sz="2000" b="1" cap="all" dirty="0">
              <a:solidFill>
                <a:schemeClr val="accent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9" name="TextBox 8"/>
          <p:cNvSpPr txBox="1"/>
          <p:nvPr/>
        </p:nvSpPr>
        <p:spPr>
          <a:xfrm>
            <a:off x="4876800" y="3239869"/>
            <a:ext cx="3677265" cy="646331"/>
          </a:xfrm>
          <a:prstGeom prst="rect">
            <a:avLst/>
          </a:prstGeom>
          <a:noFill/>
        </p:spPr>
        <p:txBody>
          <a:bodyPr wrap="square" rtlCol="0">
            <a:spAutoFit/>
          </a:bodyPr>
          <a:lstStyle/>
          <a:p>
            <a:r>
              <a:rPr lang="en-US" sz="3600" dirty="0" smtClean="0">
                <a:solidFill>
                  <a:schemeClr val="bg1"/>
                </a:solidFill>
                <a:latin typeface="Leelawadee UI Semilight" panose="020B0402040204020203" pitchFamily="34" charset="-34"/>
                <a:cs typeface="Leelawadee UI Semilight" panose="020B0402040204020203" pitchFamily="34" charset="-34"/>
              </a:rPr>
              <a:t>1 4 : 1 – 1 6 : 3 4</a:t>
            </a:r>
            <a:endParaRPr lang="en-US" sz="3600" dirty="0">
              <a:solidFill>
                <a:schemeClr val="bg1"/>
              </a:solidFill>
              <a:latin typeface="Leelawadee UI Semilight" panose="020B0402040204020203" pitchFamily="34" charset="-34"/>
              <a:cs typeface="Leelawadee UI Semilight" panose="020B0402040204020203" pitchFamily="34" charset="-34"/>
            </a:endParaRPr>
          </a:p>
        </p:txBody>
      </p:sp>
      <p:grpSp>
        <p:nvGrpSpPr>
          <p:cNvPr id="10" name="Group 9"/>
          <p:cNvGrpSpPr/>
          <p:nvPr/>
        </p:nvGrpSpPr>
        <p:grpSpPr>
          <a:xfrm>
            <a:off x="4762500" y="1600200"/>
            <a:ext cx="4381500" cy="990600"/>
            <a:chOff x="4762500" y="1600200"/>
            <a:chExt cx="4381500" cy="990600"/>
          </a:xfrm>
        </p:grpSpPr>
        <p:sp>
          <p:nvSpPr>
            <p:cNvPr id="11" name="Rectangle 10"/>
            <p:cNvSpPr/>
            <p:nvPr/>
          </p:nvSpPr>
          <p:spPr>
            <a:xfrm>
              <a:off x="4762500" y="1600200"/>
              <a:ext cx="4381500" cy="990600"/>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53000" y="1676400"/>
              <a:ext cx="4000500" cy="769441"/>
            </a:xfrm>
            <a:prstGeom prst="rect">
              <a:avLst/>
            </a:prstGeom>
            <a:noFill/>
          </p:spPr>
          <p:txBody>
            <a:bodyPr wrap="square" rtlCol="0">
              <a:spAutoFit/>
            </a:bodyPr>
            <a:lstStyle/>
            <a:p>
              <a:r>
                <a:rPr lang="en-US" sz="4400" b="1" dirty="0" smtClean="0">
                  <a:effectLst>
                    <a:outerShdw blurRad="38100" dist="38100" dir="2700000" algn="tl">
                      <a:srgbClr val="000000">
                        <a:alpha val="43137"/>
                      </a:srgbClr>
                    </a:outerShdw>
                  </a:effectLst>
                </a:rPr>
                <a:t>L E V I T I C U S</a:t>
              </a:r>
              <a:endParaRPr lang="en-US" sz="44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33513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9" name="Group 8"/>
          <p:cNvGrpSpPr/>
          <p:nvPr/>
        </p:nvGrpSpPr>
        <p:grpSpPr>
          <a:xfrm>
            <a:off x="-38100" y="-76200"/>
            <a:ext cx="8115300" cy="691285"/>
            <a:chOff x="4762500" y="1676400"/>
            <a:chExt cx="4381500" cy="691285"/>
          </a:xfrm>
        </p:grpSpPr>
        <p:sp>
          <p:nvSpPr>
            <p:cNvPr id="10" name="Rectangle 9"/>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grpSp>
        <p:nvGrpSpPr>
          <p:cNvPr id="4" name="Group 3"/>
          <p:cNvGrpSpPr/>
          <p:nvPr/>
        </p:nvGrpSpPr>
        <p:grpSpPr>
          <a:xfrm rot="21120000">
            <a:off x="343818" y="1181673"/>
            <a:ext cx="7854135" cy="4494653"/>
            <a:chOff x="-151483" y="1181673"/>
            <a:chExt cx="7854135" cy="4494653"/>
          </a:xfrm>
          <a:effectLst>
            <a:outerShdw blurRad="127000" dist="254000" dir="8100000" algn="tr" rotWithShape="0">
              <a:schemeClr val="bg1">
                <a:alpha val="36000"/>
              </a:schemeClr>
            </a:outerShdw>
          </a:effectLst>
          <a:scene3d>
            <a:camera prst="isometricOffAxis2Left"/>
            <a:lightRig rig="threePt" dir="t"/>
          </a:scene3d>
        </p:grpSpPr>
        <p:pic>
          <p:nvPicPr>
            <p:cNvPr id="1026" name="Picture 2" descr="http://atodblog.files.wordpress.com/2010/11/us-warnings.jpg?w=6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483" y="1181673"/>
              <a:ext cx="7854135" cy="44946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705225" y="3438525"/>
              <a:ext cx="3257550" cy="1477328"/>
            </a:xfrm>
            <a:prstGeom prst="rect">
              <a:avLst/>
            </a:prstGeom>
            <a:solidFill>
              <a:schemeClr val="bg1">
                <a:lumMod val="75000"/>
              </a:schemeClr>
            </a:solidFill>
            <a:ln>
              <a:noFill/>
            </a:ln>
          </p:spPr>
          <p:txBody>
            <a:bodyPr wrap="square" rtlCol="0">
              <a:spAutoFit/>
            </a:bodyPr>
            <a:lstStyle/>
            <a:p>
              <a:pPr algn="just"/>
              <a:r>
                <a:rPr lang="en-US" b="1" dirty="0">
                  <a:solidFill>
                    <a:schemeClr val="bg2">
                      <a:lumMod val="10000"/>
                    </a:schemeClr>
                  </a:solidFill>
                  <a:latin typeface="Arial" panose="020B0604020202020204" pitchFamily="34" charset="0"/>
                  <a:cs typeface="Arial" panose="020B0604020202020204" pitchFamily="34" charset="0"/>
                </a:rPr>
                <a:t>Warning: The Great Physician Has Determined The Sin Of Presumption Can Be Hazardous To Your Health</a:t>
              </a:r>
            </a:p>
          </p:txBody>
        </p:sp>
      </p:grpSp>
    </p:spTree>
    <p:extLst>
      <p:ext uri="{BB962C8B-B14F-4D97-AF65-F5344CB8AC3E}">
        <p14:creationId xmlns:p14="http://schemas.microsoft.com/office/powerpoint/2010/main" val="4232365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75535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2862322"/>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Col. 2:16-17 ~ </a:t>
            </a:r>
            <a:r>
              <a:rPr lang="en-US" sz="3600" b="1" baseline="30000" dirty="0">
                <a:effectLst>
                  <a:outerShdw blurRad="38100" dist="38100" dir="2700000" algn="tl">
                    <a:srgbClr val="000000">
                      <a:alpha val="43137"/>
                    </a:srgbClr>
                  </a:outerShdw>
                </a:effectLst>
              </a:rPr>
              <a:t>16</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So let no one judge you in food or in drink, or regarding a festival or a new moon or sabbaths, </a:t>
            </a:r>
            <a:r>
              <a:rPr lang="en-US" sz="3600" b="1" baseline="30000" dirty="0">
                <a:effectLst>
                  <a:outerShdw blurRad="38100" dist="38100" dir="2700000" algn="tl">
                    <a:srgbClr val="000000">
                      <a:alpha val="43137"/>
                    </a:srgbClr>
                  </a:outerShdw>
                </a:effectLst>
              </a:rPr>
              <a:t>17</a:t>
            </a:r>
            <a:r>
              <a:rPr lang="en-US" sz="3600" b="1" dirty="0">
                <a:effectLst>
                  <a:outerShdw blurRad="38100" dist="38100" dir="2700000" algn="tl">
                    <a:srgbClr val="000000">
                      <a:alpha val="43137"/>
                    </a:srgbClr>
                  </a:outerShdw>
                </a:effectLst>
              </a:rPr>
              <a:t> </a:t>
            </a:r>
            <a:r>
              <a:rPr lang="en-US" sz="3600" b="1" dirty="0">
                <a:solidFill>
                  <a:srgbClr val="FFFF00"/>
                </a:solidFill>
                <a:effectLst>
                  <a:outerShdw blurRad="38100" dist="38100" dir="2700000" algn="tl">
                    <a:srgbClr val="000000">
                      <a:alpha val="43137"/>
                    </a:srgbClr>
                  </a:outerShdw>
                </a:effectLst>
              </a:rPr>
              <a:t>which are a shadow of things to come, but the substance is of Christ.</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3499205"/>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effectLst>
                  <a:outerShdw blurRad="38100" dist="38100" dir="2700000" algn="tl">
                    <a:srgbClr val="000000">
                      <a:alpha val="43137"/>
                    </a:srgbClr>
                  </a:outerShdw>
                </a:effectLst>
              </a:rPr>
              <a:t>Christ’s condescension ~ </a:t>
            </a:r>
            <a:r>
              <a:rPr lang="en-US" sz="3600" b="1" i="1" dirty="0" err="1">
                <a:solidFill>
                  <a:srgbClr val="FFFF00"/>
                </a:solidFill>
                <a:latin typeface="Times New Roman" panose="02020603050405020304" pitchFamily="18" charset="0"/>
                <a:cs typeface="Times New Roman" panose="02020603050405020304" pitchFamily="18" charset="0"/>
              </a:rPr>
              <a:t>kenōsis</a:t>
            </a:r>
            <a:r>
              <a:rPr lang="en-US" sz="3600" b="1" i="1" dirty="0">
                <a:solidFill>
                  <a:srgbClr val="FFFF00"/>
                </a:solidFill>
                <a:latin typeface="Times New Roman" panose="02020603050405020304" pitchFamily="18" charset="0"/>
                <a:cs typeface="Times New Roman" panose="02020603050405020304" pitchFamily="18" charset="0"/>
              </a:rPr>
              <a:t> </a:t>
            </a:r>
            <a:endParaRPr lang="en-US" sz="36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30512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890667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5078313"/>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Heb. 7:26-28 ~ </a:t>
            </a:r>
            <a:r>
              <a:rPr lang="en-US" sz="3600" b="1" baseline="30000" dirty="0">
                <a:effectLst>
                  <a:outerShdw blurRad="38100" dist="38100" dir="2700000" algn="tl">
                    <a:srgbClr val="000000">
                      <a:alpha val="43137"/>
                    </a:srgbClr>
                  </a:outerShdw>
                </a:effectLst>
              </a:rPr>
              <a:t>26 </a:t>
            </a:r>
            <a:r>
              <a:rPr lang="en-US" sz="3600" b="1" dirty="0">
                <a:solidFill>
                  <a:srgbClr val="FFFF00"/>
                </a:solidFill>
                <a:effectLst>
                  <a:outerShdw blurRad="38100" dist="38100" dir="2700000" algn="tl">
                    <a:srgbClr val="000000">
                      <a:alpha val="43137"/>
                    </a:srgbClr>
                  </a:outerShdw>
                </a:effectLst>
              </a:rPr>
              <a:t>For such a High Priest was fitting for us, </a:t>
            </a:r>
            <a:r>
              <a:rPr lang="en-US" sz="3600" b="1" i="1" dirty="0">
                <a:solidFill>
                  <a:srgbClr val="FFFF00"/>
                </a:solidFill>
                <a:effectLst>
                  <a:outerShdw blurRad="38100" dist="38100" dir="2700000" algn="tl">
                    <a:srgbClr val="000000">
                      <a:alpha val="43137"/>
                    </a:srgbClr>
                  </a:outerShdw>
                </a:effectLst>
              </a:rPr>
              <a:t>who is</a:t>
            </a:r>
            <a:r>
              <a:rPr lang="en-US" sz="3600" b="1" dirty="0">
                <a:solidFill>
                  <a:srgbClr val="FFFF00"/>
                </a:solidFill>
                <a:effectLst>
                  <a:outerShdw blurRad="38100" dist="38100" dir="2700000" algn="tl">
                    <a:srgbClr val="000000">
                      <a:alpha val="43137"/>
                    </a:srgbClr>
                  </a:outerShdw>
                </a:effectLst>
              </a:rPr>
              <a:t> holy, harmless, undefiled, separate from sinners, and has become higher than the heavens;</a:t>
            </a:r>
            <a:r>
              <a:rPr lang="en-US" sz="3600" b="1" dirty="0">
                <a:effectLst>
                  <a:outerShdw blurRad="38100" dist="38100" dir="2700000" algn="tl">
                    <a:srgbClr val="000000">
                      <a:alpha val="43137"/>
                    </a:srgbClr>
                  </a:outerShdw>
                </a:effectLst>
              </a:rPr>
              <a:t> </a:t>
            </a:r>
            <a:r>
              <a:rPr lang="en-US" sz="3600" b="1" baseline="30000" dirty="0">
                <a:effectLst>
                  <a:outerShdw blurRad="38100" dist="38100" dir="2700000" algn="tl">
                    <a:srgbClr val="000000">
                      <a:alpha val="43137"/>
                    </a:srgbClr>
                  </a:outerShdw>
                </a:effectLst>
              </a:rPr>
              <a:t>27 </a:t>
            </a:r>
            <a:r>
              <a:rPr lang="en-US" sz="3600" b="1" dirty="0">
                <a:solidFill>
                  <a:srgbClr val="FFFF00"/>
                </a:solidFill>
                <a:effectLst>
                  <a:outerShdw blurRad="38100" dist="38100" dir="2700000" algn="tl">
                    <a:srgbClr val="000000">
                      <a:alpha val="43137"/>
                    </a:srgbClr>
                  </a:outerShdw>
                </a:effectLst>
              </a:rPr>
              <a:t>who does not need daily, as those high priests, to offer up sacrifices, first for His own sins and then for the people’s, for this He did once for all when He offered up Himself.</a:t>
            </a:r>
            <a:r>
              <a:rPr lang="en-US" sz="3600" b="1" dirty="0">
                <a:effectLst>
                  <a:outerShdw blurRad="38100" dist="38100" dir="2700000" algn="tl">
                    <a:srgbClr val="000000">
                      <a:alpha val="43137"/>
                    </a:srgbClr>
                  </a:outerShdw>
                </a:effectLst>
              </a:rPr>
              <a:t> </a:t>
            </a:r>
            <a:r>
              <a:rPr lang="en-US" sz="3600" b="1" baseline="30000" dirty="0">
                <a:effectLst>
                  <a:outerShdw blurRad="38100" dist="38100" dir="2700000" algn="tl">
                    <a:srgbClr val="000000">
                      <a:alpha val="43137"/>
                    </a:srgbClr>
                  </a:outerShdw>
                </a:effectLst>
              </a:rPr>
              <a:t>28 </a:t>
            </a:r>
            <a:r>
              <a:rPr lang="en-US" sz="3600" b="1" dirty="0">
                <a:solidFill>
                  <a:srgbClr val="FFFF00"/>
                </a:solidFill>
                <a:effectLst>
                  <a:outerShdw blurRad="38100" dist="38100" dir="2700000" algn="tl">
                    <a:srgbClr val="000000">
                      <a:alpha val="43137"/>
                    </a:srgbClr>
                  </a:outerShdw>
                </a:effectLst>
              </a:rPr>
              <a:t>For the law appoints as </a:t>
            </a:r>
            <a:r>
              <a:rPr lang="en-US" sz="3600" b="1" dirty="0" smtClean="0">
                <a:solidFill>
                  <a:srgbClr val="FFFF00"/>
                </a:solidFill>
                <a:effectLst>
                  <a:outerShdw blurRad="38100" dist="38100" dir="2700000" algn="tl">
                    <a:srgbClr val="000000">
                      <a:alpha val="43137"/>
                    </a:srgbClr>
                  </a:outerShdw>
                </a:effectLst>
              </a:rPr>
              <a:t>high</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399459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2308324"/>
          </a:xfrm>
          <a:prstGeom prst="rect">
            <a:avLst/>
          </a:prstGeom>
          <a:noFill/>
        </p:spPr>
        <p:txBody>
          <a:bodyPr wrap="square" rtlCol="0">
            <a:spAutoFit/>
          </a:bodyPr>
          <a:lstStyle/>
          <a:p>
            <a:r>
              <a:rPr lang="en-US" sz="3600" b="1" dirty="0" smtClean="0">
                <a:solidFill>
                  <a:srgbClr val="FFFF00"/>
                </a:solidFill>
                <a:effectLst>
                  <a:outerShdw blurRad="38100" dist="38100" dir="2700000" algn="tl">
                    <a:srgbClr val="000000">
                      <a:alpha val="43137"/>
                    </a:srgbClr>
                  </a:outerShdw>
                </a:effectLst>
              </a:rPr>
              <a:t>priests </a:t>
            </a:r>
            <a:r>
              <a:rPr lang="en-US" sz="3600" b="1" dirty="0">
                <a:solidFill>
                  <a:srgbClr val="FFFF00"/>
                </a:solidFill>
                <a:effectLst>
                  <a:outerShdw blurRad="38100" dist="38100" dir="2700000" algn="tl">
                    <a:srgbClr val="000000">
                      <a:alpha val="43137"/>
                    </a:srgbClr>
                  </a:outerShdw>
                </a:effectLst>
              </a:rPr>
              <a:t>men who have weakness, but the word of the oath, which came after the law, </a:t>
            </a:r>
            <a:r>
              <a:rPr lang="en-US" sz="3600" b="1" i="1" dirty="0">
                <a:solidFill>
                  <a:srgbClr val="FFFF00"/>
                </a:solidFill>
                <a:effectLst>
                  <a:outerShdw blurRad="38100" dist="38100" dir="2700000" algn="tl">
                    <a:srgbClr val="000000">
                      <a:alpha val="43137"/>
                    </a:srgbClr>
                  </a:outerShdw>
                </a:effectLst>
              </a:rPr>
              <a:t>appoints </a:t>
            </a:r>
            <a:r>
              <a:rPr lang="en-US" sz="3600" b="1" dirty="0">
                <a:solidFill>
                  <a:srgbClr val="FFFF00"/>
                </a:solidFill>
                <a:effectLst>
                  <a:outerShdw blurRad="38100" dist="38100" dir="2700000" algn="tl">
                    <a:srgbClr val="000000">
                      <a:alpha val="43137"/>
                    </a:srgbClr>
                  </a:outerShdw>
                </a:effectLst>
              </a:rPr>
              <a:t>the Son who has been perfected forever</a:t>
            </a:r>
            <a:r>
              <a:rPr lang="en-US" sz="3600" b="1" dirty="0" smtClean="0">
                <a:solidFill>
                  <a:srgbClr val="FFFF00"/>
                </a:solidFill>
                <a:effectLst>
                  <a:outerShdw blurRad="38100" dist="38100" dir="2700000" algn="tl">
                    <a:srgbClr val="000000">
                      <a:alpha val="43137"/>
                    </a:srgbClr>
                  </a:outerShdw>
                </a:effectLst>
              </a:rPr>
              <a:t>.</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2895600"/>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effectLst>
                  <a:outerShdw blurRad="38100" dist="38100" dir="2700000" algn="tl">
                    <a:srgbClr val="000000">
                      <a:alpha val="43137"/>
                    </a:srgbClr>
                  </a:outerShdw>
                </a:effectLst>
              </a:rPr>
              <a:t> </a:t>
            </a:r>
            <a:r>
              <a:rPr lang="en-US" sz="3600" b="1" dirty="0" smtClean="0">
                <a:solidFill>
                  <a:srgbClr val="FFFF00"/>
                </a:solidFill>
                <a:effectLst>
                  <a:outerShdw blurRad="38100" dist="38100" dir="2700000" algn="tl">
                    <a:srgbClr val="000000">
                      <a:alpha val="43137"/>
                    </a:srgbClr>
                  </a:outerShdw>
                </a:effectLst>
              </a:rPr>
              <a:t>Atonement</a:t>
            </a: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 </a:t>
            </a:r>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kaphar</a:t>
            </a:r>
            <a:r>
              <a:rPr lang="en-US" sz="3600" b="1" dirty="0">
                <a:solidFill>
                  <a:srgbClr val="FFFF00"/>
                </a:solidFill>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 </a:t>
            </a:r>
            <a:r>
              <a:rPr lang="en-US" sz="3600" b="1" i="1" dirty="0">
                <a:effectLst>
                  <a:outerShdw blurRad="38100" dist="38100" dir="2700000" algn="tl">
                    <a:srgbClr val="000000">
                      <a:alpha val="43137"/>
                    </a:srgbClr>
                  </a:outerShdw>
                </a:effectLst>
              </a:rPr>
              <a:t>"to cover"</a:t>
            </a:r>
            <a:endParaRPr lang="en-US" sz="36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9" name="TextBox 8"/>
          <p:cNvSpPr txBox="1"/>
          <p:nvPr/>
        </p:nvSpPr>
        <p:spPr>
          <a:xfrm>
            <a:off x="457200" y="3482876"/>
            <a:ext cx="8249264" cy="1754326"/>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Heb. 10:4 ~ </a:t>
            </a:r>
            <a:r>
              <a:rPr lang="en-US" sz="3600" b="1" dirty="0">
                <a:solidFill>
                  <a:srgbClr val="FFFF00"/>
                </a:solidFill>
                <a:effectLst>
                  <a:outerShdw blurRad="38100" dist="38100" dir="2700000" algn="tl">
                    <a:srgbClr val="000000">
                      <a:alpha val="43137"/>
                    </a:srgbClr>
                  </a:outerShdw>
                </a:effectLst>
              </a:rPr>
              <a:t>For </a:t>
            </a:r>
            <a:r>
              <a:rPr lang="en-US" sz="3600" b="1" i="1" dirty="0">
                <a:solidFill>
                  <a:srgbClr val="FFFF00"/>
                </a:solidFill>
                <a:effectLst>
                  <a:outerShdw blurRad="38100" dist="38100" dir="2700000" algn="tl">
                    <a:srgbClr val="000000">
                      <a:alpha val="43137"/>
                    </a:srgbClr>
                  </a:outerShdw>
                </a:effectLst>
              </a:rPr>
              <a:t>it is</a:t>
            </a:r>
            <a:r>
              <a:rPr lang="en-US" sz="3600" b="1" dirty="0">
                <a:solidFill>
                  <a:srgbClr val="FFFF00"/>
                </a:solidFill>
                <a:effectLst>
                  <a:outerShdw blurRad="38100" dist="38100" dir="2700000" algn="tl">
                    <a:srgbClr val="000000">
                      <a:alpha val="43137"/>
                    </a:srgbClr>
                  </a:outerShdw>
                </a:effectLst>
              </a:rPr>
              <a:t> not possible that the blood of bulls and goats could take away sins.</a:t>
            </a:r>
          </a:p>
        </p:txBody>
      </p:sp>
    </p:spTree>
    <p:extLst>
      <p:ext uri="{BB962C8B-B14F-4D97-AF65-F5344CB8AC3E}">
        <p14:creationId xmlns:p14="http://schemas.microsoft.com/office/powerpoint/2010/main" val="15723449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3"/>
                                        </p:tgtEl>
                                        <p:attrNameLst>
                                          <p:attrName>style.color</p:attrName>
                                        </p:attrNameLst>
                                      </p:cBhvr>
                                      <p:to>
                                        <a:schemeClr val="accent2"/>
                                      </p:to>
                                    </p:animClr>
                                  </p:childTnLst>
                                </p:cTn>
                              </p:par>
                              <p:par>
                                <p:cTn id="15" presetID="3" presetClass="emph" presetSubtype="2" fill="hold" grpId="0" nodeType="withEffect">
                                  <p:stCondLst>
                                    <p:cond delay="0"/>
                                  </p:stCondLst>
                                  <p:childTnLst>
                                    <p:animClr clrSpc="rgb" dir="cw">
                                      <p:cBhvr override="childStyle">
                                        <p:cTn id="16"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Box 10"/>
          <p:cNvSpPr txBox="1"/>
          <p:nvPr/>
        </p:nvSpPr>
        <p:spPr>
          <a:xfrm>
            <a:off x="2264038" y="5410200"/>
            <a:ext cx="1257300" cy="646331"/>
          </a:xfrm>
          <a:prstGeom prst="rect">
            <a:avLst/>
          </a:prstGeom>
          <a:noFill/>
        </p:spPr>
        <p:txBody>
          <a:bodyPr wrap="square" rtlCol="0">
            <a:spAutoFit/>
          </a:bodyPr>
          <a:lstStyle/>
          <a:p>
            <a:r>
              <a:rPr lang="en-US" sz="3600" b="1" dirty="0" err="1" smtClean="0">
                <a:solidFill>
                  <a:schemeClr val="bg1"/>
                </a:solidFill>
                <a:effectLst>
                  <a:outerShdw blurRad="38100" dist="38100" dir="2700000" algn="tl">
                    <a:srgbClr val="000000">
                      <a:alpha val="43137"/>
                    </a:srgbClr>
                  </a:outerShdw>
                </a:effectLst>
              </a:rPr>
              <a:t>ment</a:t>
            </a:r>
            <a:endPar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447368" y="706608"/>
            <a:ext cx="8249264" cy="4801314"/>
          </a:xfrm>
          <a:prstGeom prst="rect">
            <a:avLst/>
          </a:prstGeom>
          <a:noFill/>
        </p:spPr>
        <p:txBody>
          <a:bodyPr wrap="square" rtlCol="0">
            <a:spAutoFit/>
          </a:bodyPr>
          <a:lstStyle/>
          <a:p>
            <a:r>
              <a:rPr lang="en-US" sz="3400" b="1" dirty="0">
                <a:effectLst>
                  <a:outerShdw blurRad="38100" dist="38100" dir="2700000" algn="tl">
                    <a:srgbClr val="000000">
                      <a:alpha val="43137"/>
                    </a:srgbClr>
                  </a:outerShdw>
                </a:effectLst>
              </a:rPr>
              <a:t>Heb. 10:11-14 ~ </a:t>
            </a:r>
            <a:r>
              <a:rPr lang="en-US" sz="3400" b="1" baseline="30000" dirty="0">
                <a:effectLst>
                  <a:outerShdw blurRad="38100" dist="38100" dir="2700000" algn="tl">
                    <a:srgbClr val="000000">
                      <a:alpha val="43137"/>
                    </a:srgbClr>
                  </a:outerShdw>
                </a:effectLst>
              </a:rPr>
              <a:t>11</a:t>
            </a:r>
            <a:r>
              <a:rPr lang="en-US" sz="3400" b="1" dirty="0">
                <a:effectLst>
                  <a:outerShdw blurRad="38100" dist="38100" dir="2700000" algn="tl">
                    <a:srgbClr val="000000">
                      <a:alpha val="43137"/>
                    </a:srgbClr>
                  </a:outerShdw>
                </a:effectLst>
              </a:rPr>
              <a:t> </a:t>
            </a:r>
            <a:r>
              <a:rPr lang="en-US" sz="3400" b="1" dirty="0">
                <a:solidFill>
                  <a:srgbClr val="FFFF00"/>
                </a:solidFill>
                <a:effectLst>
                  <a:outerShdw blurRad="38100" dist="38100" dir="2700000" algn="tl">
                    <a:srgbClr val="000000">
                      <a:alpha val="43137"/>
                    </a:srgbClr>
                  </a:outerShdw>
                </a:effectLst>
              </a:rPr>
              <a:t>And every priest stands ministering daily and offering repeatedly the same sacrifices, which can never take away sins. </a:t>
            </a:r>
            <a:r>
              <a:rPr lang="en-US" sz="3400" b="1" baseline="30000" dirty="0">
                <a:effectLst>
                  <a:outerShdw blurRad="38100" dist="38100" dir="2700000" algn="tl">
                    <a:srgbClr val="000000">
                      <a:alpha val="43137"/>
                    </a:srgbClr>
                  </a:outerShdw>
                </a:effectLst>
              </a:rPr>
              <a:t>12</a:t>
            </a:r>
            <a:r>
              <a:rPr lang="en-US" sz="3400" b="1" dirty="0">
                <a:effectLst>
                  <a:outerShdw blurRad="38100" dist="38100" dir="2700000" algn="tl">
                    <a:srgbClr val="000000">
                      <a:alpha val="43137"/>
                    </a:srgbClr>
                  </a:outerShdw>
                </a:effectLst>
              </a:rPr>
              <a:t> </a:t>
            </a:r>
            <a:r>
              <a:rPr lang="en-US" sz="3400" b="1" dirty="0">
                <a:solidFill>
                  <a:srgbClr val="FFFF00"/>
                </a:solidFill>
                <a:effectLst>
                  <a:outerShdw blurRad="38100" dist="38100" dir="2700000" algn="tl">
                    <a:srgbClr val="000000">
                      <a:alpha val="43137"/>
                    </a:srgbClr>
                  </a:outerShdw>
                </a:effectLst>
              </a:rPr>
              <a:t>But this Man, after He had offered one sacrifice for sins forever, sat down at the right hand of God, </a:t>
            </a:r>
            <a:r>
              <a:rPr lang="en-US" sz="3400" b="1" baseline="30000" dirty="0">
                <a:effectLst>
                  <a:outerShdw blurRad="38100" dist="38100" dir="2700000" algn="tl">
                    <a:srgbClr val="000000">
                      <a:alpha val="43137"/>
                    </a:srgbClr>
                  </a:outerShdw>
                </a:effectLst>
              </a:rPr>
              <a:t>13</a:t>
            </a:r>
            <a:r>
              <a:rPr lang="en-US" sz="3400" b="1" dirty="0">
                <a:effectLst>
                  <a:outerShdw blurRad="38100" dist="38100" dir="2700000" algn="tl">
                    <a:srgbClr val="000000">
                      <a:alpha val="43137"/>
                    </a:srgbClr>
                  </a:outerShdw>
                </a:effectLst>
              </a:rPr>
              <a:t> </a:t>
            </a:r>
            <a:r>
              <a:rPr lang="en-US" sz="3400" b="1" dirty="0">
                <a:solidFill>
                  <a:srgbClr val="FFFF00"/>
                </a:solidFill>
                <a:effectLst>
                  <a:outerShdw blurRad="38100" dist="38100" dir="2700000" algn="tl">
                    <a:srgbClr val="000000">
                      <a:alpha val="43137"/>
                    </a:srgbClr>
                  </a:outerShdw>
                </a:effectLst>
              </a:rPr>
              <a:t>from that time waiting till His enemies are made His footstool.</a:t>
            </a:r>
            <a:r>
              <a:rPr lang="en-US" sz="3400" b="1" dirty="0">
                <a:effectLst>
                  <a:outerShdw blurRad="38100" dist="38100" dir="2700000" algn="tl">
                    <a:srgbClr val="000000">
                      <a:alpha val="43137"/>
                    </a:srgbClr>
                  </a:outerShdw>
                </a:effectLst>
              </a:rPr>
              <a:t> </a:t>
            </a:r>
            <a:r>
              <a:rPr lang="en-US" sz="3400" b="1" baseline="30000" dirty="0">
                <a:effectLst>
                  <a:outerShdw blurRad="38100" dist="38100" dir="2700000" algn="tl">
                    <a:srgbClr val="000000">
                      <a:alpha val="43137"/>
                    </a:srgbClr>
                  </a:outerShdw>
                </a:effectLst>
              </a:rPr>
              <a:t>14</a:t>
            </a:r>
            <a:r>
              <a:rPr lang="en-US" sz="3400" b="1" dirty="0">
                <a:effectLst>
                  <a:outerShdw blurRad="38100" dist="38100" dir="2700000" algn="tl">
                    <a:srgbClr val="000000">
                      <a:alpha val="43137"/>
                    </a:srgbClr>
                  </a:outerShdw>
                </a:effectLst>
              </a:rPr>
              <a:t> </a:t>
            </a:r>
            <a:r>
              <a:rPr lang="en-US" sz="3400" b="1" dirty="0">
                <a:solidFill>
                  <a:srgbClr val="FFFF00"/>
                </a:solidFill>
                <a:effectLst>
                  <a:outerShdw blurRad="38100" dist="38100" dir="2700000" algn="tl">
                    <a:srgbClr val="000000">
                      <a:alpha val="43137"/>
                    </a:srgbClr>
                  </a:outerShdw>
                </a:effectLst>
              </a:rPr>
              <a:t>For by one offering He has perfected forever those who are being sanctified.</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5410200"/>
            <a:ext cx="1143000"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solidFill>
                  <a:schemeClr val="bg1"/>
                </a:solidFill>
                <a:effectLst>
                  <a:outerShdw blurRad="38100" dist="38100" dir="2700000" algn="tl">
                    <a:srgbClr val="000000">
                      <a:alpha val="43137"/>
                    </a:srgbClr>
                  </a:outerShdw>
                </a:effectLst>
              </a:rPr>
              <a:t> At</a:t>
            </a:r>
            <a:endPar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0" name="TextBox 9"/>
          <p:cNvSpPr txBox="1"/>
          <p:nvPr/>
        </p:nvSpPr>
        <p:spPr>
          <a:xfrm>
            <a:off x="1529866" y="5410200"/>
            <a:ext cx="944628" cy="646331"/>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rPr>
              <a:t>one</a:t>
            </a:r>
            <a:endParaRPr lang="en-US" sz="36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TextBox 3"/>
          <p:cNvSpPr txBox="1"/>
          <p:nvPr/>
        </p:nvSpPr>
        <p:spPr>
          <a:xfrm>
            <a:off x="2542817" y="5418901"/>
            <a:ext cx="440826" cy="646331"/>
          </a:xfrm>
          <a:prstGeom prst="rect">
            <a:avLst/>
          </a:prstGeom>
          <a:noFill/>
        </p:spPr>
        <p:txBody>
          <a:bodyPr wrap="square" rtlCol="0">
            <a:spAutoFit/>
          </a:bodyPr>
          <a:lstStyle/>
          <a:p>
            <a:pPr algn="ctr"/>
            <a:r>
              <a:rPr lang="en-US" sz="3600" b="1" dirty="0" smtClean="0">
                <a:effectLst>
                  <a:outerShdw blurRad="38100" dist="38100" dir="2700000" algn="tl">
                    <a:srgbClr val="000000">
                      <a:alpha val="43137"/>
                    </a:srgbClr>
                  </a:outerShdw>
                </a:effectLst>
              </a:rPr>
              <a:t>-</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447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grpId="1" nodeType="clickEffect">
                                  <p:stCondLst>
                                    <p:cond delay="0"/>
                                  </p:stCondLst>
                                  <p:childTnLst>
                                    <p:animMotion origin="layout" path="M -3.61111E-6 3.7037E-7 L 0.03247 0.00208 " pathEditMode="relative" rAng="0" ptsTypes="AA">
                                      <p:cBhvr>
                                        <p:cTn id="17" dur="1000" fill="hold"/>
                                        <p:tgtEl>
                                          <p:spTgt spid="10"/>
                                        </p:tgtEl>
                                        <p:attrNameLst>
                                          <p:attrName>ppt_x</p:attrName>
                                          <p:attrName>ppt_y</p:attrName>
                                        </p:attrNameLst>
                                      </p:cBhvr>
                                      <p:rCtr x="1615" y="93"/>
                                    </p:animMotion>
                                  </p:childTnLst>
                                </p:cTn>
                              </p:par>
                              <p:par>
                                <p:cTn id="18" presetID="63" presetClass="path" presetSubtype="0" accel="50000" decel="50000" fill="hold" grpId="1" nodeType="withEffect">
                                  <p:stCondLst>
                                    <p:cond delay="0"/>
                                  </p:stCondLst>
                                  <p:childTnLst>
                                    <p:animMotion origin="layout" path="M 5.55556E-7 3.7037E-7 L 0.05521 3.7037E-7 " pathEditMode="relative" rAng="0" ptsTypes="AA">
                                      <p:cBhvr>
                                        <p:cTn id="19" dur="1000" fill="hold"/>
                                        <p:tgtEl>
                                          <p:spTgt spid="11"/>
                                        </p:tgtEl>
                                        <p:attrNameLst>
                                          <p:attrName>ppt_x</p:attrName>
                                          <p:attrName>ppt_y</p:attrName>
                                        </p:attrNameLst>
                                      </p:cBhvr>
                                      <p:rCtr x="2760" y="0"/>
                                    </p:animMotion>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10" grpId="0"/>
      <p:bldP spid="10" grpId="1"/>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723900"/>
            <a:chOff x="4762500" y="1676400"/>
            <a:chExt cx="4381500" cy="723900"/>
          </a:xfrm>
        </p:grpSpPr>
        <p:sp>
          <p:nvSpPr>
            <p:cNvPr id="7" name="Rectangle 6"/>
            <p:cNvSpPr/>
            <p:nvPr/>
          </p:nvSpPr>
          <p:spPr>
            <a:xfrm>
              <a:off x="4762500" y="1785215"/>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9" name="TextBox 8"/>
          <p:cNvSpPr txBox="1"/>
          <p:nvPr/>
        </p:nvSpPr>
        <p:spPr>
          <a:xfrm>
            <a:off x="3302578" y="4838700"/>
            <a:ext cx="2043545" cy="1446550"/>
          </a:xfrm>
          <a:prstGeom prst="rect">
            <a:avLst/>
          </a:prstGeom>
          <a:noFill/>
        </p:spPr>
        <p:txBody>
          <a:bodyPr wrap="square" rtlCol="0">
            <a:spAutoFit/>
          </a:bodyPr>
          <a:lstStyle/>
          <a:p>
            <a:pPr algn="ctr"/>
            <a:r>
              <a:rPr lang="en-US" sz="8800" dirty="0" smtClean="0">
                <a:latin typeface="vtks distress" panose="02000000000000000000" pitchFamily="2" charset="0"/>
              </a:rPr>
              <a:t>Sin</a:t>
            </a:r>
            <a:endParaRPr lang="en-US" sz="8800" dirty="0">
              <a:latin typeface="vtks distress" panose="02000000000000000000" pitchFamily="2" charset="0"/>
            </a:endParaRPr>
          </a:p>
        </p:txBody>
      </p:sp>
      <p:sp>
        <p:nvSpPr>
          <p:cNvPr id="12" name="Freeform 11"/>
          <p:cNvSpPr/>
          <p:nvPr/>
        </p:nvSpPr>
        <p:spPr>
          <a:xfrm rot="21185898" flipH="1">
            <a:off x="2270542" y="751721"/>
            <a:ext cx="2020549" cy="4797164"/>
          </a:xfrm>
          <a:custGeom>
            <a:avLst/>
            <a:gdLst>
              <a:gd name="connsiteX0" fmla="*/ 804590 w 1138695"/>
              <a:gd name="connsiteY0" fmla="*/ 2806508 h 3276527"/>
              <a:gd name="connsiteX1" fmla="*/ 1137876 w 1138695"/>
              <a:gd name="connsiteY1" fmla="*/ 2208303 h 3276527"/>
              <a:gd name="connsiteX2" fmla="*/ 719132 w 1138695"/>
              <a:gd name="connsiteY2" fmla="*/ 1815196 h 3276527"/>
              <a:gd name="connsiteX3" fmla="*/ 915685 w 1138695"/>
              <a:gd name="connsiteY3" fmla="*/ 1131533 h 3276527"/>
              <a:gd name="connsiteX4" fmla="*/ 753315 w 1138695"/>
              <a:gd name="connsiteY4" fmla="*/ 191495 h 3276527"/>
              <a:gd name="connsiteX5" fmla="*/ 539670 w 1138695"/>
              <a:gd name="connsiteY5" fmla="*/ 37671 h 3276527"/>
              <a:gd name="connsiteX6" fmla="*/ 206384 w 1138695"/>
              <a:gd name="connsiteY6" fmla="*/ 687151 h 3276527"/>
              <a:gd name="connsiteX7" fmla="*/ 1285 w 1138695"/>
              <a:gd name="connsiteY7" fmla="*/ 1328086 h 3276527"/>
              <a:gd name="connsiteX8" fmla="*/ 300388 w 1138695"/>
              <a:gd name="connsiteY8" fmla="*/ 1960475 h 3276527"/>
              <a:gd name="connsiteX9" fmla="*/ 180747 w 1138695"/>
              <a:gd name="connsiteY9" fmla="*/ 2464677 h 3276527"/>
              <a:gd name="connsiteX10" fmla="*/ 180747 w 1138695"/>
              <a:gd name="connsiteY10" fmla="*/ 2968878 h 3276527"/>
              <a:gd name="connsiteX11" fmla="*/ 684949 w 1138695"/>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180747 w 1140547"/>
              <a:gd name="connsiteY9" fmla="*/ 2464677 h 3276527"/>
              <a:gd name="connsiteX10" fmla="*/ 180747 w 1140547"/>
              <a:gd name="connsiteY10" fmla="*/ 2968878 h 3276527"/>
              <a:gd name="connsiteX11" fmla="*/ 684949 w 1140547"/>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360747 w 1140547"/>
              <a:gd name="connsiteY9" fmla="*/ 2299986 h 3276527"/>
              <a:gd name="connsiteX10" fmla="*/ 180747 w 1140547"/>
              <a:gd name="connsiteY10" fmla="*/ 2464677 h 3276527"/>
              <a:gd name="connsiteX11" fmla="*/ 180747 w 1140547"/>
              <a:gd name="connsiteY11" fmla="*/ 2968878 h 3276527"/>
              <a:gd name="connsiteX12" fmla="*/ 684949 w 1140547"/>
              <a:gd name="connsiteY12" fmla="*/ 3276527 h 3276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40547" h="3276527">
                <a:moveTo>
                  <a:pt x="804590" y="2806508"/>
                </a:moveTo>
                <a:cubicBezTo>
                  <a:pt x="978354" y="2590015"/>
                  <a:pt x="1165170" y="2432126"/>
                  <a:pt x="1137876" y="2208303"/>
                </a:cubicBezTo>
                <a:cubicBezTo>
                  <a:pt x="1110582" y="1984480"/>
                  <a:pt x="677856" y="1643029"/>
                  <a:pt x="640824" y="1463567"/>
                </a:cubicBezTo>
                <a:cubicBezTo>
                  <a:pt x="603792" y="1284105"/>
                  <a:pt x="896937" y="1343545"/>
                  <a:pt x="915685" y="1131533"/>
                </a:cubicBezTo>
                <a:cubicBezTo>
                  <a:pt x="934433" y="919521"/>
                  <a:pt x="815984" y="373805"/>
                  <a:pt x="753315" y="191495"/>
                </a:cubicBezTo>
                <a:cubicBezTo>
                  <a:pt x="690646" y="9185"/>
                  <a:pt x="630825" y="-44938"/>
                  <a:pt x="539670" y="37671"/>
                </a:cubicBezTo>
                <a:cubicBezTo>
                  <a:pt x="448515" y="120280"/>
                  <a:pt x="296115" y="472082"/>
                  <a:pt x="206384" y="687151"/>
                </a:cubicBezTo>
                <a:cubicBezTo>
                  <a:pt x="116653" y="902220"/>
                  <a:pt x="-14382" y="1115865"/>
                  <a:pt x="1285" y="1328086"/>
                </a:cubicBezTo>
                <a:cubicBezTo>
                  <a:pt x="16952" y="1540307"/>
                  <a:pt x="240478" y="1798492"/>
                  <a:pt x="300388" y="1960475"/>
                </a:cubicBezTo>
                <a:cubicBezTo>
                  <a:pt x="360298" y="2122458"/>
                  <a:pt x="380687" y="2215952"/>
                  <a:pt x="360747" y="2299986"/>
                </a:cubicBezTo>
                <a:cubicBezTo>
                  <a:pt x="340807" y="2384020"/>
                  <a:pt x="210747" y="2353195"/>
                  <a:pt x="180747" y="2464677"/>
                </a:cubicBezTo>
                <a:cubicBezTo>
                  <a:pt x="150747" y="2576159"/>
                  <a:pt x="96713" y="2833570"/>
                  <a:pt x="180747" y="2968878"/>
                </a:cubicBezTo>
                <a:cubicBezTo>
                  <a:pt x="264781" y="3104186"/>
                  <a:pt x="474865" y="3190356"/>
                  <a:pt x="684949" y="3276527"/>
                </a:cubicBezTo>
              </a:path>
            </a:pathLst>
          </a:custGeom>
          <a:solidFill>
            <a:srgbClr val="663300">
              <a:alpha val="80000"/>
            </a:srgb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1837878" flipH="1">
            <a:off x="5019813" y="1186072"/>
            <a:ext cx="1137053" cy="3960905"/>
          </a:xfrm>
          <a:custGeom>
            <a:avLst/>
            <a:gdLst>
              <a:gd name="connsiteX0" fmla="*/ 804590 w 1138695"/>
              <a:gd name="connsiteY0" fmla="*/ 2806508 h 3276527"/>
              <a:gd name="connsiteX1" fmla="*/ 1137876 w 1138695"/>
              <a:gd name="connsiteY1" fmla="*/ 2208303 h 3276527"/>
              <a:gd name="connsiteX2" fmla="*/ 719132 w 1138695"/>
              <a:gd name="connsiteY2" fmla="*/ 1815196 h 3276527"/>
              <a:gd name="connsiteX3" fmla="*/ 915685 w 1138695"/>
              <a:gd name="connsiteY3" fmla="*/ 1131533 h 3276527"/>
              <a:gd name="connsiteX4" fmla="*/ 753315 w 1138695"/>
              <a:gd name="connsiteY4" fmla="*/ 191495 h 3276527"/>
              <a:gd name="connsiteX5" fmla="*/ 539670 w 1138695"/>
              <a:gd name="connsiteY5" fmla="*/ 37671 h 3276527"/>
              <a:gd name="connsiteX6" fmla="*/ 206384 w 1138695"/>
              <a:gd name="connsiteY6" fmla="*/ 687151 h 3276527"/>
              <a:gd name="connsiteX7" fmla="*/ 1285 w 1138695"/>
              <a:gd name="connsiteY7" fmla="*/ 1328086 h 3276527"/>
              <a:gd name="connsiteX8" fmla="*/ 300388 w 1138695"/>
              <a:gd name="connsiteY8" fmla="*/ 1960475 h 3276527"/>
              <a:gd name="connsiteX9" fmla="*/ 180747 w 1138695"/>
              <a:gd name="connsiteY9" fmla="*/ 2464677 h 3276527"/>
              <a:gd name="connsiteX10" fmla="*/ 180747 w 1138695"/>
              <a:gd name="connsiteY10" fmla="*/ 2968878 h 3276527"/>
              <a:gd name="connsiteX11" fmla="*/ 684949 w 1138695"/>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180747 w 1140547"/>
              <a:gd name="connsiteY9" fmla="*/ 2464677 h 3276527"/>
              <a:gd name="connsiteX10" fmla="*/ 180747 w 1140547"/>
              <a:gd name="connsiteY10" fmla="*/ 2968878 h 3276527"/>
              <a:gd name="connsiteX11" fmla="*/ 684949 w 1140547"/>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360747 w 1140547"/>
              <a:gd name="connsiteY9" fmla="*/ 2299986 h 3276527"/>
              <a:gd name="connsiteX10" fmla="*/ 180747 w 1140547"/>
              <a:gd name="connsiteY10" fmla="*/ 2464677 h 3276527"/>
              <a:gd name="connsiteX11" fmla="*/ 180747 w 1140547"/>
              <a:gd name="connsiteY11" fmla="*/ 2968878 h 3276527"/>
              <a:gd name="connsiteX12" fmla="*/ 684949 w 1140547"/>
              <a:gd name="connsiteY12" fmla="*/ 3276527 h 3276527"/>
              <a:gd name="connsiteX0" fmla="*/ 804590 w 1140547"/>
              <a:gd name="connsiteY0" fmla="*/ 2803359 h 3273378"/>
              <a:gd name="connsiteX1" fmla="*/ 1137876 w 1140547"/>
              <a:gd name="connsiteY1" fmla="*/ 2205154 h 3273378"/>
              <a:gd name="connsiteX2" fmla="*/ 640824 w 1140547"/>
              <a:gd name="connsiteY2" fmla="*/ 1460418 h 3273378"/>
              <a:gd name="connsiteX3" fmla="*/ 812984 w 1140547"/>
              <a:gd name="connsiteY3" fmla="*/ 1025451 h 3273378"/>
              <a:gd name="connsiteX4" fmla="*/ 753315 w 1140547"/>
              <a:gd name="connsiteY4" fmla="*/ 188346 h 3273378"/>
              <a:gd name="connsiteX5" fmla="*/ 539670 w 1140547"/>
              <a:gd name="connsiteY5" fmla="*/ 34522 h 3273378"/>
              <a:gd name="connsiteX6" fmla="*/ 206384 w 1140547"/>
              <a:gd name="connsiteY6" fmla="*/ 684002 h 3273378"/>
              <a:gd name="connsiteX7" fmla="*/ 1285 w 1140547"/>
              <a:gd name="connsiteY7" fmla="*/ 1324937 h 3273378"/>
              <a:gd name="connsiteX8" fmla="*/ 300388 w 1140547"/>
              <a:gd name="connsiteY8" fmla="*/ 1957326 h 3273378"/>
              <a:gd name="connsiteX9" fmla="*/ 360747 w 1140547"/>
              <a:gd name="connsiteY9" fmla="*/ 2296837 h 3273378"/>
              <a:gd name="connsiteX10" fmla="*/ 180747 w 1140547"/>
              <a:gd name="connsiteY10" fmla="*/ 2461528 h 3273378"/>
              <a:gd name="connsiteX11" fmla="*/ 180747 w 1140547"/>
              <a:gd name="connsiteY11" fmla="*/ 2965729 h 3273378"/>
              <a:gd name="connsiteX12" fmla="*/ 684949 w 1140547"/>
              <a:gd name="connsiteY12" fmla="*/ 3273378 h 3273378"/>
              <a:gd name="connsiteX0" fmla="*/ 804590 w 1138138"/>
              <a:gd name="connsiteY0" fmla="*/ 2803359 h 3273378"/>
              <a:gd name="connsiteX1" fmla="*/ 1137876 w 1138138"/>
              <a:gd name="connsiteY1" fmla="*/ 2205154 h 3273378"/>
              <a:gd name="connsiteX2" fmla="*/ 757747 w 1138138"/>
              <a:gd name="connsiteY2" fmla="*/ 1480064 h 3273378"/>
              <a:gd name="connsiteX3" fmla="*/ 812984 w 1138138"/>
              <a:gd name="connsiteY3" fmla="*/ 1025451 h 3273378"/>
              <a:gd name="connsiteX4" fmla="*/ 753315 w 1138138"/>
              <a:gd name="connsiteY4" fmla="*/ 188346 h 3273378"/>
              <a:gd name="connsiteX5" fmla="*/ 539670 w 1138138"/>
              <a:gd name="connsiteY5" fmla="*/ 34522 h 3273378"/>
              <a:gd name="connsiteX6" fmla="*/ 206384 w 1138138"/>
              <a:gd name="connsiteY6" fmla="*/ 684002 h 3273378"/>
              <a:gd name="connsiteX7" fmla="*/ 1285 w 1138138"/>
              <a:gd name="connsiteY7" fmla="*/ 1324937 h 3273378"/>
              <a:gd name="connsiteX8" fmla="*/ 300388 w 1138138"/>
              <a:gd name="connsiteY8" fmla="*/ 1957326 h 3273378"/>
              <a:gd name="connsiteX9" fmla="*/ 360747 w 1138138"/>
              <a:gd name="connsiteY9" fmla="*/ 2296837 h 3273378"/>
              <a:gd name="connsiteX10" fmla="*/ 180747 w 1138138"/>
              <a:gd name="connsiteY10" fmla="*/ 2461528 h 3273378"/>
              <a:gd name="connsiteX11" fmla="*/ 180747 w 1138138"/>
              <a:gd name="connsiteY11" fmla="*/ 2965729 h 3273378"/>
              <a:gd name="connsiteX12" fmla="*/ 684949 w 1138138"/>
              <a:gd name="connsiteY12" fmla="*/ 3273378 h 3273378"/>
              <a:gd name="connsiteX0" fmla="*/ 804590 w 915759"/>
              <a:gd name="connsiteY0" fmla="*/ 2803359 h 3273378"/>
              <a:gd name="connsiteX1" fmla="*/ 890710 w 915759"/>
              <a:gd name="connsiteY1" fmla="*/ 1896018 h 3273378"/>
              <a:gd name="connsiteX2" fmla="*/ 757747 w 915759"/>
              <a:gd name="connsiteY2" fmla="*/ 1480064 h 3273378"/>
              <a:gd name="connsiteX3" fmla="*/ 812984 w 915759"/>
              <a:gd name="connsiteY3" fmla="*/ 1025451 h 3273378"/>
              <a:gd name="connsiteX4" fmla="*/ 753315 w 915759"/>
              <a:gd name="connsiteY4" fmla="*/ 188346 h 3273378"/>
              <a:gd name="connsiteX5" fmla="*/ 539670 w 915759"/>
              <a:gd name="connsiteY5" fmla="*/ 34522 h 3273378"/>
              <a:gd name="connsiteX6" fmla="*/ 206384 w 915759"/>
              <a:gd name="connsiteY6" fmla="*/ 684002 h 3273378"/>
              <a:gd name="connsiteX7" fmla="*/ 1285 w 915759"/>
              <a:gd name="connsiteY7" fmla="*/ 1324937 h 3273378"/>
              <a:gd name="connsiteX8" fmla="*/ 300388 w 915759"/>
              <a:gd name="connsiteY8" fmla="*/ 1957326 h 3273378"/>
              <a:gd name="connsiteX9" fmla="*/ 360747 w 915759"/>
              <a:gd name="connsiteY9" fmla="*/ 2296837 h 3273378"/>
              <a:gd name="connsiteX10" fmla="*/ 180747 w 915759"/>
              <a:gd name="connsiteY10" fmla="*/ 2461528 h 3273378"/>
              <a:gd name="connsiteX11" fmla="*/ 180747 w 915759"/>
              <a:gd name="connsiteY11" fmla="*/ 2965729 h 3273378"/>
              <a:gd name="connsiteX12" fmla="*/ 684949 w 915759"/>
              <a:gd name="connsiteY12" fmla="*/ 3273378 h 3273378"/>
              <a:gd name="connsiteX0" fmla="*/ 670830 w 781999"/>
              <a:gd name="connsiteY0" fmla="*/ 2803359 h 3273378"/>
              <a:gd name="connsiteX1" fmla="*/ 756950 w 781999"/>
              <a:gd name="connsiteY1" fmla="*/ 1896018 h 3273378"/>
              <a:gd name="connsiteX2" fmla="*/ 623987 w 781999"/>
              <a:gd name="connsiteY2" fmla="*/ 1480064 h 3273378"/>
              <a:gd name="connsiteX3" fmla="*/ 679224 w 781999"/>
              <a:gd name="connsiteY3" fmla="*/ 1025451 h 3273378"/>
              <a:gd name="connsiteX4" fmla="*/ 619555 w 781999"/>
              <a:gd name="connsiteY4" fmla="*/ 188346 h 3273378"/>
              <a:gd name="connsiteX5" fmla="*/ 405910 w 781999"/>
              <a:gd name="connsiteY5" fmla="*/ 34522 h 3273378"/>
              <a:gd name="connsiteX6" fmla="*/ 72624 w 781999"/>
              <a:gd name="connsiteY6" fmla="*/ 684002 h 3273378"/>
              <a:gd name="connsiteX7" fmla="*/ 5552 w 781999"/>
              <a:gd name="connsiteY7" fmla="*/ 1307936 h 3273378"/>
              <a:gd name="connsiteX8" fmla="*/ 166628 w 781999"/>
              <a:gd name="connsiteY8" fmla="*/ 1957326 h 3273378"/>
              <a:gd name="connsiteX9" fmla="*/ 226987 w 781999"/>
              <a:gd name="connsiteY9" fmla="*/ 2296837 h 3273378"/>
              <a:gd name="connsiteX10" fmla="*/ 46987 w 781999"/>
              <a:gd name="connsiteY10" fmla="*/ 2461528 h 3273378"/>
              <a:gd name="connsiteX11" fmla="*/ 46987 w 781999"/>
              <a:gd name="connsiteY11" fmla="*/ 2965729 h 3273378"/>
              <a:gd name="connsiteX12" fmla="*/ 551189 w 781999"/>
              <a:gd name="connsiteY12" fmla="*/ 3273378 h 3273378"/>
              <a:gd name="connsiteX0" fmla="*/ 668789 w 779958"/>
              <a:gd name="connsiteY0" fmla="*/ 2808807 h 3278826"/>
              <a:gd name="connsiteX1" fmla="*/ 754909 w 779958"/>
              <a:gd name="connsiteY1" fmla="*/ 1901466 h 3278826"/>
              <a:gd name="connsiteX2" fmla="*/ 621946 w 779958"/>
              <a:gd name="connsiteY2" fmla="*/ 1485512 h 3278826"/>
              <a:gd name="connsiteX3" fmla="*/ 677183 w 779958"/>
              <a:gd name="connsiteY3" fmla="*/ 1030899 h 3278826"/>
              <a:gd name="connsiteX4" fmla="*/ 617514 w 779958"/>
              <a:gd name="connsiteY4" fmla="*/ 193794 h 3278826"/>
              <a:gd name="connsiteX5" fmla="*/ 403869 w 779958"/>
              <a:gd name="connsiteY5" fmla="*/ 39970 h 3278826"/>
              <a:gd name="connsiteX6" fmla="*/ 259276 w 779958"/>
              <a:gd name="connsiteY6" fmla="*/ 764170 h 3278826"/>
              <a:gd name="connsiteX7" fmla="*/ 3511 w 779958"/>
              <a:gd name="connsiteY7" fmla="*/ 1313384 h 3278826"/>
              <a:gd name="connsiteX8" fmla="*/ 164587 w 779958"/>
              <a:gd name="connsiteY8" fmla="*/ 1962774 h 3278826"/>
              <a:gd name="connsiteX9" fmla="*/ 224946 w 779958"/>
              <a:gd name="connsiteY9" fmla="*/ 2302285 h 3278826"/>
              <a:gd name="connsiteX10" fmla="*/ 44946 w 779958"/>
              <a:gd name="connsiteY10" fmla="*/ 2466976 h 3278826"/>
              <a:gd name="connsiteX11" fmla="*/ 44946 w 779958"/>
              <a:gd name="connsiteY11" fmla="*/ 2971177 h 3278826"/>
              <a:gd name="connsiteX12" fmla="*/ 549148 w 779958"/>
              <a:gd name="connsiteY12" fmla="*/ 3278826 h 3278826"/>
              <a:gd name="connsiteX0" fmla="*/ 668789 w 779958"/>
              <a:gd name="connsiteY0" fmla="*/ 2803456 h 3273475"/>
              <a:gd name="connsiteX1" fmla="*/ 754909 w 779958"/>
              <a:gd name="connsiteY1" fmla="*/ 1896115 h 3273475"/>
              <a:gd name="connsiteX2" fmla="*/ 621946 w 779958"/>
              <a:gd name="connsiteY2" fmla="*/ 1480161 h 3273475"/>
              <a:gd name="connsiteX3" fmla="*/ 677183 w 779958"/>
              <a:gd name="connsiteY3" fmla="*/ 1025548 h 3273475"/>
              <a:gd name="connsiteX4" fmla="*/ 617514 w 779958"/>
              <a:gd name="connsiteY4" fmla="*/ 188443 h 3273475"/>
              <a:gd name="connsiteX5" fmla="*/ 403869 w 779958"/>
              <a:gd name="connsiteY5" fmla="*/ 34619 h 3273475"/>
              <a:gd name="connsiteX6" fmla="*/ 198059 w 779958"/>
              <a:gd name="connsiteY6" fmla="*/ 685422 h 3273475"/>
              <a:gd name="connsiteX7" fmla="*/ 3511 w 779958"/>
              <a:gd name="connsiteY7" fmla="*/ 1308033 h 3273475"/>
              <a:gd name="connsiteX8" fmla="*/ 164587 w 779958"/>
              <a:gd name="connsiteY8" fmla="*/ 1957423 h 3273475"/>
              <a:gd name="connsiteX9" fmla="*/ 224946 w 779958"/>
              <a:gd name="connsiteY9" fmla="*/ 2296934 h 3273475"/>
              <a:gd name="connsiteX10" fmla="*/ 44946 w 779958"/>
              <a:gd name="connsiteY10" fmla="*/ 2461625 h 3273475"/>
              <a:gd name="connsiteX11" fmla="*/ 44946 w 779958"/>
              <a:gd name="connsiteY11" fmla="*/ 2965826 h 3273475"/>
              <a:gd name="connsiteX12" fmla="*/ 549148 w 779958"/>
              <a:gd name="connsiteY12" fmla="*/ 3273475 h 3273475"/>
              <a:gd name="connsiteX0" fmla="*/ 665453 w 776622"/>
              <a:gd name="connsiteY0" fmla="*/ 2803456 h 3273475"/>
              <a:gd name="connsiteX1" fmla="*/ 751573 w 776622"/>
              <a:gd name="connsiteY1" fmla="*/ 1896115 h 3273475"/>
              <a:gd name="connsiteX2" fmla="*/ 618610 w 776622"/>
              <a:gd name="connsiteY2" fmla="*/ 1480161 h 3273475"/>
              <a:gd name="connsiteX3" fmla="*/ 673847 w 776622"/>
              <a:gd name="connsiteY3" fmla="*/ 1025548 h 3273475"/>
              <a:gd name="connsiteX4" fmla="*/ 614178 w 776622"/>
              <a:gd name="connsiteY4" fmla="*/ 188443 h 3273475"/>
              <a:gd name="connsiteX5" fmla="*/ 400533 w 776622"/>
              <a:gd name="connsiteY5" fmla="*/ 34619 h 3273475"/>
              <a:gd name="connsiteX6" fmla="*/ 194723 w 776622"/>
              <a:gd name="connsiteY6" fmla="*/ 685422 h 3273475"/>
              <a:gd name="connsiteX7" fmla="*/ 175 w 776622"/>
              <a:gd name="connsiteY7" fmla="*/ 1308033 h 3273475"/>
              <a:gd name="connsiteX8" fmla="*/ 161251 w 776622"/>
              <a:gd name="connsiteY8" fmla="*/ 1957423 h 3273475"/>
              <a:gd name="connsiteX9" fmla="*/ 221610 w 776622"/>
              <a:gd name="connsiteY9" fmla="*/ 2296934 h 3273475"/>
              <a:gd name="connsiteX10" fmla="*/ 205978 w 776622"/>
              <a:gd name="connsiteY10" fmla="*/ 2461390 h 3273475"/>
              <a:gd name="connsiteX11" fmla="*/ 41610 w 776622"/>
              <a:gd name="connsiteY11" fmla="*/ 2965826 h 3273475"/>
              <a:gd name="connsiteX12" fmla="*/ 545812 w 776622"/>
              <a:gd name="connsiteY12" fmla="*/ 3273475 h 327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6622" h="3273475">
                <a:moveTo>
                  <a:pt x="665453" y="2803456"/>
                </a:moveTo>
                <a:cubicBezTo>
                  <a:pt x="839217" y="2586963"/>
                  <a:pt x="759380" y="2116664"/>
                  <a:pt x="751573" y="1896115"/>
                </a:cubicBezTo>
                <a:cubicBezTo>
                  <a:pt x="743766" y="1675566"/>
                  <a:pt x="631564" y="1625256"/>
                  <a:pt x="618610" y="1480161"/>
                </a:cubicBezTo>
                <a:cubicBezTo>
                  <a:pt x="605656" y="1335066"/>
                  <a:pt x="674586" y="1240834"/>
                  <a:pt x="673847" y="1025548"/>
                </a:cubicBezTo>
                <a:cubicBezTo>
                  <a:pt x="673108" y="810262"/>
                  <a:pt x="659730" y="353598"/>
                  <a:pt x="614178" y="188443"/>
                </a:cubicBezTo>
                <a:cubicBezTo>
                  <a:pt x="568626" y="23288"/>
                  <a:pt x="470442" y="-48211"/>
                  <a:pt x="400533" y="34619"/>
                </a:cubicBezTo>
                <a:cubicBezTo>
                  <a:pt x="330624" y="117449"/>
                  <a:pt x="261449" y="473186"/>
                  <a:pt x="194723" y="685422"/>
                </a:cubicBezTo>
                <a:cubicBezTo>
                  <a:pt x="127997" y="897658"/>
                  <a:pt x="5754" y="1096033"/>
                  <a:pt x="175" y="1308033"/>
                </a:cubicBezTo>
                <a:cubicBezTo>
                  <a:pt x="-5404" y="1520033"/>
                  <a:pt x="124345" y="1792606"/>
                  <a:pt x="161251" y="1957423"/>
                </a:cubicBezTo>
                <a:cubicBezTo>
                  <a:pt x="198157" y="2122240"/>
                  <a:pt x="241550" y="2212900"/>
                  <a:pt x="221610" y="2296934"/>
                </a:cubicBezTo>
                <a:cubicBezTo>
                  <a:pt x="201670" y="2380968"/>
                  <a:pt x="235978" y="2349908"/>
                  <a:pt x="205978" y="2461390"/>
                </a:cubicBezTo>
                <a:cubicBezTo>
                  <a:pt x="175978" y="2572872"/>
                  <a:pt x="-15029" y="2830479"/>
                  <a:pt x="41610" y="2965826"/>
                </a:cubicBezTo>
                <a:cubicBezTo>
                  <a:pt x="98249" y="3101173"/>
                  <a:pt x="335728" y="3187304"/>
                  <a:pt x="545812" y="3273475"/>
                </a:cubicBezTo>
              </a:path>
            </a:pathLst>
          </a:custGeom>
          <a:solidFill>
            <a:srgbClr val="663300">
              <a:alpha val="80000"/>
            </a:srgbClr>
          </a:solidFill>
          <a:ln>
            <a:noFill/>
          </a:ln>
          <a:effectLst>
            <a:softEdge rad="203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3619500" y="571500"/>
            <a:ext cx="1513417" cy="3960905"/>
          </a:xfrm>
          <a:custGeom>
            <a:avLst/>
            <a:gdLst>
              <a:gd name="connsiteX0" fmla="*/ 804590 w 1138695"/>
              <a:gd name="connsiteY0" fmla="*/ 2806508 h 3276527"/>
              <a:gd name="connsiteX1" fmla="*/ 1137876 w 1138695"/>
              <a:gd name="connsiteY1" fmla="*/ 2208303 h 3276527"/>
              <a:gd name="connsiteX2" fmla="*/ 719132 w 1138695"/>
              <a:gd name="connsiteY2" fmla="*/ 1815196 h 3276527"/>
              <a:gd name="connsiteX3" fmla="*/ 915685 w 1138695"/>
              <a:gd name="connsiteY3" fmla="*/ 1131533 h 3276527"/>
              <a:gd name="connsiteX4" fmla="*/ 753315 w 1138695"/>
              <a:gd name="connsiteY4" fmla="*/ 191495 h 3276527"/>
              <a:gd name="connsiteX5" fmla="*/ 539670 w 1138695"/>
              <a:gd name="connsiteY5" fmla="*/ 37671 h 3276527"/>
              <a:gd name="connsiteX6" fmla="*/ 206384 w 1138695"/>
              <a:gd name="connsiteY6" fmla="*/ 687151 h 3276527"/>
              <a:gd name="connsiteX7" fmla="*/ 1285 w 1138695"/>
              <a:gd name="connsiteY7" fmla="*/ 1328086 h 3276527"/>
              <a:gd name="connsiteX8" fmla="*/ 300388 w 1138695"/>
              <a:gd name="connsiteY8" fmla="*/ 1960475 h 3276527"/>
              <a:gd name="connsiteX9" fmla="*/ 180747 w 1138695"/>
              <a:gd name="connsiteY9" fmla="*/ 2464677 h 3276527"/>
              <a:gd name="connsiteX10" fmla="*/ 180747 w 1138695"/>
              <a:gd name="connsiteY10" fmla="*/ 2968878 h 3276527"/>
              <a:gd name="connsiteX11" fmla="*/ 684949 w 1138695"/>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180747 w 1140547"/>
              <a:gd name="connsiteY9" fmla="*/ 2464677 h 3276527"/>
              <a:gd name="connsiteX10" fmla="*/ 180747 w 1140547"/>
              <a:gd name="connsiteY10" fmla="*/ 2968878 h 3276527"/>
              <a:gd name="connsiteX11" fmla="*/ 684949 w 1140547"/>
              <a:gd name="connsiteY11" fmla="*/ 3276527 h 3276527"/>
              <a:gd name="connsiteX0" fmla="*/ 804590 w 1140547"/>
              <a:gd name="connsiteY0" fmla="*/ 2806508 h 3276527"/>
              <a:gd name="connsiteX1" fmla="*/ 1137876 w 1140547"/>
              <a:gd name="connsiteY1" fmla="*/ 2208303 h 3276527"/>
              <a:gd name="connsiteX2" fmla="*/ 640824 w 1140547"/>
              <a:gd name="connsiteY2" fmla="*/ 1463567 h 3276527"/>
              <a:gd name="connsiteX3" fmla="*/ 915685 w 1140547"/>
              <a:gd name="connsiteY3" fmla="*/ 1131533 h 3276527"/>
              <a:gd name="connsiteX4" fmla="*/ 753315 w 1140547"/>
              <a:gd name="connsiteY4" fmla="*/ 191495 h 3276527"/>
              <a:gd name="connsiteX5" fmla="*/ 539670 w 1140547"/>
              <a:gd name="connsiteY5" fmla="*/ 37671 h 3276527"/>
              <a:gd name="connsiteX6" fmla="*/ 206384 w 1140547"/>
              <a:gd name="connsiteY6" fmla="*/ 687151 h 3276527"/>
              <a:gd name="connsiteX7" fmla="*/ 1285 w 1140547"/>
              <a:gd name="connsiteY7" fmla="*/ 1328086 h 3276527"/>
              <a:gd name="connsiteX8" fmla="*/ 300388 w 1140547"/>
              <a:gd name="connsiteY8" fmla="*/ 1960475 h 3276527"/>
              <a:gd name="connsiteX9" fmla="*/ 360747 w 1140547"/>
              <a:gd name="connsiteY9" fmla="*/ 2299986 h 3276527"/>
              <a:gd name="connsiteX10" fmla="*/ 180747 w 1140547"/>
              <a:gd name="connsiteY10" fmla="*/ 2464677 h 3276527"/>
              <a:gd name="connsiteX11" fmla="*/ 180747 w 1140547"/>
              <a:gd name="connsiteY11" fmla="*/ 2968878 h 3276527"/>
              <a:gd name="connsiteX12" fmla="*/ 684949 w 1140547"/>
              <a:gd name="connsiteY12" fmla="*/ 3276527 h 3276527"/>
              <a:gd name="connsiteX0" fmla="*/ 804590 w 1140547"/>
              <a:gd name="connsiteY0" fmla="*/ 2803359 h 3273378"/>
              <a:gd name="connsiteX1" fmla="*/ 1137876 w 1140547"/>
              <a:gd name="connsiteY1" fmla="*/ 2205154 h 3273378"/>
              <a:gd name="connsiteX2" fmla="*/ 640824 w 1140547"/>
              <a:gd name="connsiteY2" fmla="*/ 1460418 h 3273378"/>
              <a:gd name="connsiteX3" fmla="*/ 812984 w 1140547"/>
              <a:gd name="connsiteY3" fmla="*/ 1025451 h 3273378"/>
              <a:gd name="connsiteX4" fmla="*/ 753315 w 1140547"/>
              <a:gd name="connsiteY4" fmla="*/ 188346 h 3273378"/>
              <a:gd name="connsiteX5" fmla="*/ 539670 w 1140547"/>
              <a:gd name="connsiteY5" fmla="*/ 34522 h 3273378"/>
              <a:gd name="connsiteX6" fmla="*/ 206384 w 1140547"/>
              <a:gd name="connsiteY6" fmla="*/ 684002 h 3273378"/>
              <a:gd name="connsiteX7" fmla="*/ 1285 w 1140547"/>
              <a:gd name="connsiteY7" fmla="*/ 1324937 h 3273378"/>
              <a:gd name="connsiteX8" fmla="*/ 300388 w 1140547"/>
              <a:gd name="connsiteY8" fmla="*/ 1957326 h 3273378"/>
              <a:gd name="connsiteX9" fmla="*/ 360747 w 1140547"/>
              <a:gd name="connsiteY9" fmla="*/ 2296837 h 3273378"/>
              <a:gd name="connsiteX10" fmla="*/ 180747 w 1140547"/>
              <a:gd name="connsiteY10" fmla="*/ 2461528 h 3273378"/>
              <a:gd name="connsiteX11" fmla="*/ 180747 w 1140547"/>
              <a:gd name="connsiteY11" fmla="*/ 2965729 h 3273378"/>
              <a:gd name="connsiteX12" fmla="*/ 684949 w 1140547"/>
              <a:gd name="connsiteY12" fmla="*/ 3273378 h 3273378"/>
              <a:gd name="connsiteX0" fmla="*/ 804590 w 1138138"/>
              <a:gd name="connsiteY0" fmla="*/ 2803359 h 3273378"/>
              <a:gd name="connsiteX1" fmla="*/ 1137876 w 1138138"/>
              <a:gd name="connsiteY1" fmla="*/ 2205154 h 3273378"/>
              <a:gd name="connsiteX2" fmla="*/ 757747 w 1138138"/>
              <a:gd name="connsiteY2" fmla="*/ 1480064 h 3273378"/>
              <a:gd name="connsiteX3" fmla="*/ 812984 w 1138138"/>
              <a:gd name="connsiteY3" fmla="*/ 1025451 h 3273378"/>
              <a:gd name="connsiteX4" fmla="*/ 753315 w 1138138"/>
              <a:gd name="connsiteY4" fmla="*/ 188346 h 3273378"/>
              <a:gd name="connsiteX5" fmla="*/ 539670 w 1138138"/>
              <a:gd name="connsiteY5" fmla="*/ 34522 h 3273378"/>
              <a:gd name="connsiteX6" fmla="*/ 206384 w 1138138"/>
              <a:gd name="connsiteY6" fmla="*/ 684002 h 3273378"/>
              <a:gd name="connsiteX7" fmla="*/ 1285 w 1138138"/>
              <a:gd name="connsiteY7" fmla="*/ 1324937 h 3273378"/>
              <a:gd name="connsiteX8" fmla="*/ 300388 w 1138138"/>
              <a:gd name="connsiteY8" fmla="*/ 1957326 h 3273378"/>
              <a:gd name="connsiteX9" fmla="*/ 360747 w 1138138"/>
              <a:gd name="connsiteY9" fmla="*/ 2296837 h 3273378"/>
              <a:gd name="connsiteX10" fmla="*/ 180747 w 1138138"/>
              <a:gd name="connsiteY10" fmla="*/ 2461528 h 3273378"/>
              <a:gd name="connsiteX11" fmla="*/ 180747 w 1138138"/>
              <a:gd name="connsiteY11" fmla="*/ 2965729 h 3273378"/>
              <a:gd name="connsiteX12" fmla="*/ 684949 w 1138138"/>
              <a:gd name="connsiteY12" fmla="*/ 3273378 h 3273378"/>
              <a:gd name="connsiteX0" fmla="*/ 804590 w 915759"/>
              <a:gd name="connsiteY0" fmla="*/ 2803359 h 3273378"/>
              <a:gd name="connsiteX1" fmla="*/ 890710 w 915759"/>
              <a:gd name="connsiteY1" fmla="*/ 1896018 h 3273378"/>
              <a:gd name="connsiteX2" fmla="*/ 757747 w 915759"/>
              <a:gd name="connsiteY2" fmla="*/ 1480064 h 3273378"/>
              <a:gd name="connsiteX3" fmla="*/ 812984 w 915759"/>
              <a:gd name="connsiteY3" fmla="*/ 1025451 h 3273378"/>
              <a:gd name="connsiteX4" fmla="*/ 753315 w 915759"/>
              <a:gd name="connsiteY4" fmla="*/ 188346 h 3273378"/>
              <a:gd name="connsiteX5" fmla="*/ 539670 w 915759"/>
              <a:gd name="connsiteY5" fmla="*/ 34522 h 3273378"/>
              <a:gd name="connsiteX6" fmla="*/ 206384 w 915759"/>
              <a:gd name="connsiteY6" fmla="*/ 684002 h 3273378"/>
              <a:gd name="connsiteX7" fmla="*/ 1285 w 915759"/>
              <a:gd name="connsiteY7" fmla="*/ 1324937 h 3273378"/>
              <a:gd name="connsiteX8" fmla="*/ 300388 w 915759"/>
              <a:gd name="connsiteY8" fmla="*/ 1957326 h 3273378"/>
              <a:gd name="connsiteX9" fmla="*/ 360747 w 915759"/>
              <a:gd name="connsiteY9" fmla="*/ 2296837 h 3273378"/>
              <a:gd name="connsiteX10" fmla="*/ 180747 w 915759"/>
              <a:gd name="connsiteY10" fmla="*/ 2461528 h 3273378"/>
              <a:gd name="connsiteX11" fmla="*/ 180747 w 915759"/>
              <a:gd name="connsiteY11" fmla="*/ 2965729 h 3273378"/>
              <a:gd name="connsiteX12" fmla="*/ 684949 w 915759"/>
              <a:gd name="connsiteY12" fmla="*/ 3273378 h 3273378"/>
              <a:gd name="connsiteX0" fmla="*/ 670830 w 781999"/>
              <a:gd name="connsiteY0" fmla="*/ 2803359 h 3273378"/>
              <a:gd name="connsiteX1" fmla="*/ 756950 w 781999"/>
              <a:gd name="connsiteY1" fmla="*/ 1896018 h 3273378"/>
              <a:gd name="connsiteX2" fmla="*/ 623987 w 781999"/>
              <a:gd name="connsiteY2" fmla="*/ 1480064 h 3273378"/>
              <a:gd name="connsiteX3" fmla="*/ 679224 w 781999"/>
              <a:gd name="connsiteY3" fmla="*/ 1025451 h 3273378"/>
              <a:gd name="connsiteX4" fmla="*/ 619555 w 781999"/>
              <a:gd name="connsiteY4" fmla="*/ 188346 h 3273378"/>
              <a:gd name="connsiteX5" fmla="*/ 405910 w 781999"/>
              <a:gd name="connsiteY5" fmla="*/ 34522 h 3273378"/>
              <a:gd name="connsiteX6" fmla="*/ 72624 w 781999"/>
              <a:gd name="connsiteY6" fmla="*/ 684002 h 3273378"/>
              <a:gd name="connsiteX7" fmla="*/ 5552 w 781999"/>
              <a:gd name="connsiteY7" fmla="*/ 1307936 h 3273378"/>
              <a:gd name="connsiteX8" fmla="*/ 166628 w 781999"/>
              <a:gd name="connsiteY8" fmla="*/ 1957326 h 3273378"/>
              <a:gd name="connsiteX9" fmla="*/ 226987 w 781999"/>
              <a:gd name="connsiteY9" fmla="*/ 2296837 h 3273378"/>
              <a:gd name="connsiteX10" fmla="*/ 46987 w 781999"/>
              <a:gd name="connsiteY10" fmla="*/ 2461528 h 3273378"/>
              <a:gd name="connsiteX11" fmla="*/ 46987 w 781999"/>
              <a:gd name="connsiteY11" fmla="*/ 2965729 h 3273378"/>
              <a:gd name="connsiteX12" fmla="*/ 551189 w 781999"/>
              <a:gd name="connsiteY12" fmla="*/ 3273378 h 3273378"/>
              <a:gd name="connsiteX0" fmla="*/ 668789 w 779958"/>
              <a:gd name="connsiteY0" fmla="*/ 2808807 h 3278826"/>
              <a:gd name="connsiteX1" fmla="*/ 754909 w 779958"/>
              <a:gd name="connsiteY1" fmla="*/ 1901466 h 3278826"/>
              <a:gd name="connsiteX2" fmla="*/ 621946 w 779958"/>
              <a:gd name="connsiteY2" fmla="*/ 1485512 h 3278826"/>
              <a:gd name="connsiteX3" fmla="*/ 677183 w 779958"/>
              <a:gd name="connsiteY3" fmla="*/ 1030899 h 3278826"/>
              <a:gd name="connsiteX4" fmla="*/ 617514 w 779958"/>
              <a:gd name="connsiteY4" fmla="*/ 193794 h 3278826"/>
              <a:gd name="connsiteX5" fmla="*/ 403869 w 779958"/>
              <a:gd name="connsiteY5" fmla="*/ 39970 h 3278826"/>
              <a:gd name="connsiteX6" fmla="*/ 259276 w 779958"/>
              <a:gd name="connsiteY6" fmla="*/ 764170 h 3278826"/>
              <a:gd name="connsiteX7" fmla="*/ 3511 w 779958"/>
              <a:gd name="connsiteY7" fmla="*/ 1313384 h 3278826"/>
              <a:gd name="connsiteX8" fmla="*/ 164587 w 779958"/>
              <a:gd name="connsiteY8" fmla="*/ 1962774 h 3278826"/>
              <a:gd name="connsiteX9" fmla="*/ 224946 w 779958"/>
              <a:gd name="connsiteY9" fmla="*/ 2302285 h 3278826"/>
              <a:gd name="connsiteX10" fmla="*/ 44946 w 779958"/>
              <a:gd name="connsiteY10" fmla="*/ 2466976 h 3278826"/>
              <a:gd name="connsiteX11" fmla="*/ 44946 w 779958"/>
              <a:gd name="connsiteY11" fmla="*/ 2971177 h 3278826"/>
              <a:gd name="connsiteX12" fmla="*/ 549148 w 779958"/>
              <a:gd name="connsiteY12" fmla="*/ 3278826 h 3278826"/>
              <a:gd name="connsiteX0" fmla="*/ 668789 w 779958"/>
              <a:gd name="connsiteY0" fmla="*/ 2803456 h 3273475"/>
              <a:gd name="connsiteX1" fmla="*/ 754909 w 779958"/>
              <a:gd name="connsiteY1" fmla="*/ 1896115 h 3273475"/>
              <a:gd name="connsiteX2" fmla="*/ 621946 w 779958"/>
              <a:gd name="connsiteY2" fmla="*/ 1480161 h 3273475"/>
              <a:gd name="connsiteX3" fmla="*/ 677183 w 779958"/>
              <a:gd name="connsiteY3" fmla="*/ 1025548 h 3273475"/>
              <a:gd name="connsiteX4" fmla="*/ 617514 w 779958"/>
              <a:gd name="connsiteY4" fmla="*/ 188443 h 3273475"/>
              <a:gd name="connsiteX5" fmla="*/ 403869 w 779958"/>
              <a:gd name="connsiteY5" fmla="*/ 34619 h 3273475"/>
              <a:gd name="connsiteX6" fmla="*/ 198059 w 779958"/>
              <a:gd name="connsiteY6" fmla="*/ 685422 h 3273475"/>
              <a:gd name="connsiteX7" fmla="*/ 3511 w 779958"/>
              <a:gd name="connsiteY7" fmla="*/ 1308033 h 3273475"/>
              <a:gd name="connsiteX8" fmla="*/ 164587 w 779958"/>
              <a:gd name="connsiteY8" fmla="*/ 1957423 h 3273475"/>
              <a:gd name="connsiteX9" fmla="*/ 224946 w 779958"/>
              <a:gd name="connsiteY9" fmla="*/ 2296934 h 3273475"/>
              <a:gd name="connsiteX10" fmla="*/ 44946 w 779958"/>
              <a:gd name="connsiteY10" fmla="*/ 2461625 h 3273475"/>
              <a:gd name="connsiteX11" fmla="*/ 44946 w 779958"/>
              <a:gd name="connsiteY11" fmla="*/ 2965826 h 3273475"/>
              <a:gd name="connsiteX12" fmla="*/ 549148 w 779958"/>
              <a:gd name="connsiteY12" fmla="*/ 3273475 h 3273475"/>
              <a:gd name="connsiteX0" fmla="*/ 665453 w 776622"/>
              <a:gd name="connsiteY0" fmla="*/ 2803456 h 3273475"/>
              <a:gd name="connsiteX1" fmla="*/ 751573 w 776622"/>
              <a:gd name="connsiteY1" fmla="*/ 1896115 h 3273475"/>
              <a:gd name="connsiteX2" fmla="*/ 618610 w 776622"/>
              <a:gd name="connsiteY2" fmla="*/ 1480161 h 3273475"/>
              <a:gd name="connsiteX3" fmla="*/ 673847 w 776622"/>
              <a:gd name="connsiteY3" fmla="*/ 1025548 h 3273475"/>
              <a:gd name="connsiteX4" fmla="*/ 614178 w 776622"/>
              <a:gd name="connsiteY4" fmla="*/ 188443 h 3273475"/>
              <a:gd name="connsiteX5" fmla="*/ 400533 w 776622"/>
              <a:gd name="connsiteY5" fmla="*/ 34619 h 3273475"/>
              <a:gd name="connsiteX6" fmla="*/ 194723 w 776622"/>
              <a:gd name="connsiteY6" fmla="*/ 685422 h 3273475"/>
              <a:gd name="connsiteX7" fmla="*/ 175 w 776622"/>
              <a:gd name="connsiteY7" fmla="*/ 1308033 h 3273475"/>
              <a:gd name="connsiteX8" fmla="*/ 161251 w 776622"/>
              <a:gd name="connsiteY8" fmla="*/ 1957423 h 3273475"/>
              <a:gd name="connsiteX9" fmla="*/ 221610 w 776622"/>
              <a:gd name="connsiteY9" fmla="*/ 2296934 h 3273475"/>
              <a:gd name="connsiteX10" fmla="*/ 205978 w 776622"/>
              <a:gd name="connsiteY10" fmla="*/ 2461390 h 3273475"/>
              <a:gd name="connsiteX11" fmla="*/ 41610 w 776622"/>
              <a:gd name="connsiteY11" fmla="*/ 2965826 h 3273475"/>
              <a:gd name="connsiteX12" fmla="*/ 545812 w 776622"/>
              <a:gd name="connsiteY12" fmla="*/ 3273475 h 327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6622" h="3273475">
                <a:moveTo>
                  <a:pt x="665453" y="2803456"/>
                </a:moveTo>
                <a:cubicBezTo>
                  <a:pt x="839217" y="2586963"/>
                  <a:pt x="759380" y="2116664"/>
                  <a:pt x="751573" y="1896115"/>
                </a:cubicBezTo>
                <a:cubicBezTo>
                  <a:pt x="743766" y="1675566"/>
                  <a:pt x="631564" y="1625256"/>
                  <a:pt x="618610" y="1480161"/>
                </a:cubicBezTo>
                <a:cubicBezTo>
                  <a:pt x="605656" y="1335066"/>
                  <a:pt x="674586" y="1240834"/>
                  <a:pt x="673847" y="1025548"/>
                </a:cubicBezTo>
                <a:cubicBezTo>
                  <a:pt x="673108" y="810262"/>
                  <a:pt x="659730" y="353598"/>
                  <a:pt x="614178" y="188443"/>
                </a:cubicBezTo>
                <a:cubicBezTo>
                  <a:pt x="568626" y="23288"/>
                  <a:pt x="470442" y="-48211"/>
                  <a:pt x="400533" y="34619"/>
                </a:cubicBezTo>
                <a:cubicBezTo>
                  <a:pt x="330624" y="117449"/>
                  <a:pt x="261449" y="473186"/>
                  <a:pt x="194723" y="685422"/>
                </a:cubicBezTo>
                <a:cubicBezTo>
                  <a:pt x="127997" y="897658"/>
                  <a:pt x="5754" y="1096033"/>
                  <a:pt x="175" y="1308033"/>
                </a:cubicBezTo>
                <a:cubicBezTo>
                  <a:pt x="-5404" y="1520033"/>
                  <a:pt x="124345" y="1792606"/>
                  <a:pt x="161251" y="1957423"/>
                </a:cubicBezTo>
                <a:cubicBezTo>
                  <a:pt x="198157" y="2122240"/>
                  <a:pt x="241550" y="2212900"/>
                  <a:pt x="221610" y="2296934"/>
                </a:cubicBezTo>
                <a:cubicBezTo>
                  <a:pt x="201670" y="2380968"/>
                  <a:pt x="235978" y="2349908"/>
                  <a:pt x="205978" y="2461390"/>
                </a:cubicBezTo>
                <a:cubicBezTo>
                  <a:pt x="175978" y="2572872"/>
                  <a:pt x="-15029" y="2830479"/>
                  <a:pt x="41610" y="2965826"/>
                </a:cubicBezTo>
                <a:cubicBezTo>
                  <a:pt x="98249" y="3101173"/>
                  <a:pt x="335728" y="3187304"/>
                  <a:pt x="545812" y="3273475"/>
                </a:cubicBezTo>
              </a:path>
            </a:pathLst>
          </a:custGeom>
          <a:solidFill>
            <a:srgbClr val="663300">
              <a:alpha val="80000"/>
            </a:srgbClr>
          </a:solidFill>
          <a:ln>
            <a:noFill/>
          </a:ln>
          <a:effectLst>
            <a:softEdge rad="292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1906114" y="4651761"/>
            <a:ext cx="2512463" cy="1444239"/>
          </a:xfrm>
          <a:custGeom>
            <a:avLst/>
            <a:gdLst>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940037 w 2247544"/>
              <a:gd name="connsiteY12" fmla="*/ 769121 h 1136590"/>
              <a:gd name="connsiteX13" fmla="*/ 1145136 w 2247544"/>
              <a:gd name="connsiteY13" fmla="*/ 65802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940037 w 2247544"/>
              <a:gd name="connsiteY12" fmla="*/ 769121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820396 w 2247544"/>
              <a:gd name="connsiteY12" fmla="*/ 649480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487110 w 2247544"/>
              <a:gd name="connsiteY11" fmla="*/ 615297 h 1136590"/>
              <a:gd name="connsiteX12" fmla="*/ 820396 w 2247544"/>
              <a:gd name="connsiteY12" fmla="*/ 649480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290415"/>
              <a:gd name="connsiteX1" fmla="*/ 1974078 w 2247544"/>
              <a:gd name="connsiteY1" fmla="*/ 487110 h 1290415"/>
              <a:gd name="connsiteX2" fmla="*/ 1632246 w 2247544"/>
              <a:gd name="connsiteY2" fmla="*/ 564022 h 1290415"/>
              <a:gd name="connsiteX3" fmla="*/ 1555334 w 2247544"/>
              <a:gd name="connsiteY3" fmla="*/ 871671 h 1290415"/>
              <a:gd name="connsiteX4" fmla="*/ 1367327 w 2247544"/>
              <a:gd name="connsiteY4" fmla="*/ 1076770 h 1290415"/>
              <a:gd name="connsiteX5" fmla="*/ 1093861 w 2247544"/>
              <a:gd name="connsiteY5" fmla="*/ 1136590 h 1290415"/>
              <a:gd name="connsiteX6" fmla="*/ 495656 w 2247544"/>
              <a:gd name="connsiteY6" fmla="*/ 1290415 h 1290415"/>
              <a:gd name="connsiteX7" fmla="*/ 153824 w 2247544"/>
              <a:gd name="connsiteY7" fmla="*/ 1102407 h 1290415"/>
              <a:gd name="connsiteX8" fmla="*/ 76912 w 2247544"/>
              <a:gd name="connsiteY8" fmla="*/ 1093861 h 1290415"/>
              <a:gd name="connsiteX9" fmla="*/ 0 w 2247544"/>
              <a:gd name="connsiteY9" fmla="*/ 828942 h 1290415"/>
              <a:gd name="connsiteX10" fmla="*/ 264919 w 2247544"/>
              <a:gd name="connsiteY10" fmla="*/ 786213 h 1290415"/>
              <a:gd name="connsiteX11" fmla="*/ 487110 w 2247544"/>
              <a:gd name="connsiteY11" fmla="*/ 615297 h 1290415"/>
              <a:gd name="connsiteX12" fmla="*/ 820396 w 2247544"/>
              <a:gd name="connsiteY12" fmla="*/ 649480 h 1290415"/>
              <a:gd name="connsiteX13" fmla="*/ 931492 w 2247544"/>
              <a:gd name="connsiteY13" fmla="*/ 495656 h 1290415"/>
              <a:gd name="connsiteX14" fmla="*/ 1273323 w 2247544"/>
              <a:gd name="connsiteY14" fmla="*/ 145278 h 1290415"/>
              <a:gd name="connsiteX15" fmla="*/ 1649338 w 2247544"/>
              <a:gd name="connsiteY15" fmla="*/ 25637 h 1290415"/>
              <a:gd name="connsiteX16" fmla="*/ 1871529 w 2247544"/>
              <a:gd name="connsiteY16" fmla="*/ 0 h 1290415"/>
              <a:gd name="connsiteX17" fmla="*/ 2076628 w 2247544"/>
              <a:gd name="connsiteY17" fmla="*/ 119641 h 1290415"/>
              <a:gd name="connsiteX18" fmla="*/ 2085174 w 2247544"/>
              <a:gd name="connsiteY18" fmla="*/ 367469 h 1290415"/>
              <a:gd name="connsiteX19" fmla="*/ 2059536 w 2247544"/>
              <a:gd name="connsiteY19" fmla="*/ 393106 h 1290415"/>
              <a:gd name="connsiteX0" fmla="*/ 2247544 w 2247544"/>
              <a:gd name="connsiteY0" fmla="*/ 640934 h 1444239"/>
              <a:gd name="connsiteX1" fmla="*/ 1974078 w 2247544"/>
              <a:gd name="connsiteY1" fmla="*/ 640934 h 1444239"/>
              <a:gd name="connsiteX2" fmla="*/ 1632246 w 2247544"/>
              <a:gd name="connsiteY2" fmla="*/ 717846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076628 w 2247544"/>
              <a:gd name="connsiteY17" fmla="*/ 273465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632246 w 2247544"/>
              <a:gd name="connsiteY2" fmla="*/ 717846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717704 w 2247544"/>
              <a:gd name="connsiteY2" fmla="*/ 863124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717704 w 2247544"/>
              <a:gd name="connsiteY2" fmla="*/ 863124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0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512463"/>
              <a:gd name="connsiteY0" fmla="*/ 640934 h 1444239"/>
              <a:gd name="connsiteX1" fmla="*/ 1974078 w 2512463"/>
              <a:gd name="connsiteY1" fmla="*/ 640934 h 1444239"/>
              <a:gd name="connsiteX2" fmla="*/ 1717704 w 2512463"/>
              <a:gd name="connsiteY2" fmla="*/ 863124 h 1444239"/>
              <a:gd name="connsiteX3" fmla="*/ 1555334 w 2512463"/>
              <a:gd name="connsiteY3" fmla="*/ 1025495 h 1444239"/>
              <a:gd name="connsiteX4" fmla="*/ 1367327 w 2512463"/>
              <a:gd name="connsiteY4" fmla="*/ 1230594 h 1444239"/>
              <a:gd name="connsiteX5" fmla="*/ 1093861 w 2512463"/>
              <a:gd name="connsiteY5" fmla="*/ 1290414 h 1444239"/>
              <a:gd name="connsiteX6" fmla="*/ 495656 w 2512463"/>
              <a:gd name="connsiteY6" fmla="*/ 1444239 h 1444239"/>
              <a:gd name="connsiteX7" fmla="*/ 153824 w 2512463"/>
              <a:gd name="connsiteY7" fmla="*/ 1256231 h 1444239"/>
              <a:gd name="connsiteX8" fmla="*/ 76912 w 2512463"/>
              <a:gd name="connsiteY8" fmla="*/ 1247685 h 1444239"/>
              <a:gd name="connsiteX9" fmla="*/ 0 w 2512463"/>
              <a:gd name="connsiteY9" fmla="*/ 982766 h 1444239"/>
              <a:gd name="connsiteX10" fmla="*/ 264919 w 2512463"/>
              <a:gd name="connsiteY10" fmla="*/ 940037 h 1444239"/>
              <a:gd name="connsiteX11" fmla="*/ 487110 w 2512463"/>
              <a:gd name="connsiteY11" fmla="*/ 769121 h 1444239"/>
              <a:gd name="connsiteX12" fmla="*/ 820396 w 2512463"/>
              <a:gd name="connsiteY12" fmla="*/ 803304 h 1444239"/>
              <a:gd name="connsiteX13" fmla="*/ 931492 w 2512463"/>
              <a:gd name="connsiteY13" fmla="*/ 649480 h 1444239"/>
              <a:gd name="connsiteX14" fmla="*/ 1273323 w 2512463"/>
              <a:gd name="connsiteY14" fmla="*/ 299102 h 1444239"/>
              <a:gd name="connsiteX15" fmla="*/ 1649338 w 2512463"/>
              <a:gd name="connsiteY15" fmla="*/ 0 h 1444239"/>
              <a:gd name="connsiteX16" fmla="*/ 2042444 w 2512463"/>
              <a:gd name="connsiteY16" fmla="*/ 0 h 1444239"/>
              <a:gd name="connsiteX17" fmla="*/ 2512463 w 2512463"/>
              <a:gd name="connsiteY17" fmla="*/ 239281 h 1444239"/>
              <a:gd name="connsiteX18" fmla="*/ 2085174 w 2512463"/>
              <a:gd name="connsiteY18" fmla="*/ 521293 h 1444239"/>
              <a:gd name="connsiteX19" fmla="*/ 2059536 w 2512463"/>
              <a:gd name="connsiteY19" fmla="*/ 546930 h 1444239"/>
              <a:gd name="connsiteX0" fmla="*/ 2247544 w 2512463"/>
              <a:gd name="connsiteY0" fmla="*/ 640934 h 1444239"/>
              <a:gd name="connsiteX1" fmla="*/ 1974078 w 2512463"/>
              <a:gd name="connsiteY1" fmla="*/ 640934 h 1444239"/>
              <a:gd name="connsiteX2" fmla="*/ 1717704 w 2512463"/>
              <a:gd name="connsiteY2" fmla="*/ 863124 h 1444239"/>
              <a:gd name="connsiteX3" fmla="*/ 1555334 w 2512463"/>
              <a:gd name="connsiteY3" fmla="*/ 1025495 h 1444239"/>
              <a:gd name="connsiteX4" fmla="*/ 1367327 w 2512463"/>
              <a:gd name="connsiteY4" fmla="*/ 1230594 h 1444239"/>
              <a:gd name="connsiteX5" fmla="*/ 1093861 w 2512463"/>
              <a:gd name="connsiteY5" fmla="*/ 1290414 h 1444239"/>
              <a:gd name="connsiteX6" fmla="*/ 495656 w 2512463"/>
              <a:gd name="connsiteY6" fmla="*/ 1444239 h 1444239"/>
              <a:gd name="connsiteX7" fmla="*/ 153824 w 2512463"/>
              <a:gd name="connsiteY7" fmla="*/ 1256231 h 1444239"/>
              <a:gd name="connsiteX8" fmla="*/ 76912 w 2512463"/>
              <a:gd name="connsiteY8" fmla="*/ 1247685 h 1444239"/>
              <a:gd name="connsiteX9" fmla="*/ 0 w 2512463"/>
              <a:gd name="connsiteY9" fmla="*/ 982766 h 1444239"/>
              <a:gd name="connsiteX10" fmla="*/ 264919 w 2512463"/>
              <a:gd name="connsiteY10" fmla="*/ 940037 h 1444239"/>
              <a:gd name="connsiteX11" fmla="*/ 487110 w 2512463"/>
              <a:gd name="connsiteY11" fmla="*/ 769121 h 1444239"/>
              <a:gd name="connsiteX12" fmla="*/ 820396 w 2512463"/>
              <a:gd name="connsiteY12" fmla="*/ 803304 h 1444239"/>
              <a:gd name="connsiteX13" fmla="*/ 931492 w 2512463"/>
              <a:gd name="connsiteY13" fmla="*/ 649480 h 1444239"/>
              <a:gd name="connsiteX14" fmla="*/ 1273323 w 2512463"/>
              <a:gd name="connsiteY14" fmla="*/ 299102 h 1444239"/>
              <a:gd name="connsiteX15" fmla="*/ 1649338 w 2512463"/>
              <a:gd name="connsiteY15" fmla="*/ 0 h 1444239"/>
              <a:gd name="connsiteX16" fmla="*/ 2042444 w 2512463"/>
              <a:gd name="connsiteY16" fmla="*/ 0 h 1444239"/>
              <a:gd name="connsiteX17" fmla="*/ 2512463 w 2512463"/>
              <a:gd name="connsiteY17" fmla="*/ 239281 h 1444239"/>
              <a:gd name="connsiteX18" fmla="*/ 2085174 w 2512463"/>
              <a:gd name="connsiteY18" fmla="*/ 521293 h 1444239"/>
              <a:gd name="connsiteX19" fmla="*/ 2264635 w 2512463"/>
              <a:gd name="connsiteY19" fmla="*/ 564022 h 1444239"/>
              <a:gd name="connsiteX0" fmla="*/ 2247544 w 2512463"/>
              <a:gd name="connsiteY0" fmla="*/ 640934 h 1444239"/>
              <a:gd name="connsiteX1" fmla="*/ 1974078 w 2512463"/>
              <a:gd name="connsiteY1" fmla="*/ 640934 h 1444239"/>
              <a:gd name="connsiteX2" fmla="*/ 1717704 w 2512463"/>
              <a:gd name="connsiteY2" fmla="*/ 863124 h 1444239"/>
              <a:gd name="connsiteX3" fmla="*/ 1555334 w 2512463"/>
              <a:gd name="connsiteY3" fmla="*/ 1025495 h 1444239"/>
              <a:gd name="connsiteX4" fmla="*/ 1367327 w 2512463"/>
              <a:gd name="connsiteY4" fmla="*/ 1230594 h 1444239"/>
              <a:gd name="connsiteX5" fmla="*/ 1093861 w 2512463"/>
              <a:gd name="connsiteY5" fmla="*/ 1290414 h 1444239"/>
              <a:gd name="connsiteX6" fmla="*/ 495656 w 2512463"/>
              <a:gd name="connsiteY6" fmla="*/ 1444239 h 1444239"/>
              <a:gd name="connsiteX7" fmla="*/ 153824 w 2512463"/>
              <a:gd name="connsiteY7" fmla="*/ 1256231 h 1444239"/>
              <a:gd name="connsiteX8" fmla="*/ 76912 w 2512463"/>
              <a:gd name="connsiteY8" fmla="*/ 1247685 h 1444239"/>
              <a:gd name="connsiteX9" fmla="*/ 0 w 2512463"/>
              <a:gd name="connsiteY9" fmla="*/ 982766 h 1444239"/>
              <a:gd name="connsiteX10" fmla="*/ 264919 w 2512463"/>
              <a:gd name="connsiteY10" fmla="*/ 940037 h 1444239"/>
              <a:gd name="connsiteX11" fmla="*/ 487110 w 2512463"/>
              <a:gd name="connsiteY11" fmla="*/ 769121 h 1444239"/>
              <a:gd name="connsiteX12" fmla="*/ 820396 w 2512463"/>
              <a:gd name="connsiteY12" fmla="*/ 803304 h 1444239"/>
              <a:gd name="connsiteX13" fmla="*/ 931492 w 2512463"/>
              <a:gd name="connsiteY13" fmla="*/ 649480 h 1444239"/>
              <a:gd name="connsiteX14" fmla="*/ 1273323 w 2512463"/>
              <a:gd name="connsiteY14" fmla="*/ 299102 h 1444239"/>
              <a:gd name="connsiteX15" fmla="*/ 1649338 w 2512463"/>
              <a:gd name="connsiteY15" fmla="*/ 0 h 1444239"/>
              <a:gd name="connsiteX16" fmla="*/ 2418459 w 2512463"/>
              <a:gd name="connsiteY16" fmla="*/ 17092 h 1444239"/>
              <a:gd name="connsiteX17" fmla="*/ 2512463 w 2512463"/>
              <a:gd name="connsiteY17" fmla="*/ 239281 h 1444239"/>
              <a:gd name="connsiteX18" fmla="*/ 2085174 w 2512463"/>
              <a:gd name="connsiteY18" fmla="*/ 521293 h 1444239"/>
              <a:gd name="connsiteX19" fmla="*/ 2264635 w 2512463"/>
              <a:gd name="connsiteY19" fmla="*/ 564022 h 1444239"/>
              <a:gd name="connsiteX0" fmla="*/ 2247544 w 2512463"/>
              <a:gd name="connsiteY0" fmla="*/ 640934 h 1444239"/>
              <a:gd name="connsiteX1" fmla="*/ 1974078 w 2512463"/>
              <a:gd name="connsiteY1" fmla="*/ 640934 h 1444239"/>
              <a:gd name="connsiteX2" fmla="*/ 1717704 w 2512463"/>
              <a:gd name="connsiteY2" fmla="*/ 863124 h 1444239"/>
              <a:gd name="connsiteX3" fmla="*/ 1555334 w 2512463"/>
              <a:gd name="connsiteY3" fmla="*/ 1025495 h 1444239"/>
              <a:gd name="connsiteX4" fmla="*/ 1367327 w 2512463"/>
              <a:gd name="connsiteY4" fmla="*/ 1230594 h 1444239"/>
              <a:gd name="connsiteX5" fmla="*/ 1093861 w 2512463"/>
              <a:gd name="connsiteY5" fmla="*/ 1290414 h 1444239"/>
              <a:gd name="connsiteX6" fmla="*/ 495656 w 2512463"/>
              <a:gd name="connsiteY6" fmla="*/ 1444239 h 1444239"/>
              <a:gd name="connsiteX7" fmla="*/ 153824 w 2512463"/>
              <a:gd name="connsiteY7" fmla="*/ 1256231 h 1444239"/>
              <a:gd name="connsiteX8" fmla="*/ 76912 w 2512463"/>
              <a:gd name="connsiteY8" fmla="*/ 1247685 h 1444239"/>
              <a:gd name="connsiteX9" fmla="*/ 0 w 2512463"/>
              <a:gd name="connsiteY9" fmla="*/ 982766 h 1444239"/>
              <a:gd name="connsiteX10" fmla="*/ 264919 w 2512463"/>
              <a:gd name="connsiteY10" fmla="*/ 940037 h 1444239"/>
              <a:gd name="connsiteX11" fmla="*/ 487110 w 2512463"/>
              <a:gd name="connsiteY11" fmla="*/ 769121 h 1444239"/>
              <a:gd name="connsiteX12" fmla="*/ 820396 w 2512463"/>
              <a:gd name="connsiteY12" fmla="*/ 803304 h 1444239"/>
              <a:gd name="connsiteX13" fmla="*/ 931492 w 2512463"/>
              <a:gd name="connsiteY13" fmla="*/ 649480 h 1444239"/>
              <a:gd name="connsiteX14" fmla="*/ 1273323 w 2512463"/>
              <a:gd name="connsiteY14" fmla="*/ 299102 h 1444239"/>
              <a:gd name="connsiteX15" fmla="*/ 1649338 w 2512463"/>
              <a:gd name="connsiteY15" fmla="*/ 0 h 1444239"/>
              <a:gd name="connsiteX16" fmla="*/ 2418459 w 2512463"/>
              <a:gd name="connsiteY16" fmla="*/ 17092 h 1444239"/>
              <a:gd name="connsiteX17" fmla="*/ 2512463 w 2512463"/>
              <a:gd name="connsiteY17" fmla="*/ 239281 h 1444239"/>
              <a:gd name="connsiteX18" fmla="*/ 2273181 w 2512463"/>
              <a:gd name="connsiteY18" fmla="*/ 555476 h 1444239"/>
              <a:gd name="connsiteX19" fmla="*/ 2264635 w 2512463"/>
              <a:gd name="connsiteY19" fmla="*/ 564022 h 1444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12463" h="1444239">
                <a:moveTo>
                  <a:pt x="2247544" y="640934"/>
                </a:moveTo>
                <a:lnTo>
                  <a:pt x="1974078" y="640934"/>
                </a:lnTo>
                <a:lnTo>
                  <a:pt x="1717704" y="863124"/>
                </a:lnTo>
                <a:lnTo>
                  <a:pt x="1555334" y="1025495"/>
                </a:lnTo>
                <a:lnTo>
                  <a:pt x="1367327" y="1230594"/>
                </a:lnTo>
                <a:lnTo>
                  <a:pt x="1093861" y="1290414"/>
                </a:lnTo>
                <a:lnTo>
                  <a:pt x="495656" y="1444239"/>
                </a:lnTo>
                <a:lnTo>
                  <a:pt x="153824" y="1256231"/>
                </a:lnTo>
                <a:lnTo>
                  <a:pt x="76912" y="1247685"/>
                </a:lnTo>
                <a:lnTo>
                  <a:pt x="0" y="982766"/>
                </a:lnTo>
                <a:lnTo>
                  <a:pt x="264919" y="940037"/>
                </a:lnTo>
                <a:lnTo>
                  <a:pt x="487110" y="769121"/>
                </a:lnTo>
                <a:lnTo>
                  <a:pt x="820396" y="803304"/>
                </a:lnTo>
                <a:lnTo>
                  <a:pt x="931492" y="649480"/>
                </a:lnTo>
                <a:lnTo>
                  <a:pt x="1273323" y="299102"/>
                </a:lnTo>
                <a:lnTo>
                  <a:pt x="1649338" y="0"/>
                </a:lnTo>
                <a:lnTo>
                  <a:pt x="2418459" y="17092"/>
                </a:lnTo>
                <a:lnTo>
                  <a:pt x="2512463" y="239281"/>
                </a:lnTo>
                <a:lnTo>
                  <a:pt x="2273181" y="555476"/>
                </a:lnTo>
                <a:lnTo>
                  <a:pt x="2264635" y="564022"/>
                </a:lnTo>
              </a:path>
            </a:pathLst>
          </a:custGeom>
          <a:solidFill>
            <a:srgbClr val="663300">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H="1">
            <a:off x="4180673" y="4787070"/>
            <a:ext cx="2486826" cy="1461330"/>
          </a:xfrm>
          <a:custGeom>
            <a:avLst/>
            <a:gdLst>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940037 w 2247544"/>
              <a:gd name="connsiteY12" fmla="*/ 769121 h 1136590"/>
              <a:gd name="connsiteX13" fmla="*/ 1145136 w 2247544"/>
              <a:gd name="connsiteY13" fmla="*/ 65802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940037 w 2247544"/>
              <a:gd name="connsiteY12" fmla="*/ 769121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564022 w 2247544"/>
              <a:gd name="connsiteY11" fmla="*/ 786213 h 1136590"/>
              <a:gd name="connsiteX12" fmla="*/ 820396 w 2247544"/>
              <a:gd name="connsiteY12" fmla="*/ 649480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136590"/>
              <a:gd name="connsiteX1" fmla="*/ 1974078 w 2247544"/>
              <a:gd name="connsiteY1" fmla="*/ 487110 h 1136590"/>
              <a:gd name="connsiteX2" fmla="*/ 1632246 w 2247544"/>
              <a:gd name="connsiteY2" fmla="*/ 564022 h 1136590"/>
              <a:gd name="connsiteX3" fmla="*/ 1555334 w 2247544"/>
              <a:gd name="connsiteY3" fmla="*/ 871671 h 1136590"/>
              <a:gd name="connsiteX4" fmla="*/ 1367327 w 2247544"/>
              <a:gd name="connsiteY4" fmla="*/ 1076770 h 1136590"/>
              <a:gd name="connsiteX5" fmla="*/ 1093861 w 2247544"/>
              <a:gd name="connsiteY5" fmla="*/ 1136590 h 1136590"/>
              <a:gd name="connsiteX6" fmla="*/ 700755 w 2247544"/>
              <a:gd name="connsiteY6" fmla="*/ 1119499 h 1136590"/>
              <a:gd name="connsiteX7" fmla="*/ 153824 w 2247544"/>
              <a:gd name="connsiteY7" fmla="*/ 1102407 h 1136590"/>
              <a:gd name="connsiteX8" fmla="*/ 76912 w 2247544"/>
              <a:gd name="connsiteY8" fmla="*/ 1093861 h 1136590"/>
              <a:gd name="connsiteX9" fmla="*/ 0 w 2247544"/>
              <a:gd name="connsiteY9" fmla="*/ 828942 h 1136590"/>
              <a:gd name="connsiteX10" fmla="*/ 264919 w 2247544"/>
              <a:gd name="connsiteY10" fmla="*/ 786213 h 1136590"/>
              <a:gd name="connsiteX11" fmla="*/ 487110 w 2247544"/>
              <a:gd name="connsiteY11" fmla="*/ 615297 h 1136590"/>
              <a:gd name="connsiteX12" fmla="*/ 820396 w 2247544"/>
              <a:gd name="connsiteY12" fmla="*/ 649480 h 1136590"/>
              <a:gd name="connsiteX13" fmla="*/ 931492 w 2247544"/>
              <a:gd name="connsiteY13" fmla="*/ 495656 h 1136590"/>
              <a:gd name="connsiteX14" fmla="*/ 1273323 w 2247544"/>
              <a:gd name="connsiteY14" fmla="*/ 145278 h 1136590"/>
              <a:gd name="connsiteX15" fmla="*/ 1649338 w 2247544"/>
              <a:gd name="connsiteY15" fmla="*/ 25637 h 1136590"/>
              <a:gd name="connsiteX16" fmla="*/ 1871529 w 2247544"/>
              <a:gd name="connsiteY16" fmla="*/ 0 h 1136590"/>
              <a:gd name="connsiteX17" fmla="*/ 2076628 w 2247544"/>
              <a:gd name="connsiteY17" fmla="*/ 119641 h 1136590"/>
              <a:gd name="connsiteX18" fmla="*/ 2085174 w 2247544"/>
              <a:gd name="connsiteY18" fmla="*/ 367469 h 1136590"/>
              <a:gd name="connsiteX19" fmla="*/ 2059536 w 2247544"/>
              <a:gd name="connsiteY19" fmla="*/ 393106 h 1136590"/>
              <a:gd name="connsiteX0" fmla="*/ 2247544 w 2247544"/>
              <a:gd name="connsiteY0" fmla="*/ 487110 h 1290415"/>
              <a:gd name="connsiteX1" fmla="*/ 1974078 w 2247544"/>
              <a:gd name="connsiteY1" fmla="*/ 487110 h 1290415"/>
              <a:gd name="connsiteX2" fmla="*/ 1632246 w 2247544"/>
              <a:gd name="connsiteY2" fmla="*/ 564022 h 1290415"/>
              <a:gd name="connsiteX3" fmla="*/ 1555334 w 2247544"/>
              <a:gd name="connsiteY3" fmla="*/ 871671 h 1290415"/>
              <a:gd name="connsiteX4" fmla="*/ 1367327 w 2247544"/>
              <a:gd name="connsiteY4" fmla="*/ 1076770 h 1290415"/>
              <a:gd name="connsiteX5" fmla="*/ 1093861 w 2247544"/>
              <a:gd name="connsiteY5" fmla="*/ 1136590 h 1290415"/>
              <a:gd name="connsiteX6" fmla="*/ 495656 w 2247544"/>
              <a:gd name="connsiteY6" fmla="*/ 1290415 h 1290415"/>
              <a:gd name="connsiteX7" fmla="*/ 153824 w 2247544"/>
              <a:gd name="connsiteY7" fmla="*/ 1102407 h 1290415"/>
              <a:gd name="connsiteX8" fmla="*/ 76912 w 2247544"/>
              <a:gd name="connsiteY8" fmla="*/ 1093861 h 1290415"/>
              <a:gd name="connsiteX9" fmla="*/ 0 w 2247544"/>
              <a:gd name="connsiteY9" fmla="*/ 828942 h 1290415"/>
              <a:gd name="connsiteX10" fmla="*/ 264919 w 2247544"/>
              <a:gd name="connsiteY10" fmla="*/ 786213 h 1290415"/>
              <a:gd name="connsiteX11" fmla="*/ 487110 w 2247544"/>
              <a:gd name="connsiteY11" fmla="*/ 615297 h 1290415"/>
              <a:gd name="connsiteX12" fmla="*/ 820396 w 2247544"/>
              <a:gd name="connsiteY12" fmla="*/ 649480 h 1290415"/>
              <a:gd name="connsiteX13" fmla="*/ 931492 w 2247544"/>
              <a:gd name="connsiteY13" fmla="*/ 495656 h 1290415"/>
              <a:gd name="connsiteX14" fmla="*/ 1273323 w 2247544"/>
              <a:gd name="connsiteY14" fmla="*/ 145278 h 1290415"/>
              <a:gd name="connsiteX15" fmla="*/ 1649338 w 2247544"/>
              <a:gd name="connsiteY15" fmla="*/ 25637 h 1290415"/>
              <a:gd name="connsiteX16" fmla="*/ 1871529 w 2247544"/>
              <a:gd name="connsiteY16" fmla="*/ 0 h 1290415"/>
              <a:gd name="connsiteX17" fmla="*/ 2076628 w 2247544"/>
              <a:gd name="connsiteY17" fmla="*/ 119641 h 1290415"/>
              <a:gd name="connsiteX18" fmla="*/ 2085174 w 2247544"/>
              <a:gd name="connsiteY18" fmla="*/ 367469 h 1290415"/>
              <a:gd name="connsiteX19" fmla="*/ 2059536 w 2247544"/>
              <a:gd name="connsiteY19" fmla="*/ 393106 h 1290415"/>
              <a:gd name="connsiteX0" fmla="*/ 2247544 w 2247544"/>
              <a:gd name="connsiteY0" fmla="*/ 640934 h 1444239"/>
              <a:gd name="connsiteX1" fmla="*/ 1974078 w 2247544"/>
              <a:gd name="connsiteY1" fmla="*/ 640934 h 1444239"/>
              <a:gd name="connsiteX2" fmla="*/ 1632246 w 2247544"/>
              <a:gd name="connsiteY2" fmla="*/ 717846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076628 w 2247544"/>
              <a:gd name="connsiteY17" fmla="*/ 273465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632246 w 2247544"/>
              <a:gd name="connsiteY2" fmla="*/ 717846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717704 w 2247544"/>
              <a:gd name="connsiteY2" fmla="*/ 863124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179461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247544"/>
              <a:gd name="connsiteY0" fmla="*/ 640934 h 1444239"/>
              <a:gd name="connsiteX1" fmla="*/ 1974078 w 2247544"/>
              <a:gd name="connsiteY1" fmla="*/ 640934 h 1444239"/>
              <a:gd name="connsiteX2" fmla="*/ 1717704 w 2247544"/>
              <a:gd name="connsiteY2" fmla="*/ 863124 h 1444239"/>
              <a:gd name="connsiteX3" fmla="*/ 1555334 w 2247544"/>
              <a:gd name="connsiteY3" fmla="*/ 1025495 h 1444239"/>
              <a:gd name="connsiteX4" fmla="*/ 1367327 w 2247544"/>
              <a:gd name="connsiteY4" fmla="*/ 1230594 h 1444239"/>
              <a:gd name="connsiteX5" fmla="*/ 1093861 w 2247544"/>
              <a:gd name="connsiteY5" fmla="*/ 1290414 h 1444239"/>
              <a:gd name="connsiteX6" fmla="*/ 495656 w 2247544"/>
              <a:gd name="connsiteY6" fmla="*/ 1444239 h 1444239"/>
              <a:gd name="connsiteX7" fmla="*/ 153824 w 2247544"/>
              <a:gd name="connsiteY7" fmla="*/ 1256231 h 1444239"/>
              <a:gd name="connsiteX8" fmla="*/ 76912 w 2247544"/>
              <a:gd name="connsiteY8" fmla="*/ 1247685 h 1444239"/>
              <a:gd name="connsiteX9" fmla="*/ 0 w 2247544"/>
              <a:gd name="connsiteY9" fmla="*/ 982766 h 1444239"/>
              <a:gd name="connsiteX10" fmla="*/ 264919 w 2247544"/>
              <a:gd name="connsiteY10" fmla="*/ 940037 h 1444239"/>
              <a:gd name="connsiteX11" fmla="*/ 487110 w 2247544"/>
              <a:gd name="connsiteY11" fmla="*/ 769121 h 1444239"/>
              <a:gd name="connsiteX12" fmla="*/ 820396 w 2247544"/>
              <a:gd name="connsiteY12" fmla="*/ 803304 h 1444239"/>
              <a:gd name="connsiteX13" fmla="*/ 931492 w 2247544"/>
              <a:gd name="connsiteY13" fmla="*/ 649480 h 1444239"/>
              <a:gd name="connsiteX14" fmla="*/ 1273323 w 2247544"/>
              <a:gd name="connsiteY14" fmla="*/ 299102 h 1444239"/>
              <a:gd name="connsiteX15" fmla="*/ 1649338 w 2247544"/>
              <a:gd name="connsiteY15" fmla="*/ 0 h 1444239"/>
              <a:gd name="connsiteX16" fmla="*/ 2042444 w 2247544"/>
              <a:gd name="connsiteY16" fmla="*/ 0 h 1444239"/>
              <a:gd name="connsiteX17" fmla="*/ 2230452 w 2247544"/>
              <a:gd name="connsiteY17" fmla="*/ 230736 h 1444239"/>
              <a:gd name="connsiteX18" fmla="*/ 2085174 w 2247544"/>
              <a:gd name="connsiteY18" fmla="*/ 521293 h 1444239"/>
              <a:gd name="connsiteX19" fmla="*/ 2059536 w 2247544"/>
              <a:gd name="connsiteY19" fmla="*/ 546930 h 1444239"/>
              <a:gd name="connsiteX0" fmla="*/ 2247544 w 2333001"/>
              <a:gd name="connsiteY0" fmla="*/ 658025 h 1461330"/>
              <a:gd name="connsiteX1" fmla="*/ 1974078 w 2333001"/>
              <a:gd name="connsiteY1" fmla="*/ 658025 h 1461330"/>
              <a:gd name="connsiteX2" fmla="*/ 1717704 w 2333001"/>
              <a:gd name="connsiteY2" fmla="*/ 880215 h 1461330"/>
              <a:gd name="connsiteX3" fmla="*/ 1555334 w 2333001"/>
              <a:gd name="connsiteY3" fmla="*/ 1042586 h 1461330"/>
              <a:gd name="connsiteX4" fmla="*/ 1367327 w 2333001"/>
              <a:gd name="connsiteY4" fmla="*/ 1247685 h 1461330"/>
              <a:gd name="connsiteX5" fmla="*/ 1093861 w 2333001"/>
              <a:gd name="connsiteY5" fmla="*/ 1307505 h 1461330"/>
              <a:gd name="connsiteX6" fmla="*/ 495656 w 2333001"/>
              <a:gd name="connsiteY6" fmla="*/ 1461330 h 1461330"/>
              <a:gd name="connsiteX7" fmla="*/ 153824 w 2333001"/>
              <a:gd name="connsiteY7" fmla="*/ 1273322 h 1461330"/>
              <a:gd name="connsiteX8" fmla="*/ 76912 w 2333001"/>
              <a:gd name="connsiteY8" fmla="*/ 1264776 h 1461330"/>
              <a:gd name="connsiteX9" fmla="*/ 0 w 2333001"/>
              <a:gd name="connsiteY9" fmla="*/ 999857 h 1461330"/>
              <a:gd name="connsiteX10" fmla="*/ 264919 w 2333001"/>
              <a:gd name="connsiteY10" fmla="*/ 957128 h 1461330"/>
              <a:gd name="connsiteX11" fmla="*/ 487110 w 2333001"/>
              <a:gd name="connsiteY11" fmla="*/ 786212 h 1461330"/>
              <a:gd name="connsiteX12" fmla="*/ 820396 w 2333001"/>
              <a:gd name="connsiteY12" fmla="*/ 820395 h 1461330"/>
              <a:gd name="connsiteX13" fmla="*/ 931492 w 2333001"/>
              <a:gd name="connsiteY13" fmla="*/ 666571 h 1461330"/>
              <a:gd name="connsiteX14" fmla="*/ 1273323 w 2333001"/>
              <a:gd name="connsiteY14" fmla="*/ 316193 h 1461330"/>
              <a:gd name="connsiteX15" fmla="*/ 1649338 w 2333001"/>
              <a:gd name="connsiteY15" fmla="*/ 17091 h 1461330"/>
              <a:gd name="connsiteX16" fmla="*/ 2333001 w 2333001"/>
              <a:gd name="connsiteY16" fmla="*/ 0 h 1461330"/>
              <a:gd name="connsiteX17" fmla="*/ 2230452 w 2333001"/>
              <a:gd name="connsiteY17" fmla="*/ 247827 h 1461330"/>
              <a:gd name="connsiteX18" fmla="*/ 2085174 w 2333001"/>
              <a:gd name="connsiteY18" fmla="*/ 538384 h 1461330"/>
              <a:gd name="connsiteX19" fmla="*/ 2059536 w 2333001"/>
              <a:gd name="connsiteY19" fmla="*/ 564021 h 1461330"/>
              <a:gd name="connsiteX0" fmla="*/ 2247544 w 2486826"/>
              <a:gd name="connsiteY0" fmla="*/ 658025 h 1461330"/>
              <a:gd name="connsiteX1" fmla="*/ 1974078 w 2486826"/>
              <a:gd name="connsiteY1" fmla="*/ 658025 h 1461330"/>
              <a:gd name="connsiteX2" fmla="*/ 1717704 w 2486826"/>
              <a:gd name="connsiteY2" fmla="*/ 880215 h 1461330"/>
              <a:gd name="connsiteX3" fmla="*/ 1555334 w 2486826"/>
              <a:gd name="connsiteY3" fmla="*/ 1042586 h 1461330"/>
              <a:gd name="connsiteX4" fmla="*/ 1367327 w 2486826"/>
              <a:gd name="connsiteY4" fmla="*/ 1247685 h 1461330"/>
              <a:gd name="connsiteX5" fmla="*/ 1093861 w 2486826"/>
              <a:gd name="connsiteY5" fmla="*/ 1307505 h 1461330"/>
              <a:gd name="connsiteX6" fmla="*/ 495656 w 2486826"/>
              <a:gd name="connsiteY6" fmla="*/ 1461330 h 1461330"/>
              <a:gd name="connsiteX7" fmla="*/ 153824 w 2486826"/>
              <a:gd name="connsiteY7" fmla="*/ 1273322 h 1461330"/>
              <a:gd name="connsiteX8" fmla="*/ 76912 w 2486826"/>
              <a:gd name="connsiteY8" fmla="*/ 1264776 h 1461330"/>
              <a:gd name="connsiteX9" fmla="*/ 0 w 2486826"/>
              <a:gd name="connsiteY9" fmla="*/ 999857 h 1461330"/>
              <a:gd name="connsiteX10" fmla="*/ 264919 w 2486826"/>
              <a:gd name="connsiteY10" fmla="*/ 957128 h 1461330"/>
              <a:gd name="connsiteX11" fmla="*/ 487110 w 2486826"/>
              <a:gd name="connsiteY11" fmla="*/ 786212 h 1461330"/>
              <a:gd name="connsiteX12" fmla="*/ 820396 w 2486826"/>
              <a:gd name="connsiteY12" fmla="*/ 820395 h 1461330"/>
              <a:gd name="connsiteX13" fmla="*/ 931492 w 2486826"/>
              <a:gd name="connsiteY13" fmla="*/ 666571 h 1461330"/>
              <a:gd name="connsiteX14" fmla="*/ 1273323 w 2486826"/>
              <a:gd name="connsiteY14" fmla="*/ 316193 h 1461330"/>
              <a:gd name="connsiteX15" fmla="*/ 1649338 w 2486826"/>
              <a:gd name="connsiteY15" fmla="*/ 17091 h 1461330"/>
              <a:gd name="connsiteX16" fmla="*/ 2333001 w 2486826"/>
              <a:gd name="connsiteY16" fmla="*/ 0 h 1461330"/>
              <a:gd name="connsiteX17" fmla="*/ 2486826 w 2486826"/>
              <a:gd name="connsiteY17" fmla="*/ 290556 h 1461330"/>
              <a:gd name="connsiteX18" fmla="*/ 2085174 w 2486826"/>
              <a:gd name="connsiteY18" fmla="*/ 538384 h 1461330"/>
              <a:gd name="connsiteX19" fmla="*/ 2059536 w 2486826"/>
              <a:gd name="connsiteY19" fmla="*/ 564021 h 1461330"/>
              <a:gd name="connsiteX0" fmla="*/ 2350093 w 2486826"/>
              <a:gd name="connsiteY0" fmla="*/ 504201 h 1461330"/>
              <a:gd name="connsiteX1" fmla="*/ 1974078 w 2486826"/>
              <a:gd name="connsiteY1" fmla="*/ 658025 h 1461330"/>
              <a:gd name="connsiteX2" fmla="*/ 1717704 w 2486826"/>
              <a:gd name="connsiteY2" fmla="*/ 880215 h 1461330"/>
              <a:gd name="connsiteX3" fmla="*/ 1555334 w 2486826"/>
              <a:gd name="connsiteY3" fmla="*/ 1042586 h 1461330"/>
              <a:gd name="connsiteX4" fmla="*/ 1367327 w 2486826"/>
              <a:gd name="connsiteY4" fmla="*/ 1247685 h 1461330"/>
              <a:gd name="connsiteX5" fmla="*/ 1093861 w 2486826"/>
              <a:gd name="connsiteY5" fmla="*/ 1307505 h 1461330"/>
              <a:gd name="connsiteX6" fmla="*/ 495656 w 2486826"/>
              <a:gd name="connsiteY6" fmla="*/ 1461330 h 1461330"/>
              <a:gd name="connsiteX7" fmla="*/ 153824 w 2486826"/>
              <a:gd name="connsiteY7" fmla="*/ 1273322 h 1461330"/>
              <a:gd name="connsiteX8" fmla="*/ 76912 w 2486826"/>
              <a:gd name="connsiteY8" fmla="*/ 1264776 h 1461330"/>
              <a:gd name="connsiteX9" fmla="*/ 0 w 2486826"/>
              <a:gd name="connsiteY9" fmla="*/ 999857 h 1461330"/>
              <a:gd name="connsiteX10" fmla="*/ 264919 w 2486826"/>
              <a:gd name="connsiteY10" fmla="*/ 957128 h 1461330"/>
              <a:gd name="connsiteX11" fmla="*/ 487110 w 2486826"/>
              <a:gd name="connsiteY11" fmla="*/ 786212 h 1461330"/>
              <a:gd name="connsiteX12" fmla="*/ 820396 w 2486826"/>
              <a:gd name="connsiteY12" fmla="*/ 820395 h 1461330"/>
              <a:gd name="connsiteX13" fmla="*/ 931492 w 2486826"/>
              <a:gd name="connsiteY13" fmla="*/ 666571 h 1461330"/>
              <a:gd name="connsiteX14" fmla="*/ 1273323 w 2486826"/>
              <a:gd name="connsiteY14" fmla="*/ 316193 h 1461330"/>
              <a:gd name="connsiteX15" fmla="*/ 1649338 w 2486826"/>
              <a:gd name="connsiteY15" fmla="*/ 17091 h 1461330"/>
              <a:gd name="connsiteX16" fmla="*/ 2333001 w 2486826"/>
              <a:gd name="connsiteY16" fmla="*/ 0 h 1461330"/>
              <a:gd name="connsiteX17" fmla="*/ 2486826 w 2486826"/>
              <a:gd name="connsiteY17" fmla="*/ 290556 h 1461330"/>
              <a:gd name="connsiteX18" fmla="*/ 2085174 w 2486826"/>
              <a:gd name="connsiteY18" fmla="*/ 538384 h 1461330"/>
              <a:gd name="connsiteX19" fmla="*/ 2059536 w 2486826"/>
              <a:gd name="connsiteY19" fmla="*/ 564021 h 1461330"/>
              <a:gd name="connsiteX0" fmla="*/ 2350093 w 2486826"/>
              <a:gd name="connsiteY0" fmla="*/ 504201 h 1461330"/>
              <a:gd name="connsiteX1" fmla="*/ 1974078 w 2486826"/>
              <a:gd name="connsiteY1" fmla="*/ 658025 h 1461330"/>
              <a:gd name="connsiteX2" fmla="*/ 1717704 w 2486826"/>
              <a:gd name="connsiteY2" fmla="*/ 880215 h 1461330"/>
              <a:gd name="connsiteX3" fmla="*/ 1555334 w 2486826"/>
              <a:gd name="connsiteY3" fmla="*/ 1042586 h 1461330"/>
              <a:gd name="connsiteX4" fmla="*/ 1367327 w 2486826"/>
              <a:gd name="connsiteY4" fmla="*/ 1247685 h 1461330"/>
              <a:gd name="connsiteX5" fmla="*/ 1093861 w 2486826"/>
              <a:gd name="connsiteY5" fmla="*/ 1307505 h 1461330"/>
              <a:gd name="connsiteX6" fmla="*/ 495656 w 2486826"/>
              <a:gd name="connsiteY6" fmla="*/ 1461330 h 1461330"/>
              <a:gd name="connsiteX7" fmla="*/ 153824 w 2486826"/>
              <a:gd name="connsiteY7" fmla="*/ 1273322 h 1461330"/>
              <a:gd name="connsiteX8" fmla="*/ 76912 w 2486826"/>
              <a:gd name="connsiteY8" fmla="*/ 1264776 h 1461330"/>
              <a:gd name="connsiteX9" fmla="*/ 0 w 2486826"/>
              <a:gd name="connsiteY9" fmla="*/ 999857 h 1461330"/>
              <a:gd name="connsiteX10" fmla="*/ 264919 w 2486826"/>
              <a:gd name="connsiteY10" fmla="*/ 957128 h 1461330"/>
              <a:gd name="connsiteX11" fmla="*/ 487110 w 2486826"/>
              <a:gd name="connsiteY11" fmla="*/ 786212 h 1461330"/>
              <a:gd name="connsiteX12" fmla="*/ 820396 w 2486826"/>
              <a:gd name="connsiteY12" fmla="*/ 820395 h 1461330"/>
              <a:gd name="connsiteX13" fmla="*/ 931492 w 2486826"/>
              <a:gd name="connsiteY13" fmla="*/ 666571 h 1461330"/>
              <a:gd name="connsiteX14" fmla="*/ 1273323 w 2486826"/>
              <a:gd name="connsiteY14" fmla="*/ 316193 h 1461330"/>
              <a:gd name="connsiteX15" fmla="*/ 1649338 w 2486826"/>
              <a:gd name="connsiteY15" fmla="*/ 17091 h 1461330"/>
              <a:gd name="connsiteX16" fmla="*/ 2333001 w 2486826"/>
              <a:gd name="connsiteY16" fmla="*/ 0 h 1461330"/>
              <a:gd name="connsiteX17" fmla="*/ 2486826 w 2486826"/>
              <a:gd name="connsiteY17" fmla="*/ 290556 h 1461330"/>
              <a:gd name="connsiteX18" fmla="*/ 2085174 w 2486826"/>
              <a:gd name="connsiteY18" fmla="*/ 538384 h 1461330"/>
              <a:gd name="connsiteX19" fmla="*/ 2264635 w 2486826"/>
              <a:gd name="connsiteY19" fmla="*/ 598205 h 146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86826" h="1461330">
                <a:moveTo>
                  <a:pt x="2350093" y="504201"/>
                </a:moveTo>
                <a:lnTo>
                  <a:pt x="1974078" y="658025"/>
                </a:lnTo>
                <a:lnTo>
                  <a:pt x="1717704" y="880215"/>
                </a:lnTo>
                <a:lnTo>
                  <a:pt x="1555334" y="1042586"/>
                </a:lnTo>
                <a:lnTo>
                  <a:pt x="1367327" y="1247685"/>
                </a:lnTo>
                <a:lnTo>
                  <a:pt x="1093861" y="1307505"/>
                </a:lnTo>
                <a:lnTo>
                  <a:pt x="495656" y="1461330"/>
                </a:lnTo>
                <a:lnTo>
                  <a:pt x="153824" y="1273322"/>
                </a:lnTo>
                <a:lnTo>
                  <a:pt x="76912" y="1264776"/>
                </a:lnTo>
                <a:lnTo>
                  <a:pt x="0" y="999857"/>
                </a:lnTo>
                <a:lnTo>
                  <a:pt x="264919" y="957128"/>
                </a:lnTo>
                <a:lnTo>
                  <a:pt x="487110" y="786212"/>
                </a:lnTo>
                <a:lnTo>
                  <a:pt x="820396" y="820395"/>
                </a:lnTo>
                <a:lnTo>
                  <a:pt x="931492" y="666571"/>
                </a:lnTo>
                <a:lnTo>
                  <a:pt x="1273323" y="316193"/>
                </a:lnTo>
                <a:lnTo>
                  <a:pt x="1649338" y="17091"/>
                </a:lnTo>
                <a:lnTo>
                  <a:pt x="2333001" y="0"/>
                </a:lnTo>
                <a:lnTo>
                  <a:pt x="2486826" y="290556"/>
                </a:lnTo>
                <a:lnTo>
                  <a:pt x="2085174" y="538384"/>
                </a:lnTo>
                <a:lnTo>
                  <a:pt x="2264635" y="598205"/>
                </a:lnTo>
              </a:path>
            </a:pathLst>
          </a:custGeom>
          <a:solidFill>
            <a:srgbClr val="663300">
              <a:alpha val="80000"/>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040709" y="727628"/>
            <a:ext cx="5083991" cy="1680147"/>
            <a:chOff x="2040709" y="910653"/>
            <a:chExt cx="5083991" cy="1680147"/>
          </a:xfrm>
        </p:grpSpPr>
        <p:sp>
          <p:nvSpPr>
            <p:cNvPr id="17" name="Flowchart: Magnetic Disk 16"/>
            <p:cNvSpPr/>
            <p:nvPr/>
          </p:nvSpPr>
          <p:spPr>
            <a:xfrm>
              <a:off x="2040709" y="1116636"/>
              <a:ext cx="5083991" cy="1474164"/>
            </a:xfrm>
            <a:prstGeom prst="flowChartMagneticDisk">
              <a:avLst/>
            </a:prstGeom>
            <a:solidFill>
              <a:schemeClr val="bg1"/>
            </a:solidFill>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337383" y="910653"/>
              <a:ext cx="469232" cy="567772"/>
            </a:xfrm>
            <a:prstGeom prst="ellipse">
              <a:avLst/>
            </a:prstGeom>
            <a:solidFill>
              <a:schemeClr val="bg1"/>
            </a:solidFill>
            <a:ln>
              <a:noFill/>
            </a:ln>
            <a:scene3d>
              <a:camera prst="orthographicFront"/>
              <a:lightRig rig="threePt" dir="t"/>
            </a:scene3d>
            <a:sp3d>
              <a:bevelT w="152400" h="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rot="680784">
            <a:off x="6117023" y="320088"/>
            <a:ext cx="1707210" cy="3030482"/>
            <a:chOff x="5183510" y="3800018"/>
            <a:chExt cx="796425" cy="1413742"/>
          </a:xfrm>
          <a:solidFill>
            <a:schemeClr val="accent4">
              <a:lumMod val="75000"/>
            </a:schemeClr>
          </a:solidFill>
          <a:effectLst>
            <a:outerShdw blurRad="101600" dist="190500" dir="2700000" algn="tl" rotWithShape="0">
              <a:schemeClr val="bg1">
                <a:alpha val="40000"/>
              </a:schemeClr>
            </a:outerShdw>
          </a:effectLst>
          <a:scene3d>
            <a:camera prst="isometricOffAxis1Left">
              <a:rot lat="1200000" lon="1800000" rev="0"/>
            </a:camera>
            <a:lightRig rig="threePt" dir="t"/>
          </a:scene3d>
        </p:grpSpPr>
        <p:sp>
          <p:nvSpPr>
            <p:cNvPr id="24" name="Rectangle 23"/>
            <p:cNvSpPr/>
            <p:nvPr/>
          </p:nvSpPr>
          <p:spPr>
            <a:xfrm>
              <a:off x="5183510" y="4066960"/>
              <a:ext cx="796425" cy="272756"/>
            </a:xfrm>
            <a:prstGeom prst="rect">
              <a:avLst/>
            </a:prstGeom>
            <a:grpFill/>
            <a:ln>
              <a:noFill/>
            </a:ln>
            <a:sp3d>
              <a:bevelT w="152400" h="19050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437241" y="3800018"/>
              <a:ext cx="277759" cy="1413742"/>
            </a:xfrm>
            <a:prstGeom prst="rect">
              <a:avLst/>
            </a:prstGeom>
            <a:grpFill/>
            <a:ln>
              <a:noFill/>
            </a:ln>
            <a:sp3d>
              <a:bevelT w="152400" h="190500"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48696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3000"/>
                                        <p:tgtEl>
                                          <p:spTgt spid="12"/>
                                        </p:tgtEl>
                                      </p:cBhvr>
                                    </p:animEffect>
                                  </p:childTnLst>
                                </p:cTn>
                              </p:par>
                              <p:par>
                                <p:cTn id="12" presetID="22" presetClass="entr" presetSubtype="4" fill="hold" grpId="0" nodeType="withEffect">
                                  <p:stCondLst>
                                    <p:cond delay="300"/>
                                  </p:stCondLst>
                                  <p:childTnLst>
                                    <p:set>
                                      <p:cBhvr>
                                        <p:cTn id="13" dur="1" fill="hold">
                                          <p:stCondLst>
                                            <p:cond delay="0"/>
                                          </p:stCondLst>
                                        </p:cTn>
                                        <p:tgtEl>
                                          <p:spTgt spid="14"/>
                                        </p:tgtEl>
                                        <p:attrNameLst>
                                          <p:attrName>style.visibility</p:attrName>
                                        </p:attrNameLst>
                                      </p:cBhvr>
                                      <p:to>
                                        <p:strVal val="visible"/>
                                      </p:to>
                                    </p:set>
                                    <p:animEffect transition="in" filter="wipe(down)">
                                      <p:cBhvr>
                                        <p:cTn id="14" dur="3000"/>
                                        <p:tgtEl>
                                          <p:spTgt spid="1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3000"/>
                                        <p:tgtEl>
                                          <p:spTgt spid="13"/>
                                        </p:tgtEl>
                                      </p:cBhvr>
                                    </p:animEffect>
                                  </p:childTnLst>
                                </p:cTn>
                              </p:par>
                              <p:par>
                                <p:cTn id="18" presetID="22" presetClass="entr" presetSubtype="2" fill="hold" grpId="0" nodeType="withEffect">
                                  <p:stCondLst>
                                    <p:cond delay="500"/>
                                  </p:stCondLst>
                                  <p:childTnLst>
                                    <p:set>
                                      <p:cBhvr>
                                        <p:cTn id="19" dur="1" fill="hold">
                                          <p:stCondLst>
                                            <p:cond delay="0"/>
                                          </p:stCondLst>
                                        </p:cTn>
                                        <p:tgtEl>
                                          <p:spTgt spid="15"/>
                                        </p:tgtEl>
                                        <p:attrNameLst>
                                          <p:attrName>style.visibility</p:attrName>
                                        </p:attrNameLst>
                                      </p:cBhvr>
                                      <p:to>
                                        <p:strVal val="visible"/>
                                      </p:to>
                                    </p:set>
                                    <p:animEffect transition="in" filter="wipe(right)">
                                      <p:cBhvr>
                                        <p:cTn id="20" dur="3000"/>
                                        <p:tgtEl>
                                          <p:spTgt spid="15"/>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30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9"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additive="base">
                                        <p:cTn id="28" dur="500" fill="hold"/>
                                        <p:tgtEl>
                                          <p:spTgt spid="20"/>
                                        </p:tgtEl>
                                        <p:attrNameLst>
                                          <p:attrName>ppt_x</p:attrName>
                                        </p:attrNameLst>
                                      </p:cBhvr>
                                      <p:tavLst>
                                        <p:tav tm="0">
                                          <p:val>
                                            <p:strVal val="0-#ppt_w/2"/>
                                          </p:val>
                                        </p:tav>
                                        <p:tav tm="100000">
                                          <p:val>
                                            <p:strVal val="#ppt_x"/>
                                          </p:val>
                                        </p:tav>
                                      </p:tavLst>
                                    </p:anim>
                                    <p:anim calcmode="lin" valueType="num">
                                      <p:cBhvr additive="base">
                                        <p:cTn id="29"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nodeType="clickEffect">
                                  <p:stCondLst>
                                    <p:cond delay="0"/>
                                  </p:stCondLst>
                                  <p:childTnLst>
                                    <p:animMotion origin="layout" path="M -1.66667E-6 -2.22222E-6 L -0.00104 0.52269 " pathEditMode="relative" rAng="0" ptsTypes="AA">
                                      <p:cBhvr>
                                        <p:cTn id="33" dur="2000" fill="hold"/>
                                        <p:tgtEl>
                                          <p:spTgt spid="20"/>
                                        </p:tgtEl>
                                        <p:attrNameLst>
                                          <p:attrName>ppt_x</p:attrName>
                                          <p:attrName>ppt_y</p:attrName>
                                        </p:attrNameLst>
                                      </p:cBhvr>
                                      <p:rCtr x="-52" y="26134"/>
                                    </p:animMotion>
                                  </p:childTnLst>
                                </p:cTn>
                              </p:par>
                              <p:par>
                                <p:cTn id="34" presetID="22" presetClass="exit" presetSubtype="1" fill="hold" grpId="1" nodeType="withEffect">
                                  <p:stCondLst>
                                    <p:cond delay="0"/>
                                  </p:stCondLst>
                                  <p:childTnLst>
                                    <p:animEffect transition="out" filter="wipe(up)">
                                      <p:cBhvr>
                                        <p:cTn id="35" dur="2000"/>
                                        <p:tgtEl>
                                          <p:spTgt spid="12"/>
                                        </p:tgtEl>
                                      </p:cBhvr>
                                    </p:animEffect>
                                    <p:set>
                                      <p:cBhvr>
                                        <p:cTn id="36" dur="1" fill="hold">
                                          <p:stCondLst>
                                            <p:cond delay="1999"/>
                                          </p:stCondLst>
                                        </p:cTn>
                                        <p:tgtEl>
                                          <p:spTgt spid="12"/>
                                        </p:tgtEl>
                                        <p:attrNameLst>
                                          <p:attrName>style.visibility</p:attrName>
                                        </p:attrNameLst>
                                      </p:cBhvr>
                                      <p:to>
                                        <p:strVal val="hidden"/>
                                      </p:to>
                                    </p:set>
                                  </p:childTnLst>
                                </p:cTn>
                              </p:par>
                              <p:par>
                                <p:cTn id="37" presetID="22" presetClass="exit" presetSubtype="1" fill="hold" grpId="1" nodeType="withEffect">
                                  <p:stCondLst>
                                    <p:cond delay="0"/>
                                  </p:stCondLst>
                                  <p:childTnLst>
                                    <p:animEffect transition="out" filter="wipe(up)">
                                      <p:cBhvr>
                                        <p:cTn id="38" dur="1500"/>
                                        <p:tgtEl>
                                          <p:spTgt spid="14"/>
                                        </p:tgtEl>
                                      </p:cBhvr>
                                    </p:animEffect>
                                    <p:set>
                                      <p:cBhvr>
                                        <p:cTn id="39" dur="1" fill="hold">
                                          <p:stCondLst>
                                            <p:cond delay="1499"/>
                                          </p:stCondLst>
                                        </p:cTn>
                                        <p:tgtEl>
                                          <p:spTgt spid="14"/>
                                        </p:tgtEl>
                                        <p:attrNameLst>
                                          <p:attrName>style.visibility</p:attrName>
                                        </p:attrNameLst>
                                      </p:cBhvr>
                                      <p:to>
                                        <p:strVal val="hidden"/>
                                      </p:to>
                                    </p:set>
                                  </p:childTnLst>
                                </p:cTn>
                              </p:par>
                              <p:par>
                                <p:cTn id="40" presetID="22" presetClass="exit" presetSubtype="1" fill="hold" grpId="1" nodeType="withEffect">
                                  <p:stCondLst>
                                    <p:cond delay="0"/>
                                  </p:stCondLst>
                                  <p:childTnLst>
                                    <p:animEffect transition="out" filter="wipe(up)">
                                      <p:cBhvr>
                                        <p:cTn id="41" dur="2000"/>
                                        <p:tgtEl>
                                          <p:spTgt spid="13"/>
                                        </p:tgtEl>
                                      </p:cBhvr>
                                    </p:animEffect>
                                    <p:set>
                                      <p:cBhvr>
                                        <p:cTn id="42" dur="1" fill="hold">
                                          <p:stCondLst>
                                            <p:cond delay="1999"/>
                                          </p:stCondLst>
                                        </p:cTn>
                                        <p:tgtEl>
                                          <p:spTgt spid="13"/>
                                        </p:tgtEl>
                                        <p:attrNameLst>
                                          <p:attrName>style.visibility</p:attrName>
                                        </p:attrNameLst>
                                      </p:cBhvr>
                                      <p:to>
                                        <p:strVal val="hidden"/>
                                      </p:to>
                                    </p:set>
                                  </p:childTnLst>
                                </p:cTn>
                              </p:par>
                            </p:childTnLst>
                          </p:cTn>
                        </p:par>
                        <p:par>
                          <p:cTn id="43" fill="hold">
                            <p:stCondLst>
                              <p:cond delay="2000"/>
                            </p:stCondLst>
                            <p:childTnLst>
                              <p:par>
                                <p:cTn id="44" presetID="17" presetClass="exit" presetSubtype="2" fill="hold" grpId="1" nodeType="afterEffect">
                                  <p:stCondLst>
                                    <p:cond delay="0"/>
                                  </p:stCondLst>
                                  <p:childTnLst>
                                    <p:anim calcmode="lin" valueType="num">
                                      <p:cBhvr>
                                        <p:cTn id="45" dur="500"/>
                                        <p:tgtEl>
                                          <p:spTgt spid="15"/>
                                        </p:tgtEl>
                                        <p:attrNameLst>
                                          <p:attrName>ppt_x</p:attrName>
                                        </p:attrNameLst>
                                      </p:cBhvr>
                                      <p:tavLst>
                                        <p:tav tm="0">
                                          <p:val>
                                            <p:strVal val="ppt_x"/>
                                          </p:val>
                                        </p:tav>
                                        <p:tav tm="100000">
                                          <p:val>
                                            <p:strVal val="ppt_x+ppt_w/2"/>
                                          </p:val>
                                        </p:tav>
                                      </p:tavLst>
                                    </p:anim>
                                    <p:anim calcmode="lin" valueType="num">
                                      <p:cBhvr>
                                        <p:cTn id="46" dur="500"/>
                                        <p:tgtEl>
                                          <p:spTgt spid="15"/>
                                        </p:tgtEl>
                                        <p:attrNameLst>
                                          <p:attrName>ppt_y</p:attrName>
                                        </p:attrNameLst>
                                      </p:cBhvr>
                                      <p:tavLst>
                                        <p:tav tm="0">
                                          <p:val>
                                            <p:strVal val="ppt_y"/>
                                          </p:val>
                                        </p:tav>
                                        <p:tav tm="100000">
                                          <p:val>
                                            <p:strVal val="ppt_y"/>
                                          </p:val>
                                        </p:tav>
                                      </p:tavLst>
                                    </p:anim>
                                    <p:anim calcmode="lin" valueType="num">
                                      <p:cBhvr>
                                        <p:cTn id="47" dur="500"/>
                                        <p:tgtEl>
                                          <p:spTgt spid="15"/>
                                        </p:tgtEl>
                                        <p:attrNameLst>
                                          <p:attrName>ppt_w</p:attrName>
                                        </p:attrNameLst>
                                      </p:cBhvr>
                                      <p:tavLst>
                                        <p:tav tm="0">
                                          <p:val>
                                            <p:strVal val="ppt_w"/>
                                          </p:val>
                                        </p:tav>
                                        <p:tav tm="100000">
                                          <p:val>
                                            <p:fltVal val="0"/>
                                          </p:val>
                                        </p:tav>
                                      </p:tavLst>
                                    </p:anim>
                                    <p:anim calcmode="lin" valueType="num">
                                      <p:cBhvr>
                                        <p:cTn id="48" dur="500"/>
                                        <p:tgtEl>
                                          <p:spTgt spid="15"/>
                                        </p:tgtEl>
                                        <p:attrNameLst>
                                          <p:attrName>ppt_h</p:attrName>
                                        </p:attrNameLst>
                                      </p:cBhvr>
                                      <p:tavLst>
                                        <p:tav tm="0">
                                          <p:val>
                                            <p:strVal val="ppt_h"/>
                                          </p:val>
                                        </p:tav>
                                        <p:tav tm="100000">
                                          <p:val>
                                            <p:strVal val="ppt_h"/>
                                          </p:val>
                                        </p:tav>
                                      </p:tavLst>
                                    </p:anim>
                                    <p:set>
                                      <p:cBhvr>
                                        <p:cTn id="49" dur="1" fill="hold">
                                          <p:stCondLst>
                                            <p:cond delay="499"/>
                                          </p:stCondLst>
                                        </p:cTn>
                                        <p:tgtEl>
                                          <p:spTgt spid="15"/>
                                        </p:tgtEl>
                                        <p:attrNameLst>
                                          <p:attrName>style.visibility</p:attrName>
                                        </p:attrNameLst>
                                      </p:cBhvr>
                                      <p:to>
                                        <p:strVal val="hidden"/>
                                      </p:to>
                                    </p:set>
                                  </p:childTnLst>
                                </p:cTn>
                              </p:par>
                              <p:par>
                                <p:cTn id="50" presetID="17" presetClass="exit" presetSubtype="8" fill="hold" grpId="1" nodeType="withEffect">
                                  <p:stCondLst>
                                    <p:cond delay="0"/>
                                  </p:stCondLst>
                                  <p:childTnLst>
                                    <p:anim calcmode="lin" valueType="num">
                                      <p:cBhvr>
                                        <p:cTn id="51" dur="500"/>
                                        <p:tgtEl>
                                          <p:spTgt spid="16"/>
                                        </p:tgtEl>
                                        <p:attrNameLst>
                                          <p:attrName>ppt_x</p:attrName>
                                        </p:attrNameLst>
                                      </p:cBhvr>
                                      <p:tavLst>
                                        <p:tav tm="0">
                                          <p:val>
                                            <p:strVal val="ppt_x"/>
                                          </p:val>
                                        </p:tav>
                                        <p:tav tm="100000">
                                          <p:val>
                                            <p:strVal val="ppt_x-ppt_w/2"/>
                                          </p:val>
                                        </p:tav>
                                      </p:tavLst>
                                    </p:anim>
                                    <p:anim calcmode="lin" valueType="num">
                                      <p:cBhvr>
                                        <p:cTn id="52" dur="500"/>
                                        <p:tgtEl>
                                          <p:spTgt spid="16"/>
                                        </p:tgtEl>
                                        <p:attrNameLst>
                                          <p:attrName>ppt_y</p:attrName>
                                        </p:attrNameLst>
                                      </p:cBhvr>
                                      <p:tavLst>
                                        <p:tav tm="0">
                                          <p:val>
                                            <p:strVal val="ppt_y"/>
                                          </p:val>
                                        </p:tav>
                                        <p:tav tm="100000">
                                          <p:val>
                                            <p:strVal val="ppt_y"/>
                                          </p:val>
                                        </p:tav>
                                      </p:tavLst>
                                    </p:anim>
                                    <p:anim calcmode="lin" valueType="num">
                                      <p:cBhvr>
                                        <p:cTn id="53" dur="500"/>
                                        <p:tgtEl>
                                          <p:spTgt spid="16"/>
                                        </p:tgtEl>
                                        <p:attrNameLst>
                                          <p:attrName>ppt_w</p:attrName>
                                        </p:attrNameLst>
                                      </p:cBhvr>
                                      <p:tavLst>
                                        <p:tav tm="0">
                                          <p:val>
                                            <p:strVal val="ppt_w"/>
                                          </p:val>
                                        </p:tav>
                                        <p:tav tm="100000">
                                          <p:val>
                                            <p:fltVal val="0"/>
                                          </p:val>
                                        </p:tav>
                                      </p:tavLst>
                                    </p:anim>
                                    <p:anim calcmode="lin" valueType="num">
                                      <p:cBhvr>
                                        <p:cTn id="54" dur="500"/>
                                        <p:tgtEl>
                                          <p:spTgt spid="16"/>
                                        </p:tgtEl>
                                        <p:attrNameLst>
                                          <p:attrName>ppt_h</p:attrName>
                                        </p:attrNameLst>
                                      </p:cBhvr>
                                      <p:tavLst>
                                        <p:tav tm="0">
                                          <p:val>
                                            <p:strVal val="ppt_h"/>
                                          </p:val>
                                        </p:tav>
                                        <p:tav tm="100000">
                                          <p:val>
                                            <p:strVal val="ppt_h"/>
                                          </p:val>
                                        </p:tav>
                                      </p:tavLst>
                                    </p:anim>
                                    <p:set>
                                      <p:cBhvr>
                                        <p:cTn id="55" dur="1" fill="hold">
                                          <p:stCondLst>
                                            <p:cond delay="499"/>
                                          </p:stCondLst>
                                        </p:cTn>
                                        <p:tgtEl>
                                          <p:spTgt spid="16"/>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500"/>
                                        <p:tgtEl>
                                          <p:spTgt spid="20"/>
                                        </p:tgtEl>
                                      </p:cBhvr>
                                    </p:animEffect>
                                    <p:set>
                                      <p:cBhvr>
                                        <p:cTn id="60" dur="1" fill="hold">
                                          <p:stCondLst>
                                            <p:cond delay="499"/>
                                          </p:stCondLst>
                                        </p:cTn>
                                        <p:tgtEl>
                                          <p:spTgt spid="20"/>
                                        </p:tgtEl>
                                        <p:attrNameLst>
                                          <p:attrName>style.visibility</p:attrName>
                                        </p:attrNameLst>
                                      </p:cBhvr>
                                      <p:to>
                                        <p:strVal val="hidden"/>
                                      </p:to>
                                    </p:set>
                                  </p:childTnLst>
                                </p:cTn>
                              </p:par>
                            </p:childTnLst>
                          </p:cTn>
                        </p:par>
                        <p:par>
                          <p:cTn id="61" fill="hold">
                            <p:stCondLst>
                              <p:cond delay="500"/>
                            </p:stCondLst>
                            <p:childTnLst>
                              <p:par>
                                <p:cTn id="62" presetID="10" presetClass="entr" presetSubtype="0" fill="hold"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nodeType="clickEffect">
                                  <p:stCondLst>
                                    <p:cond delay="0"/>
                                  </p:stCondLst>
                                  <p:childTnLst>
                                    <p:animMotion origin="layout" path="M 3.61111E-6 -2.59259E-6 L -0.26233 0.40718 " pathEditMode="relative" rAng="0" ptsTypes="AA">
                                      <p:cBhvr>
                                        <p:cTn id="68" dur="1000" fill="hold"/>
                                        <p:tgtEl>
                                          <p:spTgt spid="23"/>
                                        </p:tgtEl>
                                        <p:attrNameLst>
                                          <p:attrName>ppt_x</p:attrName>
                                          <p:attrName>ppt_y</p:attrName>
                                        </p:attrNameLst>
                                      </p:cBhvr>
                                      <p:rCtr x="-13125" y="20347"/>
                                    </p:animMotion>
                                  </p:childTnLst>
                                </p:cTn>
                              </p:par>
                            </p:childTnLst>
                          </p:cTn>
                        </p:par>
                        <p:par>
                          <p:cTn id="69" fill="hold">
                            <p:stCondLst>
                              <p:cond delay="1000"/>
                            </p:stCondLst>
                            <p:childTnLst>
                              <p:par>
                                <p:cTn id="70" presetID="9" presetClass="exit" presetSubtype="0" fill="hold" grpId="1" nodeType="afterEffect">
                                  <p:stCondLst>
                                    <p:cond delay="0"/>
                                  </p:stCondLst>
                                  <p:childTnLst>
                                    <p:animEffect transition="out" filter="dissolve">
                                      <p:cBhvr>
                                        <p:cTn id="71" dur="1000"/>
                                        <p:tgtEl>
                                          <p:spTgt spid="9"/>
                                        </p:tgtEl>
                                      </p:cBhvr>
                                    </p:animEffect>
                                    <p:set>
                                      <p:cBhvr>
                                        <p:cTn id="72"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2014305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0" name="Freeform 89"/>
          <p:cNvSpPr/>
          <p:nvPr/>
        </p:nvSpPr>
        <p:spPr>
          <a:xfrm>
            <a:off x="1058779" y="3031958"/>
            <a:ext cx="1183907" cy="1150219"/>
          </a:xfrm>
          <a:custGeom>
            <a:avLst/>
            <a:gdLst>
              <a:gd name="connsiteX0" fmla="*/ 0 w 1183907"/>
              <a:gd name="connsiteY0" fmla="*/ 9626 h 1150219"/>
              <a:gd name="connsiteX1" fmla="*/ 1015465 w 1183907"/>
              <a:gd name="connsiteY1" fmla="*/ 0 h 1150219"/>
              <a:gd name="connsiteX2" fmla="*/ 1179095 w 1183907"/>
              <a:gd name="connsiteY2" fmla="*/ 206943 h 1150219"/>
              <a:gd name="connsiteX3" fmla="*/ 1010653 w 1183907"/>
              <a:gd name="connsiteY3" fmla="*/ 399449 h 1150219"/>
              <a:gd name="connsiteX4" fmla="*/ 1179095 w 1183907"/>
              <a:gd name="connsiteY4" fmla="*/ 577516 h 1150219"/>
              <a:gd name="connsiteX5" fmla="*/ 1020278 w 1183907"/>
              <a:gd name="connsiteY5" fmla="*/ 774834 h 1150219"/>
              <a:gd name="connsiteX6" fmla="*/ 1183907 w 1183907"/>
              <a:gd name="connsiteY6" fmla="*/ 957714 h 1150219"/>
              <a:gd name="connsiteX7" fmla="*/ 1039528 w 1183907"/>
              <a:gd name="connsiteY7" fmla="*/ 1150219 h 1150219"/>
              <a:gd name="connsiteX8" fmla="*/ 9625 w 1183907"/>
              <a:gd name="connsiteY8" fmla="*/ 1145407 h 1150219"/>
              <a:gd name="connsiteX9" fmla="*/ 0 w 1183907"/>
              <a:gd name="connsiteY9" fmla="*/ 9626 h 115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3907" h="1150219">
                <a:moveTo>
                  <a:pt x="0" y="9626"/>
                </a:moveTo>
                <a:lnTo>
                  <a:pt x="1015465" y="0"/>
                </a:lnTo>
                <a:lnTo>
                  <a:pt x="1179095" y="206943"/>
                </a:lnTo>
                <a:lnTo>
                  <a:pt x="1010653" y="399449"/>
                </a:lnTo>
                <a:lnTo>
                  <a:pt x="1179095" y="577516"/>
                </a:lnTo>
                <a:lnTo>
                  <a:pt x="1020278" y="774834"/>
                </a:lnTo>
                <a:lnTo>
                  <a:pt x="1183907" y="957714"/>
                </a:lnTo>
                <a:lnTo>
                  <a:pt x="1039528" y="1150219"/>
                </a:lnTo>
                <a:lnTo>
                  <a:pt x="9625" y="1145407"/>
                </a:lnTo>
                <a:cubicBezTo>
                  <a:pt x="6417" y="766813"/>
                  <a:pt x="3208" y="388220"/>
                  <a:pt x="0" y="9626"/>
                </a:cubicBezTo>
                <a:close/>
              </a:path>
            </a:pathLst>
          </a:custGeom>
          <a:solidFill>
            <a:schemeClr val="bg1">
              <a:alpha val="50196"/>
            </a:schemeClr>
          </a:solidFill>
          <a:ln>
            <a:solidFill>
              <a:srgbClr val="41719C">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a:off x="2064619" y="3046396"/>
            <a:ext cx="2661385" cy="1140593"/>
          </a:xfrm>
          <a:custGeom>
            <a:avLst/>
            <a:gdLst>
              <a:gd name="connsiteX0" fmla="*/ 28876 w 2661385"/>
              <a:gd name="connsiteY0" fmla="*/ 0 h 1140593"/>
              <a:gd name="connsiteX1" fmla="*/ 2651760 w 2661385"/>
              <a:gd name="connsiteY1" fmla="*/ 9625 h 1140593"/>
              <a:gd name="connsiteX2" fmla="*/ 2661385 w 2661385"/>
              <a:gd name="connsiteY2" fmla="*/ 1121343 h 1140593"/>
              <a:gd name="connsiteX3" fmla="*/ 9625 w 2661385"/>
              <a:gd name="connsiteY3" fmla="*/ 1140593 h 1140593"/>
              <a:gd name="connsiteX4" fmla="*/ 43314 w 2661385"/>
              <a:gd name="connsiteY4" fmla="*/ 1082842 h 1140593"/>
              <a:gd name="connsiteX5" fmla="*/ 187693 w 2661385"/>
              <a:gd name="connsiteY5" fmla="*/ 928838 h 1140593"/>
              <a:gd name="connsiteX6" fmla="*/ 0 w 2661385"/>
              <a:gd name="connsiteY6" fmla="*/ 731520 h 1140593"/>
              <a:gd name="connsiteX7" fmla="*/ 197318 w 2661385"/>
              <a:gd name="connsiteY7" fmla="*/ 558265 h 1140593"/>
              <a:gd name="connsiteX8" fmla="*/ 4813 w 2661385"/>
              <a:gd name="connsiteY8" fmla="*/ 375385 h 1140593"/>
              <a:gd name="connsiteX9" fmla="*/ 178067 w 2661385"/>
              <a:gd name="connsiteY9" fmla="*/ 182880 h 1140593"/>
              <a:gd name="connsiteX10" fmla="*/ 28876 w 2661385"/>
              <a:gd name="connsiteY10" fmla="*/ 0 h 1140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61385" h="1140593">
                <a:moveTo>
                  <a:pt x="28876" y="0"/>
                </a:moveTo>
                <a:lnTo>
                  <a:pt x="2651760" y="9625"/>
                </a:lnTo>
                <a:cubicBezTo>
                  <a:pt x="2654968" y="380198"/>
                  <a:pt x="2658177" y="750770"/>
                  <a:pt x="2661385" y="1121343"/>
                </a:cubicBezTo>
                <a:lnTo>
                  <a:pt x="9625" y="1140593"/>
                </a:lnTo>
                <a:lnTo>
                  <a:pt x="43314" y="1082842"/>
                </a:lnTo>
                <a:lnTo>
                  <a:pt x="187693" y="928838"/>
                </a:lnTo>
                <a:lnTo>
                  <a:pt x="0" y="731520"/>
                </a:lnTo>
                <a:lnTo>
                  <a:pt x="197318" y="558265"/>
                </a:lnTo>
                <a:lnTo>
                  <a:pt x="4813" y="375385"/>
                </a:lnTo>
                <a:lnTo>
                  <a:pt x="178067" y="182880"/>
                </a:lnTo>
                <a:lnTo>
                  <a:pt x="28876" y="0"/>
                </a:lnTo>
                <a:close/>
              </a:path>
            </a:pathLst>
          </a:custGeom>
          <a:solidFill>
            <a:schemeClr val="accent2">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p:cNvGrpSpPr/>
          <p:nvPr/>
        </p:nvGrpSpPr>
        <p:grpSpPr>
          <a:xfrm>
            <a:off x="1995050" y="2998538"/>
            <a:ext cx="324692" cy="1101557"/>
            <a:chOff x="1995050" y="3074738"/>
            <a:chExt cx="324692" cy="1114268"/>
          </a:xfrm>
        </p:grpSpPr>
        <p:cxnSp>
          <p:nvCxnSpPr>
            <p:cNvPr id="62" name="Straight Connector 61"/>
            <p:cNvCxnSpPr/>
            <p:nvPr/>
          </p:nvCxnSpPr>
          <p:spPr>
            <a:xfrm rot="2700000">
              <a:off x="2004071" y="3234410"/>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2700000">
              <a:off x="2000424" y="361165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2700000">
              <a:off x="2005747" y="398942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8900000" flipV="1">
              <a:off x="2000398" y="342571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8900000" flipV="1">
              <a:off x="2000397" y="379821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8900000" flipV="1">
              <a:off x="1995050" y="418900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12" name="Rectangle 11"/>
          <p:cNvSpPr/>
          <p:nvPr/>
        </p:nvSpPr>
        <p:spPr>
          <a:xfrm>
            <a:off x="1524000" y="3429000"/>
            <a:ext cx="228600" cy="381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24200" y="3150160"/>
            <a:ext cx="533400" cy="228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24200" y="4038600"/>
            <a:ext cx="457200" cy="762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410200" y="3398856"/>
            <a:ext cx="457200" cy="4572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858000" y="3322656"/>
            <a:ext cx="609600" cy="609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838200" y="2057400"/>
            <a:ext cx="71259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Ark</a:t>
            </a:r>
          </a:p>
        </p:txBody>
      </p:sp>
      <p:sp>
        <p:nvSpPr>
          <p:cNvPr id="32" name="TextBox 31"/>
          <p:cNvSpPr txBox="1"/>
          <p:nvPr/>
        </p:nvSpPr>
        <p:spPr>
          <a:xfrm>
            <a:off x="2254976" y="2057400"/>
            <a:ext cx="2266784"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Table of Showbread</a:t>
            </a:r>
          </a:p>
        </p:txBody>
      </p:sp>
      <p:sp>
        <p:nvSpPr>
          <p:cNvPr id="33" name="TextBox 32"/>
          <p:cNvSpPr txBox="1"/>
          <p:nvPr/>
        </p:nvSpPr>
        <p:spPr>
          <a:xfrm>
            <a:off x="3758074" y="2514646"/>
            <a:ext cx="1056753"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Menorah</a:t>
            </a:r>
          </a:p>
        </p:txBody>
      </p:sp>
      <p:sp>
        <p:nvSpPr>
          <p:cNvPr id="34" name="Rectangle 33"/>
          <p:cNvSpPr/>
          <p:nvPr/>
        </p:nvSpPr>
        <p:spPr>
          <a:xfrm>
            <a:off x="2325465" y="3515765"/>
            <a:ext cx="132309" cy="22105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802825" y="2514613"/>
            <a:ext cx="1521501"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Golden Altar</a:t>
            </a:r>
          </a:p>
        </p:txBody>
      </p:sp>
      <p:sp>
        <p:nvSpPr>
          <p:cNvPr id="36" name="TextBox 35"/>
          <p:cNvSpPr txBox="1"/>
          <p:nvPr/>
        </p:nvSpPr>
        <p:spPr>
          <a:xfrm>
            <a:off x="4667535" y="4481002"/>
            <a:ext cx="155165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Bronze Laver</a:t>
            </a:r>
          </a:p>
        </p:txBody>
      </p:sp>
      <p:sp>
        <p:nvSpPr>
          <p:cNvPr id="37" name="TextBox 36"/>
          <p:cNvSpPr txBox="1"/>
          <p:nvPr/>
        </p:nvSpPr>
        <p:spPr>
          <a:xfrm>
            <a:off x="6529615" y="4482682"/>
            <a:ext cx="145534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Bronze Altar</a:t>
            </a:r>
          </a:p>
        </p:txBody>
      </p:sp>
      <p:grpSp>
        <p:nvGrpSpPr>
          <p:cNvPr id="38" name="Group 37"/>
          <p:cNvGrpSpPr/>
          <p:nvPr/>
        </p:nvGrpSpPr>
        <p:grpSpPr>
          <a:xfrm>
            <a:off x="457200" y="1600200"/>
            <a:ext cx="8230993" cy="4038600"/>
            <a:chOff x="457200" y="1676400"/>
            <a:chExt cx="8230993" cy="4038600"/>
          </a:xfrm>
        </p:grpSpPr>
        <p:sp>
          <p:nvSpPr>
            <p:cNvPr id="39" name="Rectangle 38"/>
            <p:cNvSpPr/>
            <p:nvPr/>
          </p:nvSpPr>
          <p:spPr>
            <a:xfrm>
              <a:off x="457200" y="1676400"/>
              <a:ext cx="8229600" cy="403860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rot="5400000">
              <a:off x="8336500" y="3707841"/>
              <a:ext cx="703385" cy="0"/>
            </a:xfrm>
            <a:prstGeom prst="line">
              <a:avLst/>
            </a:prstGeom>
            <a:ln w="76200">
              <a:solidFill>
                <a:srgbClr val="285BAE"/>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8608923" y="3247284"/>
            <a:ext cx="150725" cy="769544"/>
            <a:chOff x="8630697" y="3327113"/>
            <a:chExt cx="150725" cy="727678"/>
          </a:xfrm>
        </p:grpSpPr>
        <p:cxnSp>
          <p:nvCxnSpPr>
            <p:cNvPr id="42" name="Straight Connector 41"/>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8900000" flipV="1">
              <a:off x="8630697"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cxnSp>
        <p:nvCxnSpPr>
          <p:cNvPr id="68" name="Straight Arrow Connector 67"/>
          <p:cNvCxnSpPr>
            <a:stCxn id="31" idx="2"/>
          </p:cNvCxnSpPr>
          <p:nvPr/>
        </p:nvCxnSpPr>
        <p:spPr>
          <a:xfrm>
            <a:off x="1194498" y="2395954"/>
            <a:ext cx="443802" cy="981113"/>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35" idx="2"/>
          </p:cNvCxnSpPr>
          <p:nvPr/>
        </p:nvCxnSpPr>
        <p:spPr>
          <a:xfrm flipH="1">
            <a:off x="2333769" y="2853167"/>
            <a:ext cx="229807" cy="564463"/>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6200000" flipH="1">
            <a:off x="2957599" y="2626668"/>
            <a:ext cx="610351" cy="107270"/>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5400000">
            <a:off x="3319264" y="3036435"/>
            <a:ext cx="1101673" cy="725243"/>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36" idx="0"/>
          </p:cNvCxnSpPr>
          <p:nvPr/>
        </p:nvCxnSpPr>
        <p:spPr>
          <a:xfrm rot="5400000" flipH="1" flipV="1">
            <a:off x="5253915" y="4152983"/>
            <a:ext cx="517465" cy="138574"/>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37" idx="0"/>
          </p:cNvCxnSpPr>
          <p:nvPr/>
        </p:nvCxnSpPr>
        <p:spPr>
          <a:xfrm rot="16200000" flipV="1">
            <a:off x="6978905" y="4204298"/>
            <a:ext cx="464554" cy="92213"/>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74" name="Picture 2" descr="C:\Users\Ken\AppData\Local\Microsoft\Windows\Temporary Internet Files\Content.IE5\38Q8HI9B\MC900329243[1].wmf"/>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3848669" y="668464"/>
            <a:ext cx="794035" cy="804293"/>
          </a:xfrm>
          <a:prstGeom prst="rect">
            <a:avLst/>
          </a:prstGeom>
          <a:noFill/>
        </p:spPr>
      </p:pic>
      <p:sp>
        <p:nvSpPr>
          <p:cNvPr id="76" name="TextBox 75"/>
          <p:cNvSpPr txBox="1"/>
          <p:nvPr/>
        </p:nvSpPr>
        <p:spPr>
          <a:xfrm>
            <a:off x="1295400" y="1943100"/>
            <a:ext cx="71259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Veil</a:t>
            </a:r>
            <a:endParaRPr lang="en-US" sz="1600" dirty="0" smtClean="0">
              <a:solidFill>
                <a:schemeClr val="bg1"/>
              </a:solidFill>
              <a:latin typeface="Arial Rounded MT Bold" pitchFamily="34" charset="0"/>
            </a:endParaRPr>
          </a:p>
        </p:txBody>
      </p:sp>
      <p:cxnSp>
        <p:nvCxnSpPr>
          <p:cNvPr id="77" name="Straight Arrow Connector 76"/>
          <p:cNvCxnSpPr>
            <a:stCxn id="76" idx="2"/>
          </p:cNvCxnSpPr>
          <p:nvPr/>
        </p:nvCxnSpPr>
        <p:spPr>
          <a:xfrm>
            <a:off x="1651698" y="2281654"/>
            <a:ext cx="443802" cy="981113"/>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78" name="Group 77"/>
          <p:cNvGrpSpPr/>
          <p:nvPr/>
        </p:nvGrpSpPr>
        <p:grpSpPr>
          <a:xfrm>
            <a:off x="1990018" y="3000274"/>
            <a:ext cx="324692" cy="1101557"/>
            <a:chOff x="1995050" y="3074738"/>
            <a:chExt cx="324692" cy="1114268"/>
          </a:xfrm>
        </p:grpSpPr>
        <p:cxnSp>
          <p:nvCxnSpPr>
            <p:cNvPr id="79" name="Straight Connector 78"/>
            <p:cNvCxnSpPr/>
            <p:nvPr/>
          </p:nvCxnSpPr>
          <p:spPr>
            <a:xfrm rot="2700000">
              <a:off x="2004071" y="3234410"/>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2700000">
              <a:off x="2000424" y="3611652"/>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2700000">
              <a:off x="2005747" y="3989426"/>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8900000" flipV="1">
              <a:off x="2000398" y="3425716"/>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18900000" flipV="1">
              <a:off x="2000397" y="3798212"/>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8900000" flipV="1">
              <a:off x="1995050" y="4189006"/>
              <a:ext cx="319344" cy="0"/>
            </a:xfrm>
            <a:prstGeom prst="line">
              <a:avLst/>
            </a:prstGeom>
            <a:ln w="571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1066800" y="3051630"/>
            <a:ext cx="3728361" cy="1143000"/>
            <a:chOff x="1066800" y="3127830"/>
            <a:chExt cx="3728361" cy="1143000"/>
          </a:xfrm>
        </p:grpSpPr>
        <p:grpSp>
          <p:nvGrpSpPr>
            <p:cNvPr id="50" name="Group 123"/>
            <p:cNvGrpSpPr/>
            <p:nvPr/>
          </p:nvGrpSpPr>
          <p:grpSpPr>
            <a:xfrm>
              <a:off x="1066800" y="3127830"/>
              <a:ext cx="3658349" cy="1143000"/>
              <a:chOff x="1066800" y="3127830"/>
              <a:chExt cx="3658349" cy="1143000"/>
            </a:xfrm>
          </p:grpSpPr>
          <p:sp>
            <p:nvSpPr>
              <p:cNvPr id="59" name="Rectangle 58"/>
              <p:cNvSpPr/>
              <p:nvPr/>
            </p:nvSpPr>
            <p:spPr>
              <a:xfrm>
                <a:off x="1066800" y="3127830"/>
                <a:ext cx="3657600" cy="1143000"/>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p:cNvCxnSpPr/>
              <p:nvPr/>
            </p:nvCxnSpPr>
            <p:spPr>
              <a:xfrm rot="5400000">
                <a:off x="4377677" y="3712464"/>
                <a:ext cx="694944" cy="0"/>
              </a:xfrm>
              <a:prstGeom prst="line">
                <a:avLst/>
              </a:prstGeom>
              <a:ln w="57150">
                <a:solidFill>
                  <a:srgbClr val="285BAE"/>
                </a:solidFill>
              </a:ln>
            </p:spPr>
            <p:style>
              <a:lnRef idx="1">
                <a:schemeClr val="accent1"/>
              </a:lnRef>
              <a:fillRef idx="0">
                <a:schemeClr val="accent1"/>
              </a:fillRef>
              <a:effectRef idx="0">
                <a:schemeClr val="accent1"/>
              </a:effectRef>
              <a:fontRef idx="minor">
                <a:schemeClr val="tx1"/>
              </a:fontRef>
            </p:style>
          </p:cxnSp>
        </p:grpSp>
        <p:grpSp>
          <p:nvGrpSpPr>
            <p:cNvPr id="51" name="Group 88"/>
            <p:cNvGrpSpPr/>
            <p:nvPr/>
          </p:nvGrpSpPr>
          <p:grpSpPr>
            <a:xfrm>
              <a:off x="4644436" y="3329576"/>
              <a:ext cx="150725" cy="766504"/>
              <a:chOff x="8630697" y="3327113"/>
              <a:chExt cx="150725" cy="727678"/>
            </a:xfrm>
          </p:grpSpPr>
          <p:cxnSp>
            <p:nvCxnSpPr>
              <p:cNvPr id="52" name="Straight Connector 51"/>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8900000" flipV="1">
                <a:off x="8630697"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sp>
        <p:nvSpPr>
          <p:cNvPr id="87" name="TextBox 86"/>
          <p:cNvSpPr txBox="1"/>
          <p:nvPr/>
        </p:nvSpPr>
        <p:spPr>
          <a:xfrm>
            <a:off x="2920489" y="4690646"/>
            <a:ext cx="155165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Holy Place</a:t>
            </a:r>
            <a:endParaRPr lang="en-US" sz="1600" dirty="0" smtClean="0">
              <a:solidFill>
                <a:schemeClr val="bg1"/>
              </a:solidFill>
              <a:latin typeface="Arial Rounded MT Bold" pitchFamily="34" charset="0"/>
            </a:endParaRPr>
          </a:p>
        </p:txBody>
      </p:sp>
      <p:cxnSp>
        <p:nvCxnSpPr>
          <p:cNvPr id="88" name="Straight Arrow Connector 87"/>
          <p:cNvCxnSpPr/>
          <p:nvPr/>
        </p:nvCxnSpPr>
        <p:spPr>
          <a:xfrm rot="5400000" flipH="1" flipV="1">
            <a:off x="3434440" y="4275586"/>
            <a:ext cx="688746" cy="138574"/>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852235" y="4690646"/>
            <a:ext cx="1559415"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Holy of Holies</a:t>
            </a:r>
            <a:endParaRPr lang="en-US" sz="1600" dirty="0" smtClean="0">
              <a:solidFill>
                <a:schemeClr val="bg1"/>
              </a:solidFill>
              <a:latin typeface="Arial Rounded MT Bold" pitchFamily="34" charset="0"/>
            </a:endParaRPr>
          </a:p>
        </p:txBody>
      </p:sp>
      <p:cxnSp>
        <p:nvCxnSpPr>
          <p:cNvPr id="92" name="Straight Arrow Connector 91"/>
          <p:cNvCxnSpPr/>
          <p:nvPr/>
        </p:nvCxnSpPr>
        <p:spPr>
          <a:xfrm rot="5400000" flipH="1" flipV="1">
            <a:off x="1352151" y="4275586"/>
            <a:ext cx="688746" cy="138574"/>
          </a:xfrm>
          <a:prstGeom prst="straightConnector1">
            <a:avLst/>
          </a:prstGeom>
          <a:ln w="19050">
            <a:solidFill>
              <a:schemeClr val="bg1"/>
            </a:solidFill>
            <a:headEnd type="none" w="med" len="med"/>
            <a:tailEnd type="triangl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1524000" y="3433409"/>
            <a:ext cx="228600" cy="381000"/>
          </a:xfrm>
          <a:prstGeom prst="rect">
            <a:avLst/>
          </a:prstGeom>
          <a:solidFill>
            <a:schemeClr val="bg1"/>
          </a:solid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47606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fade">
                                      <p:cBhvr>
                                        <p:cTn id="11" dur="500"/>
                                        <p:tgtEl>
                                          <p:spTgt spid="38"/>
                                        </p:tgtEl>
                                      </p:cBhvr>
                                    </p:animEffect>
                                  </p:childTnLst>
                                </p:cTn>
                              </p:par>
                              <p:par>
                                <p:cTn id="12" presetID="10" presetClass="entr" presetSubtype="0" fill="hold" nodeType="withEffect">
                                  <p:stCondLst>
                                    <p:cond delay="0"/>
                                  </p:stCondLst>
                                  <p:childTnLst>
                                    <p:set>
                                      <p:cBhvr>
                                        <p:cTn id="13" dur="1" fill="hold">
                                          <p:stCondLst>
                                            <p:cond delay="0"/>
                                          </p:stCondLst>
                                        </p:cTn>
                                        <p:tgtEl>
                                          <p:spTgt spid="41"/>
                                        </p:tgtEl>
                                        <p:attrNameLst>
                                          <p:attrName>style.visibility</p:attrName>
                                        </p:attrNameLst>
                                      </p:cBhvr>
                                      <p:to>
                                        <p:strVal val="visible"/>
                                      </p:to>
                                    </p:set>
                                    <p:animEffect transition="in" filter="fade">
                                      <p:cBhvr>
                                        <p:cTn id="14" dur="500"/>
                                        <p:tgtEl>
                                          <p:spTgt spid="41"/>
                                        </p:tgtEl>
                                      </p:cBhvr>
                                    </p:animEffect>
                                  </p:childTnLst>
                                </p:cTn>
                              </p:par>
                              <p:par>
                                <p:cTn id="15" presetID="10" presetClass="entr" presetSubtype="0" fill="hold" nodeType="with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fade">
                                      <p:cBhvr>
                                        <p:cTn id="17" dur="500"/>
                                        <p:tgtEl>
                                          <p:spTgt spid="49"/>
                                        </p:tgtEl>
                                      </p:cBhvr>
                                    </p:animEffect>
                                  </p:childTnLst>
                                </p:cTn>
                              </p:par>
                              <p:par>
                                <p:cTn id="18" presetID="10" presetClass="entr" presetSubtype="0" fill="hold" nodeType="withEffect">
                                  <p:stCondLst>
                                    <p:cond delay="0"/>
                                  </p:stCondLst>
                                  <p:childTnLst>
                                    <p:set>
                                      <p:cBhvr>
                                        <p:cTn id="19" dur="1" fill="hold">
                                          <p:stCondLst>
                                            <p:cond delay="0"/>
                                          </p:stCondLst>
                                        </p:cTn>
                                        <p:tgtEl>
                                          <p:spTgt spid="61"/>
                                        </p:tgtEl>
                                        <p:attrNameLst>
                                          <p:attrName>style.visibility</p:attrName>
                                        </p:attrNameLst>
                                      </p:cBhvr>
                                      <p:to>
                                        <p:strVal val="visible"/>
                                      </p:to>
                                    </p:set>
                                    <p:animEffect transition="in" filter="fade">
                                      <p:cBhvr>
                                        <p:cTn id="20" dur="500"/>
                                        <p:tgtEl>
                                          <p:spTgt spid="6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500"/>
                                        <p:tgtEl>
                                          <p:spTgt spid="35"/>
                                        </p:tgtEl>
                                      </p:cBhvr>
                                    </p:animEffect>
                                  </p:childTnLst>
                                </p:cTn>
                              </p:par>
                              <p:par>
                                <p:cTn id="24" presetID="22" presetClass="entr" presetSubtype="1" fill="hold" nodeType="with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wipe(up)">
                                      <p:cBhvr>
                                        <p:cTn id="26" dur="500"/>
                                        <p:tgtEl>
                                          <p:spTgt spid="69"/>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22" presetClass="entr" presetSubtype="1" fill="hold" nodeType="withEffect">
                                  <p:stCondLst>
                                    <p:cond delay="0"/>
                                  </p:stCondLst>
                                  <p:childTnLst>
                                    <p:set>
                                      <p:cBhvr>
                                        <p:cTn id="34" dur="1" fill="hold">
                                          <p:stCondLst>
                                            <p:cond delay="0"/>
                                          </p:stCondLst>
                                        </p:cTn>
                                        <p:tgtEl>
                                          <p:spTgt spid="70"/>
                                        </p:tgtEl>
                                        <p:attrNameLst>
                                          <p:attrName>style.visibility</p:attrName>
                                        </p:attrNameLst>
                                      </p:cBhvr>
                                      <p:to>
                                        <p:strVal val="visible"/>
                                      </p:to>
                                    </p:set>
                                    <p:animEffect transition="in" filter="wipe(up)">
                                      <p:cBhvr>
                                        <p:cTn id="35" dur="500"/>
                                        <p:tgtEl>
                                          <p:spTgt spid="70"/>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par>
                                <p:cTn id="42" presetID="22" presetClass="entr" presetSubtype="1" fill="hold" nodeType="withEffect">
                                  <p:stCondLst>
                                    <p:cond delay="0"/>
                                  </p:stCondLst>
                                  <p:childTnLst>
                                    <p:set>
                                      <p:cBhvr>
                                        <p:cTn id="43" dur="1" fill="hold">
                                          <p:stCondLst>
                                            <p:cond delay="0"/>
                                          </p:stCondLst>
                                        </p:cTn>
                                        <p:tgtEl>
                                          <p:spTgt spid="71"/>
                                        </p:tgtEl>
                                        <p:attrNameLst>
                                          <p:attrName>style.visibility</p:attrName>
                                        </p:attrNameLst>
                                      </p:cBhvr>
                                      <p:to>
                                        <p:strVal val="visible"/>
                                      </p:to>
                                    </p:set>
                                    <p:animEffect transition="in" filter="wipe(up)">
                                      <p:cBhvr>
                                        <p:cTn id="44" dur="500"/>
                                        <p:tgtEl>
                                          <p:spTgt spid="7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par>
                                <p:cTn id="51" presetID="22" presetClass="entr" presetSubtype="4" fill="hold" nodeType="withEffect">
                                  <p:stCondLst>
                                    <p:cond delay="0"/>
                                  </p:stCondLst>
                                  <p:childTnLst>
                                    <p:set>
                                      <p:cBhvr>
                                        <p:cTn id="52" dur="1" fill="hold">
                                          <p:stCondLst>
                                            <p:cond delay="0"/>
                                          </p:stCondLst>
                                        </p:cTn>
                                        <p:tgtEl>
                                          <p:spTgt spid="72"/>
                                        </p:tgtEl>
                                        <p:attrNameLst>
                                          <p:attrName>style.visibility</p:attrName>
                                        </p:attrNameLst>
                                      </p:cBhvr>
                                      <p:to>
                                        <p:strVal val="visible"/>
                                      </p:to>
                                    </p:set>
                                    <p:animEffect transition="in" filter="wipe(down)">
                                      <p:cBhvr>
                                        <p:cTn id="53" dur="500"/>
                                        <p:tgtEl>
                                          <p:spTgt spid="72"/>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500"/>
                                        <p:tgtEl>
                                          <p:spTgt spid="15"/>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par>
                                <p:cTn id="60" presetID="22" presetClass="entr" presetSubtype="4" fill="hold" nodeType="withEffect">
                                  <p:stCondLst>
                                    <p:cond delay="0"/>
                                  </p:stCondLst>
                                  <p:childTnLst>
                                    <p:set>
                                      <p:cBhvr>
                                        <p:cTn id="61" dur="1" fill="hold">
                                          <p:stCondLst>
                                            <p:cond delay="0"/>
                                          </p:stCondLst>
                                        </p:cTn>
                                        <p:tgtEl>
                                          <p:spTgt spid="73"/>
                                        </p:tgtEl>
                                        <p:attrNameLst>
                                          <p:attrName>style.visibility</p:attrName>
                                        </p:attrNameLst>
                                      </p:cBhvr>
                                      <p:to>
                                        <p:strVal val="visible"/>
                                      </p:to>
                                    </p:set>
                                    <p:animEffect transition="in" filter="wipe(down)">
                                      <p:cBhvr>
                                        <p:cTn id="62" dur="500"/>
                                        <p:tgtEl>
                                          <p:spTgt spid="7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76"/>
                                        </p:tgtEl>
                                        <p:attrNameLst>
                                          <p:attrName>style.visibility</p:attrName>
                                        </p:attrNameLst>
                                      </p:cBhvr>
                                      <p:to>
                                        <p:strVal val="visible"/>
                                      </p:to>
                                    </p:set>
                                    <p:anim calcmode="lin" valueType="num">
                                      <p:cBhvr>
                                        <p:cTn id="70" dur="500" fill="hold"/>
                                        <p:tgtEl>
                                          <p:spTgt spid="76"/>
                                        </p:tgtEl>
                                        <p:attrNameLst>
                                          <p:attrName>ppt_w</p:attrName>
                                        </p:attrNameLst>
                                      </p:cBhvr>
                                      <p:tavLst>
                                        <p:tav tm="0">
                                          <p:val>
                                            <p:fltVal val="0"/>
                                          </p:val>
                                        </p:tav>
                                        <p:tav tm="100000">
                                          <p:val>
                                            <p:strVal val="#ppt_w"/>
                                          </p:val>
                                        </p:tav>
                                      </p:tavLst>
                                    </p:anim>
                                    <p:anim calcmode="lin" valueType="num">
                                      <p:cBhvr>
                                        <p:cTn id="71" dur="500" fill="hold"/>
                                        <p:tgtEl>
                                          <p:spTgt spid="76"/>
                                        </p:tgtEl>
                                        <p:attrNameLst>
                                          <p:attrName>ppt_h</p:attrName>
                                        </p:attrNameLst>
                                      </p:cBhvr>
                                      <p:tavLst>
                                        <p:tav tm="0">
                                          <p:val>
                                            <p:fltVal val="0"/>
                                          </p:val>
                                        </p:tav>
                                        <p:tav tm="100000">
                                          <p:val>
                                            <p:strVal val="#ppt_h"/>
                                          </p:val>
                                        </p:tav>
                                      </p:tavLst>
                                    </p:anim>
                                    <p:animEffect transition="in" filter="fade">
                                      <p:cBhvr>
                                        <p:cTn id="72" dur="500"/>
                                        <p:tgtEl>
                                          <p:spTgt spid="76"/>
                                        </p:tgtEl>
                                      </p:cBhvr>
                                    </p:animEffect>
                                  </p:childTnLst>
                                </p:cTn>
                              </p:par>
                            </p:childTnLst>
                          </p:cTn>
                        </p:par>
                        <p:par>
                          <p:cTn id="73" fill="hold">
                            <p:stCondLst>
                              <p:cond delay="500"/>
                            </p:stCondLst>
                            <p:childTnLst>
                              <p:par>
                                <p:cTn id="74" presetID="22" presetClass="entr" presetSubtype="1" fill="hold"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up)">
                                      <p:cBhvr>
                                        <p:cTn id="76" dur="500"/>
                                        <p:tgtEl>
                                          <p:spTgt spid="77"/>
                                        </p:tgtEl>
                                      </p:cBhvr>
                                    </p:animEffect>
                                  </p:childTnLst>
                                </p:cTn>
                              </p:par>
                            </p:childTnLst>
                          </p:cTn>
                        </p:par>
                        <p:par>
                          <p:cTn id="77" fill="hold">
                            <p:stCondLst>
                              <p:cond delay="1000"/>
                            </p:stCondLst>
                            <p:childTnLst>
                              <p:par>
                                <p:cTn id="78" presetID="32" presetClass="emph" presetSubtype="0" repeatCount="2000" fill="hold" nodeType="afterEffect">
                                  <p:stCondLst>
                                    <p:cond delay="0"/>
                                  </p:stCondLst>
                                  <p:childTnLst>
                                    <p:animRot by="120000">
                                      <p:cBhvr>
                                        <p:cTn id="79" dur="100" fill="hold">
                                          <p:stCondLst>
                                            <p:cond delay="0"/>
                                          </p:stCondLst>
                                        </p:cTn>
                                        <p:tgtEl>
                                          <p:spTgt spid="61"/>
                                        </p:tgtEl>
                                        <p:attrNameLst>
                                          <p:attrName>r</p:attrName>
                                        </p:attrNameLst>
                                      </p:cBhvr>
                                    </p:animRot>
                                    <p:animRot by="-240000">
                                      <p:cBhvr>
                                        <p:cTn id="80" dur="200" fill="hold">
                                          <p:stCondLst>
                                            <p:cond delay="200"/>
                                          </p:stCondLst>
                                        </p:cTn>
                                        <p:tgtEl>
                                          <p:spTgt spid="61"/>
                                        </p:tgtEl>
                                        <p:attrNameLst>
                                          <p:attrName>r</p:attrName>
                                        </p:attrNameLst>
                                      </p:cBhvr>
                                    </p:animRot>
                                    <p:animRot by="240000">
                                      <p:cBhvr>
                                        <p:cTn id="81" dur="200" fill="hold">
                                          <p:stCondLst>
                                            <p:cond delay="400"/>
                                          </p:stCondLst>
                                        </p:cTn>
                                        <p:tgtEl>
                                          <p:spTgt spid="61"/>
                                        </p:tgtEl>
                                        <p:attrNameLst>
                                          <p:attrName>r</p:attrName>
                                        </p:attrNameLst>
                                      </p:cBhvr>
                                    </p:animRot>
                                    <p:animRot by="-240000">
                                      <p:cBhvr>
                                        <p:cTn id="82" dur="200" fill="hold">
                                          <p:stCondLst>
                                            <p:cond delay="600"/>
                                          </p:stCondLst>
                                        </p:cTn>
                                        <p:tgtEl>
                                          <p:spTgt spid="61"/>
                                        </p:tgtEl>
                                        <p:attrNameLst>
                                          <p:attrName>r</p:attrName>
                                        </p:attrNameLst>
                                      </p:cBhvr>
                                    </p:animRot>
                                    <p:animRot by="120000">
                                      <p:cBhvr>
                                        <p:cTn id="83" dur="200" fill="hold">
                                          <p:stCondLst>
                                            <p:cond delay="800"/>
                                          </p:stCondLst>
                                        </p:cTn>
                                        <p:tgtEl>
                                          <p:spTgt spid="61"/>
                                        </p:tgtEl>
                                        <p:attrNameLst>
                                          <p:attrName>r</p:attrName>
                                        </p:attrNameLst>
                                      </p:cBhvr>
                                    </p:animRot>
                                  </p:childTnLst>
                                </p:cTn>
                              </p:par>
                            </p:childTnLst>
                          </p:cTn>
                        </p:par>
                        <p:par>
                          <p:cTn id="84" fill="hold">
                            <p:stCondLst>
                              <p:cond delay="3000"/>
                            </p:stCondLst>
                            <p:childTnLst>
                              <p:par>
                                <p:cTn id="85" presetID="10" presetClass="entr" presetSubtype="0" fill="hold" nodeType="afterEffect">
                                  <p:stCondLst>
                                    <p:cond delay="0"/>
                                  </p:stCondLst>
                                  <p:childTnLst>
                                    <p:set>
                                      <p:cBhvr>
                                        <p:cTn id="86" dur="1" fill="hold">
                                          <p:stCondLst>
                                            <p:cond delay="0"/>
                                          </p:stCondLst>
                                        </p:cTn>
                                        <p:tgtEl>
                                          <p:spTgt spid="78"/>
                                        </p:tgtEl>
                                        <p:attrNameLst>
                                          <p:attrName>style.visibility</p:attrName>
                                        </p:attrNameLst>
                                      </p:cBhvr>
                                      <p:to>
                                        <p:strVal val="visible"/>
                                      </p:to>
                                    </p:set>
                                    <p:animEffect transition="in" filter="fade">
                                      <p:cBhvr>
                                        <p:cTn id="87" dur="500"/>
                                        <p:tgtEl>
                                          <p:spTgt spid="78"/>
                                        </p:tgtEl>
                                      </p:cBhvr>
                                    </p:animEffect>
                                  </p:childTnLst>
                                </p:cTn>
                              </p:par>
                              <p:par>
                                <p:cTn id="88" presetID="10" presetClass="exit" presetSubtype="0" fill="hold" nodeType="withEffect">
                                  <p:stCondLst>
                                    <p:cond delay="0"/>
                                  </p:stCondLst>
                                  <p:childTnLst>
                                    <p:animEffect transition="out" filter="fade">
                                      <p:cBhvr>
                                        <p:cTn id="89" dur="500"/>
                                        <p:tgtEl>
                                          <p:spTgt spid="61"/>
                                        </p:tgtEl>
                                      </p:cBhvr>
                                    </p:animEffect>
                                    <p:set>
                                      <p:cBhvr>
                                        <p:cTn id="90" dur="1" fill="hold">
                                          <p:stCondLst>
                                            <p:cond delay="499"/>
                                          </p:stCondLst>
                                        </p:cTn>
                                        <p:tgtEl>
                                          <p:spTgt spid="6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87"/>
                                        </p:tgtEl>
                                        <p:attrNameLst>
                                          <p:attrName>style.visibility</p:attrName>
                                        </p:attrNameLst>
                                      </p:cBhvr>
                                      <p:to>
                                        <p:strVal val="visible"/>
                                      </p:to>
                                    </p:set>
                                    <p:animEffect transition="in" filter="fade">
                                      <p:cBhvr>
                                        <p:cTn id="95" dur="500"/>
                                        <p:tgtEl>
                                          <p:spTgt spid="87"/>
                                        </p:tgtEl>
                                      </p:cBhvr>
                                    </p:animEffect>
                                  </p:childTnLst>
                                </p:cTn>
                              </p:par>
                            </p:childTnLst>
                          </p:cTn>
                        </p:par>
                        <p:par>
                          <p:cTn id="96" fill="hold">
                            <p:stCondLst>
                              <p:cond delay="500"/>
                            </p:stCondLst>
                            <p:childTnLst>
                              <p:par>
                                <p:cTn id="97" presetID="22" presetClass="entr" presetSubtype="4" fill="hold" nodeType="afterEffect">
                                  <p:stCondLst>
                                    <p:cond delay="0"/>
                                  </p:stCondLst>
                                  <p:childTnLst>
                                    <p:set>
                                      <p:cBhvr>
                                        <p:cTn id="98" dur="1" fill="hold">
                                          <p:stCondLst>
                                            <p:cond delay="0"/>
                                          </p:stCondLst>
                                        </p:cTn>
                                        <p:tgtEl>
                                          <p:spTgt spid="88"/>
                                        </p:tgtEl>
                                        <p:attrNameLst>
                                          <p:attrName>style.visibility</p:attrName>
                                        </p:attrNameLst>
                                      </p:cBhvr>
                                      <p:to>
                                        <p:strVal val="visible"/>
                                      </p:to>
                                    </p:set>
                                    <p:animEffect transition="in" filter="wipe(down)">
                                      <p:cBhvr>
                                        <p:cTn id="99" dur="500"/>
                                        <p:tgtEl>
                                          <p:spTgt spid="88"/>
                                        </p:tgtEl>
                                      </p:cBhvr>
                                    </p:animEffect>
                                  </p:childTnLst>
                                </p:cTn>
                              </p:par>
                            </p:childTnLst>
                          </p:cTn>
                        </p:par>
                        <p:par>
                          <p:cTn id="100" fill="hold">
                            <p:stCondLst>
                              <p:cond delay="1000"/>
                            </p:stCondLst>
                            <p:childTnLst>
                              <p:par>
                                <p:cTn id="101" presetID="21" presetClass="entr" presetSubtype="1" fill="hold" grpId="0" nodeType="afterEffect">
                                  <p:stCondLst>
                                    <p:cond delay="0"/>
                                  </p:stCondLst>
                                  <p:childTnLst>
                                    <p:set>
                                      <p:cBhvr>
                                        <p:cTn id="102" dur="1" fill="hold">
                                          <p:stCondLst>
                                            <p:cond delay="0"/>
                                          </p:stCondLst>
                                        </p:cTn>
                                        <p:tgtEl>
                                          <p:spTgt spid="85"/>
                                        </p:tgtEl>
                                        <p:attrNameLst>
                                          <p:attrName>style.visibility</p:attrName>
                                        </p:attrNameLst>
                                      </p:cBhvr>
                                      <p:to>
                                        <p:strVal val="visible"/>
                                      </p:to>
                                    </p:set>
                                    <p:animEffect transition="in" filter="wheel(1)">
                                      <p:cBhvr>
                                        <p:cTn id="103" dur="1000"/>
                                        <p:tgtEl>
                                          <p:spTgt spid="85"/>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91"/>
                                        </p:tgtEl>
                                        <p:attrNameLst>
                                          <p:attrName>style.visibility</p:attrName>
                                        </p:attrNameLst>
                                      </p:cBhvr>
                                      <p:to>
                                        <p:strVal val="visible"/>
                                      </p:to>
                                    </p:set>
                                    <p:animEffect transition="in" filter="fade">
                                      <p:cBhvr>
                                        <p:cTn id="108" dur="500"/>
                                        <p:tgtEl>
                                          <p:spTgt spid="91"/>
                                        </p:tgtEl>
                                      </p:cBhvr>
                                    </p:animEffect>
                                  </p:childTnLst>
                                </p:cTn>
                              </p:par>
                            </p:childTnLst>
                          </p:cTn>
                        </p:par>
                        <p:par>
                          <p:cTn id="109" fill="hold">
                            <p:stCondLst>
                              <p:cond delay="500"/>
                            </p:stCondLst>
                            <p:childTnLst>
                              <p:par>
                                <p:cTn id="110" presetID="22" presetClass="entr" presetSubtype="4" fill="hold" nodeType="afterEffect">
                                  <p:stCondLst>
                                    <p:cond delay="0"/>
                                  </p:stCondLst>
                                  <p:childTnLst>
                                    <p:set>
                                      <p:cBhvr>
                                        <p:cTn id="111" dur="1" fill="hold">
                                          <p:stCondLst>
                                            <p:cond delay="0"/>
                                          </p:stCondLst>
                                        </p:cTn>
                                        <p:tgtEl>
                                          <p:spTgt spid="92"/>
                                        </p:tgtEl>
                                        <p:attrNameLst>
                                          <p:attrName>style.visibility</p:attrName>
                                        </p:attrNameLst>
                                      </p:cBhvr>
                                      <p:to>
                                        <p:strVal val="visible"/>
                                      </p:to>
                                    </p:set>
                                    <p:animEffect transition="in" filter="wipe(down)">
                                      <p:cBhvr>
                                        <p:cTn id="112" dur="500"/>
                                        <p:tgtEl>
                                          <p:spTgt spid="92"/>
                                        </p:tgtEl>
                                      </p:cBhvr>
                                    </p:animEffect>
                                  </p:childTnLst>
                                </p:cTn>
                              </p:par>
                            </p:childTnLst>
                          </p:cTn>
                        </p:par>
                        <p:par>
                          <p:cTn id="113" fill="hold">
                            <p:stCondLst>
                              <p:cond delay="1000"/>
                            </p:stCondLst>
                            <p:childTnLst>
                              <p:par>
                                <p:cTn id="114" presetID="21" presetClass="entr" presetSubtype="1"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heel(1)">
                                      <p:cBhvr>
                                        <p:cTn id="116" dur="1000"/>
                                        <p:tgtEl>
                                          <p:spTgt spid="90"/>
                                        </p:tgtEl>
                                      </p:cBhvr>
                                    </p:animEffect>
                                  </p:childTnLst>
                                </p:cTn>
                              </p:par>
                            </p:childTnLst>
                          </p:cTn>
                        </p:par>
                        <p:par>
                          <p:cTn id="117" fill="hold">
                            <p:stCondLst>
                              <p:cond delay="2000"/>
                            </p:stCondLst>
                            <p:childTnLst>
                              <p:par>
                                <p:cTn id="118" presetID="10" presetClass="entr" presetSubtype="0" fill="hold" grpId="0" nodeType="afterEffect">
                                  <p:stCondLst>
                                    <p:cond delay="0"/>
                                  </p:stCondLst>
                                  <p:childTnLst>
                                    <p:set>
                                      <p:cBhvr>
                                        <p:cTn id="119" dur="1" fill="hold">
                                          <p:stCondLst>
                                            <p:cond delay="0"/>
                                          </p:stCondLst>
                                        </p:cTn>
                                        <p:tgtEl>
                                          <p:spTgt spid="31"/>
                                        </p:tgtEl>
                                        <p:attrNameLst>
                                          <p:attrName>style.visibility</p:attrName>
                                        </p:attrNameLst>
                                      </p:cBhvr>
                                      <p:to>
                                        <p:strVal val="visible"/>
                                      </p:to>
                                    </p:set>
                                    <p:animEffect transition="in" filter="fade">
                                      <p:cBhvr>
                                        <p:cTn id="120" dur="500"/>
                                        <p:tgtEl>
                                          <p:spTgt spid="31"/>
                                        </p:tgtEl>
                                      </p:cBhvr>
                                    </p:animEffect>
                                  </p:childTnLst>
                                </p:cTn>
                              </p:par>
                            </p:childTnLst>
                          </p:cTn>
                        </p:par>
                        <p:par>
                          <p:cTn id="121" fill="hold">
                            <p:stCondLst>
                              <p:cond delay="2500"/>
                            </p:stCondLst>
                            <p:childTnLst>
                              <p:par>
                                <p:cTn id="122" presetID="22" presetClass="entr" presetSubtype="1" fill="hold" nodeType="afterEffect">
                                  <p:stCondLst>
                                    <p:cond delay="0"/>
                                  </p:stCondLst>
                                  <p:childTnLst>
                                    <p:set>
                                      <p:cBhvr>
                                        <p:cTn id="123" dur="1" fill="hold">
                                          <p:stCondLst>
                                            <p:cond delay="0"/>
                                          </p:stCondLst>
                                        </p:cTn>
                                        <p:tgtEl>
                                          <p:spTgt spid="68"/>
                                        </p:tgtEl>
                                        <p:attrNameLst>
                                          <p:attrName>style.visibility</p:attrName>
                                        </p:attrNameLst>
                                      </p:cBhvr>
                                      <p:to>
                                        <p:strVal val="visible"/>
                                      </p:to>
                                    </p:set>
                                    <p:animEffect transition="in" filter="wipe(up)">
                                      <p:cBhvr>
                                        <p:cTn id="124" dur="500"/>
                                        <p:tgtEl>
                                          <p:spTgt spid="68"/>
                                        </p:tgtEl>
                                      </p:cBhvr>
                                    </p:animEffect>
                                  </p:childTnLst>
                                </p:cTn>
                              </p:par>
                            </p:childTnLst>
                          </p:cTn>
                        </p:par>
                        <p:par>
                          <p:cTn id="125" fill="hold">
                            <p:stCondLst>
                              <p:cond delay="3000"/>
                            </p:stCondLst>
                            <p:childTnLst>
                              <p:par>
                                <p:cTn id="126" presetID="10" presetClass="entr" presetSubtype="0" fill="hold" grpId="0" nodeType="afterEffect">
                                  <p:stCondLst>
                                    <p:cond delay="0"/>
                                  </p:stCondLst>
                                  <p:childTnLst>
                                    <p:set>
                                      <p:cBhvr>
                                        <p:cTn id="127" dur="1" fill="hold">
                                          <p:stCondLst>
                                            <p:cond delay="0"/>
                                          </p:stCondLst>
                                        </p:cTn>
                                        <p:tgtEl>
                                          <p:spTgt spid="12"/>
                                        </p:tgtEl>
                                        <p:attrNameLst>
                                          <p:attrName>style.visibility</p:attrName>
                                        </p:attrNameLst>
                                      </p:cBhvr>
                                      <p:to>
                                        <p:strVal val="visible"/>
                                      </p:to>
                                    </p:set>
                                    <p:animEffect transition="in" filter="fade">
                                      <p:cBhvr>
                                        <p:cTn id="128" dur="500"/>
                                        <p:tgtEl>
                                          <p:spTgt spid="12"/>
                                        </p:tgtEl>
                                      </p:cBhvr>
                                    </p:animEffect>
                                  </p:childTnLst>
                                </p:cTn>
                              </p:par>
                            </p:childTnLst>
                          </p:cTn>
                        </p:par>
                      </p:childTnLst>
                    </p:cTn>
                  </p:par>
                  <p:par>
                    <p:cTn id="129" fill="hold">
                      <p:stCondLst>
                        <p:cond delay="indefinite"/>
                      </p:stCondLst>
                      <p:childTnLst>
                        <p:par>
                          <p:cTn id="130" fill="hold">
                            <p:stCondLst>
                              <p:cond delay="0"/>
                            </p:stCondLst>
                            <p:childTnLst>
                              <p:par>
                                <p:cTn id="131" presetID="32" presetClass="emph" presetSubtype="0" repeatCount="2000" fill="hold" grpId="1" nodeType="clickEffect">
                                  <p:stCondLst>
                                    <p:cond delay="0"/>
                                  </p:stCondLst>
                                  <p:childTnLst>
                                    <p:animRot by="120000">
                                      <p:cBhvr>
                                        <p:cTn id="132" dur="100" fill="hold">
                                          <p:stCondLst>
                                            <p:cond delay="0"/>
                                          </p:stCondLst>
                                        </p:cTn>
                                        <p:tgtEl>
                                          <p:spTgt spid="12"/>
                                        </p:tgtEl>
                                        <p:attrNameLst>
                                          <p:attrName>r</p:attrName>
                                        </p:attrNameLst>
                                      </p:cBhvr>
                                    </p:animRot>
                                    <p:animRot by="-240000">
                                      <p:cBhvr>
                                        <p:cTn id="133" dur="200" fill="hold">
                                          <p:stCondLst>
                                            <p:cond delay="200"/>
                                          </p:stCondLst>
                                        </p:cTn>
                                        <p:tgtEl>
                                          <p:spTgt spid="12"/>
                                        </p:tgtEl>
                                        <p:attrNameLst>
                                          <p:attrName>r</p:attrName>
                                        </p:attrNameLst>
                                      </p:cBhvr>
                                    </p:animRot>
                                    <p:animRot by="240000">
                                      <p:cBhvr>
                                        <p:cTn id="134" dur="200" fill="hold">
                                          <p:stCondLst>
                                            <p:cond delay="400"/>
                                          </p:stCondLst>
                                        </p:cTn>
                                        <p:tgtEl>
                                          <p:spTgt spid="12"/>
                                        </p:tgtEl>
                                        <p:attrNameLst>
                                          <p:attrName>r</p:attrName>
                                        </p:attrNameLst>
                                      </p:cBhvr>
                                    </p:animRot>
                                    <p:animRot by="-240000">
                                      <p:cBhvr>
                                        <p:cTn id="135" dur="200" fill="hold">
                                          <p:stCondLst>
                                            <p:cond delay="600"/>
                                          </p:stCondLst>
                                        </p:cTn>
                                        <p:tgtEl>
                                          <p:spTgt spid="12"/>
                                        </p:tgtEl>
                                        <p:attrNameLst>
                                          <p:attrName>r</p:attrName>
                                        </p:attrNameLst>
                                      </p:cBhvr>
                                    </p:animRot>
                                    <p:animRot by="120000">
                                      <p:cBhvr>
                                        <p:cTn id="136" dur="200" fill="hold">
                                          <p:stCondLst>
                                            <p:cond delay="800"/>
                                          </p:stCondLst>
                                        </p:cTn>
                                        <p:tgtEl>
                                          <p:spTgt spid="12"/>
                                        </p:tgtEl>
                                        <p:attrNameLst>
                                          <p:attrName>r</p:attrName>
                                        </p:attrNameLst>
                                      </p:cBhvr>
                                    </p:animRot>
                                  </p:childTnLst>
                                </p:cTn>
                              </p:par>
                            </p:childTnLst>
                          </p:cTn>
                        </p:par>
                        <p:par>
                          <p:cTn id="137" fill="hold">
                            <p:stCondLst>
                              <p:cond delay="2000"/>
                            </p:stCondLst>
                            <p:childTnLst>
                              <p:par>
                                <p:cTn id="138" presetID="10" presetClass="entr" presetSubtype="0" fill="hold" grpId="0" nodeType="afterEffect">
                                  <p:stCondLst>
                                    <p:cond delay="0"/>
                                  </p:stCondLst>
                                  <p:childTnLst>
                                    <p:set>
                                      <p:cBhvr>
                                        <p:cTn id="139" dur="1" fill="hold">
                                          <p:stCondLst>
                                            <p:cond delay="0"/>
                                          </p:stCondLst>
                                        </p:cTn>
                                        <p:tgtEl>
                                          <p:spTgt spid="93"/>
                                        </p:tgtEl>
                                        <p:attrNameLst>
                                          <p:attrName>style.visibility</p:attrName>
                                        </p:attrNameLst>
                                      </p:cBhvr>
                                      <p:to>
                                        <p:strVal val="visible"/>
                                      </p:to>
                                    </p:set>
                                    <p:animEffect transition="in" filter="fade">
                                      <p:cBhvr>
                                        <p:cTn id="140" dur="500"/>
                                        <p:tgtEl>
                                          <p:spTgt spid="93"/>
                                        </p:tgtEl>
                                      </p:cBhvr>
                                    </p:animEffect>
                                  </p:childTnLst>
                                </p:cTn>
                              </p:par>
                              <p:par>
                                <p:cTn id="141" presetID="10" presetClass="exit" presetSubtype="0" fill="hold" grpId="2" nodeType="withEffect">
                                  <p:stCondLst>
                                    <p:cond delay="0"/>
                                  </p:stCondLst>
                                  <p:childTnLst>
                                    <p:animEffect transition="out" filter="fade">
                                      <p:cBhvr>
                                        <p:cTn id="142" dur="500"/>
                                        <p:tgtEl>
                                          <p:spTgt spid="12"/>
                                        </p:tgtEl>
                                      </p:cBhvr>
                                    </p:animEffect>
                                    <p:set>
                                      <p:cBhvr>
                                        <p:cTn id="14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85" grpId="0" animBg="1"/>
      <p:bldP spid="12" grpId="0" animBg="1"/>
      <p:bldP spid="12" grpId="1" animBg="1"/>
      <p:bldP spid="12" grpId="2" animBg="1"/>
      <p:bldP spid="13" grpId="0" animBg="1"/>
      <p:bldP spid="14" grpId="0" animBg="1"/>
      <p:bldP spid="15" grpId="0" animBg="1"/>
      <p:bldP spid="16" grpId="0" animBg="1"/>
      <p:bldP spid="31" grpId="0"/>
      <p:bldP spid="32" grpId="0"/>
      <p:bldP spid="33" grpId="0"/>
      <p:bldP spid="34" grpId="0" animBg="1"/>
      <p:bldP spid="35" grpId="0"/>
      <p:bldP spid="36" grpId="0"/>
      <p:bldP spid="37" grpId="0"/>
      <p:bldP spid="76" grpId="0"/>
      <p:bldP spid="87" grpId="0"/>
      <p:bldP spid="91" grpId="0"/>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15553"/>
          </a:xfrm>
          <a:prstGeom prst="rect">
            <a:avLst/>
          </a:prstGeom>
          <a:noFill/>
        </p:spPr>
        <p:txBody>
          <a:bodyPr wrap="square" rtlCol="0">
            <a:spAutoFit/>
          </a:bodyPr>
          <a:lstStyle/>
          <a:p>
            <a:r>
              <a:rPr lang="en-US" sz="3400" b="1" dirty="0">
                <a:solidFill>
                  <a:srgbClr val="FFFF00"/>
                </a:solidFill>
                <a:effectLst>
                  <a:outerShdw blurRad="38100" dist="38100" dir="2700000" algn="tl">
                    <a:srgbClr val="000000">
                      <a:alpha val="43137"/>
                    </a:srgbClr>
                  </a:outerShdw>
                </a:effectLst>
              </a:rPr>
              <a:t>Two birds </a:t>
            </a:r>
            <a:r>
              <a:rPr lang="en-US" sz="3400" b="1" dirty="0">
                <a:effectLst>
                  <a:outerShdw blurRad="38100" dist="38100" dir="2700000" algn="tl">
                    <a:srgbClr val="000000">
                      <a:alpha val="43137"/>
                    </a:srgbClr>
                  </a:outerShdw>
                </a:effectLst>
              </a:rPr>
              <a:t>~ death and resurrection</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3" name="TextBox 2"/>
          <p:cNvSpPr txBox="1"/>
          <p:nvPr/>
        </p:nvSpPr>
        <p:spPr>
          <a:xfrm>
            <a:off x="688258" y="1256980"/>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1</a:t>
            </a:r>
            <a:r>
              <a:rPr lang="en-US" sz="3400" b="1" baseline="30000" dirty="0">
                <a:solidFill>
                  <a:srgbClr val="FFFF00"/>
                </a:solidFill>
                <a:effectLst>
                  <a:outerShdw blurRad="38100" dist="38100" dir="2700000" algn="tl">
                    <a:srgbClr val="000000">
                      <a:alpha val="43137"/>
                    </a:srgbClr>
                  </a:outerShdw>
                </a:effectLst>
              </a:rPr>
              <a:t>st</a:t>
            </a:r>
            <a:r>
              <a:rPr lang="en-US" sz="3400" b="1" dirty="0">
                <a:solidFill>
                  <a:srgbClr val="FFFF00"/>
                </a:solidFill>
                <a:effectLst>
                  <a:outerShdw blurRad="38100" dist="38100" dir="2700000" algn="tl">
                    <a:srgbClr val="000000">
                      <a:alpha val="43137"/>
                    </a:srgbClr>
                  </a:outerShdw>
                </a:effectLst>
              </a:rPr>
              <a:t> bird </a:t>
            </a:r>
            <a:r>
              <a:rPr lang="en-US" sz="3400" b="1" dirty="0">
                <a:effectLst>
                  <a:outerShdw blurRad="38100" dist="38100" dir="2700000" algn="tl">
                    <a:srgbClr val="000000">
                      <a:alpha val="43137"/>
                    </a:srgbClr>
                  </a:outerShdw>
                </a:effectLst>
              </a:rPr>
              <a:t>~ death of Jesus</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9" name="TextBox 8"/>
          <p:cNvSpPr txBox="1"/>
          <p:nvPr/>
        </p:nvSpPr>
        <p:spPr>
          <a:xfrm>
            <a:off x="685800" y="1791020"/>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Earthen vessel </a:t>
            </a:r>
            <a:r>
              <a:rPr lang="en-US" sz="3400" b="1" dirty="0">
                <a:effectLst>
                  <a:outerShdw blurRad="38100" dist="38100" dir="2700000" algn="tl">
                    <a:srgbClr val="000000">
                      <a:alpha val="43137"/>
                    </a:srgbClr>
                  </a:outerShdw>
                </a:effectLst>
              </a:rPr>
              <a:t>~ humanity of Jesus</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10" name="TextBox 9"/>
          <p:cNvSpPr txBox="1"/>
          <p:nvPr/>
        </p:nvSpPr>
        <p:spPr>
          <a:xfrm>
            <a:off x="688258" y="2948748"/>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Cedar wood </a:t>
            </a:r>
            <a:r>
              <a:rPr lang="en-US" sz="3400" b="1" dirty="0">
                <a:effectLst>
                  <a:outerShdw blurRad="38100" dist="38100" dir="2700000" algn="tl">
                    <a:srgbClr val="000000">
                      <a:alpha val="43137"/>
                    </a:srgbClr>
                  </a:outerShdw>
                </a:effectLst>
              </a:rPr>
              <a:t>~ incorruption of Jesus' life</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11" name="TextBox 10"/>
          <p:cNvSpPr txBox="1"/>
          <p:nvPr/>
        </p:nvSpPr>
        <p:spPr>
          <a:xfrm>
            <a:off x="685800" y="2362200"/>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Running water </a:t>
            </a:r>
            <a:r>
              <a:rPr lang="en-US" sz="3400" b="1" dirty="0">
                <a:effectLst>
                  <a:outerShdw blurRad="38100" dist="38100" dir="2700000" algn="tl">
                    <a:srgbClr val="000000">
                      <a:alpha val="43137"/>
                    </a:srgbClr>
                  </a:outerShdw>
                </a:effectLst>
              </a:rPr>
              <a:t>~ work of the Holy </a:t>
            </a:r>
            <a:r>
              <a:rPr lang="en-US" sz="3400" b="1" dirty="0" smtClean="0">
                <a:effectLst>
                  <a:outerShdw blurRad="38100" dist="38100" dir="2700000" algn="tl">
                    <a:srgbClr val="000000">
                      <a:alpha val="43137"/>
                    </a:srgbClr>
                  </a:outerShdw>
                </a:effectLst>
              </a:rPr>
              <a:t>Spirit</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12" name="TextBox 11"/>
          <p:cNvSpPr txBox="1"/>
          <p:nvPr/>
        </p:nvSpPr>
        <p:spPr>
          <a:xfrm>
            <a:off x="685800" y="3505200"/>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Scarlet</a:t>
            </a:r>
            <a:r>
              <a:rPr lang="en-US" sz="3400" b="1" dirty="0">
                <a:effectLst>
                  <a:outerShdw blurRad="38100" dist="38100" dir="2700000" algn="tl">
                    <a:srgbClr val="000000">
                      <a:alpha val="43137"/>
                    </a:srgbClr>
                  </a:outerShdw>
                </a:effectLst>
              </a:rPr>
              <a:t> ~ the blood of Jesus</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13" name="TextBox 12"/>
          <p:cNvSpPr txBox="1"/>
          <p:nvPr/>
        </p:nvSpPr>
        <p:spPr>
          <a:xfrm>
            <a:off x="688258" y="4078111"/>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Hyssop</a:t>
            </a:r>
            <a:r>
              <a:rPr lang="en-US" sz="3400" b="1" dirty="0">
                <a:effectLst>
                  <a:outerShdw blurRad="38100" dist="38100" dir="2700000" algn="tl">
                    <a:srgbClr val="000000">
                      <a:alpha val="43137"/>
                    </a:srgbClr>
                  </a:outerShdw>
                </a:effectLst>
              </a:rPr>
              <a:t> ~ faith in action</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14" name="TextBox 13"/>
          <p:cNvSpPr txBox="1"/>
          <p:nvPr/>
        </p:nvSpPr>
        <p:spPr>
          <a:xfrm>
            <a:off x="685800" y="4634563"/>
            <a:ext cx="8008374" cy="615553"/>
          </a:xfrm>
          <a:prstGeom prst="rect">
            <a:avLst/>
          </a:prstGeom>
          <a:noFill/>
        </p:spPr>
        <p:txBody>
          <a:bodyPr wrap="square" rtlCol="0">
            <a:spAutoFit/>
          </a:bodyPr>
          <a:lstStyle/>
          <a:p>
            <a:pPr marL="230188" indent="-230188">
              <a:buFont typeface="Arial" panose="020B0604020202020204" pitchFamily="34" charset="0"/>
              <a:buChar char="•"/>
            </a:pPr>
            <a:r>
              <a:rPr lang="en-US" sz="3400" b="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400" b="1" dirty="0">
                <a:solidFill>
                  <a:srgbClr val="FFFF00"/>
                </a:solidFill>
                <a:effectLst>
                  <a:outerShdw blurRad="38100" dist="38100" dir="2700000" algn="tl">
                    <a:srgbClr val="000000">
                      <a:alpha val="43137"/>
                    </a:srgbClr>
                  </a:outerShdw>
                </a:effectLst>
              </a:rPr>
              <a:t>2</a:t>
            </a:r>
            <a:r>
              <a:rPr lang="en-US" sz="3400" b="1" baseline="30000" dirty="0">
                <a:solidFill>
                  <a:srgbClr val="FFFF00"/>
                </a:solidFill>
                <a:effectLst>
                  <a:outerShdw blurRad="38100" dist="38100" dir="2700000" algn="tl">
                    <a:srgbClr val="000000">
                      <a:alpha val="43137"/>
                    </a:srgbClr>
                  </a:outerShdw>
                </a:effectLst>
              </a:rPr>
              <a:t>nd</a:t>
            </a:r>
            <a:r>
              <a:rPr lang="en-US" sz="3400" b="1" dirty="0">
                <a:solidFill>
                  <a:srgbClr val="FFFF00"/>
                </a:solidFill>
                <a:effectLst>
                  <a:outerShdw blurRad="38100" dist="38100" dir="2700000" algn="tl">
                    <a:srgbClr val="000000">
                      <a:alpha val="43137"/>
                    </a:srgbClr>
                  </a:outerShdw>
                </a:effectLst>
              </a:rPr>
              <a:t> bird </a:t>
            </a:r>
            <a:r>
              <a:rPr lang="en-US" sz="3400" b="1">
                <a:effectLst>
                  <a:outerShdw blurRad="38100" dist="38100" dir="2700000" algn="tl">
                    <a:srgbClr val="000000">
                      <a:alpha val="43137"/>
                    </a:srgbClr>
                  </a:outerShdw>
                </a:effectLst>
              </a:rPr>
              <a:t>~ </a:t>
            </a:r>
            <a:r>
              <a:rPr lang="en-US" sz="3400" b="1" smtClean="0">
                <a:effectLst>
                  <a:outerShdw blurRad="38100" dist="38100" dir="2700000" algn="tl">
                    <a:srgbClr val="000000">
                      <a:alpha val="43137"/>
                    </a:srgbClr>
                  </a:outerShdw>
                </a:effectLst>
              </a:rPr>
              <a:t>Jesus’ </a:t>
            </a:r>
            <a:r>
              <a:rPr lang="en-US" sz="3400" b="1" dirty="0" err="1" smtClean="0">
                <a:effectLst>
                  <a:outerShdw blurRad="38100" dist="38100" dir="2700000" algn="tl">
                    <a:srgbClr val="000000">
                      <a:alpha val="43137"/>
                    </a:srgbClr>
                  </a:outerShdw>
                </a:effectLst>
              </a:rPr>
              <a:t>ressurection</a:t>
            </a:r>
            <a:endParaRPr lang="en-US" sz="34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Tree>
    <p:extLst>
      <p:ext uri="{BB962C8B-B14F-4D97-AF65-F5344CB8AC3E}">
        <p14:creationId xmlns:p14="http://schemas.microsoft.com/office/powerpoint/2010/main" val="1657827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3"/>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9"/>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11"/>
                                        </p:tgtEl>
                                        <p:attrNameLst>
                                          <p:attrName>style.color</p:attrName>
                                        </p:attrNameLst>
                                      </p:cBhvr>
                                      <p:to>
                                        <a:schemeClr val="accent2"/>
                                      </p:to>
                                    </p:animClr>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par>
                                <p:cTn id="39" presetID="3" presetClass="emph" presetSubtype="2" fill="hold" grpId="1" nodeType="withEffect">
                                  <p:stCondLst>
                                    <p:cond delay="0"/>
                                  </p:stCondLst>
                                  <p:childTnLst>
                                    <p:animClr clrSpc="rgb" dir="cw">
                                      <p:cBhvr override="childStyle">
                                        <p:cTn id="40" dur="2000" fill="hold"/>
                                        <p:tgtEl>
                                          <p:spTgt spid="10"/>
                                        </p:tgtEl>
                                        <p:attrNameLst>
                                          <p:attrName>style.color</p:attrName>
                                        </p:attrNameLst>
                                      </p:cBhvr>
                                      <p:to>
                                        <a:schemeClr val="accent2"/>
                                      </p:to>
                                    </p:animClr>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par>
                                <p:cTn id="46" presetID="3" presetClass="emph" presetSubtype="2" fill="hold" grpId="1" nodeType="withEffect">
                                  <p:stCondLst>
                                    <p:cond delay="0"/>
                                  </p:stCondLst>
                                  <p:childTnLst>
                                    <p:animClr clrSpc="rgb" dir="cw">
                                      <p:cBhvr override="childStyle">
                                        <p:cTn id="47" dur="2000" fill="hold"/>
                                        <p:tgtEl>
                                          <p:spTgt spid="12"/>
                                        </p:tgtEl>
                                        <p:attrNameLst>
                                          <p:attrName>style.color</p:attrName>
                                        </p:attrNameLst>
                                      </p:cBhvr>
                                      <p:to>
                                        <a:schemeClr val="accent2"/>
                                      </p:to>
                                    </p:animClr>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par>
                                <p:cTn id="53" presetID="3" presetClass="emph" presetSubtype="2" fill="hold" grpId="1" nodeType="withEffect">
                                  <p:stCondLst>
                                    <p:cond delay="0"/>
                                  </p:stCondLst>
                                  <p:childTnLst>
                                    <p:animClr clrSpc="rgb" dir="cw">
                                      <p:cBhvr override="childStyle">
                                        <p:cTn id="54" dur="2000" fill="hold"/>
                                        <p:tgtEl>
                                          <p:spTgt spid="1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9" grpId="0"/>
      <p:bldP spid="9" grpId="1"/>
      <p:bldP spid="10" grpId="0"/>
      <p:bldP spid="10" grpId="1"/>
      <p:bldP spid="11" grpId="0"/>
      <p:bldP spid="11" grpId="1"/>
      <p:bldP spid="12" grpId="0"/>
      <p:bldP spid="12" grpId="1"/>
      <p:bldP spid="13" grpId="0"/>
      <p:bldP spid="13" grpId="1"/>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9956704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Transgressions</a:t>
            </a:r>
            <a:r>
              <a:rPr lang="en-US" sz="3600" b="1" dirty="0">
                <a:effectLst>
                  <a:outerShdw blurRad="38100" dist="38100" dir="2700000" algn="tl">
                    <a:srgbClr val="000000">
                      <a:alpha val="43137"/>
                    </a:srgbClr>
                  </a:outerShdw>
                </a:effectLst>
              </a:rPr>
              <a:t> ~ </a:t>
            </a:r>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pesha</a:t>
            </a:r>
            <a:r>
              <a:rPr lang="en-US" sz="3600" b="1" i="1" dirty="0">
                <a:solidFill>
                  <a:srgbClr val="FFFF00"/>
                </a:solidFill>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 noun</a:t>
            </a:r>
            <a:r>
              <a:rPr lang="en-US" sz="3600" b="1" i="1" dirty="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form of the verb meaning "</a:t>
            </a:r>
            <a:r>
              <a:rPr lang="en-US" sz="3600" b="1" i="1" dirty="0">
                <a:effectLst>
                  <a:outerShdw blurRad="38100" dist="38100" dir="2700000" algn="tl">
                    <a:srgbClr val="000000">
                      <a:alpha val="43137"/>
                    </a:srgbClr>
                  </a:outerShdw>
                </a:effectLst>
              </a:rPr>
              <a:t>to rebel"</a:t>
            </a:r>
            <a:r>
              <a:rPr lang="en-US" sz="3600" b="1" dirty="0">
                <a:effectLst>
                  <a:outerShdw blurRad="38100" dist="38100" dir="2700000" algn="tl">
                    <a:srgbClr val="000000">
                      <a:alpha val="43137"/>
                    </a:srgbClr>
                  </a:outerShdw>
                </a:effectLst>
              </a:rPr>
              <a:t> or "</a:t>
            </a:r>
            <a:r>
              <a:rPr lang="en-US" sz="3600" b="1" i="1" dirty="0">
                <a:effectLst>
                  <a:outerShdw blurRad="38100" dist="38100" dir="2700000" algn="tl">
                    <a:srgbClr val="000000">
                      <a:alpha val="43137"/>
                    </a:srgbClr>
                  </a:outerShdw>
                </a:effectLst>
              </a:rPr>
              <a:t>to revolt"</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6886163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8194540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Scapegoat</a:t>
            </a:r>
            <a:r>
              <a:rPr lang="en-US" sz="3600" b="1" dirty="0">
                <a:effectLst>
                  <a:outerShdw blurRad="38100" dist="38100" dir="2700000" algn="tl">
                    <a:srgbClr val="000000">
                      <a:alpha val="43137"/>
                    </a:srgbClr>
                  </a:outerShdw>
                </a:effectLst>
              </a:rPr>
              <a:t> ~ v. 8 </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1306835"/>
            <a:ext cx="8010832" cy="1200329"/>
          </a:xfrm>
          <a:prstGeom prst="rect">
            <a:avLst/>
          </a:prstGeom>
          <a:noFill/>
        </p:spPr>
        <p:txBody>
          <a:bodyPr wrap="square" rtlCol="0">
            <a:spAutoFit/>
          </a:bodyPr>
          <a:lstStyle/>
          <a:p>
            <a:pPr marL="285750" indent="-285750">
              <a:buFont typeface="Arial" panose="020B0604020202020204" pitchFamily="34" charset="0"/>
              <a:buChar char="•"/>
            </a:pPr>
            <a:r>
              <a:rPr lang="en-US" sz="3600" b="1" dirty="0">
                <a:effectLst>
                  <a:outerShdw blurRad="38100" dist="38100" dir="2700000" algn="tl">
                    <a:srgbClr val="000000">
                      <a:alpha val="43137"/>
                    </a:srgbClr>
                  </a:outerShdw>
                </a:effectLst>
              </a:rPr>
              <a:t>Compound word from </a:t>
            </a:r>
            <a:r>
              <a:rPr lang="en-US" sz="3600" b="1" i="1" dirty="0">
                <a:effectLst>
                  <a:outerShdw blurRad="38100" dist="38100" dir="2700000" algn="tl">
                    <a:srgbClr val="000000">
                      <a:alpha val="43137"/>
                    </a:srgbClr>
                  </a:outerShdw>
                </a:effectLst>
              </a:rPr>
              <a:t>"goat"</a:t>
            </a:r>
            <a:r>
              <a:rPr lang="en-US" sz="3600" b="1" dirty="0">
                <a:effectLst>
                  <a:outerShdw blurRad="38100" dist="38100" dir="2700000" algn="tl">
                    <a:srgbClr val="000000">
                      <a:alpha val="43137"/>
                    </a:srgbClr>
                  </a:outerShdw>
                </a:effectLst>
              </a:rPr>
              <a:t> and </a:t>
            </a:r>
            <a:r>
              <a:rPr lang="en-US" sz="3600" b="1" i="1" dirty="0">
                <a:effectLst>
                  <a:outerShdw blurRad="38100" dist="38100" dir="2700000" algn="tl">
                    <a:srgbClr val="000000">
                      <a:alpha val="43137"/>
                    </a:srgbClr>
                  </a:outerShdw>
                </a:effectLst>
              </a:rPr>
              <a:t>"to go away"</a:t>
            </a:r>
            <a:r>
              <a:rPr lang="en-US" sz="3600" b="1" dirty="0">
                <a:effectLst>
                  <a:outerShdw blurRad="38100" dist="38100" dir="2700000" algn="tl">
                    <a:srgbClr val="000000">
                      <a:alpha val="43137"/>
                    </a:srgbClr>
                  </a:outerShdw>
                </a:effectLst>
              </a:rPr>
              <a:t> or </a:t>
            </a:r>
            <a:r>
              <a:rPr lang="en-US" sz="3600" b="1" i="1" dirty="0">
                <a:effectLst>
                  <a:outerShdw blurRad="38100" dist="38100" dir="2700000" algn="tl">
                    <a:srgbClr val="000000">
                      <a:alpha val="43137"/>
                    </a:srgbClr>
                  </a:outerShdw>
                </a:effectLst>
              </a:rPr>
              <a:t>"to use up</a:t>
            </a:r>
            <a:r>
              <a:rPr lang="en-US" sz="3600" b="1" i="1" dirty="0" smtClean="0">
                <a:effectLst>
                  <a:outerShdw blurRad="38100" dist="38100" dir="2700000" algn="tl">
                    <a:srgbClr val="000000">
                      <a:alpha val="43137"/>
                    </a:srgbClr>
                  </a:outerShdw>
                </a:effectLst>
              </a:rPr>
              <a:t>"</a:t>
            </a:r>
            <a:endParaRPr lang="en-US" sz="3600" b="1" dirty="0">
              <a:effectLst>
                <a:outerShdw blurRad="38100" dist="38100" dir="2700000" algn="tl">
                  <a:srgbClr val="000000">
                    <a:alpha val="43137"/>
                  </a:srgbClr>
                </a:outerShdw>
              </a:effectLst>
            </a:endParaRPr>
          </a:p>
        </p:txBody>
      </p:sp>
      <p:sp>
        <p:nvSpPr>
          <p:cNvPr id="9" name="TextBox 8"/>
          <p:cNvSpPr txBox="1"/>
          <p:nvPr/>
        </p:nvSpPr>
        <p:spPr>
          <a:xfrm>
            <a:off x="685800" y="2457271"/>
            <a:ext cx="8010832" cy="646331"/>
          </a:xfrm>
          <a:prstGeom prst="rect">
            <a:avLst/>
          </a:prstGeom>
          <a:noFill/>
        </p:spPr>
        <p:txBody>
          <a:bodyPr wrap="square" rtlCol="0">
            <a:spAutoFit/>
          </a:bodyPr>
          <a:lstStyle/>
          <a:p>
            <a:pPr marL="346075" indent="-346075">
              <a:buFont typeface="Arial" panose="020B0604020202020204" pitchFamily="34" charset="0"/>
              <a:buChar char="•"/>
            </a:pPr>
            <a:r>
              <a:rPr lang="en-US" sz="3600" b="1" dirty="0">
                <a:effectLst>
                  <a:outerShdw blurRad="38100" dist="38100" dir="2700000" algn="tl">
                    <a:srgbClr val="000000">
                      <a:alpha val="43137"/>
                    </a:srgbClr>
                  </a:outerShdw>
                </a:effectLst>
              </a:rPr>
              <a:t>Hebrew, </a:t>
            </a:r>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azazel</a:t>
            </a:r>
            <a:r>
              <a:rPr lang="en-US" sz="3600" b="1" dirty="0">
                <a:solidFill>
                  <a:srgbClr val="FFFF00"/>
                </a:solidFill>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 </a:t>
            </a:r>
            <a:r>
              <a:rPr lang="en-US" sz="3600" b="1" i="1" dirty="0">
                <a:effectLst>
                  <a:outerShdw blurRad="38100" dist="38100" dir="2700000" algn="tl">
                    <a:srgbClr val="000000">
                      <a:alpha val="43137"/>
                    </a:srgbClr>
                  </a:outerShdw>
                </a:effectLst>
              </a:rPr>
              <a:t>"escape goat"</a:t>
            </a:r>
          </a:p>
        </p:txBody>
      </p:sp>
    </p:spTree>
    <p:extLst>
      <p:ext uri="{BB962C8B-B14F-4D97-AF65-F5344CB8AC3E}">
        <p14:creationId xmlns:p14="http://schemas.microsoft.com/office/powerpoint/2010/main" val="301148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1778701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9" name="Group 8"/>
          <p:cNvGrpSpPr/>
          <p:nvPr/>
        </p:nvGrpSpPr>
        <p:grpSpPr>
          <a:xfrm>
            <a:off x="-38100" y="-76200"/>
            <a:ext cx="8115300" cy="691285"/>
            <a:chOff x="4762500" y="1676400"/>
            <a:chExt cx="4381500" cy="691285"/>
          </a:xfrm>
        </p:grpSpPr>
        <p:sp>
          <p:nvSpPr>
            <p:cNvPr id="10" name="Rectangle 9"/>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Oval 2"/>
          <p:cNvSpPr/>
          <p:nvPr/>
        </p:nvSpPr>
        <p:spPr>
          <a:xfrm>
            <a:off x="2174565" y="685800"/>
            <a:ext cx="5217781" cy="5217781"/>
          </a:xfrm>
          <a:prstGeom prst="ellipse">
            <a:avLst/>
          </a:prstGeom>
          <a:solidFill>
            <a:srgbClr val="C00000"/>
          </a:solidFill>
          <a:ln w="57150">
            <a:solidFill>
              <a:schemeClr val="bg2">
                <a:lumMod val="10000"/>
              </a:schemeClr>
            </a:solid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flipH="1">
            <a:off x="4783456" y="685800"/>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flipH="1">
            <a:off x="4782189" y="702624"/>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9000000" flipH="1">
            <a:off x="4780922" y="701037"/>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3600000" flipH="1">
            <a:off x="4763285" y="711724"/>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7200000" flipH="1">
            <a:off x="4769680" y="707140"/>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rot="1800000" flipH="1">
            <a:off x="4763801" y="684145"/>
            <a:ext cx="17144" cy="5217781"/>
          </a:xfrm>
          <a:prstGeom prst="line">
            <a:avLst/>
          </a:prstGeom>
          <a:ln w="2857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2827168" y="1338403"/>
            <a:ext cx="3920195" cy="3920195"/>
          </a:xfrm>
          <a:prstGeom prst="ellipse">
            <a:avLst/>
          </a:prstGeom>
          <a:solidFill>
            <a:schemeClr val="bg2">
              <a:lumMod val="2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 name="Straight Connector 101"/>
          <p:cNvCxnSpPr/>
          <p:nvPr/>
        </p:nvCxnSpPr>
        <p:spPr>
          <a:xfrm flipH="1">
            <a:off x="2919198" y="2778435"/>
            <a:ext cx="3802232" cy="104492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89" idx="7"/>
            <a:endCxn id="89" idx="3"/>
          </p:cNvCxnSpPr>
          <p:nvPr/>
        </p:nvCxnSpPr>
        <p:spPr>
          <a:xfrm flipH="1">
            <a:off x="3401267" y="1912502"/>
            <a:ext cx="2771997" cy="277199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4248150" y="1406835"/>
            <a:ext cx="1061701" cy="376497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flipV="1">
            <a:off x="4248149" y="1406835"/>
            <a:ext cx="1055682" cy="376497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89" idx="5"/>
          </p:cNvCxnSpPr>
          <p:nvPr/>
        </p:nvCxnSpPr>
        <p:spPr>
          <a:xfrm flipH="1" flipV="1">
            <a:off x="3401267" y="1912502"/>
            <a:ext cx="2771997" cy="277199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flipV="1">
            <a:off x="2919198" y="2778435"/>
            <a:ext cx="3710202" cy="1017049"/>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3688441" y="2191992"/>
            <a:ext cx="2212848" cy="2212848"/>
          </a:xfrm>
          <a:prstGeom prst="ellipse">
            <a:avLst/>
          </a:prstGeom>
          <a:solidFill>
            <a:schemeClr val="bg1"/>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 Box 43"/>
          <p:cNvSpPr txBox="1">
            <a:spLocks noChangeArrowheads="1"/>
          </p:cNvSpPr>
          <p:nvPr/>
        </p:nvSpPr>
        <p:spPr bwMode="auto">
          <a:xfrm rot="900000">
            <a:off x="4792818" y="836246"/>
            <a:ext cx="11430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NISAN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1</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0" name="Text Box 44"/>
          <p:cNvSpPr txBox="1">
            <a:spLocks noChangeArrowheads="1"/>
          </p:cNvSpPr>
          <p:nvPr/>
        </p:nvSpPr>
        <p:spPr bwMode="auto">
          <a:xfrm rot="2700000">
            <a:off x="5844775" y="1416224"/>
            <a:ext cx="1042988"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IYAR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2</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1" name="Text Box 45"/>
          <p:cNvSpPr txBox="1">
            <a:spLocks noChangeArrowheads="1"/>
          </p:cNvSpPr>
          <p:nvPr/>
        </p:nvSpPr>
        <p:spPr bwMode="auto">
          <a:xfrm rot="4560000">
            <a:off x="6318083" y="2405119"/>
            <a:ext cx="12573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SIVAN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3</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2" name="Text Box 46"/>
          <p:cNvSpPr txBox="1">
            <a:spLocks noChangeArrowheads="1"/>
          </p:cNvSpPr>
          <p:nvPr/>
        </p:nvSpPr>
        <p:spPr bwMode="auto">
          <a:xfrm rot="17186008">
            <a:off x="6310827" y="3609645"/>
            <a:ext cx="12573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TAMMUZ</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4</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3" name="Text Box 47"/>
          <p:cNvSpPr txBox="1">
            <a:spLocks noChangeArrowheads="1"/>
          </p:cNvSpPr>
          <p:nvPr/>
        </p:nvSpPr>
        <p:spPr bwMode="auto">
          <a:xfrm rot="19020000">
            <a:off x="5779074" y="4628455"/>
            <a:ext cx="1111250"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AV</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5</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4" name="Text Box 48"/>
          <p:cNvSpPr txBox="1">
            <a:spLocks noChangeArrowheads="1"/>
          </p:cNvSpPr>
          <p:nvPr/>
        </p:nvSpPr>
        <p:spPr bwMode="auto">
          <a:xfrm rot="20760000">
            <a:off x="4803159" y="5208516"/>
            <a:ext cx="1141412"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ELUL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6</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5" name="Text Box 49"/>
          <p:cNvSpPr txBox="1">
            <a:spLocks noChangeArrowheads="1"/>
          </p:cNvSpPr>
          <p:nvPr/>
        </p:nvSpPr>
        <p:spPr bwMode="auto">
          <a:xfrm rot="900000">
            <a:off x="3639257" y="5186557"/>
            <a:ext cx="10287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TISHRI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7</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6" name="Text Box 50"/>
          <p:cNvSpPr txBox="1">
            <a:spLocks noChangeArrowheads="1"/>
          </p:cNvSpPr>
          <p:nvPr/>
        </p:nvSpPr>
        <p:spPr bwMode="auto">
          <a:xfrm rot="2700000">
            <a:off x="2619300" y="4618547"/>
            <a:ext cx="108585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HESHVAN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8</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7" name="Text Box 51"/>
          <p:cNvSpPr txBox="1">
            <a:spLocks noChangeArrowheads="1"/>
          </p:cNvSpPr>
          <p:nvPr/>
        </p:nvSpPr>
        <p:spPr bwMode="auto">
          <a:xfrm rot="4500000">
            <a:off x="2070733" y="3634825"/>
            <a:ext cx="1077912"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KISLEV</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9</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8" name="Text Box 52"/>
          <p:cNvSpPr txBox="1">
            <a:spLocks noChangeArrowheads="1"/>
          </p:cNvSpPr>
          <p:nvPr/>
        </p:nvSpPr>
        <p:spPr bwMode="auto">
          <a:xfrm rot="20736323">
            <a:off x="3592139" y="846947"/>
            <a:ext cx="11430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ADAR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12</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29" name="Text Box 53"/>
          <p:cNvSpPr txBox="1">
            <a:spLocks noChangeArrowheads="1"/>
          </p:cNvSpPr>
          <p:nvPr/>
        </p:nvSpPr>
        <p:spPr bwMode="auto">
          <a:xfrm rot="19020000">
            <a:off x="2608799" y="1400822"/>
            <a:ext cx="11430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SHEVAT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11</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130" name="Text Box 54"/>
          <p:cNvSpPr txBox="1">
            <a:spLocks noChangeArrowheads="1"/>
          </p:cNvSpPr>
          <p:nvPr/>
        </p:nvSpPr>
        <p:spPr bwMode="auto">
          <a:xfrm rot="17160000">
            <a:off x="2049229" y="2404431"/>
            <a:ext cx="1143000" cy="577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TEVET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rPr>
              <a:t>10</a:t>
            </a:r>
            <a:endParaRPr kumimoji="0" lang="en-US" altLang="en-US" sz="1800" b="0" i="0" u="none" strike="noStrike" cap="none" normalizeH="0" baseline="0" smtClean="0">
              <a:ln>
                <a:noFill/>
              </a:ln>
              <a:solidFill>
                <a:schemeClr val="bg1"/>
              </a:solidFill>
              <a:effectLst>
                <a:outerShdw blurRad="38100" dist="38100" dir="2700000" algn="tl">
                  <a:srgbClr val="000000">
                    <a:alpha val="43137"/>
                  </a:srgbClr>
                </a:outerShdw>
              </a:effectLst>
              <a:latin typeface="Arial" panose="020B0604020202020204" pitchFamily="34" charset="0"/>
            </a:endParaRPr>
          </a:p>
        </p:txBody>
      </p:sp>
      <p:sp>
        <p:nvSpPr>
          <p:cNvPr id="77" name="Isosceles Triangle 76"/>
          <p:cNvSpPr/>
          <p:nvPr/>
        </p:nvSpPr>
        <p:spPr>
          <a:xfrm>
            <a:off x="3930081" y="2351971"/>
            <a:ext cx="1753230" cy="1407951"/>
          </a:xfrm>
          <a:prstGeom prst="triangle">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Isosceles Triangle 133"/>
          <p:cNvSpPr/>
          <p:nvPr/>
        </p:nvSpPr>
        <p:spPr>
          <a:xfrm flipV="1">
            <a:off x="3930081" y="2831583"/>
            <a:ext cx="1753230" cy="1407951"/>
          </a:xfrm>
          <a:prstGeom prst="triangle">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Text Box 31"/>
          <p:cNvSpPr txBox="1">
            <a:spLocks noChangeArrowheads="1"/>
          </p:cNvSpPr>
          <p:nvPr/>
        </p:nvSpPr>
        <p:spPr bwMode="auto">
          <a:xfrm>
            <a:off x="4469706" y="1597335"/>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MAR</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8" name="Text Box 32"/>
          <p:cNvSpPr txBox="1">
            <a:spLocks noChangeArrowheads="1"/>
          </p:cNvSpPr>
          <p:nvPr/>
        </p:nvSpPr>
        <p:spPr bwMode="auto">
          <a:xfrm>
            <a:off x="5238750" y="1783073"/>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APR</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9" name="Text Box 33"/>
          <p:cNvSpPr txBox="1">
            <a:spLocks noChangeArrowheads="1"/>
          </p:cNvSpPr>
          <p:nvPr/>
        </p:nvSpPr>
        <p:spPr bwMode="auto">
          <a:xfrm>
            <a:off x="5795202" y="2368860"/>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MAY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0" name="Text Box 34"/>
          <p:cNvSpPr txBox="1">
            <a:spLocks noChangeArrowheads="1"/>
          </p:cNvSpPr>
          <p:nvPr/>
        </p:nvSpPr>
        <p:spPr bwMode="auto">
          <a:xfrm>
            <a:off x="5951538" y="3140385"/>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JUN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1" name="Text Box 35"/>
          <p:cNvSpPr txBox="1">
            <a:spLocks noChangeArrowheads="1"/>
          </p:cNvSpPr>
          <p:nvPr/>
        </p:nvSpPr>
        <p:spPr bwMode="auto">
          <a:xfrm>
            <a:off x="5735384" y="3852919"/>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JUL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2" name="Text Box 36"/>
          <p:cNvSpPr txBox="1">
            <a:spLocks noChangeArrowheads="1"/>
          </p:cNvSpPr>
          <p:nvPr/>
        </p:nvSpPr>
        <p:spPr bwMode="auto">
          <a:xfrm>
            <a:off x="5185602" y="4431783"/>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AUG</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3" name="Text Box 37"/>
          <p:cNvSpPr txBox="1">
            <a:spLocks noChangeArrowheads="1"/>
          </p:cNvSpPr>
          <p:nvPr/>
        </p:nvSpPr>
        <p:spPr bwMode="auto">
          <a:xfrm>
            <a:off x="4469706" y="4640693"/>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SEP</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4" name="Text Box 38"/>
          <p:cNvSpPr txBox="1">
            <a:spLocks noChangeArrowheads="1"/>
          </p:cNvSpPr>
          <p:nvPr/>
        </p:nvSpPr>
        <p:spPr bwMode="auto">
          <a:xfrm>
            <a:off x="3661602" y="4447151"/>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OCT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5" name="Text Box 39"/>
          <p:cNvSpPr txBox="1">
            <a:spLocks noChangeArrowheads="1"/>
          </p:cNvSpPr>
          <p:nvPr/>
        </p:nvSpPr>
        <p:spPr bwMode="auto">
          <a:xfrm>
            <a:off x="3112834" y="3893621"/>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NOV</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6" name="Text Box 40"/>
          <p:cNvSpPr txBox="1">
            <a:spLocks noChangeArrowheads="1"/>
          </p:cNvSpPr>
          <p:nvPr/>
        </p:nvSpPr>
        <p:spPr bwMode="auto">
          <a:xfrm>
            <a:off x="2922654" y="3140385"/>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DEC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7" name="Text Box 41"/>
          <p:cNvSpPr txBox="1">
            <a:spLocks noChangeArrowheads="1"/>
          </p:cNvSpPr>
          <p:nvPr/>
        </p:nvSpPr>
        <p:spPr bwMode="auto">
          <a:xfrm>
            <a:off x="3105150" y="2368860"/>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JAN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8" name="Text Box 42"/>
          <p:cNvSpPr txBox="1">
            <a:spLocks noChangeArrowheads="1"/>
          </p:cNvSpPr>
          <p:nvPr/>
        </p:nvSpPr>
        <p:spPr bwMode="auto">
          <a:xfrm>
            <a:off x="3669860" y="1790757"/>
            <a:ext cx="628650" cy="342900"/>
          </a:xfrm>
          <a:prstGeom prst="rect">
            <a:avLst/>
          </a:prstGeom>
          <a:no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Arial" panose="020B0604020202020204" pitchFamily="34" charset="0"/>
              </a:rPr>
              <a:t>FEB</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9" name="TextBox 78"/>
          <p:cNvSpPr txBox="1"/>
          <p:nvPr/>
        </p:nvSpPr>
        <p:spPr>
          <a:xfrm>
            <a:off x="7467127" y="4229247"/>
            <a:ext cx="1371600" cy="1015663"/>
          </a:xfrm>
          <a:prstGeom prst="rect">
            <a:avLst/>
          </a:prstGeom>
          <a:noFill/>
          <a:ln w="28575">
            <a:solidFill>
              <a:schemeClr val="bg1"/>
            </a:solidFill>
          </a:ln>
        </p:spPr>
        <p:txBody>
          <a:bodyPr wrap="square" rtlCol="0">
            <a:spAutoFit/>
          </a:bodyPr>
          <a:lstStyle/>
          <a:p>
            <a:pPr algn="ctr"/>
            <a:r>
              <a:rPr lang="en-US" sz="2000" b="1" dirty="0" smtClean="0">
                <a:effectLst>
                  <a:outerShdw blurRad="38100" dist="38100" dir="2700000" algn="tl">
                    <a:srgbClr val="000000">
                      <a:alpha val="43137"/>
                    </a:srgbClr>
                  </a:outerShdw>
                </a:effectLst>
              </a:rPr>
              <a:t>Rosh Hashanah</a:t>
            </a:r>
          </a:p>
          <a:p>
            <a:pPr algn="ctr"/>
            <a:r>
              <a:rPr lang="en-US" sz="2000" b="1" dirty="0" smtClean="0">
                <a:effectLst>
                  <a:outerShdw blurRad="38100" dist="38100" dir="2700000" algn="tl">
                    <a:srgbClr val="000000">
                      <a:alpha val="43137"/>
                    </a:srgbClr>
                  </a:outerShdw>
                </a:effectLst>
              </a:rPr>
              <a:t>1</a:t>
            </a:r>
            <a:r>
              <a:rPr lang="en-US" sz="2000" b="1" baseline="30000" dirty="0" smtClean="0">
                <a:effectLst>
                  <a:outerShdw blurRad="38100" dist="38100" dir="2700000" algn="tl">
                    <a:srgbClr val="000000">
                      <a:alpha val="43137"/>
                    </a:srgbClr>
                  </a:outerShdw>
                </a:effectLst>
              </a:rPr>
              <a:t>st</a:t>
            </a:r>
            <a:r>
              <a:rPr lang="en-US" sz="2000" b="1" dirty="0" smtClean="0">
                <a:effectLst>
                  <a:outerShdw blurRad="38100" dist="38100" dir="2700000" algn="tl">
                    <a:srgbClr val="000000">
                      <a:alpha val="43137"/>
                    </a:srgbClr>
                  </a:outerShdw>
                </a:effectLst>
              </a:rPr>
              <a:t> Day</a:t>
            </a:r>
            <a:endParaRPr lang="en-US" sz="2000" b="1" dirty="0">
              <a:effectLst>
                <a:outerShdw blurRad="38100" dist="38100" dir="2700000" algn="tl">
                  <a:srgbClr val="000000">
                    <a:alpha val="43137"/>
                  </a:srgbClr>
                </a:outerShdw>
              </a:effectLst>
            </a:endParaRPr>
          </a:p>
        </p:txBody>
      </p:sp>
      <p:cxnSp>
        <p:nvCxnSpPr>
          <p:cNvPr id="81" name="Straight Connector 80"/>
          <p:cNvCxnSpPr/>
          <p:nvPr/>
        </p:nvCxnSpPr>
        <p:spPr>
          <a:xfrm flipV="1">
            <a:off x="6705600" y="4739770"/>
            <a:ext cx="759413" cy="85705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5328626" y="5593893"/>
            <a:ext cx="1375924" cy="577249"/>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4771857" y="5974296"/>
            <a:ext cx="555719" cy="196847"/>
          </a:xfrm>
          <a:prstGeom prst="line">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685800" y="5537537"/>
            <a:ext cx="1371600" cy="1015663"/>
          </a:xfrm>
          <a:prstGeom prst="rect">
            <a:avLst/>
          </a:prstGeom>
          <a:noFill/>
          <a:ln w="28575">
            <a:solidFill>
              <a:schemeClr val="bg1"/>
            </a:solidFill>
          </a:ln>
        </p:spPr>
        <p:txBody>
          <a:bodyPr wrap="square" rtlCol="0">
            <a:spAutoFit/>
          </a:bodyPr>
          <a:lstStyle/>
          <a:p>
            <a:pPr algn="ctr"/>
            <a:r>
              <a:rPr lang="en-US" sz="2000" b="1" dirty="0" smtClean="0">
                <a:effectLst>
                  <a:outerShdw blurRad="38100" dist="38100" dir="2700000" algn="tl">
                    <a:srgbClr val="000000">
                      <a:alpha val="43137"/>
                    </a:srgbClr>
                  </a:outerShdw>
                </a:effectLst>
              </a:rPr>
              <a:t>Yom Kippur</a:t>
            </a:r>
          </a:p>
          <a:p>
            <a:pPr algn="ctr"/>
            <a:r>
              <a:rPr lang="en-US" sz="2000" b="1" dirty="0" smtClean="0">
                <a:effectLst>
                  <a:outerShdw blurRad="38100" dist="38100" dir="2700000" algn="tl">
                    <a:srgbClr val="000000">
                      <a:alpha val="43137"/>
                    </a:srgbClr>
                  </a:outerShdw>
                </a:effectLst>
              </a:rPr>
              <a:t>10</a:t>
            </a:r>
            <a:r>
              <a:rPr lang="en-US" sz="2000" b="1" baseline="30000" dirty="0" smtClean="0">
                <a:effectLst>
                  <a:outerShdw blurRad="38100" dist="38100" dir="2700000" algn="tl">
                    <a:srgbClr val="000000">
                      <a:alpha val="43137"/>
                    </a:srgbClr>
                  </a:outerShdw>
                </a:effectLst>
              </a:rPr>
              <a:t>th</a:t>
            </a:r>
            <a:r>
              <a:rPr lang="en-US" sz="2000" b="1" dirty="0" smtClean="0">
                <a:effectLst>
                  <a:outerShdw blurRad="38100" dist="38100" dir="2700000" algn="tl">
                    <a:srgbClr val="000000">
                      <a:alpha val="43137"/>
                    </a:srgbClr>
                  </a:outerShdw>
                </a:effectLst>
              </a:rPr>
              <a:t> Day</a:t>
            </a:r>
            <a:endParaRPr lang="en-US" sz="2000" b="1" dirty="0">
              <a:effectLst>
                <a:outerShdw blurRad="38100" dist="38100" dir="2700000" algn="tl">
                  <a:srgbClr val="000000">
                    <a:alpha val="43137"/>
                  </a:srgbClr>
                </a:outerShdw>
              </a:effectLst>
            </a:endParaRPr>
          </a:p>
        </p:txBody>
      </p:sp>
      <p:cxnSp>
        <p:nvCxnSpPr>
          <p:cNvPr id="105" name="Straight Connector 104"/>
          <p:cNvCxnSpPr>
            <a:stCxn id="157" idx="3"/>
          </p:cNvCxnSpPr>
          <p:nvPr/>
        </p:nvCxnSpPr>
        <p:spPr>
          <a:xfrm>
            <a:off x="2057400" y="6045369"/>
            <a:ext cx="1867607" cy="43163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3925007" y="5916428"/>
            <a:ext cx="306630" cy="560573"/>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65" name="TextBox 164"/>
          <p:cNvSpPr txBox="1"/>
          <p:nvPr/>
        </p:nvSpPr>
        <p:spPr>
          <a:xfrm>
            <a:off x="678756" y="4679262"/>
            <a:ext cx="1371600" cy="707886"/>
          </a:xfrm>
          <a:prstGeom prst="rect">
            <a:avLst/>
          </a:prstGeom>
          <a:noFill/>
          <a:ln w="28575">
            <a:solidFill>
              <a:schemeClr val="bg1"/>
            </a:solidFill>
          </a:ln>
        </p:spPr>
        <p:txBody>
          <a:bodyPr wrap="square" rtlCol="0">
            <a:spAutoFit/>
          </a:bodyPr>
          <a:lstStyle/>
          <a:p>
            <a:pPr algn="ctr"/>
            <a:r>
              <a:rPr lang="en-US" sz="2000" b="1" dirty="0" smtClean="0">
                <a:effectLst>
                  <a:outerShdw blurRad="38100" dist="38100" dir="2700000" algn="tl">
                    <a:srgbClr val="000000">
                      <a:alpha val="43137"/>
                    </a:srgbClr>
                  </a:outerShdw>
                </a:effectLst>
              </a:rPr>
              <a:t>Sukkot</a:t>
            </a:r>
          </a:p>
          <a:p>
            <a:pPr algn="ctr"/>
            <a:r>
              <a:rPr lang="en-US" sz="2000" b="1" dirty="0" smtClean="0">
                <a:effectLst>
                  <a:outerShdw blurRad="38100" dist="38100" dir="2700000" algn="tl">
                    <a:srgbClr val="000000">
                      <a:alpha val="43137"/>
                    </a:srgbClr>
                  </a:outerShdw>
                </a:effectLst>
              </a:rPr>
              <a:t>15</a:t>
            </a:r>
            <a:r>
              <a:rPr lang="en-US" sz="2000" b="1" baseline="30000" dirty="0" smtClean="0">
                <a:effectLst>
                  <a:outerShdw blurRad="38100" dist="38100" dir="2700000" algn="tl">
                    <a:srgbClr val="000000">
                      <a:alpha val="43137"/>
                    </a:srgbClr>
                  </a:outerShdw>
                </a:effectLst>
              </a:rPr>
              <a:t>th</a:t>
            </a:r>
            <a:r>
              <a:rPr lang="en-US" sz="2000" b="1" dirty="0" smtClean="0">
                <a:effectLst>
                  <a:outerShdw blurRad="38100" dist="38100" dir="2700000" algn="tl">
                    <a:srgbClr val="000000">
                      <a:alpha val="43137"/>
                    </a:srgbClr>
                  </a:outerShdw>
                </a:effectLst>
              </a:rPr>
              <a:t> Day</a:t>
            </a:r>
            <a:endParaRPr lang="en-US" sz="2000" b="1" dirty="0">
              <a:effectLst>
                <a:outerShdw blurRad="38100" dist="38100" dir="2700000" algn="tl">
                  <a:srgbClr val="000000">
                    <a:alpha val="43137"/>
                  </a:srgbClr>
                </a:outerShdw>
              </a:effectLst>
            </a:endParaRPr>
          </a:p>
        </p:txBody>
      </p:sp>
      <p:cxnSp>
        <p:nvCxnSpPr>
          <p:cNvPr id="109" name="Straight Connector 108"/>
          <p:cNvCxnSpPr>
            <a:stCxn id="165" idx="3"/>
          </p:cNvCxnSpPr>
          <p:nvPr/>
        </p:nvCxnSpPr>
        <p:spPr>
          <a:xfrm>
            <a:off x="2050356" y="5033205"/>
            <a:ext cx="1169447" cy="923525"/>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flipV="1">
            <a:off x="3219803" y="5865340"/>
            <a:ext cx="778521" cy="913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66700" y="838200"/>
            <a:ext cx="2358988" cy="1200329"/>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Feast of Trumpets</a:t>
            </a:r>
          </a:p>
          <a:p>
            <a:r>
              <a:rPr lang="en-US" sz="2400" b="1" dirty="0" smtClean="0">
                <a:effectLst>
                  <a:outerShdw blurRad="38100" dist="38100" dir="2700000" algn="tl">
                    <a:srgbClr val="000000">
                      <a:alpha val="43137"/>
                    </a:srgbClr>
                  </a:outerShdw>
                </a:effectLst>
              </a:rPr>
              <a:t>(Rosh Hashanah)</a:t>
            </a:r>
            <a:endParaRPr lang="en-US" sz="2400" b="1" dirty="0">
              <a:effectLst>
                <a:outerShdw blurRad="38100" dist="38100" dir="2700000" algn="tl">
                  <a:srgbClr val="000000">
                    <a:alpha val="43137"/>
                  </a:srgbClr>
                </a:outerShdw>
              </a:effectLst>
            </a:endParaRPr>
          </a:p>
        </p:txBody>
      </p:sp>
      <p:sp>
        <p:nvSpPr>
          <p:cNvPr id="177" name="TextBox 176"/>
          <p:cNvSpPr txBox="1"/>
          <p:nvPr/>
        </p:nvSpPr>
        <p:spPr>
          <a:xfrm>
            <a:off x="281237" y="2057400"/>
            <a:ext cx="1941525" cy="1200329"/>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Day of Atonement (Yom Kippur)</a:t>
            </a:r>
            <a:endParaRPr lang="en-US" sz="2400" b="1" dirty="0">
              <a:effectLst>
                <a:outerShdw blurRad="38100" dist="38100" dir="2700000" algn="tl">
                  <a:srgbClr val="000000">
                    <a:alpha val="43137"/>
                  </a:srgbClr>
                </a:outerShdw>
              </a:effectLst>
            </a:endParaRPr>
          </a:p>
        </p:txBody>
      </p:sp>
      <p:sp>
        <p:nvSpPr>
          <p:cNvPr id="178" name="TextBox 177"/>
          <p:cNvSpPr txBox="1"/>
          <p:nvPr/>
        </p:nvSpPr>
        <p:spPr>
          <a:xfrm>
            <a:off x="279813" y="3314700"/>
            <a:ext cx="1941525" cy="1200329"/>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rPr>
              <a:t>Feast of Tabernacles (Sukkot)</a:t>
            </a:r>
            <a:endParaRPr lang="en-US" sz="2400" b="1" dirty="0">
              <a:effectLst>
                <a:outerShdw blurRad="38100" dist="38100" dir="2700000" algn="tl">
                  <a:srgbClr val="000000">
                    <a:alpha val="43137"/>
                  </a:srgbClr>
                </a:outerShdw>
              </a:effectLst>
            </a:endParaRPr>
          </a:p>
        </p:txBody>
      </p:sp>
      <p:sp>
        <p:nvSpPr>
          <p:cNvPr id="1026" name="Rectangle 1025"/>
          <p:cNvSpPr/>
          <p:nvPr/>
        </p:nvSpPr>
        <p:spPr>
          <a:xfrm rot="960000">
            <a:off x="3742817" y="5231841"/>
            <a:ext cx="830250" cy="525672"/>
          </a:xfrm>
          <a:prstGeom prst="rec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6806431" y="838200"/>
            <a:ext cx="1842270" cy="830997"/>
          </a:xfrm>
          <a:prstGeom prst="rect">
            <a:avLst/>
          </a:prstGeom>
          <a:noFill/>
        </p:spPr>
        <p:txBody>
          <a:bodyPr wrap="square" rtlCol="0">
            <a:spAutoFit/>
          </a:bodyPr>
          <a:lstStyle/>
          <a:p>
            <a:pPr algn="r"/>
            <a:r>
              <a:rPr lang="en-US" sz="2400" b="1" dirty="0" smtClean="0">
                <a:effectLst>
                  <a:outerShdw blurRad="38100" dist="38100" dir="2700000" algn="tl">
                    <a:srgbClr val="000000">
                      <a:alpha val="43137"/>
                    </a:srgbClr>
                  </a:outerShdw>
                </a:effectLst>
              </a:rPr>
              <a:t>Days of Awe (days 1-10)</a:t>
            </a:r>
            <a:endParaRPr lang="en-US" sz="2400" b="1" dirty="0">
              <a:effectLst>
                <a:outerShdw blurRad="38100" dist="38100" dir="2700000" algn="tl">
                  <a:srgbClr val="000000">
                    <a:alpha val="43137"/>
                  </a:srgbClr>
                </a:outerShdw>
              </a:effectLst>
            </a:endParaRPr>
          </a:p>
        </p:txBody>
      </p:sp>
      <p:sp>
        <p:nvSpPr>
          <p:cNvPr id="2" name="Freeform 1"/>
          <p:cNvSpPr/>
          <p:nvPr/>
        </p:nvSpPr>
        <p:spPr>
          <a:xfrm>
            <a:off x="4245016" y="5228976"/>
            <a:ext cx="528584" cy="678522"/>
          </a:xfrm>
          <a:custGeom>
            <a:avLst/>
            <a:gdLst>
              <a:gd name="connsiteX0" fmla="*/ 223200 w 756000"/>
              <a:gd name="connsiteY0" fmla="*/ 0 h 716400"/>
              <a:gd name="connsiteX1" fmla="*/ 415800 w 756000"/>
              <a:gd name="connsiteY1" fmla="*/ 39600 h 716400"/>
              <a:gd name="connsiteX2" fmla="*/ 610200 w 756000"/>
              <a:gd name="connsiteY2" fmla="*/ 63000 h 716400"/>
              <a:gd name="connsiteX3" fmla="*/ 714600 w 756000"/>
              <a:gd name="connsiteY3" fmla="*/ 72000 h 716400"/>
              <a:gd name="connsiteX4" fmla="*/ 756000 w 756000"/>
              <a:gd name="connsiteY4" fmla="*/ 72000 h 716400"/>
              <a:gd name="connsiteX5" fmla="*/ 750600 w 756000"/>
              <a:gd name="connsiteY5" fmla="*/ 716400 h 716400"/>
              <a:gd name="connsiteX6" fmla="*/ 550800 w 756000"/>
              <a:gd name="connsiteY6" fmla="*/ 705600 h 716400"/>
              <a:gd name="connsiteX7" fmla="*/ 316800 w 756000"/>
              <a:gd name="connsiteY7" fmla="*/ 676800 h 716400"/>
              <a:gd name="connsiteX8" fmla="*/ 27000 w 756000"/>
              <a:gd name="connsiteY8" fmla="*/ 608400 h 716400"/>
              <a:gd name="connsiteX9" fmla="*/ 0 w 756000"/>
              <a:gd name="connsiteY9" fmla="*/ 595800 h 716400"/>
              <a:gd name="connsiteX10" fmla="*/ 223200 w 756000"/>
              <a:gd name="connsiteY10" fmla="*/ 0 h 716400"/>
              <a:gd name="connsiteX0" fmla="*/ 238394 w 771194"/>
              <a:gd name="connsiteY0" fmla="*/ 0 h 716400"/>
              <a:gd name="connsiteX1" fmla="*/ 430994 w 771194"/>
              <a:gd name="connsiteY1" fmla="*/ 39600 h 716400"/>
              <a:gd name="connsiteX2" fmla="*/ 625394 w 771194"/>
              <a:gd name="connsiteY2" fmla="*/ 63000 h 716400"/>
              <a:gd name="connsiteX3" fmla="*/ 729794 w 771194"/>
              <a:gd name="connsiteY3" fmla="*/ 72000 h 716400"/>
              <a:gd name="connsiteX4" fmla="*/ 771194 w 771194"/>
              <a:gd name="connsiteY4" fmla="*/ 72000 h 716400"/>
              <a:gd name="connsiteX5" fmla="*/ 765794 w 771194"/>
              <a:gd name="connsiteY5" fmla="*/ 716400 h 716400"/>
              <a:gd name="connsiteX6" fmla="*/ 565994 w 771194"/>
              <a:gd name="connsiteY6" fmla="*/ 705600 h 716400"/>
              <a:gd name="connsiteX7" fmla="*/ 331994 w 771194"/>
              <a:gd name="connsiteY7" fmla="*/ 676800 h 716400"/>
              <a:gd name="connsiteX8" fmla="*/ 42194 w 771194"/>
              <a:gd name="connsiteY8" fmla="*/ 608400 h 716400"/>
              <a:gd name="connsiteX9" fmla="*/ 0 w 771194"/>
              <a:gd name="connsiteY9" fmla="*/ 662454 h 716400"/>
              <a:gd name="connsiteX10" fmla="*/ 238394 w 771194"/>
              <a:gd name="connsiteY10" fmla="*/ 0 h 716400"/>
              <a:gd name="connsiteX0" fmla="*/ 238394 w 771194"/>
              <a:gd name="connsiteY0" fmla="*/ 0 h 716400"/>
              <a:gd name="connsiteX1" fmla="*/ 430994 w 771194"/>
              <a:gd name="connsiteY1" fmla="*/ 39600 h 716400"/>
              <a:gd name="connsiteX2" fmla="*/ 625394 w 771194"/>
              <a:gd name="connsiteY2" fmla="*/ 63000 h 716400"/>
              <a:gd name="connsiteX3" fmla="*/ 729794 w 771194"/>
              <a:gd name="connsiteY3" fmla="*/ 72000 h 716400"/>
              <a:gd name="connsiteX4" fmla="*/ 771194 w 771194"/>
              <a:gd name="connsiteY4" fmla="*/ 72000 h 716400"/>
              <a:gd name="connsiteX5" fmla="*/ 765794 w 771194"/>
              <a:gd name="connsiteY5" fmla="*/ 716400 h 716400"/>
              <a:gd name="connsiteX6" fmla="*/ 565994 w 771194"/>
              <a:gd name="connsiteY6" fmla="*/ 705600 h 716400"/>
              <a:gd name="connsiteX7" fmla="*/ 331994 w 771194"/>
              <a:gd name="connsiteY7" fmla="*/ 699712 h 716400"/>
              <a:gd name="connsiteX8" fmla="*/ 42194 w 771194"/>
              <a:gd name="connsiteY8" fmla="*/ 608400 h 716400"/>
              <a:gd name="connsiteX9" fmla="*/ 0 w 771194"/>
              <a:gd name="connsiteY9" fmla="*/ 662454 h 716400"/>
              <a:gd name="connsiteX10" fmla="*/ 238394 w 771194"/>
              <a:gd name="connsiteY10" fmla="*/ 0 h 716400"/>
              <a:gd name="connsiteX0" fmla="*/ 238394 w 771194"/>
              <a:gd name="connsiteY0" fmla="*/ 0 h 716400"/>
              <a:gd name="connsiteX1" fmla="*/ 430994 w 771194"/>
              <a:gd name="connsiteY1" fmla="*/ 39600 h 716400"/>
              <a:gd name="connsiteX2" fmla="*/ 625394 w 771194"/>
              <a:gd name="connsiteY2" fmla="*/ 63000 h 716400"/>
              <a:gd name="connsiteX3" fmla="*/ 729794 w 771194"/>
              <a:gd name="connsiteY3" fmla="*/ 72000 h 716400"/>
              <a:gd name="connsiteX4" fmla="*/ 771194 w 771194"/>
              <a:gd name="connsiteY4" fmla="*/ 72000 h 716400"/>
              <a:gd name="connsiteX5" fmla="*/ 765794 w 771194"/>
              <a:gd name="connsiteY5" fmla="*/ 716400 h 716400"/>
              <a:gd name="connsiteX6" fmla="*/ 565994 w 771194"/>
              <a:gd name="connsiteY6" fmla="*/ 705600 h 716400"/>
              <a:gd name="connsiteX7" fmla="*/ 331994 w 771194"/>
              <a:gd name="connsiteY7" fmla="*/ 699712 h 716400"/>
              <a:gd name="connsiteX8" fmla="*/ 78661 w 771194"/>
              <a:gd name="connsiteY8" fmla="*/ 670887 h 716400"/>
              <a:gd name="connsiteX9" fmla="*/ 0 w 771194"/>
              <a:gd name="connsiteY9" fmla="*/ 662454 h 716400"/>
              <a:gd name="connsiteX10" fmla="*/ 238394 w 771194"/>
              <a:gd name="connsiteY10" fmla="*/ 0 h 716400"/>
              <a:gd name="connsiteX0" fmla="*/ 238394 w 771194"/>
              <a:gd name="connsiteY0" fmla="*/ 0 h 726429"/>
              <a:gd name="connsiteX1" fmla="*/ 430994 w 771194"/>
              <a:gd name="connsiteY1" fmla="*/ 39600 h 726429"/>
              <a:gd name="connsiteX2" fmla="*/ 625394 w 771194"/>
              <a:gd name="connsiteY2" fmla="*/ 63000 h 726429"/>
              <a:gd name="connsiteX3" fmla="*/ 729794 w 771194"/>
              <a:gd name="connsiteY3" fmla="*/ 72000 h 726429"/>
              <a:gd name="connsiteX4" fmla="*/ 771194 w 771194"/>
              <a:gd name="connsiteY4" fmla="*/ 72000 h 726429"/>
              <a:gd name="connsiteX5" fmla="*/ 765794 w 771194"/>
              <a:gd name="connsiteY5" fmla="*/ 716400 h 726429"/>
              <a:gd name="connsiteX6" fmla="*/ 565994 w 771194"/>
              <a:gd name="connsiteY6" fmla="*/ 726429 h 726429"/>
              <a:gd name="connsiteX7" fmla="*/ 331994 w 771194"/>
              <a:gd name="connsiteY7" fmla="*/ 699712 h 726429"/>
              <a:gd name="connsiteX8" fmla="*/ 78661 w 771194"/>
              <a:gd name="connsiteY8" fmla="*/ 670887 h 726429"/>
              <a:gd name="connsiteX9" fmla="*/ 0 w 771194"/>
              <a:gd name="connsiteY9" fmla="*/ 662454 h 726429"/>
              <a:gd name="connsiteX10" fmla="*/ 238394 w 771194"/>
              <a:gd name="connsiteY10" fmla="*/ 0 h 726429"/>
              <a:gd name="connsiteX0" fmla="*/ 238395 w 771194"/>
              <a:gd name="connsiteY0" fmla="*/ 0 h 686854"/>
              <a:gd name="connsiteX1" fmla="*/ 430994 w 771194"/>
              <a:gd name="connsiteY1" fmla="*/ 25 h 686854"/>
              <a:gd name="connsiteX2" fmla="*/ 625394 w 771194"/>
              <a:gd name="connsiteY2" fmla="*/ 23425 h 686854"/>
              <a:gd name="connsiteX3" fmla="*/ 729794 w 771194"/>
              <a:gd name="connsiteY3" fmla="*/ 32425 h 686854"/>
              <a:gd name="connsiteX4" fmla="*/ 771194 w 771194"/>
              <a:gd name="connsiteY4" fmla="*/ 32425 h 686854"/>
              <a:gd name="connsiteX5" fmla="*/ 765794 w 771194"/>
              <a:gd name="connsiteY5" fmla="*/ 676825 h 686854"/>
              <a:gd name="connsiteX6" fmla="*/ 565994 w 771194"/>
              <a:gd name="connsiteY6" fmla="*/ 686854 h 686854"/>
              <a:gd name="connsiteX7" fmla="*/ 331994 w 771194"/>
              <a:gd name="connsiteY7" fmla="*/ 660137 h 686854"/>
              <a:gd name="connsiteX8" fmla="*/ 78661 w 771194"/>
              <a:gd name="connsiteY8" fmla="*/ 631312 h 686854"/>
              <a:gd name="connsiteX9" fmla="*/ 0 w 771194"/>
              <a:gd name="connsiteY9" fmla="*/ 622879 h 686854"/>
              <a:gd name="connsiteX10" fmla="*/ 238395 w 771194"/>
              <a:gd name="connsiteY10" fmla="*/ 0 h 686854"/>
              <a:gd name="connsiteX0" fmla="*/ 238395 w 771194"/>
              <a:gd name="connsiteY0" fmla="*/ 0 h 686854"/>
              <a:gd name="connsiteX1" fmla="*/ 430995 w 771194"/>
              <a:gd name="connsiteY1" fmla="*/ 27103 h 686854"/>
              <a:gd name="connsiteX2" fmla="*/ 625394 w 771194"/>
              <a:gd name="connsiteY2" fmla="*/ 23425 h 686854"/>
              <a:gd name="connsiteX3" fmla="*/ 729794 w 771194"/>
              <a:gd name="connsiteY3" fmla="*/ 32425 h 686854"/>
              <a:gd name="connsiteX4" fmla="*/ 771194 w 771194"/>
              <a:gd name="connsiteY4" fmla="*/ 32425 h 686854"/>
              <a:gd name="connsiteX5" fmla="*/ 765794 w 771194"/>
              <a:gd name="connsiteY5" fmla="*/ 676825 h 686854"/>
              <a:gd name="connsiteX6" fmla="*/ 565994 w 771194"/>
              <a:gd name="connsiteY6" fmla="*/ 686854 h 686854"/>
              <a:gd name="connsiteX7" fmla="*/ 331994 w 771194"/>
              <a:gd name="connsiteY7" fmla="*/ 660137 h 686854"/>
              <a:gd name="connsiteX8" fmla="*/ 78661 w 771194"/>
              <a:gd name="connsiteY8" fmla="*/ 631312 h 686854"/>
              <a:gd name="connsiteX9" fmla="*/ 0 w 771194"/>
              <a:gd name="connsiteY9" fmla="*/ 622879 h 686854"/>
              <a:gd name="connsiteX10" fmla="*/ 238395 w 771194"/>
              <a:gd name="connsiteY10" fmla="*/ 0 h 686854"/>
              <a:gd name="connsiteX0" fmla="*/ 238395 w 771194"/>
              <a:gd name="connsiteY0" fmla="*/ 0 h 686854"/>
              <a:gd name="connsiteX1" fmla="*/ 430995 w 771194"/>
              <a:gd name="connsiteY1" fmla="*/ 27103 h 686854"/>
              <a:gd name="connsiteX2" fmla="*/ 625394 w 771194"/>
              <a:gd name="connsiteY2" fmla="*/ 23425 h 686854"/>
              <a:gd name="connsiteX3" fmla="*/ 729794 w 771194"/>
              <a:gd name="connsiteY3" fmla="*/ 32425 h 686854"/>
              <a:gd name="connsiteX4" fmla="*/ 771194 w 771194"/>
              <a:gd name="connsiteY4" fmla="*/ 32425 h 686854"/>
              <a:gd name="connsiteX5" fmla="*/ 765794 w 771194"/>
              <a:gd name="connsiteY5" fmla="*/ 676825 h 686854"/>
              <a:gd name="connsiteX6" fmla="*/ 565994 w 771194"/>
              <a:gd name="connsiteY6" fmla="*/ 686854 h 686854"/>
              <a:gd name="connsiteX7" fmla="*/ 331994 w 771194"/>
              <a:gd name="connsiteY7" fmla="*/ 660137 h 686854"/>
              <a:gd name="connsiteX8" fmla="*/ 160713 w 771194"/>
              <a:gd name="connsiteY8" fmla="*/ 645892 h 686854"/>
              <a:gd name="connsiteX9" fmla="*/ 0 w 771194"/>
              <a:gd name="connsiteY9" fmla="*/ 622879 h 686854"/>
              <a:gd name="connsiteX10" fmla="*/ 238395 w 771194"/>
              <a:gd name="connsiteY10" fmla="*/ 0 h 686854"/>
              <a:gd name="connsiteX0" fmla="*/ 238395 w 771194"/>
              <a:gd name="connsiteY0" fmla="*/ 0 h 686854"/>
              <a:gd name="connsiteX1" fmla="*/ 430995 w 771194"/>
              <a:gd name="connsiteY1" fmla="*/ 27103 h 686854"/>
              <a:gd name="connsiteX2" fmla="*/ 625394 w 771194"/>
              <a:gd name="connsiteY2" fmla="*/ 23425 h 686854"/>
              <a:gd name="connsiteX3" fmla="*/ 729794 w 771194"/>
              <a:gd name="connsiteY3" fmla="*/ 32425 h 686854"/>
              <a:gd name="connsiteX4" fmla="*/ 771194 w 771194"/>
              <a:gd name="connsiteY4" fmla="*/ 32425 h 686854"/>
              <a:gd name="connsiteX5" fmla="*/ 765794 w 771194"/>
              <a:gd name="connsiteY5" fmla="*/ 676825 h 686854"/>
              <a:gd name="connsiteX6" fmla="*/ 565994 w 771194"/>
              <a:gd name="connsiteY6" fmla="*/ 686854 h 686854"/>
              <a:gd name="connsiteX7" fmla="*/ 325916 w 771194"/>
              <a:gd name="connsiteY7" fmla="*/ 670551 h 686854"/>
              <a:gd name="connsiteX8" fmla="*/ 160713 w 771194"/>
              <a:gd name="connsiteY8" fmla="*/ 645892 h 686854"/>
              <a:gd name="connsiteX9" fmla="*/ 0 w 771194"/>
              <a:gd name="connsiteY9" fmla="*/ 622879 h 686854"/>
              <a:gd name="connsiteX10" fmla="*/ 238395 w 771194"/>
              <a:gd name="connsiteY10" fmla="*/ 0 h 686854"/>
              <a:gd name="connsiteX0" fmla="*/ 238395 w 771194"/>
              <a:gd name="connsiteY0" fmla="*/ 0 h 678522"/>
              <a:gd name="connsiteX1" fmla="*/ 430995 w 771194"/>
              <a:gd name="connsiteY1" fmla="*/ 27103 h 678522"/>
              <a:gd name="connsiteX2" fmla="*/ 625394 w 771194"/>
              <a:gd name="connsiteY2" fmla="*/ 23425 h 678522"/>
              <a:gd name="connsiteX3" fmla="*/ 729794 w 771194"/>
              <a:gd name="connsiteY3" fmla="*/ 32425 h 678522"/>
              <a:gd name="connsiteX4" fmla="*/ 771194 w 771194"/>
              <a:gd name="connsiteY4" fmla="*/ 32425 h 678522"/>
              <a:gd name="connsiteX5" fmla="*/ 765794 w 771194"/>
              <a:gd name="connsiteY5" fmla="*/ 676825 h 678522"/>
              <a:gd name="connsiteX6" fmla="*/ 565994 w 771194"/>
              <a:gd name="connsiteY6" fmla="*/ 678522 h 678522"/>
              <a:gd name="connsiteX7" fmla="*/ 325916 w 771194"/>
              <a:gd name="connsiteY7" fmla="*/ 670551 h 678522"/>
              <a:gd name="connsiteX8" fmla="*/ 160713 w 771194"/>
              <a:gd name="connsiteY8" fmla="*/ 645892 h 678522"/>
              <a:gd name="connsiteX9" fmla="*/ 0 w 771194"/>
              <a:gd name="connsiteY9" fmla="*/ 622879 h 678522"/>
              <a:gd name="connsiteX10" fmla="*/ 238395 w 771194"/>
              <a:gd name="connsiteY10" fmla="*/ 0 h 678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71194" h="678522">
                <a:moveTo>
                  <a:pt x="238395" y="0"/>
                </a:moveTo>
                <a:lnTo>
                  <a:pt x="430995" y="27103"/>
                </a:lnTo>
                <a:lnTo>
                  <a:pt x="625394" y="23425"/>
                </a:lnTo>
                <a:lnTo>
                  <a:pt x="729794" y="32425"/>
                </a:lnTo>
                <a:lnTo>
                  <a:pt x="771194" y="32425"/>
                </a:lnTo>
                <a:lnTo>
                  <a:pt x="765794" y="676825"/>
                </a:lnTo>
                <a:lnTo>
                  <a:pt x="565994" y="678522"/>
                </a:lnTo>
                <a:lnTo>
                  <a:pt x="325916" y="670551"/>
                </a:lnTo>
                <a:lnTo>
                  <a:pt x="160713" y="645892"/>
                </a:lnTo>
                <a:lnTo>
                  <a:pt x="0" y="622879"/>
                </a:lnTo>
                <a:lnTo>
                  <a:pt x="238395" y="0"/>
                </a:lnTo>
                <a:close/>
              </a:path>
            </a:pathLst>
          </a:cu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1519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93"/>
                                        </p:tgtEl>
                                        <p:attrNameLst>
                                          <p:attrName>style.visibility</p:attrName>
                                        </p:attrNameLst>
                                      </p:cBhvr>
                                      <p:to>
                                        <p:strVal val="visible"/>
                                      </p:to>
                                    </p:set>
                                    <p:animEffect transition="in" filter="fade">
                                      <p:cBhvr>
                                        <p:cTn id="13" dur="500"/>
                                        <p:tgtEl>
                                          <p:spTgt spid="93"/>
                                        </p:tgtEl>
                                      </p:cBhvr>
                                    </p:animEffect>
                                  </p:childTnLst>
                                </p:cTn>
                              </p:par>
                              <p:par>
                                <p:cTn id="14" presetID="10" presetClass="entr" presetSubtype="0" fill="hold" nodeType="withEffect">
                                  <p:stCondLst>
                                    <p:cond delay="0"/>
                                  </p:stCondLst>
                                  <p:childTnLst>
                                    <p:set>
                                      <p:cBhvr>
                                        <p:cTn id="15" dur="1" fill="hold">
                                          <p:stCondLst>
                                            <p:cond delay="0"/>
                                          </p:stCondLst>
                                        </p:cTn>
                                        <p:tgtEl>
                                          <p:spTgt spid="94"/>
                                        </p:tgtEl>
                                        <p:attrNameLst>
                                          <p:attrName>style.visibility</p:attrName>
                                        </p:attrNameLst>
                                      </p:cBhvr>
                                      <p:to>
                                        <p:strVal val="visible"/>
                                      </p:to>
                                    </p:set>
                                    <p:animEffect transition="in" filter="fade">
                                      <p:cBhvr>
                                        <p:cTn id="16" dur="500"/>
                                        <p:tgtEl>
                                          <p:spTgt spid="94"/>
                                        </p:tgtEl>
                                      </p:cBhvr>
                                    </p:animEffect>
                                  </p:childTnLst>
                                </p:cTn>
                              </p:par>
                              <p:par>
                                <p:cTn id="17" presetID="10" presetClass="entr" presetSubtype="0" fill="hold" nodeType="withEffect">
                                  <p:stCondLst>
                                    <p:cond delay="0"/>
                                  </p:stCondLst>
                                  <p:childTnLst>
                                    <p:set>
                                      <p:cBhvr>
                                        <p:cTn id="18" dur="1" fill="hold">
                                          <p:stCondLst>
                                            <p:cond delay="0"/>
                                          </p:stCondLst>
                                        </p:cTn>
                                        <p:tgtEl>
                                          <p:spTgt spid="95"/>
                                        </p:tgtEl>
                                        <p:attrNameLst>
                                          <p:attrName>style.visibility</p:attrName>
                                        </p:attrNameLst>
                                      </p:cBhvr>
                                      <p:to>
                                        <p:strVal val="visible"/>
                                      </p:to>
                                    </p:set>
                                    <p:animEffect transition="in" filter="fade">
                                      <p:cBhvr>
                                        <p:cTn id="19" dur="500"/>
                                        <p:tgtEl>
                                          <p:spTgt spid="95"/>
                                        </p:tgtEl>
                                      </p:cBhvr>
                                    </p:animEffect>
                                  </p:childTnLst>
                                </p:cTn>
                              </p:par>
                              <p:par>
                                <p:cTn id="20" presetID="10" presetClass="entr" presetSubtype="0" fill="hold" nodeType="with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fade">
                                      <p:cBhvr>
                                        <p:cTn id="22" dur="500"/>
                                        <p:tgtEl>
                                          <p:spTgt spid="97"/>
                                        </p:tgtEl>
                                      </p:cBhvr>
                                    </p:animEffect>
                                  </p:childTnLst>
                                </p:cTn>
                              </p:par>
                              <p:par>
                                <p:cTn id="23" presetID="10" presetClass="entr" presetSubtype="0" fill="hold" nodeType="withEffect">
                                  <p:stCondLst>
                                    <p:cond delay="0"/>
                                  </p:stCondLst>
                                  <p:childTnLst>
                                    <p:set>
                                      <p:cBhvr>
                                        <p:cTn id="24" dur="1" fill="hold">
                                          <p:stCondLst>
                                            <p:cond delay="0"/>
                                          </p:stCondLst>
                                        </p:cTn>
                                        <p:tgtEl>
                                          <p:spTgt spid="98"/>
                                        </p:tgtEl>
                                        <p:attrNameLst>
                                          <p:attrName>style.visibility</p:attrName>
                                        </p:attrNameLst>
                                      </p:cBhvr>
                                      <p:to>
                                        <p:strVal val="visible"/>
                                      </p:to>
                                    </p:set>
                                    <p:animEffect transition="in" filter="fade">
                                      <p:cBhvr>
                                        <p:cTn id="25" dur="500"/>
                                        <p:tgtEl>
                                          <p:spTgt spid="9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9"/>
                                        </p:tgtEl>
                                        <p:attrNameLst>
                                          <p:attrName>style.visibility</p:attrName>
                                        </p:attrNameLst>
                                      </p:cBhvr>
                                      <p:to>
                                        <p:strVal val="visible"/>
                                      </p:to>
                                    </p:set>
                                    <p:animEffect transition="in" filter="fade">
                                      <p:cBhvr>
                                        <p:cTn id="28" dur="500"/>
                                        <p:tgtEl>
                                          <p:spTgt spid="89"/>
                                        </p:tgtEl>
                                      </p:cBhvr>
                                    </p:animEffect>
                                  </p:childTnLst>
                                </p:cTn>
                              </p:par>
                              <p:par>
                                <p:cTn id="29" presetID="10" presetClass="entr" presetSubtype="0" fill="hold" nodeType="withEffect">
                                  <p:stCondLst>
                                    <p:cond delay="0"/>
                                  </p:stCondLst>
                                  <p:childTnLst>
                                    <p:set>
                                      <p:cBhvr>
                                        <p:cTn id="30" dur="1" fill="hold">
                                          <p:stCondLst>
                                            <p:cond delay="0"/>
                                          </p:stCondLst>
                                        </p:cTn>
                                        <p:tgtEl>
                                          <p:spTgt spid="102"/>
                                        </p:tgtEl>
                                        <p:attrNameLst>
                                          <p:attrName>style.visibility</p:attrName>
                                        </p:attrNameLst>
                                      </p:cBhvr>
                                      <p:to>
                                        <p:strVal val="visible"/>
                                      </p:to>
                                    </p:set>
                                    <p:animEffect transition="in" filter="fade">
                                      <p:cBhvr>
                                        <p:cTn id="31" dur="500"/>
                                        <p:tgtEl>
                                          <p:spTgt spid="102"/>
                                        </p:tgtEl>
                                      </p:cBhvr>
                                    </p:animEffect>
                                  </p:childTnLst>
                                </p:cTn>
                              </p:par>
                              <p:par>
                                <p:cTn id="32" presetID="10" presetClass="entr" presetSubtype="0" fill="hold" nodeType="withEffect">
                                  <p:stCondLst>
                                    <p:cond delay="0"/>
                                  </p:stCondLst>
                                  <p:childTnLst>
                                    <p:set>
                                      <p:cBhvr>
                                        <p:cTn id="33" dur="1" fill="hold">
                                          <p:stCondLst>
                                            <p:cond delay="0"/>
                                          </p:stCondLst>
                                        </p:cTn>
                                        <p:tgtEl>
                                          <p:spTgt spid="104"/>
                                        </p:tgtEl>
                                        <p:attrNameLst>
                                          <p:attrName>style.visibility</p:attrName>
                                        </p:attrNameLst>
                                      </p:cBhvr>
                                      <p:to>
                                        <p:strVal val="visible"/>
                                      </p:to>
                                    </p:set>
                                    <p:animEffect transition="in" filter="fade">
                                      <p:cBhvr>
                                        <p:cTn id="34" dur="500"/>
                                        <p:tgtEl>
                                          <p:spTgt spid="104"/>
                                        </p:tgtEl>
                                      </p:cBhvr>
                                    </p:animEffect>
                                  </p:childTnLst>
                                </p:cTn>
                              </p:par>
                              <p:par>
                                <p:cTn id="35" presetID="10" presetClass="entr" presetSubtype="0" fill="hold" nodeType="with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fade">
                                      <p:cBhvr>
                                        <p:cTn id="37" dur="500"/>
                                        <p:tgtEl>
                                          <p:spTgt spid="99"/>
                                        </p:tgtEl>
                                      </p:cBhvr>
                                    </p:animEffect>
                                  </p:childTnLst>
                                </p:cTn>
                              </p:par>
                              <p:par>
                                <p:cTn id="38" presetID="10" presetClass="entr" presetSubtype="0" fill="hold" nodeType="withEffect">
                                  <p:stCondLst>
                                    <p:cond delay="0"/>
                                  </p:stCondLst>
                                  <p:childTnLst>
                                    <p:set>
                                      <p:cBhvr>
                                        <p:cTn id="39" dur="1" fill="hold">
                                          <p:stCondLst>
                                            <p:cond delay="0"/>
                                          </p:stCondLst>
                                        </p:cTn>
                                        <p:tgtEl>
                                          <p:spTgt spid="101"/>
                                        </p:tgtEl>
                                        <p:attrNameLst>
                                          <p:attrName>style.visibility</p:attrName>
                                        </p:attrNameLst>
                                      </p:cBhvr>
                                      <p:to>
                                        <p:strVal val="visible"/>
                                      </p:to>
                                    </p:set>
                                    <p:animEffect transition="in" filter="fade">
                                      <p:cBhvr>
                                        <p:cTn id="40" dur="500"/>
                                        <p:tgtEl>
                                          <p:spTgt spid="101"/>
                                        </p:tgtEl>
                                      </p:cBhvr>
                                    </p:animEffect>
                                  </p:childTnLst>
                                </p:cTn>
                              </p:par>
                              <p:par>
                                <p:cTn id="41" presetID="10" presetClass="entr" presetSubtype="0" fill="hold" nodeType="withEffect">
                                  <p:stCondLst>
                                    <p:cond delay="0"/>
                                  </p:stCondLst>
                                  <p:childTnLst>
                                    <p:set>
                                      <p:cBhvr>
                                        <p:cTn id="42" dur="1" fill="hold">
                                          <p:stCondLst>
                                            <p:cond delay="0"/>
                                          </p:stCondLst>
                                        </p:cTn>
                                        <p:tgtEl>
                                          <p:spTgt spid="103"/>
                                        </p:tgtEl>
                                        <p:attrNameLst>
                                          <p:attrName>style.visibility</p:attrName>
                                        </p:attrNameLst>
                                      </p:cBhvr>
                                      <p:to>
                                        <p:strVal val="visible"/>
                                      </p:to>
                                    </p:set>
                                    <p:animEffect transition="in" filter="fade">
                                      <p:cBhvr>
                                        <p:cTn id="43" dur="500"/>
                                        <p:tgtEl>
                                          <p:spTgt spid="103"/>
                                        </p:tgtEl>
                                      </p:cBhvr>
                                    </p:animEffect>
                                  </p:childTnLst>
                                </p:cTn>
                              </p:par>
                              <p:par>
                                <p:cTn id="44" presetID="10" presetClass="entr" presetSubtype="0" fill="hold" nodeType="withEffect">
                                  <p:stCondLst>
                                    <p:cond delay="0"/>
                                  </p:stCondLst>
                                  <p:childTnLst>
                                    <p:set>
                                      <p:cBhvr>
                                        <p:cTn id="45" dur="1" fill="hold">
                                          <p:stCondLst>
                                            <p:cond delay="0"/>
                                          </p:stCondLst>
                                        </p:cTn>
                                        <p:tgtEl>
                                          <p:spTgt spid="100"/>
                                        </p:tgtEl>
                                        <p:attrNameLst>
                                          <p:attrName>style.visibility</p:attrName>
                                        </p:attrNameLst>
                                      </p:cBhvr>
                                      <p:to>
                                        <p:strVal val="visible"/>
                                      </p:to>
                                    </p:set>
                                    <p:animEffect transition="in" filter="fade">
                                      <p:cBhvr>
                                        <p:cTn id="46" dur="500"/>
                                        <p:tgtEl>
                                          <p:spTgt spid="10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90"/>
                                        </p:tgtEl>
                                        <p:attrNameLst>
                                          <p:attrName>style.visibility</p:attrName>
                                        </p:attrNameLst>
                                      </p:cBhvr>
                                      <p:to>
                                        <p:strVal val="visible"/>
                                      </p:to>
                                    </p:set>
                                    <p:animEffect transition="in" filter="fade">
                                      <p:cBhvr>
                                        <p:cTn id="49" dur="500"/>
                                        <p:tgtEl>
                                          <p:spTgt spid="9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9"/>
                                        </p:tgtEl>
                                        <p:attrNameLst>
                                          <p:attrName>style.visibility</p:attrName>
                                        </p:attrNameLst>
                                      </p:cBhvr>
                                      <p:to>
                                        <p:strVal val="visible"/>
                                      </p:to>
                                    </p:set>
                                    <p:animEffect transition="in" filter="fade">
                                      <p:cBhvr>
                                        <p:cTn id="52" dur="500"/>
                                        <p:tgtEl>
                                          <p:spTgt spid="11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fade">
                                      <p:cBhvr>
                                        <p:cTn id="55" dur="500"/>
                                        <p:tgtEl>
                                          <p:spTgt spid="120"/>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fade">
                                      <p:cBhvr>
                                        <p:cTn id="58" dur="500"/>
                                        <p:tgtEl>
                                          <p:spTgt spid="12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22"/>
                                        </p:tgtEl>
                                        <p:attrNameLst>
                                          <p:attrName>style.visibility</p:attrName>
                                        </p:attrNameLst>
                                      </p:cBhvr>
                                      <p:to>
                                        <p:strVal val="visible"/>
                                      </p:to>
                                    </p:set>
                                    <p:animEffect transition="in" filter="fade">
                                      <p:cBhvr>
                                        <p:cTn id="61" dur="500"/>
                                        <p:tgtEl>
                                          <p:spTgt spid="122"/>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3"/>
                                        </p:tgtEl>
                                        <p:attrNameLst>
                                          <p:attrName>style.visibility</p:attrName>
                                        </p:attrNameLst>
                                      </p:cBhvr>
                                      <p:to>
                                        <p:strVal val="visible"/>
                                      </p:to>
                                    </p:set>
                                    <p:animEffect transition="in" filter="fade">
                                      <p:cBhvr>
                                        <p:cTn id="64" dur="500"/>
                                        <p:tgtEl>
                                          <p:spTgt spid="123"/>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124"/>
                                        </p:tgtEl>
                                        <p:attrNameLst>
                                          <p:attrName>style.visibility</p:attrName>
                                        </p:attrNameLst>
                                      </p:cBhvr>
                                      <p:to>
                                        <p:strVal val="visible"/>
                                      </p:to>
                                    </p:set>
                                    <p:animEffect transition="in" filter="fade">
                                      <p:cBhvr>
                                        <p:cTn id="67" dur="500"/>
                                        <p:tgtEl>
                                          <p:spTgt spid="12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25"/>
                                        </p:tgtEl>
                                        <p:attrNameLst>
                                          <p:attrName>style.visibility</p:attrName>
                                        </p:attrNameLst>
                                      </p:cBhvr>
                                      <p:to>
                                        <p:strVal val="visible"/>
                                      </p:to>
                                    </p:set>
                                    <p:animEffect transition="in" filter="fade">
                                      <p:cBhvr>
                                        <p:cTn id="70" dur="500"/>
                                        <p:tgtEl>
                                          <p:spTgt spid="12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26"/>
                                        </p:tgtEl>
                                        <p:attrNameLst>
                                          <p:attrName>style.visibility</p:attrName>
                                        </p:attrNameLst>
                                      </p:cBhvr>
                                      <p:to>
                                        <p:strVal val="visible"/>
                                      </p:to>
                                    </p:set>
                                    <p:animEffect transition="in" filter="fade">
                                      <p:cBhvr>
                                        <p:cTn id="73" dur="500"/>
                                        <p:tgtEl>
                                          <p:spTgt spid="126"/>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27"/>
                                        </p:tgtEl>
                                        <p:attrNameLst>
                                          <p:attrName>style.visibility</p:attrName>
                                        </p:attrNameLst>
                                      </p:cBhvr>
                                      <p:to>
                                        <p:strVal val="visible"/>
                                      </p:to>
                                    </p:set>
                                    <p:animEffect transition="in" filter="fade">
                                      <p:cBhvr>
                                        <p:cTn id="76" dur="500"/>
                                        <p:tgtEl>
                                          <p:spTgt spid="12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128"/>
                                        </p:tgtEl>
                                        <p:attrNameLst>
                                          <p:attrName>style.visibility</p:attrName>
                                        </p:attrNameLst>
                                      </p:cBhvr>
                                      <p:to>
                                        <p:strVal val="visible"/>
                                      </p:to>
                                    </p:set>
                                    <p:animEffect transition="in" filter="fade">
                                      <p:cBhvr>
                                        <p:cTn id="79" dur="500"/>
                                        <p:tgtEl>
                                          <p:spTgt spid="128"/>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9"/>
                                        </p:tgtEl>
                                        <p:attrNameLst>
                                          <p:attrName>style.visibility</p:attrName>
                                        </p:attrNameLst>
                                      </p:cBhvr>
                                      <p:to>
                                        <p:strVal val="visible"/>
                                      </p:to>
                                    </p:set>
                                    <p:animEffect transition="in" filter="fade">
                                      <p:cBhvr>
                                        <p:cTn id="82" dur="500"/>
                                        <p:tgtEl>
                                          <p:spTgt spid="12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130"/>
                                        </p:tgtEl>
                                        <p:attrNameLst>
                                          <p:attrName>style.visibility</p:attrName>
                                        </p:attrNameLst>
                                      </p:cBhvr>
                                      <p:to>
                                        <p:strVal val="visible"/>
                                      </p:to>
                                    </p:set>
                                    <p:animEffect transition="in" filter="fade">
                                      <p:cBhvr>
                                        <p:cTn id="85" dur="500"/>
                                        <p:tgtEl>
                                          <p:spTgt spid="130"/>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77"/>
                                        </p:tgtEl>
                                        <p:attrNameLst>
                                          <p:attrName>style.visibility</p:attrName>
                                        </p:attrNameLst>
                                      </p:cBhvr>
                                      <p:to>
                                        <p:strVal val="visible"/>
                                      </p:to>
                                    </p:set>
                                    <p:animEffect transition="in" filter="fade">
                                      <p:cBhvr>
                                        <p:cTn id="88" dur="500"/>
                                        <p:tgtEl>
                                          <p:spTgt spid="77"/>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134"/>
                                        </p:tgtEl>
                                        <p:attrNameLst>
                                          <p:attrName>style.visibility</p:attrName>
                                        </p:attrNameLst>
                                      </p:cBhvr>
                                      <p:to>
                                        <p:strVal val="visible"/>
                                      </p:to>
                                    </p:set>
                                    <p:animEffect transition="in" filter="fade">
                                      <p:cBhvr>
                                        <p:cTn id="91" dur="500"/>
                                        <p:tgtEl>
                                          <p:spTgt spid="134"/>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37"/>
                                        </p:tgtEl>
                                        <p:attrNameLst>
                                          <p:attrName>style.visibility</p:attrName>
                                        </p:attrNameLst>
                                      </p:cBhvr>
                                      <p:to>
                                        <p:strVal val="visible"/>
                                      </p:to>
                                    </p:set>
                                    <p:animEffect transition="in" filter="fade">
                                      <p:cBhvr>
                                        <p:cTn id="94" dur="500"/>
                                        <p:tgtEl>
                                          <p:spTgt spid="137"/>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138"/>
                                        </p:tgtEl>
                                        <p:attrNameLst>
                                          <p:attrName>style.visibility</p:attrName>
                                        </p:attrNameLst>
                                      </p:cBhvr>
                                      <p:to>
                                        <p:strVal val="visible"/>
                                      </p:to>
                                    </p:set>
                                    <p:animEffect transition="in" filter="fade">
                                      <p:cBhvr>
                                        <p:cTn id="97" dur="500"/>
                                        <p:tgtEl>
                                          <p:spTgt spid="138"/>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139"/>
                                        </p:tgtEl>
                                        <p:attrNameLst>
                                          <p:attrName>style.visibility</p:attrName>
                                        </p:attrNameLst>
                                      </p:cBhvr>
                                      <p:to>
                                        <p:strVal val="visible"/>
                                      </p:to>
                                    </p:set>
                                    <p:animEffect transition="in" filter="fade">
                                      <p:cBhvr>
                                        <p:cTn id="100" dur="500"/>
                                        <p:tgtEl>
                                          <p:spTgt spid="139"/>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Effect transition="in" filter="fade">
                                      <p:cBhvr>
                                        <p:cTn id="103" dur="500"/>
                                        <p:tgtEl>
                                          <p:spTgt spid="140"/>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500"/>
                                        <p:tgtEl>
                                          <p:spTgt spid="141"/>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142"/>
                                        </p:tgtEl>
                                        <p:attrNameLst>
                                          <p:attrName>style.visibility</p:attrName>
                                        </p:attrNameLst>
                                      </p:cBhvr>
                                      <p:to>
                                        <p:strVal val="visible"/>
                                      </p:to>
                                    </p:set>
                                    <p:animEffect transition="in" filter="fade">
                                      <p:cBhvr>
                                        <p:cTn id="109" dur="500"/>
                                        <p:tgtEl>
                                          <p:spTgt spid="142"/>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143"/>
                                        </p:tgtEl>
                                        <p:attrNameLst>
                                          <p:attrName>style.visibility</p:attrName>
                                        </p:attrNameLst>
                                      </p:cBhvr>
                                      <p:to>
                                        <p:strVal val="visible"/>
                                      </p:to>
                                    </p:set>
                                    <p:animEffect transition="in" filter="fade">
                                      <p:cBhvr>
                                        <p:cTn id="112" dur="500"/>
                                        <p:tgtEl>
                                          <p:spTgt spid="143"/>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44"/>
                                        </p:tgtEl>
                                        <p:attrNameLst>
                                          <p:attrName>style.visibility</p:attrName>
                                        </p:attrNameLst>
                                      </p:cBhvr>
                                      <p:to>
                                        <p:strVal val="visible"/>
                                      </p:to>
                                    </p:set>
                                    <p:animEffect transition="in" filter="fade">
                                      <p:cBhvr>
                                        <p:cTn id="115" dur="500"/>
                                        <p:tgtEl>
                                          <p:spTgt spid="144"/>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45"/>
                                        </p:tgtEl>
                                        <p:attrNameLst>
                                          <p:attrName>style.visibility</p:attrName>
                                        </p:attrNameLst>
                                      </p:cBhvr>
                                      <p:to>
                                        <p:strVal val="visible"/>
                                      </p:to>
                                    </p:set>
                                    <p:animEffect transition="in" filter="fade">
                                      <p:cBhvr>
                                        <p:cTn id="118" dur="500"/>
                                        <p:tgtEl>
                                          <p:spTgt spid="145"/>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146"/>
                                        </p:tgtEl>
                                        <p:attrNameLst>
                                          <p:attrName>style.visibility</p:attrName>
                                        </p:attrNameLst>
                                      </p:cBhvr>
                                      <p:to>
                                        <p:strVal val="visible"/>
                                      </p:to>
                                    </p:set>
                                    <p:animEffect transition="in" filter="fade">
                                      <p:cBhvr>
                                        <p:cTn id="121" dur="500"/>
                                        <p:tgtEl>
                                          <p:spTgt spid="14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47"/>
                                        </p:tgtEl>
                                        <p:attrNameLst>
                                          <p:attrName>style.visibility</p:attrName>
                                        </p:attrNameLst>
                                      </p:cBhvr>
                                      <p:to>
                                        <p:strVal val="visible"/>
                                      </p:to>
                                    </p:set>
                                    <p:animEffect transition="in" filter="fade">
                                      <p:cBhvr>
                                        <p:cTn id="124" dur="500"/>
                                        <p:tgtEl>
                                          <p:spTgt spid="147"/>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48"/>
                                        </p:tgtEl>
                                        <p:attrNameLst>
                                          <p:attrName>style.visibility</p:attrName>
                                        </p:attrNameLst>
                                      </p:cBhvr>
                                      <p:to>
                                        <p:strVal val="visible"/>
                                      </p:to>
                                    </p:set>
                                    <p:animEffect transition="in" filter="fade">
                                      <p:cBhvr>
                                        <p:cTn id="127" dur="500"/>
                                        <p:tgtEl>
                                          <p:spTgt spid="148"/>
                                        </p:tgtEl>
                                      </p:cBhvr>
                                    </p:animEffect>
                                  </p:childTnLst>
                                </p:cTn>
                              </p:par>
                            </p:childTnLst>
                          </p:cTn>
                        </p:par>
                      </p:childTnLst>
                    </p:cTn>
                  </p:par>
                  <p:par>
                    <p:cTn id="128" fill="hold">
                      <p:stCondLst>
                        <p:cond delay="indefinite"/>
                      </p:stCondLst>
                      <p:childTnLst>
                        <p:par>
                          <p:cTn id="129" fill="hold">
                            <p:stCondLst>
                              <p:cond delay="0"/>
                            </p:stCondLst>
                            <p:childTnLst>
                              <p:par>
                                <p:cTn id="130" presetID="21" presetClass="entr" presetSubtype="1" fill="hold" grpId="0" nodeType="clickEffect">
                                  <p:stCondLst>
                                    <p:cond delay="0"/>
                                  </p:stCondLst>
                                  <p:childTnLst>
                                    <p:set>
                                      <p:cBhvr>
                                        <p:cTn id="131" dur="1" fill="hold">
                                          <p:stCondLst>
                                            <p:cond delay="0"/>
                                          </p:stCondLst>
                                        </p:cTn>
                                        <p:tgtEl>
                                          <p:spTgt spid="1026"/>
                                        </p:tgtEl>
                                        <p:attrNameLst>
                                          <p:attrName>style.visibility</p:attrName>
                                        </p:attrNameLst>
                                      </p:cBhvr>
                                      <p:to>
                                        <p:strVal val="visible"/>
                                      </p:to>
                                    </p:set>
                                    <p:animEffect transition="in" filter="wheel(1)">
                                      <p:cBhvr>
                                        <p:cTn id="132" dur="2000"/>
                                        <p:tgtEl>
                                          <p:spTgt spid="1026"/>
                                        </p:tgtEl>
                                      </p:cBhvr>
                                    </p:animEffect>
                                  </p:childTnLst>
                                </p:cTn>
                              </p:par>
                            </p:childTnLst>
                          </p:cTn>
                        </p:par>
                        <p:par>
                          <p:cTn id="133" fill="hold">
                            <p:stCondLst>
                              <p:cond delay="2000"/>
                            </p:stCondLst>
                            <p:childTnLst>
                              <p:par>
                                <p:cTn id="134" presetID="3" presetClass="emph" presetSubtype="2" fill="hold" grpId="1" nodeType="afterEffect">
                                  <p:stCondLst>
                                    <p:cond delay="0"/>
                                  </p:stCondLst>
                                  <p:childTnLst>
                                    <p:animClr clrSpc="rgb" dir="cw">
                                      <p:cBhvr override="childStyle">
                                        <p:cTn id="135" dur="2000" fill="hold"/>
                                        <p:tgtEl>
                                          <p:spTgt spid="119"/>
                                        </p:tgtEl>
                                        <p:attrNameLst>
                                          <p:attrName>style.color</p:attrName>
                                        </p:attrNameLst>
                                      </p:cBhvr>
                                      <p:to>
                                        <a:schemeClr val="accent2"/>
                                      </p:to>
                                    </p:animClr>
                                  </p:childTnLst>
                                </p:cTn>
                              </p:par>
                              <p:par>
                                <p:cTn id="136" presetID="3" presetClass="emph" presetSubtype="2" fill="hold" grpId="1" nodeType="withEffect">
                                  <p:stCondLst>
                                    <p:cond delay="0"/>
                                  </p:stCondLst>
                                  <p:childTnLst>
                                    <p:animClr clrSpc="rgb" dir="cw">
                                      <p:cBhvr override="childStyle">
                                        <p:cTn id="137" dur="2000" fill="hold"/>
                                        <p:tgtEl>
                                          <p:spTgt spid="120"/>
                                        </p:tgtEl>
                                        <p:attrNameLst>
                                          <p:attrName>style.color</p:attrName>
                                        </p:attrNameLst>
                                      </p:cBhvr>
                                      <p:to>
                                        <a:schemeClr val="accent2"/>
                                      </p:to>
                                    </p:animClr>
                                  </p:childTnLst>
                                </p:cTn>
                              </p:par>
                              <p:par>
                                <p:cTn id="138" presetID="3" presetClass="emph" presetSubtype="2" fill="hold" grpId="1" nodeType="withEffect">
                                  <p:stCondLst>
                                    <p:cond delay="0"/>
                                  </p:stCondLst>
                                  <p:childTnLst>
                                    <p:animClr clrSpc="rgb" dir="cw">
                                      <p:cBhvr override="childStyle">
                                        <p:cTn id="139" dur="2000" fill="hold"/>
                                        <p:tgtEl>
                                          <p:spTgt spid="121"/>
                                        </p:tgtEl>
                                        <p:attrNameLst>
                                          <p:attrName>style.color</p:attrName>
                                        </p:attrNameLst>
                                      </p:cBhvr>
                                      <p:to>
                                        <a:schemeClr val="accent2"/>
                                      </p:to>
                                    </p:animClr>
                                  </p:childTnLst>
                                </p:cTn>
                              </p:par>
                              <p:par>
                                <p:cTn id="140" presetID="3" presetClass="emph" presetSubtype="2" fill="hold" grpId="1" nodeType="withEffect">
                                  <p:stCondLst>
                                    <p:cond delay="0"/>
                                  </p:stCondLst>
                                  <p:childTnLst>
                                    <p:animClr clrSpc="rgb" dir="cw">
                                      <p:cBhvr override="childStyle">
                                        <p:cTn id="141" dur="2000" fill="hold"/>
                                        <p:tgtEl>
                                          <p:spTgt spid="122"/>
                                        </p:tgtEl>
                                        <p:attrNameLst>
                                          <p:attrName>style.color</p:attrName>
                                        </p:attrNameLst>
                                      </p:cBhvr>
                                      <p:to>
                                        <a:schemeClr val="accent2"/>
                                      </p:to>
                                    </p:animClr>
                                  </p:childTnLst>
                                </p:cTn>
                              </p:par>
                              <p:par>
                                <p:cTn id="142" presetID="3" presetClass="emph" presetSubtype="2" fill="hold" grpId="1" nodeType="withEffect">
                                  <p:stCondLst>
                                    <p:cond delay="0"/>
                                  </p:stCondLst>
                                  <p:childTnLst>
                                    <p:animClr clrSpc="rgb" dir="cw">
                                      <p:cBhvr override="childStyle">
                                        <p:cTn id="143" dur="2000" fill="hold"/>
                                        <p:tgtEl>
                                          <p:spTgt spid="123"/>
                                        </p:tgtEl>
                                        <p:attrNameLst>
                                          <p:attrName>style.color</p:attrName>
                                        </p:attrNameLst>
                                      </p:cBhvr>
                                      <p:to>
                                        <a:schemeClr val="accent2"/>
                                      </p:to>
                                    </p:animClr>
                                  </p:childTnLst>
                                </p:cTn>
                              </p:par>
                              <p:par>
                                <p:cTn id="144" presetID="3" presetClass="emph" presetSubtype="2" fill="hold" grpId="1" nodeType="withEffect">
                                  <p:stCondLst>
                                    <p:cond delay="0"/>
                                  </p:stCondLst>
                                  <p:childTnLst>
                                    <p:animClr clrSpc="rgb" dir="cw">
                                      <p:cBhvr override="childStyle">
                                        <p:cTn id="145" dur="2000" fill="hold"/>
                                        <p:tgtEl>
                                          <p:spTgt spid="124"/>
                                        </p:tgtEl>
                                        <p:attrNameLst>
                                          <p:attrName>style.color</p:attrName>
                                        </p:attrNameLst>
                                      </p:cBhvr>
                                      <p:to>
                                        <a:schemeClr val="accent2"/>
                                      </p:to>
                                    </p:animClr>
                                  </p:childTnLst>
                                </p:cTn>
                              </p:par>
                              <p:par>
                                <p:cTn id="146" presetID="3" presetClass="emph" presetSubtype="2" fill="hold" grpId="1" nodeType="withEffect">
                                  <p:stCondLst>
                                    <p:cond delay="0"/>
                                  </p:stCondLst>
                                  <p:childTnLst>
                                    <p:animClr clrSpc="rgb" dir="cw">
                                      <p:cBhvr override="childStyle">
                                        <p:cTn id="147" dur="2000" fill="hold"/>
                                        <p:tgtEl>
                                          <p:spTgt spid="126"/>
                                        </p:tgtEl>
                                        <p:attrNameLst>
                                          <p:attrName>style.color</p:attrName>
                                        </p:attrNameLst>
                                      </p:cBhvr>
                                      <p:to>
                                        <a:schemeClr val="accent2"/>
                                      </p:to>
                                    </p:animClr>
                                  </p:childTnLst>
                                </p:cTn>
                              </p:par>
                              <p:par>
                                <p:cTn id="148" presetID="3" presetClass="emph" presetSubtype="2" fill="hold" grpId="1" nodeType="withEffect">
                                  <p:stCondLst>
                                    <p:cond delay="0"/>
                                  </p:stCondLst>
                                  <p:childTnLst>
                                    <p:animClr clrSpc="rgb" dir="cw">
                                      <p:cBhvr override="childStyle">
                                        <p:cTn id="149" dur="2000" fill="hold"/>
                                        <p:tgtEl>
                                          <p:spTgt spid="127"/>
                                        </p:tgtEl>
                                        <p:attrNameLst>
                                          <p:attrName>style.color</p:attrName>
                                        </p:attrNameLst>
                                      </p:cBhvr>
                                      <p:to>
                                        <a:schemeClr val="accent2"/>
                                      </p:to>
                                    </p:animClr>
                                  </p:childTnLst>
                                </p:cTn>
                              </p:par>
                              <p:par>
                                <p:cTn id="150" presetID="3" presetClass="emph" presetSubtype="2" fill="hold" grpId="1" nodeType="withEffect">
                                  <p:stCondLst>
                                    <p:cond delay="0"/>
                                  </p:stCondLst>
                                  <p:childTnLst>
                                    <p:animClr clrSpc="rgb" dir="cw">
                                      <p:cBhvr override="childStyle">
                                        <p:cTn id="151" dur="2000" fill="hold"/>
                                        <p:tgtEl>
                                          <p:spTgt spid="128"/>
                                        </p:tgtEl>
                                        <p:attrNameLst>
                                          <p:attrName>style.color</p:attrName>
                                        </p:attrNameLst>
                                      </p:cBhvr>
                                      <p:to>
                                        <a:schemeClr val="accent2"/>
                                      </p:to>
                                    </p:animClr>
                                  </p:childTnLst>
                                </p:cTn>
                              </p:par>
                              <p:par>
                                <p:cTn id="152" presetID="3" presetClass="emph" presetSubtype="2" fill="hold" grpId="1" nodeType="withEffect">
                                  <p:stCondLst>
                                    <p:cond delay="0"/>
                                  </p:stCondLst>
                                  <p:childTnLst>
                                    <p:animClr clrSpc="rgb" dir="cw">
                                      <p:cBhvr override="childStyle">
                                        <p:cTn id="153" dur="2000" fill="hold"/>
                                        <p:tgtEl>
                                          <p:spTgt spid="129"/>
                                        </p:tgtEl>
                                        <p:attrNameLst>
                                          <p:attrName>style.color</p:attrName>
                                        </p:attrNameLst>
                                      </p:cBhvr>
                                      <p:to>
                                        <a:schemeClr val="accent2"/>
                                      </p:to>
                                    </p:animClr>
                                  </p:childTnLst>
                                </p:cTn>
                              </p:par>
                              <p:par>
                                <p:cTn id="154" presetID="3" presetClass="emph" presetSubtype="2" fill="hold" grpId="1" nodeType="withEffect">
                                  <p:stCondLst>
                                    <p:cond delay="0"/>
                                  </p:stCondLst>
                                  <p:childTnLst>
                                    <p:animClr clrSpc="rgb" dir="cw">
                                      <p:cBhvr override="childStyle">
                                        <p:cTn id="155" dur="2000" fill="hold"/>
                                        <p:tgtEl>
                                          <p:spTgt spid="130"/>
                                        </p:tgtEl>
                                        <p:attrNameLst>
                                          <p:attrName>style.color</p:attrName>
                                        </p:attrNameLst>
                                      </p:cBhvr>
                                      <p:to>
                                        <a:schemeClr val="accent2"/>
                                      </p:to>
                                    </p:animClr>
                                  </p:childTnLst>
                                </p:cTn>
                              </p:par>
                            </p:childTnLst>
                          </p:cTn>
                        </p:par>
                      </p:childTnLst>
                    </p:cTn>
                  </p:par>
                  <p:par>
                    <p:cTn id="156" fill="hold">
                      <p:stCondLst>
                        <p:cond delay="indefinite"/>
                      </p:stCondLst>
                      <p:childTnLst>
                        <p:par>
                          <p:cTn id="157" fill="hold">
                            <p:stCondLst>
                              <p:cond delay="0"/>
                            </p:stCondLst>
                            <p:childTnLst>
                              <p:par>
                                <p:cTn id="158" presetID="10" presetClass="entr" presetSubtype="0" fill="hold" grpId="0" nodeType="click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500"/>
                                        <p:tgtEl>
                                          <p:spTgt spid="79"/>
                                        </p:tgtEl>
                                      </p:cBhvr>
                                    </p:animEffect>
                                  </p:childTnLst>
                                </p:cTn>
                              </p:par>
                            </p:childTnLst>
                          </p:cTn>
                        </p:par>
                        <p:par>
                          <p:cTn id="161" fill="hold">
                            <p:stCondLst>
                              <p:cond delay="500"/>
                            </p:stCondLst>
                            <p:childTnLst>
                              <p:par>
                                <p:cTn id="162" presetID="22" presetClass="entr" presetSubtype="1" fill="hold" nodeType="afterEffect">
                                  <p:stCondLst>
                                    <p:cond delay="0"/>
                                  </p:stCondLst>
                                  <p:childTnLst>
                                    <p:set>
                                      <p:cBhvr>
                                        <p:cTn id="163" dur="1" fill="hold">
                                          <p:stCondLst>
                                            <p:cond delay="0"/>
                                          </p:stCondLst>
                                        </p:cTn>
                                        <p:tgtEl>
                                          <p:spTgt spid="81"/>
                                        </p:tgtEl>
                                        <p:attrNameLst>
                                          <p:attrName>style.visibility</p:attrName>
                                        </p:attrNameLst>
                                      </p:cBhvr>
                                      <p:to>
                                        <p:strVal val="visible"/>
                                      </p:to>
                                    </p:set>
                                    <p:animEffect transition="in" filter="wipe(up)">
                                      <p:cBhvr>
                                        <p:cTn id="164" dur="500"/>
                                        <p:tgtEl>
                                          <p:spTgt spid="81"/>
                                        </p:tgtEl>
                                      </p:cBhvr>
                                    </p:animEffect>
                                  </p:childTnLst>
                                </p:cTn>
                              </p:par>
                            </p:childTnLst>
                          </p:cTn>
                        </p:par>
                        <p:par>
                          <p:cTn id="165" fill="hold">
                            <p:stCondLst>
                              <p:cond delay="1000"/>
                            </p:stCondLst>
                            <p:childTnLst>
                              <p:par>
                                <p:cTn id="166" presetID="22" presetClass="entr" presetSubtype="2" fill="hold" nodeType="afterEffect">
                                  <p:stCondLst>
                                    <p:cond delay="0"/>
                                  </p:stCondLst>
                                  <p:childTnLst>
                                    <p:set>
                                      <p:cBhvr>
                                        <p:cTn id="167" dur="1" fill="hold">
                                          <p:stCondLst>
                                            <p:cond delay="0"/>
                                          </p:stCondLst>
                                        </p:cTn>
                                        <p:tgtEl>
                                          <p:spTgt spid="84"/>
                                        </p:tgtEl>
                                        <p:attrNameLst>
                                          <p:attrName>style.visibility</p:attrName>
                                        </p:attrNameLst>
                                      </p:cBhvr>
                                      <p:to>
                                        <p:strVal val="visible"/>
                                      </p:to>
                                    </p:set>
                                    <p:animEffect transition="in" filter="wipe(right)">
                                      <p:cBhvr>
                                        <p:cTn id="168" dur="500"/>
                                        <p:tgtEl>
                                          <p:spTgt spid="84"/>
                                        </p:tgtEl>
                                      </p:cBhvr>
                                    </p:animEffect>
                                  </p:childTnLst>
                                </p:cTn>
                              </p:par>
                            </p:childTnLst>
                          </p:cTn>
                        </p:par>
                        <p:par>
                          <p:cTn id="169" fill="hold">
                            <p:stCondLst>
                              <p:cond delay="1500"/>
                            </p:stCondLst>
                            <p:childTnLst>
                              <p:par>
                                <p:cTn id="170" presetID="22" presetClass="entr" presetSubtype="2" fill="hold" nodeType="afterEffect">
                                  <p:stCondLst>
                                    <p:cond delay="0"/>
                                  </p:stCondLst>
                                  <p:childTnLst>
                                    <p:set>
                                      <p:cBhvr>
                                        <p:cTn id="171" dur="1" fill="hold">
                                          <p:stCondLst>
                                            <p:cond delay="0"/>
                                          </p:stCondLst>
                                        </p:cTn>
                                        <p:tgtEl>
                                          <p:spTgt spid="86"/>
                                        </p:tgtEl>
                                        <p:attrNameLst>
                                          <p:attrName>style.visibility</p:attrName>
                                        </p:attrNameLst>
                                      </p:cBhvr>
                                      <p:to>
                                        <p:strVal val="visible"/>
                                      </p:to>
                                    </p:set>
                                    <p:animEffect transition="in" filter="wipe(right)">
                                      <p:cBhvr>
                                        <p:cTn id="172" dur="500"/>
                                        <p:tgtEl>
                                          <p:spTgt spid="86"/>
                                        </p:tgtEl>
                                      </p:cBhvr>
                                    </p:animEffect>
                                  </p:childTnLst>
                                </p:cTn>
                              </p:par>
                            </p:childTnLst>
                          </p:cTn>
                        </p:par>
                        <p:par>
                          <p:cTn id="173" fill="hold">
                            <p:stCondLst>
                              <p:cond delay="2000"/>
                            </p:stCondLst>
                            <p:childTnLst>
                              <p:par>
                                <p:cTn id="174" presetID="10" presetClass="entr" presetSubtype="0"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Effect transition="in" filter="fade">
                                      <p:cBhvr>
                                        <p:cTn id="176" dur="500"/>
                                        <p:tgtEl>
                                          <p:spTgt spid="112"/>
                                        </p:tgtEl>
                                      </p:cBhvr>
                                    </p:animEffec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grpId="0" nodeType="clickEffect">
                                  <p:stCondLst>
                                    <p:cond delay="0"/>
                                  </p:stCondLst>
                                  <p:childTnLst>
                                    <p:set>
                                      <p:cBhvr>
                                        <p:cTn id="180" dur="1" fill="hold">
                                          <p:stCondLst>
                                            <p:cond delay="0"/>
                                          </p:stCondLst>
                                        </p:cTn>
                                        <p:tgtEl>
                                          <p:spTgt spid="157"/>
                                        </p:tgtEl>
                                        <p:attrNameLst>
                                          <p:attrName>style.visibility</p:attrName>
                                        </p:attrNameLst>
                                      </p:cBhvr>
                                      <p:to>
                                        <p:strVal val="visible"/>
                                      </p:to>
                                    </p:set>
                                    <p:animEffect transition="in" filter="fade">
                                      <p:cBhvr>
                                        <p:cTn id="181" dur="500"/>
                                        <p:tgtEl>
                                          <p:spTgt spid="157"/>
                                        </p:tgtEl>
                                      </p:cBhvr>
                                    </p:animEffect>
                                  </p:childTnLst>
                                </p:cTn>
                              </p:par>
                            </p:childTnLst>
                          </p:cTn>
                        </p:par>
                        <p:par>
                          <p:cTn id="182" fill="hold">
                            <p:stCondLst>
                              <p:cond delay="500"/>
                            </p:stCondLst>
                            <p:childTnLst>
                              <p:par>
                                <p:cTn id="183" presetID="22" presetClass="entr" presetSubtype="8" fill="hold" nodeType="afterEffect">
                                  <p:stCondLst>
                                    <p:cond delay="0"/>
                                  </p:stCondLst>
                                  <p:childTnLst>
                                    <p:set>
                                      <p:cBhvr>
                                        <p:cTn id="184" dur="1" fill="hold">
                                          <p:stCondLst>
                                            <p:cond delay="0"/>
                                          </p:stCondLst>
                                        </p:cTn>
                                        <p:tgtEl>
                                          <p:spTgt spid="105"/>
                                        </p:tgtEl>
                                        <p:attrNameLst>
                                          <p:attrName>style.visibility</p:attrName>
                                        </p:attrNameLst>
                                      </p:cBhvr>
                                      <p:to>
                                        <p:strVal val="visible"/>
                                      </p:to>
                                    </p:set>
                                    <p:animEffect transition="in" filter="wipe(left)">
                                      <p:cBhvr>
                                        <p:cTn id="185" dur="500"/>
                                        <p:tgtEl>
                                          <p:spTgt spid="105"/>
                                        </p:tgtEl>
                                      </p:cBhvr>
                                    </p:animEffect>
                                  </p:childTnLst>
                                </p:cTn>
                              </p:par>
                            </p:childTnLst>
                          </p:cTn>
                        </p:par>
                        <p:par>
                          <p:cTn id="186" fill="hold">
                            <p:stCondLst>
                              <p:cond delay="1000"/>
                            </p:stCondLst>
                            <p:childTnLst>
                              <p:par>
                                <p:cTn id="187" presetID="22" presetClass="entr" presetSubtype="4" fill="hold" nodeType="afterEffect">
                                  <p:stCondLst>
                                    <p:cond delay="0"/>
                                  </p:stCondLst>
                                  <p:childTnLst>
                                    <p:set>
                                      <p:cBhvr>
                                        <p:cTn id="188" dur="1" fill="hold">
                                          <p:stCondLst>
                                            <p:cond delay="0"/>
                                          </p:stCondLst>
                                        </p:cTn>
                                        <p:tgtEl>
                                          <p:spTgt spid="107"/>
                                        </p:tgtEl>
                                        <p:attrNameLst>
                                          <p:attrName>style.visibility</p:attrName>
                                        </p:attrNameLst>
                                      </p:cBhvr>
                                      <p:to>
                                        <p:strVal val="visible"/>
                                      </p:to>
                                    </p:set>
                                    <p:animEffect transition="in" filter="wipe(down)">
                                      <p:cBhvr>
                                        <p:cTn id="189" dur="500"/>
                                        <p:tgtEl>
                                          <p:spTgt spid="107"/>
                                        </p:tgtEl>
                                      </p:cBhvr>
                                    </p:animEffect>
                                  </p:childTnLst>
                                </p:cTn>
                              </p:par>
                            </p:childTnLst>
                          </p:cTn>
                        </p:par>
                        <p:par>
                          <p:cTn id="190" fill="hold">
                            <p:stCondLst>
                              <p:cond delay="1500"/>
                            </p:stCondLst>
                            <p:childTnLst>
                              <p:par>
                                <p:cTn id="191" presetID="10" presetClass="entr" presetSubtype="0" fill="hold" grpId="0" nodeType="afterEffect">
                                  <p:stCondLst>
                                    <p:cond delay="0"/>
                                  </p:stCondLst>
                                  <p:childTnLst>
                                    <p:set>
                                      <p:cBhvr>
                                        <p:cTn id="192" dur="1" fill="hold">
                                          <p:stCondLst>
                                            <p:cond delay="0"/>
                                          </p:stCondLst>
                                        </p:cTn>
                                        <p:tgtEl>
                                          <p:spTgt spid="177"/>
                                        </p:tgtEl>
                                        <p:attrNameLst>
                                          <p:attrName>style.visibility</p:attrName>
                                        </p:attrNameLst>
                                      </p:cBhvr>
                                      <p:to>
                                        <p:strVal val="visible"/>
                                      </p:to>
                                    </p:set>
                                    <p:animEffect transition="in" filter="fade">
                                      <p:cBhvr>
                                        <p:cTn id="193" dur="500"/>
                                        <p:tgtEl>
                                          <p:spTgt spid="177"/>
                                        </p:tgtEl>
                                      </p:cBhvr>
                                    </p:animEffect>
                                  </p:childTnLst>
                                </p:cTn>
                              </p:par>
                            </p:childTnLst>
                          </p:cTn>
                        </p:par>
                      </p:childTnLst>
                    </p:cTn>
                  </p:par>
                  <p:par>
                    <p:cTn id="194" fill="hold">
                      <p:stCondLst>
                        <p:cond delay="indefinite"/>
                      </p:stCondLst>
                      <p:childTnLst>
                        <p:par>
                          <p:cTn id="195" fill="hold">
                            <p:stCondLst>
                              <p:cond delay="0"/>
                            </p:stCondLst>
                            <p:childTnLst>
                              <p:par>
                                <p:cTn id="196" presetID="10" presetClass="entr" presetSubtype="0" fill="hold" grpId="0" nodeType="clickEffect">
                                  <p:stCondLst>
                                    <p:cond delay="0"/>
                                  </p:stCondLst>
                                  <p:childTnLst>
                                    <p:set>
                                      <p:cBhvr>
                                        <p:cTn id="197" dur="1" fill="hold">
                                          <p:stCondLst>
                                            <p:cond delay="0"/>
                                          </p:stCondLst>
                                        </p:cTn>
                                        <p:tgtEl>
                                          <p:spTgt spid="165"/>
                                        </p:tgtEl>
                                        <p:attrNameLst>
                                          <p:attrName>style.visibility</p:attrName>
                                        </p:attrNameLst>
                                      </p:cBhvr>
                                      <p:to>
                                        <p:strVal val="visible"/>
                                      </p:to>
                                    </p:set>
                                    <p:animEffect transition="in" filter="fade">
                                      <p:cBhvr>
                                        <p:cTn id="198" dur="500"/>
                                        <p:tgtEl>
                                          <p:spTgt spid="165"/>
                                        </p:tgtEl>
                                      </p:cBhvr>
                                    </p:animEffect>
                                  </p:childTnLst>
                                </p:cTn>
                              </p:par>
                            </p:childTnLst>
                          </p:cTn>
                        </p:par>
                        <p:par>
                          <p:cTn id="199" fill="hold">
                            <p:stCondLst>
                              <p:cond delay="500"/>
                            </p:stCondLst>
                            <p:childTnLst>
                              <p:par>
                                <p:cTn id="200" presetID="22" presetClass="entr" presetSubtype="8" fill="hold" nodeType="afterEffect">
                                  <p:stCondLst>
                                    <p:cond delay="0"/>
                                  </p:stCondLst>
                                  <p:childTnLst>
                                    <p:set>
                                      <p:cBhvr>
                                        <p:cTn id="201" dur="1" fill="hold">
                                          <p:stCondLst>
                                            <p:cond delay="0"/>
                                          </p:stCondLst>
                                        </p:cTn>
                                        <p:tgtEl>
                                          <p:spTgt spid="109"/>
                                        </p:tgtEl>
                                        <p:attrNameLst>
                                          <p:attrName>style.visibility</p:attrName>
                                        </p:attrNameLst>
                                      </p:cBhvr>
                                      <p:to>
                                        <p:strVal val="visible"/>
                                      </p:to>
                                    </p:set>
                                    <p:animEffect transition="in" filter="wipe(left)">
                                      <p:cBhvr>
                                        <p:cTn id="202" dur="500"/>
                                        <p:tgtEl>
                                          <p:spTgt spid="109"/>
                                        </p:tgtEl>
                                      </p:cBhvr>
                                    </p:animEffect>
                                  </p:childTnLst>
                                </p:cTn>
                              </p:par>
                            </p:childTnLst>
                          </p:cTn>
                        </p:par>
                        <p:par>
                          <p:cTn id="203" fill="hold">
                            <p:stCondLst>
                              <p:cond delay="1000"/>
                            </p:stCondLst>
                            <p:childTnLst>
                              <p:par>
                                <p:cTn id="204" presetID="22" presetClass="entr" presetSubtype="8" fill="hold" nodeType="afterEffect">
                                  <p:stCondLst>
                                    <p:cond delay="0"/>
                                  </p:stCondLst>
                                  <p:childTnLst>
                                    <p:set>
                                      <p:cBhvr>
                                        <p:cTn id="205" dur="1" fill="hold">
                                          <p:stCondLst>
                                            <p:cond delay="0"/>
                                          </p:stCondLst>
                                        </p:cTn>
                                        <p:tgtEl>
                                          <p:spTgt spid="111"/>
                                        </p:tgtEl>
                                        <p:attrNameLst>
                                          <p:attrName>style.visibility</p:attrName>
                                        </p:attrNameLst>
                                      </p:cBhvr>
                                      <p:to>
                                        <p:strVal val="visible"/>
                                      </p:to>
                                    </p:set>
                                    <p:animEffect transition="in" filter="wipe(left)">
                                      <p:cBhvr>
                                        <p:cTn id="206" dur="500"/>
                                        <p:tgtEl>
                                          <p:spTgt spid="111"/>
                                        </p:tgtEl>
                                      </p:cBhvr>
                                    </p:animEffect>
                                  </p:childTnLst>
                                </p:cTn>
                              </p:par>
                            </p:childTnLst>
                          </p:cTn>
                        </p:par>
                        <p:par>
                          <p:cTn id="207" fill="hold">
                            <p:stCondLst>
                              <p:cond delay="1500"/>
                            </p:stCondLst>
                            <p:childTnLst>
                              <p:par>
                                <p:cTn id="208" presetID="10" presetClass="entr" presetSubtype="0" fill="hold" grpId="0" nodeType="afterEffect">
                                  <p:stCondLst>
                                    <p:cond delay="0"/>
                                  </p:stCondLst>
                                  <p:childTnLst>
                                    <p:set>
                                      <p:cBhvr>
                                        <p:cTn id="209" dur="1" fill="hold">
                                          <p:stCondLst>
                                            <p:cond delay="0"/>
                                          </p:stCondLst>
                                        </p:cTn>
                                        <p:tgtEl>
                                          <p:spTgt spid="178"/>
                                        </p:tgtEl>
                                        <p:attrNameLst>
                                          <p:attrName>style.visibility</p:attrName>
                                        </p:attrNameLst>
                                      </p:cBhvr>
                                      <p:to>
                                        <p:strVal val="visible"/>
                                      </p:to>
                                    </p:set>
                                    <p:animEffect transition="in" filter="fade">
                                      <p:cBhvr>
                                        <p:cTn id="210" dur="500"/>
                                        <p:tgtEl>
                                          <p:spTgt spid="178"/>
                                        </p:tgtEl>
                                      </p:cBhvr>
                                    </p:animEffect>
                                  </p:childTnLst>
                                </p:cTn>
                              </p:par>
                            </p:childTnLst>
                          </p:cTn>
                        </p:par>
                      </p:childTnLst>
                    </p:cTn>
                  </p:par>
                  <p:par>
                    <p:cTn id="211" fill="hold">
                      <p:stCondLst>
                        <p:cond delay="indefinite"/>
                      </p:stCondLst>
                      <p:childTnLst>
                        <p:par>
                          <p:cTn id="212" fill="hold">
                            <p:stCondLst>
                              <p:cond delay="0"/>
                            </p:stCondLst>
                            <p:childTnLst>
                              <p:par>
                                <p:cTn id="213" presetID="22" presetClass="entr" presetSubtype="2" fill="hold" grpId="0" nodeType="clickEffect">
                                  <p:stCondLst>
                                    <p:cond delay="0"/>
                                  </p:stCondLst>
                                  <p:childTnLst>
                                    <p:set>
                                      <p:cBhvr>
                                        <p:cTn id="214" dur="1" fill="hold">
                                          <p:stCondLst>
                                            <p:cond delay="0"/>
                                          </p:stCondLst>
                                        </p:cTn>
                                        <p:tgtEl>
                                          <p:spTgt spid="2"/>
                                        </p:tgtEl>
                                        <p:attrNameLst>
                                          <p:attrName>style.visibility</p:attrName>
                                        </p:attrNameLst>
                                      </p:cBhvr>
                                      <p:to>
                                        <p:strVal val="visible"/>
                                      </p:to>
                                    </p:set>
                                    <p:animEffect transition="in" filter="wipe(right)">
                                      <p:cBhvr>
                                        <p:cTn id="215" dur="500"/>
                                        <p:tgtEl>
                                          <p:spTgt spid="2"/>
                                        </p:tgtEl>
                                      </p:cBhvr>
                                    </p:animEffect>
                                  </p:childTnLst>
                                </p:cTn>
                              </p:par>
                            </p:childTnLst>
                          </p:cTn>
                        </p:par>
                        <p:par>
                          <p:cTn id="216" fill="hold">
                            <p:stCondLst>
                              <p:cond delay="500"/>
                            </p:stCondLst>
                            <p:childTnLst>
                              <p:par>
                                <p:cTn id="217" presetID="10" presetClass="entr" presetSubtype="0" fill="hold" grpId="0" nodeType="afterEffect">
                                  <p:stCondLst>
                                    <p:cond delay="0"/>
                                  </p:stCondLst>
                                  <p:childTnLst>
                                    <p:set>
                                      <p:cBhvr>
                                        <p:cTn id="218" dur="1" fill="hold">
                                          <p:stCondLst>
                                            <p:cond delay="0"/>
                                          </p:stCondLst>
                                        </p:cTn>
                                        <p:tgtEl>
                                          <p:spTgt spid="61"/>
                                        </p:tgtEl>
                                        <p:attrNameLst>
                                          <p:attrName>style.visibility</p:attrName>
                                        </p:attrNameLst>
                                      </p:cBhvr>
                                      <p:to>
                                        <p:strVal val="visible"/>
                                      </p:to>
                                    </p:set>
                                    <p:animEffect transition="in" filter="fade">
                                      <p:cBhvr>
                                        <p:cTn id="219"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9" grpId="0" animBg="1"/>
      <p:bldP spid="90" grpId="0" animBg="1"/>
      <p:bldP spid="119" grpId="0"/>
      <p:bldP spid="119" grpId="1"/>
      <p:bldP spid="120" grpId="0"/>
      <p:bldP spid="120" grpId="1"/>
      <p:bldP spid="121" grpId="0"/>
      <p:bldP spid="121" grpId="1"/>
      <p:bldP spid="122" grpId="0"/>
      <p:bldP spid="122" grpId="1"/>
      <p:bldP spid="123" grpId="0"/>
      <p:bldP spid="123" grpId="1"/>
      <p:bldP spid="124" grpId="0"/>
      <p:bldP spid="124" grpId="1"/>
      <p:bldP spid="125" grpId="0"/>
      <p:bldP spid="126" grpId="0"/>
      <p:bldP spid="126" grpId="1"/>
      <p:bldP spid="127" grpId="0"/>
      <p:bldP spid="127" grpId="1"/>
      <p:bldP spid="128" grpId="0"/>
      <p:bldP spid="128" grpId="1"/>
      <p:bldP spid="129" grpId="0"/>
      <p:bldP spid="129" grpId="1"/>
      <p:bldP spid="130" grpId="0"/>
      <p:bldP spid="130" grpId="1"/>
      <p:bldP spid="77" grpId="0" animBg="1"/>
      <p:bldP spid="134" grpId="0" animBg="1"/>
      <p:bldP spid="137" grpId="0"/>
      <p:bldP spid="138" grpId="0"/>
      <p:bldP spid="139" grpId="0"/>
      <p:bldP spid="140" grpId="0"/>
      <p:bldP spid="141" grpId="0"/>
      <p:bldP spid="142" grpId="0"/>
      <p:bldP spid="143" grpId="0"/>
      <p:bldP spid="144" grpId="0"/>
      <p:bldP spid="145" grpId="0"/>
      <p:bldP spid="146" grpId="0"/>
      <p:bldP spid="147" grpId="0"/>
      <p:bldP spid="148" grpId="0"/>
      <p:bldP spid="79" grpId="0" animBg="1"/>
      <p:bldP spid="157" grpId="0" animBg="1"/>
      <p:bldP spid="165" grpId="0" animBg="1"/>
      <p:bldP spid="112" grpId="0"/>
      <p:bldP spid="177" grpId="0"/>
      <p:bldP spid="178" grpId="0"/>
      <p:bldP spid="1026" grpId="0" animBg="1"/>
      <p:bldP spid="61" grpId="0"/>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1330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2308324"/>
          </a:xfrm>
          <a:prstGeom prst="rect">
            <a:avLst/>
          </a:prstGeom>
          <a:noFill/>
        </p:spPr>
        <p:txBody>
          <a:bodyPr wrap="square" rtlCol="0">
            <a:spAutoFit/>
          </a:bodyPr>
          <a:lstStyle/>
          <a:p>
            <a:r>
              <a:rPr lang="en-US" sz="3500" b="1" dirty="0">
                <a:effectLst>
                  <a:outerShdw blurRad="38100" dist="38100" dir="2700000" algn="tl">
                    <a:srgbClr val="000000">
                      <a:alpha val="43137"/>
                    </a:srgbClr>
                  </a:outerShdw>
                </a:effectLst>
              </a:rPr>
              <a:t>Heb. 9:22 ~ </a:t>
            </a:r>
            <a:r>
              <a:rPr lang="en-US" sz="3500" b="1" dirty="0">
                <a:solidFill>
                  <a:srgbClr val="FFFF00"/>
                </a:solidFill>
                <a:effectLst>
                  <a:outerShdw blurRad="38100" dist="38100" dir="2700000" algn="tl">
                    <a:srgbClr val="000000">
                      <a:alpha val="43137"/>
                    </a:srgbClr>
                  </a:outerShdw>
                </a:effectLst>
              </a:rPr>
              <a:t>And according to the law almost all things are purified with blood, and without shedding of blood there is no remission.</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2869962"/>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500" b="1" dirty="0" smtClean="0">
                <a:effectLst>
                  <a:outerShdw blurRad="38100" dist="38100" dir="2700000" algn="tl">
                    <a:srgbClr val="000000">
                      <a:alpha val="43137"/>
                    </a:srgbClr>
                  </a:outerShdw>
                </a:effectLst>
              </a:rPr>
              <a:t>Day of Reflection</a:t>
            </a:r>
            <a:endParaRPr lang="en-US" sz="3500" b="1" dirty="0">
              <a:effectLst>
                <a:outerShdw blurRad="38100" dist="38100" dir="2700000" algn="tl">
                  <a:srgbClr val="000000">
                    <a:alpha val="43137"/>
                  </a:srgbClr>
                </a:outerShdw>
              </a:effectLst>
            </a:endParaRPr>
          </a:p>
        </p:txBody>
      </p:sp>
      <p:sp>
        <p:nvSpPr>
          <p:cNvPr id="9" name="TextBox 8"/>
          <p:cNvSpPr txBox="1"/>
          <p:nvPr/>
        </p:nvSpPr>
        <p:spPr>
          <a:xfrm>
            <a:off x="447368" y="3450008"/>
            <a:ext cx="8249264" cy="2785378"/>
          </a:xfrm>
          <a:prstGeom prst="rect">
            <a:avLst/>
          </a:prstGeom>
          <a:noFill/>
        </p:spPr>
        <p:txBody>
          <a:bodyPr wrap="square" rtlCol="0">
            <a:spAutoFit/>
          </a:bodyPr>
          <a:lstStyle/>
          <a:p>
            <a:r>
              <a:rPr lang="en-US" sz="3500" b="1" dirty="0">
                <a:effectLst>
                  <a:outerShdw blurRad="38100" dist="38100" dir="2700000" algn="tl">
                    <a:srgbClr val="000000">
                      <a:alpha val="43137"/>
                    </a:srgbClr>
                  </a:outerShdw>
                </a:effectLst>
              </a:rPr>
              <a:t>Heb. 9:16-17 ~ </a:t>
            </a:r>
            <a:r>
              <a:rPr lang="en-US" sz="3500" b="1" baseline="30000" dirty="0">
                <a:effectLst>
                  <a:outerShdw blurRad="38100" dist="38100" dir="2700000" algn="tl">
                    <a:srgbClr val="000000">
                      <a:alpha val="43137"/>
                    </a:srgbClr>
                  </a:outerShdw>
                </a:effectLst>
              </a:rPr>
              <a:t>16</a:t>
            </a:r>
            <a:r>
              <a:rPr lang="en-US" sz="3500" b="1" dirty="0">
                <a:effectLst>
                  <a:outerShdw blurRad="38100" dist="38100" dir="2700000" algn="tl">
                    <a:srgbClr val="000000">
                      <a:alpha val="43137"/>
                    </a:srgbClr>
                  </a:outerShdw>
                </a:effectLst>
              </a:rPr>
              <a:t> </a:t>
            </a:r>
            <a:r>
              <a:rPr lang="en-US" sz="3500" b="1" dirty="0">
                <a:solidFill>
                  <a:srgbClr val="FFFF00"/>
                </a:solidFill>
                <a:effectLst>
                  <a:outerShdw blurRad="38100" dist="38100" dir="2700000" algn="tl">
                    <a:srgbClr val="000000">
                      <a:alpha val="43137"/>
                    </a:srgbClr>
                  </a:outerShdw>
                </a:effectLst>
              </a:rPr>
              <a:t>For where there is a testament, there must also of necessity be the death of the testator. </a:t>
            </a:r>
            <a:r>
              <a:rPr lang="en-US" sz="3500" b="1" baseline="30000" dirty="0">
                <a:effectLst>
                  <a:outerShdw blurRad="38100" dist="38100" dir="2700000" algn="tl">
                    <a:srgbClr val="000000">
                      <a:alpha val="43137"/>
                    </a:srgbClr>
                  </a:outerShdw>
                </a:effectLst>
              </a:rPr>
              <a:t>17</a:t>
            </a:r>
            <a:r>
              <a:rPr lang="en-US" sz="3500" b="1" dirty="0">
                <a:effectLst>
                  <a:outerShdw blurRad="38100" dist="38100" dir="2700000" algn="tl">
                    <a:srgbClr val="000000">
                      <a:alpha val="43137"/>
                    </a:srgbClr>
                  </a:outerShdw>
                </a:effectLst>
              </a:rPr>
              <a:t> </a:t>
            </a:r>
            <a:r>
              <a:rPr lang="en-US" sz="3500" b="1" dirty="0">
                <a:solidFill>
                  <a:srgbClr val="FFFF00"/>
                </a:solidFill>
                <a:effectLst>
                  <a:outerShdw blurRad="38100" dist="38100" dir="2700000" algn="tl">
                    <a:srgbClr val="000000">
                      <a:alpha val="43137"/>
                    </a:srgbClr>
                  </a:outerShdw>
                </a:effectLst>
              </a:rPr>
              <a:t>For a testament is in force after men are dead, since it has no power at all while the testator lives.</a:t>
            </a:r>
            <a:endParaRPr lang="en-US" sz="3500" b="1" i="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36260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1137917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530804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754326"/>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Eph. 4: 1 ~ </a:t>
            </a:r>
            <a:r>
              <a:rPr lang="en-US" sz="3600" b="1" dirty="0">
                <a:solidFill>
                  <a:srgbClr val="FFFF00"/>
                </a:solidFill>
                <a:effectLst>
                  <a:outerShdw blurRad="38100" dist="38100" dir="2700000" algn="tl">
                    <a:srgbClr val="000000">
                      <a:alpha val="43137"/>
                    </a:srgbClr>
                  </a:outerShdw>
                </a:effectLst>
              </a:rPr>
              <a:t>I, therefore, the prisoner of the Lord, beseech you to walk worthy of the calling with which you were called …</a:t>
            </a:r>
            <a:r>
              <a:rPr lang="en-US" sz="3600" b="1" i="1" dirty="0">
                <a:solidFill>
                  <a:srgbClr val="FFFF00"/>
                </a:solidFill>
                <a:effectLst>
                  <a:outerShdw blurRad="38100" dist="38100" dir="2700000" algn="tl">
                    <a:srgbClr val="000000">
                      <a:alpha val="43137"/>
                    </a:srgbClr>
                  </a:outerShdw>
                </a:effectLst>
              </a:rPr>
              <a:t> </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8335660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416556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So that her impurity is on him </a:t>
            </a:r>
            <a:r>
              <a:rPr lang="en-US" sz="3600" b="1" dirty="0">
                <a:effectLst>
                  <a:outerShdw blurRad="38100" dist="38100" dir="2700000" algn="tl">
                    <a:srgbClr val="000000">
                      <a:alpha val="43137"/>
                    </a:srgbClr>
                  </a:outerShdw>
                </a:effectLst>
              </a:rPr>
              <a:t>~ KJV, </a:t>
            </a:r>
            <a:r>
              <a:rPr lang="en-US" sz="3600" b="1" dirty="0">
                <a:solidFill>
                  <a:srgbClr val="FFFF00"/>
                </a:solidFill>
                <a:effectLst>
                  <a:outerShdw blurRad="38100" dist="38100" dir="2700000" algn="tl">
                    <a:srgbClr val="000000">
                      <a:alpha val="43137"/>
                    </a:srgbClr>
                  </a:outerShdw>
                </a:effectLst>
              </a:rPr>
              <a:t>and her flowers be upon </a:t>
            </a:r>
            <a:r>
              <a:rPr lang="en-US" sz="3600" b="1" dirty="0" smtClean="0">
                <a:solidFill>
                  <a:srgbClr val="FFFF00"/>
                </a:solidFill>
                <a:effectLst>
                  <a:outerShdw blurRad="38100" dist="38100" dir="2700000" algn="tl">
                    <a:srgbClr val="000000">
                      <a:alpha val="43137"/>
                    </a:srgbClr>
                  </a:outerShdw>
                </a:effectLst>
              </a:rPr>
              <a:t>him</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108502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2120149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Other Scriptures on Day of Atonement: </a:t>
            </a:r>
          </a:p>
        </p:txBody>
      </p:sp>
      <p:sp>
        <p:nvSpPr>
          <p:cNvPr id="5" name="TextBox 4"/>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7" name="Rectangle 6"/>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
        <p:nvSpPr>
          <p:cNvPr id="3" name="TextBox 2"/>
          <p:cNvSpPr txBox="1"/>
          <p:nvPr/>
        </p:nvSpPr>
        <p:spPr>
          <a:xfrm>
            <a:off x="685800" y="1789331"/>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a:effectLst>
                  <a:outerShdw blurRad="38100" dist="38100" dir="2700000" algn="tl">
                    <a:srgbClr val="000000">
                      <a:alpha val="43137"/>
                    </a:srgbClr>
                  </a:outerShdw>
                </a:effectLst>
              </a:rPr>
              <a:t>Lev. 23:26-32</a:t>
            </a:r>
            <a:endParaRPr lang="en-US" sz="3600" b="1" dirty="0">
              <a:effectLst>
                <a:outerShdw blurRad="38100" dist="38100" dir="2700000" algn="tl">
                  <a:srgbClr val="000000">
                    <a:alpha val="43137"/>
                  </a:srgbClr>
                </a:outerShdw>
              </a:effectLst>
            </a:endParaRPr>
          </a:p>
        </p:txBody>
      </p:sp>
      <p:sp>
        <p:nvSpPr>
          <p:cNvPr id="9" name="TextBox 8"/>
          <p:cNvSpPr txBox="1"/>
          <p:nvPr/>
        </p:nvSpPr>
        <p:spPr>
          <a:xfrm>
            <a:off x="685800" y="2362200"/>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a:effectLst>
                  <a:outerShdw blurRad="38100" dist="38100" dir="2700000" algn="tl">
                    <a:srgbClr val="000000">
                      <a:alpha val="43137"/>
                    </a:srgbClr>
                  </a:outerShdw>
                </a:effectLst>
              </a:rPr>
              <a:t>Lev. </a:t>
            </a:r>
            <a:r>
              <a:rPr lang="en-US" sz="3600" b="1" dirty="0" smtClean="0">
                <a:effectLst>
                  <a:outerShdw blurRad="38100" dist="38100" dir="2700000" algn="tl">
                    <a:srgbClr val="000000">
                      <a:alpha val="43137"/>
                    </a:srgbClr>
                  </a:outerShdw>
                </a:effectLst>
              </a:rPr>
              <a:t>25:9</a:t>
            </a:r>
            <a:endParaRPr lang="en-US" sz="3600" b="1" dirty="0">
              <a:effectLst>
                <a:outerShdw blurRad="38100" dist="38100" dir="2700000" algn="tl">
                  <a:srgbClr val="000000">
                    <a:alpha val="43137"/>
                  </a:srgbClr>
                </a:outerShdw>
              </a:effectLst>
            </a:endParaRPr>
          </a:p>
        </p:txBody>
      </p:sp>
      <p:sp>
        <p:nvSpPr>
          <p:cNvPr id="10" name="TextBox 9"/>
          <p:cNvSpPr txBox="1"/>
          <p:nvPr/>
        </p:nvSpPr>
        <p:spPr>
          <a:xfrm>
            <a:off x="685800" y="2935069"/>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effectLst>
                  <a:outerShdw blurRad="38100" dist="38100" dir="2700000" algn="tl">
                    <a:srgbClr val="000000">
                      <a:alpha val="43137"/>
                    </a:srgbClr>
                  </a:outerShdw>
                </a:effectLst>
              </a:rPr>
              <a:t>Num. 29:7-11</a:t>
            </a:r>
            <a:endParaRPr lang="en-US" sz="3600" b="1" dirty="0">
              <a:effectLst>
                <a:outerShdw blurRad="38100" dist="38100" dir="2700000" algn="tl">
                  <a:srgbClr val="000000">
                    <a:alpha val="43137"/>
                  </a:srgbClr>
                </a:outerShdw>
              </a:effectLst>
            </a:endParaRPr>
          </a:p>
        </p:txBody>
      </p:sp>
      <p:sp>
        <p:nvSpPr>
          <p:cNvPr id="11" name="TextBox 10"/>
          <p:cNvSpPr txBox="1"/>
          <p:nvPr/>
        </p:nvSpPr>
        <p:spPr>
          <a:xfrm>
            <a:off x="685800" y="1295400"/>
            <a:ext cx="8010832"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smtClean="0">
                <a:effectLst>
                  <a:outerShdw blurRad="38100" dist="38100" dir="2700000" algn="tl">
                    <a:srgbClr val="000000">
                      <a:alpha val="43137"/>
                    </a:srgbClr>
                  </a:outerShdw>
                </a:effectLst>
              </a:rPr>
              <a:t>Ex. 30:10</a:t>
            </a:r>
            <a:endParaRPr lang="en-US" sz="3600" b="1" dirty="0">
              <a:effectLst>
                <a:outerShdw blurRad="38100" dist="38100" dir="2700000" algn="tl">
                  <a:srgbClr val="000000">
                    <a:alpha val="43137"/>
                  </a:srgbClr>
                </a:outerShdw>
              </a:effectLst>
            </a:endParaRPr>
          </a:p>
        </p:txBody>
      </p:sp>
      <p:sp>
        <p:nvSpPr>
          <p:cNvPr id="12" name="TextBox 11"/>
          <p:cNvSpPr txBox="1"/>
          <p:nvPr/>
        </p:nvSpPr>
        <p:spPr>
          <a:xfrm>
            <a:off x="457200" y="3506569"/>
            <a:ext cx="8249264" cy="1200329"/>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Philo of Alexandria (c. 25 BC – c. AD 50) called it “the greatest of the feasts”</a:t>
            </a:r>
          </a:p>
        </p:txBody>
      </p:sp>
    </p:spTree>
    <p:extLst>
      <p:ext uri="{BB962C8B-B14F-4D97-AF65-F5344CB8AC3E}">
        <p14:creationId xmlns:p14="http://schemas.microsoft.com/office/powerpoint/2010/main" val="12674842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3" presetClass="emph" presetSubtype="2" fill="hold" grpId="1" nodeType="withEffect">
                                  <p:stCondLst>
                                    <p:cond delay="0"/>
                                  </p:stCondLst>
                                  <p:childTnLst>
                                    <p:animClr clrSpc="rgb" dir="cw">
                                      <p:cBhvr override="childStyle">
                                        <p:cTn id="30" dur="2000" fill="hold"/>
                                        <p:tgtEl>
                                          <p:spTgt spid="2"/>
                                        </p:tgtEl>
                                        <p:attrNameLst>
                                          <p:attrName>style.color</p:attrName>
                                        </p:attrNameLst>
                                      </p:cBhvr>
                                      <p:to>
                                        <a:schemeClr val="accent2"/>
                                      </p:to>
                                    </p:animClr>
                                  </p:childTnLst>
                                </p:cTn>
                              </p:par>
                              <p:par>
                                <p:cTn id="31" presetID="3" presetClass="emph" presetSubtype="2" fill="hold" grpId="1" nodeType="withEffect">
                                  <p:stCondLst>
                                    <p:cond delay="0"/>
                                  </p:stCondLst>
                                  <p:childTnLst>
                                    <p:animClr clrSpc="rgb" dir="cw">
                                      <p:cBhvr override="childStyle">
                                        <p:cTn id="32" dur="2000" fill="hold"/>
                                        <p:tgtEl>
                                          <p:spTgt spid="11"/>
                                        </p:tgtEl>
                                        <p:attrNameLst>
                                          <p:attrName>style.color</p:attrName>
                                        </p:attrNameLst>
                                      </p:cBhvr>
                                      <p:to>
                                        <a:schemeClr val="accent2"/>
                                      </p:to>
                                    </p:animClr>
                                  </p:childTnLst>
                                </p:cTn>
                              </p:par>
                              <p:par>
                                <p:cTn id="33" presetID="3" presetClass="emph" presetSubtype="2" fill="hold" grpId="1" nodeType="withEffect">
                                  <p:stCondLst>
                                    <p:cond delay="0"/>
                                  </p:stCondLst>
                                  <p:childTnLst>
                                    <p:animClr clrSpc="rgb" dir="cw">
                                      <p:cBhvr override="childStyle">
                                        <p:cTn id="34" dur="2000" fill="hold"/>
                                        <p:tgtEl>
                                          <p:spTgt spid="3"/>
                                        </p:tgtEl>
                                        <p:attrNameLst>
                                          <p:attrName>style.color</p:attrName>
                                        </p:attrNameLst>
                                      </p:cBhvr>
                                      <p:to>
                                        <a:schemeClr val="accent2"/>
                                      </p:to>
                                    </p:animClr>
                                  </p:childTnLst>
                                </p:cTn>
                              </p:par>
                              <p:par>
                                <p:cTn id="35" presetID="3" presetClass="emph" presetSubtype="2" fill="hold" grpId="1" nodeType="withEffect">
                                  <p:stCondLst>
                                    <p:cond delay="0"/>
                                  </p:stCondLst>
                                  <p:childTnLst>
                                    <p:animClr clrSpc="rgb" dir="cw">
                                      <p:cBhvr override="childStyle">
                                        <p:cTn id="36" dur="2000" fill="hold"/>
                                        <p:tgtEl>
                                          <p:spTgt spid="9"/>
                                        </p:tgtEl>
                                        <p:attrNameLst>
                                          <p:attrName>style.color</p:attrName>
                                        </p:attrNameLst>
                                      </p:cBhvr>
                                      <p:to>
                                        <a:schemeClr val="accent2"/>
                                      </p:to>
                                    </p:animClr>
                                  </p:childTnLst>
                                </p:cTn>
                              </p:par>
                              <p:par>
                                <p:cTn id="37" presetID="3" presetClass="emph" presetSubtype="2" fill="hold" grpId="1" nodeType="withEffect">
                                  <p:stCondLst>
                                    <p:cond delay="0"/>
                                  </p:stCondLst>
                                  <p:childTnLst>
                                    <p:animClr clrSpc="rgb" dir="cw">
                                      <p:cBhvr override="childStyle">
                                        <p:cTn id="38" dur="2000" fill="hold"/>
                                        <p:tgtEl>
                                          <p:spTgt spid="10"/>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9" grpId="0"/>
      <p:bldP spid="9" grpId="1"/>
      <p:bldP spid="10" grpId="0"/>
      <p:bldP spid="10" grpId="1"/>
      <p:bldP spid="11" grpId="0"/>
      <p:bldP spid="11" grpId="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375352" y="-98320"/>
            <a:ext cx="3677265" cy="677108"/>
          </a:xfrm>
          <a:prstGeom prst="rect">
            <a:avLst/>
          </a:prstGeom>
          <a:noFill/>
        </p:spPr>
        <p:txBody>
          <a:bodyPr wrap="square" rtlCol="0">
            <a:spAutoFit/>
          </a:bodyPr>
          <a:lstStyle/>
          <a:p>
            <a:r>
              <a:rPr lang="en-US" sz="3800" dirty="0" smtClean="0">
                <a:solidFill>
                  <a:srgbClr val="0096FF"/>
                </a:solidFill>
                <a:latin typeface="Leelawadee UI Semilight" panose="020B0402040204020203" pitchFamily="34" charset="-34"/>
                <a:cs typeface="Leelawadee UI Semilight" panose="020B0402040204020203" pitchFamily="34" charset="-34"/>
              </a:rPr>
              <a:t>3 : 1 – 4 : 3 5 </a:t>
            </a:r>
            <a:endParaRPr lang="en-US" sz="3800" dirty="0">
              <a:solidFill>
                <a:srgbClr val="0096FF"/>
              </a:solidFill>
              <a:latin typeface="Leelawadee UI Semilight" panose="020B0402040204020203" pitchFamily="34" charset="-34"/>
              <a:cs typeface="Leelawadee UI Semilight" panose="020B0402040204020203" pitchFamily="34" charset="-34"/>
            </a:endParaRPr>
          </a:p>
        </p:txBody>
      </p:sp>
      <p:grpSp>
        <p:nvGrpSpPr>
          <p:cNvPr id="4" name="Group 3"/>
          <p:cNvGrpSpPr/>
          <p:nvPr/>
        </p:nvGrpSpPr>
        <p:grpSpPr>
          <a:xfrm>
            <a:off x="-38100" y="-76200"/>
            <a:ext cx="8115300" cy="691285"/>
            <a:chOff x="4762500" y="1676400"/>
            <a:chExt cx="4381500" cy="691285"/>
          </a:xfrm>
        </p:grpSpPr>
        <p:sp>
          <p:nvSpPr>
            <p:cNvPr id="5" name="Rectangle 4"/>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4 : 1 – 1 6 : 3 4</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052512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Leviticus">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eviticus">
      <a:majorFont>
        <a:latin typeface="Leelawadee UI Semilight"/>
        <a:ea typeface=""/>
        <a:cs typeface=""/>
      </a:majorFont>
      <a:minorFont>
        <a:latin typeface="Leelawadee UI Semi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iticus_03-04.pptx" id="{3E221616-B9B9-4BF8-BBB8-041D984A04E9}" vid="{18242E9C-144E-44DF-B7F5-C3A5BDAEC399}"/>
    </a:ext>
  </a:extLst>
</a:theme>
</file>

<file path=docProps/app.xml><?xml version="1.0" encoding="utf-8"?>
<Properties xmlns="http://schemas.openxmlformats.org/officeDocument/2006/extended-properties" xmlns:vt="http://schemas.openxmlformats.org/officeDocument/2006/docPropsVTypes">
  <Template>Leviticus</Template>
  <TotalTime>3096</TotalTime>
  <Words>1336</Words>
  <Application>Microsoft Office PowerPoint</Application>
  <PresentationFormat>On-screen Show (4:3)</PresentationFormat>
  <Paragraphs>150</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 Rounded MT Bold</vt:lpstr>
      <vt:lpstr>Leelawadee UI Semilight</vt:lpstr>
      <vt:lpstr>Arial</vt:lpstr>
      <vt:lpstr>vtks distress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41</cp:revision>
  <dcterms:created xsi:type="dcterms:W3CDTF">2015-04-27T18:55:49Z</dcterms:created>
  <dcterms:modified xsi:type="dcterms:W3CDTF">2015-04-29T22:33:23Z</dcterms:modified>
</cp:coreProperties>
</file>