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88" r:id="rId4"/>
    <p:sldId id="257" r:id="rId5"/>
    <p:sldId id="258" r:id="rId6"/>
    <p:sldId id="262" r:id="rId7"/>
    <p:sldId id="265" r:id="rId8"/>
    <p:sldId id="271" r:id="rId9"/>
    <p:sldId id="266" r:id="rId10"/>
    <p:sldId id="272" r:id="rId11"/>
    <p:sldId id="267" r:id="rId12"/>
    <p:sldId id="270" r:id="rId13"/>
    <p:sldId id="263" r:id="rId14"/>
    <p:sldId id="264" r:id="rId15"/>
    <p:sldId id="268" r:id="rId16"/>
    <p:sldId id="269" r:id="rId17"/>
    <p:sldId id="273" r:id="rId18"/>
    <p:sldId id="274" r:id="rId19"/>
    <p:sldId id="277" r:id="rId20"/>
    <p:sldId id="279" r:id="rId21"/>
    <p:sldId id="278" r:id="rId22"/>
    <p:sldId id="275" r:id="rId23"/>
    <p:sldId id="276" r:id="rId24"/>
    <p:sldId id="280" r:id="rId25"/>
    <p:sldId id="281" r:id="rId26"/>
    <p:sldId id="282" r:id="rId27"/>
    <p:sldId id="283" r:id="rId28"/>
    <p:sldId id="284" r:id="rId29"/>
    <p:sldId id="285" r:id="rId30"/>
    <p:sldId id="286" r:id="rId31"/>
    <p:sldId id="287" r:id="rId32"/>
  </p:sldIdLst>
  <p:sldSz cx="9144000" cy="6858000" type="screen4x3"/>
  <p:notesSz cx="6858000" cy="9144000"/>
  <p:embeddedFontLst>
    <p:embeddedFont>
      <p:font typeface="Leelawadee UI Semilight" panose="020B0402040204020203" pitchFamily="34" charset="-3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21" autoAdjust="0"/>
    <p:restoredTop sz="94660"/>
  </p:normalViewPr>
  <p:slideViewPr>
    <p:cSldViewPr showGuides="1">
      <p:cViewPr>
        <p:scale>
          <a:sx n="60" d="100"/>
          <a:sy n="60" d="100"/>
        </p:scale>
        <p:origin x="633" y="96"/>
      </p:cViewPr>
      <p:guideLst>
        <p:guide orient="horz" pos="2160"/>
        <p:guide pos="2880"/>
      </p:guideLst>
    </p:cSldViewPr>
  </p:slideViewPr>
  <p:notesTextViewPr>
    <p:cViewPr>
      <p:scale>
        <a:sx n="1" d="1"/>
        <a:sy n="1" d="1"/>
      </p:scale>
      <p:origin x="0" y="0"/>
    </p:cViewPr>
  </p:notesTextViewPr>
  <p:sorterViewPr>
    <p:cViewPr>
      <p:scale>
        <a:sx n="100" d="100"/>
        <a:sy n="100" d="100"/>
      </p:scale>
      <p:origin x="0" y="-42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2789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3662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42193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5580E-090D-4AF6-8F9B-5746EE2920A6}"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1703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5580E-090D-4AF6-8F9B-5746EE2920A6}"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41483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35580E-090D-4AF6-8F9B-5746EE2920A6}"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428780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35580E-090D-4AF6-8F9B-5746EE2920A6}"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38181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35580E-090D-4AF6-8F9B-5746EE2920A6}"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397997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5580E-090D-4AF6-8F9B-5746EE2920A6}"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9752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5580E-090D-4AF6-8F9B-5746EE2920A6}"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241145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5580E-090D-4AF6-8F9B-5746EE2920A6}"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B269F-32CA-41FD-85D2-4FC326D435A7}" type="slidenum">
              <a:rPr lang="en-US" smtClean="0"/>
              <a:t>‹#›</a:t>
            </a:fld>
            <a:endParaRPr lang="en-US"/>
          </a:p>
        </p:txBody>
      </p:sp>
    </p:spTree>
    <p:extLst>
      <p:ext uri="{BB962C8B-B14F-4D97-AF65-F5344CB8AC3E}">
        <p14:creationId xmlns:p14="http://schemas.microsoft.com/office/powerpoint/2010/main" val="7233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5580E-090D-4AF6-8F9B-5746EE2920A6}" type="datetimeFigureOut">
              <a:rPr lang="en-US" smtClean="0"/>
              <a:t>4/22/2015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B269F-32CA-41FD-85D2-4FC326D435A7}" type="slidenum">
              <a:rPr lang="en-US" smtClean="0"/>
              <a:t>‹#›</a:t>
            </a:fld>
            <a:endParaRPr lang="en-US"/>
          </a:p>
        </p:txBody>
      </p:sp>
    </p:spTree>
    <p:extLst>
      <p:ext uri="{BB962C8B-B14F-4D97-AF65-F5344CB8AC3E}">
        <p14:creationId xmlns:p14="http://schemas.microsoft.com/office/powerpoint/2010/main" val="380676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32389" y="2399066"/>
            <a:ext cx="3441289" cy="1323439"/>
          </a:xfrm>
          <a:prstGeom prst="rect">
            <a:avLst/>
          </a:prstGeom>
          <a:noFill/>
        </p:spPr>
        <p:txBody>
          <a:bodyPr wrap="square" rtlCol="0">
            <a:spAutoFit/>
          </a:bodyPr>
          <a:lstStyle/>
          <a:p>
            <a:pPr>
              <a:tabLst>
                <a:tab pos="225425" algn="l"/>
              </a:tabLst>
            </a:pPr>
            <a:r>
              <a:rPr lang="en-US" sz="2000" b="1" dirty="0" smtClean="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A CD OF THIS MESSAGE     	WILL BE AVAILABLE 	IMMEDIATELY FOLLOWING THE SERVICE</a:t>
            </a:r>
            <a:endParaRPr lang="en-US" sz="2000" b="1" dirty="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pic>
        <p:nvPicPr>
          <p:cNvPr id="6" name="Picture 5"/>
          <p:cNvPicPr>
            <a:picLocks noChangeAspect="1"/>
          </p:cNvPicPr>
          <p:nvPr/>
        </p:nvPicPr>
        <p:blipFill rotWithShape="1">
          <a:blip r:embed="rId3"/>
          <a:srcRect r="9677" b="21543"/>
          <a:stretch/>
        </p:blipFill>
        <p:spPr>
          <a:xfrm>
            <a:off x="449654" y="2446170"/>
            <a:ext cx="732859" cy="1102741"/>
          </a:xfrm>
          <a:prstGeom prst="rect">
            <a:avLst/>
          </a:prstGeom>
          <a:effectLst>
            <a:glow rad="317500">
              <a:schemeClr val="bg1">
                <a:alpha val="70000"/>
              </a:schemeClr>
            </a:glow>
          </a:effectLst>
        </p:spPr>
      </p:pic>
      <p:pic>
        <p:nvPicPr>
          <p:cNvPr id="7" name="Picture 6"/>
          <p:cNvPicPr>
            <a:picLocks noChangeAspect="1"/>
          </p:cNvPicPr>
          <p:nvPr/>
        </p:nvPicPr>
        <p:blipFill rotWithShape="1">
          <a:blip r:embed="rId4"/>
          <a:srcRect t="3338" r="19837" b="19578"/>
          <a:stretch/>
        </p:blipFill>
        <p:spPr>
          <a:xfrm>
            <a:off x="429632" y="4645556"/>
            <a:ext cx="852641" cy="816453"/>
          </a:xfrm>
          <a:prstGeom prst="rect">
            <a:avLst/>
          </a:prstGeom>
          <a:effectLst>
            <a:glow rad="317500">
              <a:schemeClr val="bg1">
                <a:alpha val="70000"/>
              </a:schemeClr>
            </a:glow>
          </a:effectLst>
        </p:spPr>
      </p:pic>
      <p:sp>
        <p:nvSpPr>
          <p:cNvPr id="8" name="TextBox 7"/>
          <p:cNvSpPr txBox="1"/>
          <p:nvPr/>
        </p:nvSpPr>
        <p:spPr>
          <a:xfrm>
            <a:off x="1074175" y="4571629"/>
            <a:ext cx="3338051" cy="1323439"/>
          </a:xfrm>
          <a:prstGeom prst="rect">
            <a:avLst/>
          </a:prstGeom>
          <a:noFill/>
        </p:spPr>
        <p:txBody>
          <a:bodyPr wrap="square" rtlCol="0">
            <a:spAutoFit/>
          </a:bodyPr>
          <a:lstStyle/>
          <a:p>
            <a:pPr defTabSz="344488"/>
            <a:r>
              <a:rPr lang="en-US" sz="2000" b="1" cap="all" dirty="0" smtClean="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It will also be available 	for podcast later 	this week at calvaryokc.com</a:t>
            </a:r>
            <a:endParaRPr lang="en-US" sz="2000" b="1" cap="all" dirty="0">
              <a:solidFill>
                <a:schemeClr val="accent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9" name="TextBox 8"/>
          <p:cNvSpPr txBox="1"/>
          <p:nvPr/>
        </p:nvSpPr>
        <p:spPr>
          <a:xfrm>
            <a:off x="4876800" y="3239869"/>
            <a:ext cx="3677265" cy="646331"/>
          </a:xfrm>
          <a:prstGeom prst="rect">
            <a:avLst/>
          </a:prstGeom>
          <a:noFill/>
        </p:spPr>
        <p:txBody>
          <a:bodyPr wrap="square" rtlCol="0">
            <a:spAutoFit/>
          </a:bodyPr>
          <a:lstStyle/>
          <a:p>
            <a:r>
              <a:rPr lang="en-US" sz="3600" dirty="0" smtClean="0">
                <a:solidFill>
                  <a:schemeClr val="bg1"/>
                </a:solidFill>
                <a:latin typeface="Leelawadee UI Semilight" panose="020B0402040204020203" pitchFamily="34" charset="-34"/>
                <a:cs typeface="Leelawadee UI Semilight" panose="020B0402040204020203" pitchFamily="34" charset="-34"/>
              </a:rPr>
              <a:t>1 1 : 1 – 1 3 : 5 9</a:t>
            </a:r>
            <a:endParaRPr lang="en-US" sz="3600" dirty="0">
              <a:solidFill>
                <a:schemeClr val="bg1"/>
              </a:solidFill>
              <a:latin typeface="Leelawadee UI Semilight" panose="020B0402040204020203" pitchFamily="34" charset="-34"/>
              <a:cs typeface="Leelawadee UI Semilight" panose="020B0402040204020203" pitchFamily="34" charset="-34"/>
            </a:endParaRPr>
          </a:p>
        </p:txBody>
      </p:sp>
      <p:grpSp>
        <p:nvGrpSpPr>
          <p:cNvPr id="10" name="Group 9"/>
          <p:cNvGrpSpPr/>
          <p:nvPr/>
        </p:nvGrpSpPr>
        <p:grpSpPr>
          <a:xfrm>
            <a:off x="4762500" y="1600200"/>
            <a:ext cx="4381500" cy="990600"/>
            <a:chOff x="4762500" y="1600200"/>
            <a:chExt cx="4381500" cy="990600"/>
          </a:xfrm>
        </p:grpSpPr>
        <p:sp>
          <p:nvSpPr>
            <p:cNvPr id="11" name="Rectangle 10"/>
            <p:cNvSpPr/>
            <p:nvPr/>
          </p:nvSpPr>
          <p:spPr>
            <a:xfrm>
              <a:off x="4762500" y="1600200"/>
              <a:ext cx="4381500" cy="990600"/>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3000" y="1676400"/>
              <a:ext cx="40005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L E V I T I C U S</a:t>
              </a:r>
              <a:endParaRPr lang="en-US" sz="44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7335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8054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
        <p:nvSpPr>
          <p:cNvPr id="10" name="TextBox 9"/>
          <p:cNvSpPr txBox="1"/>
          <p:nvPr/>
        </p:nvSpPr>
        <p:spPr>
          <a:xfrm>
            <a:off x="533400" y="1609657"/>
            <a:ext cx="3124200" cy="1077218"/>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Hoopoe</a:t>
            </a:r>
            <a:r>
              <a:rPr lang="en-US" sz="3200" b="1" dirty="0" smtClean="0">
                <a:effectLst>
                  <a:outerShdw blurRad="38100" dist="38100" dir="2700000" algn="tl">
                    <a:srgbClr val="000000">
                      <a:alpha val="43137"/>
                    </a:srgbClr>
                  </a:outerShdw>
                </a:effectLst>
              </a:rPr>
              <a:t> ~ Arab “doctor bird”</a:t>
            </a:r>
            <a:endParaRPr lang="en-US" sz="3200" b="1" dirty="0">
              <a:solidFill>
                <a:srgbClr val="FFFF00"/>
              </a:solidFill>
              <a:effectLst>
                <a:outerShdw blurRad="38100" dist="38100" dir="2700000" algn="tl">
                  <a:srgbClr val="000000">
                    <a:alpha val="43137"/>
                  </a:srgbClr>
                </a:outerShdw>
              </a:effectLst>
            </a:endParaRPr>
          </a:p>
        </p:txBody>
      </p:sp>
      <p:pic>
        <p:nvPicPr>
          <p:cNvPr id="13" name="Picture 6" descr="Hoopoe"/>
          <p:cNvPicPr>
            <a:picLocks noChangeAspect="1" noChangeArrowheads="1"/>
          </p:cNvPicPr>
          <p:nvPr/>
        </p:nvPicPr>
        <p:blipFill>
          <a:blip r:embed="rId3">
            <a:extLst>
              <a:ext uri="{28A0092B-C50C-407E-A947-70E740481C1C}">
                <a14:useLocalDpi xmlns:a14="http://schemas.microsoft.com/office/drawing/2010/main" val="0"/>
              </a:ext>
            </a:extLst>
          </a:blip>
          <a:srcRect t="13095" b="3572"/>
          <a:stretch>
            <a:fillRect/>
          </a:stretch>
        </p:blipFill>
        <p:spPr bwMode="auto">
          <a:xfrm rot="21106225">
            <a:off x="4495800" y="1344314"/>
            <a:ext cx="4173538" cy="411480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402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Flying insects </a:t>
            </a:r>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 KJV, </a:t>
            </a:r>
            <a:r>
              <a:rPr lang="en-US" sz="3600" b="1" dirty="0" smtClean="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fowls</a:t>
            </a:r>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 – from Hebrew word meaning  </a:t>
            </a:r>
            <a:r>
              <a:rPr lang="en-US" sz="3600" b="1" i="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to fly</a:t>
            </a:r>
            <a:endParaRPr lang="en-US" sz="3600" b="1" i="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698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289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Boy ~ unclean 40 days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4" name="TextBox 3"/>
          <p:cNvSpPr txBox="1"/>
          <p:nvPr/>
        </p:nvSpPr>
        <p:spPr>
          <a:xfrm>
            <a:off x="450683" y="1334869"/>
            <a:ext cx="824926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Girl ~ unclean 80 days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067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683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Ps. 51:5 ~ </a:t>
            </a:r>
            <a:r>
              <a:rPr lang="en-US" sz="3600" b="1" dirty="0">
                <a:solidFill>
                  <a:srgbClr val="FFFF00"/>
                </a:solidFill>
                <a:effectLst>
                  <a:outerShdw blurRad="38100" dist="38100" dir="2700000" algn="tl">
                    <a:srgbClr val="000000">
                      <a:alpha val="43137"/>
                    </a:srgbClr>
                  </a:outerShdw>
                </a:effectLst>
              </a:rPr>
              <a:t>Behold, I was brought forth in iniquity,</a:t>
            </a:r>
          </a:p>
          <a:p>
            <a:r>
              <a:rPr lang="en-US" sz="3600" b="1" dirty="0">
                <a:solidFill>
                  <a:srgbClr val="FFFF00"/>
                </a:solidFill>
                <a:effectLst>
                  <a:outerShdw blurRad="38100" dist="38100" dir="2700000" algn="tl">
                    <a:srgbClr val="000000">
                      <a:alpha val="43137"/>
                    </a:srgbClr>
                  </a:outerShdw>
                </a:effectLst>
              </a:rPr>
              <a:t>And in sin my mother conceived me.</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903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9519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3970318"/>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Leprosy</a:t>
            </a:r>
            <a:r>
              <a:rPr lang="en-US" sz="3600" b="1"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tsara'ath</a:t>
            </a:r>
            <a:r>
              <a:rPr lang="en-US" sz="3600" b="1" i="1" dirty="0">
                <a:solidFill>
                  <a:srgbClr val="FFFF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“A </a:t>
            </a:r>
            <a:r>
              <a:rPr lang="en-US" sz="3600" b="1" dirty="0">
                <a:effectLst>
                  <a:outerShdw blurRad="38100" dist="38100" dir="2700000" algn="tl">
                    <a:srgbClr val="000000">
                      <a:alpha val="43137"/>
                    </a:srgbClr>
                  </a:outerShdw>
                </a:effectLst>
              </a:rPr>
              <a:t>slowly progressing and intractable disease characterized by subcutaneous nodules, scabs or </a:t>
            </a:r>
            <a:r>
              <a:rPr lang="en-US" sz="3600" b="1" dirty="0" err="1">
                <a:effectLst>
                  <a:outerShdw blurRad="38100" dist="38100" dir="2700000" algn="tl">
                    <a:srgbClr val="000000">
                      <a:alpha val="43137"/>
                    </a:srgbClr>
                  </a:outerShdw>
                </a:effectLst>
              </a:rPr>
              <a:t>cuticular</a:t>
            </a:r>
            <a:r>
              <a:rPr lang="en-US" sz="3600" b="1" dirty="0">
                <a:effectLst>
                  <a:outerShdw blurRad="38100" dist="38100" dir="2700000" algn="tl">
                    <a:srgbClr val="000000">
                      <a:alpha val="43137"/>
                    </a:srgbClr>
                  </a:outerShdw>
                </a:effectLst>
              </a:rPr>
              <a:t> crusts; and white shining spots appearing to be deeper than the skin</a:t>
            </a:r>
            <a:r>
              <a:rPr lang="en-US" sz="3600" b="1" dirty="0" smtClean="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(International Standard Bible Encyclopedia)</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4949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pic>
        <p:nvPicPr>
          <p:cNvPr id="1026" name="Picture 2" descr="http://upload.wikimedia.org/wikipedia/commons/b/b4/Edwin_Smith_Papyrus_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20463">
            <a:off x="4661518" y="1971130"/>
            <a:ext cx="4368545" cy="3347505"/>
          </a:xfrm>
          <a:prstGeom prst="rect">
            <a:avLst/>
          </a:prstGeom>
          <a:noFill/>
          <a:effectLst>
            <a:outerShdw blurRad="127000" dist="2667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7368" y="706608"/>
            <a:ext cx="8249264" cy="3970318"/>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Edwin Smith papyrus ~ </a:t>
            </a:r>
            <a:r>
              <a:rPr lang="en-US" sz="3600" b="1" dirty="0">
                <a:effectLst>
                  <a:outerShdw blurRad="38100" dist="38100" dir="2700000" algn="tl">
                    <a:srgbClr val="000000">
                      <a:alpha val="43137"/>
                    </a:srgbClr>
                  </a:outerShdw>
                </a:effectLst>
              </a:rPr>
              <a:t>“Fat of lion, fat of hippo, fat of cat, fat of crocodile, fat of ibex, fat of </a:t>
            </a:r>
            <a:r>
              <a:rPr lang="en-US" sz="3600" b="1" dirty="0" smtClean="0">
                <a:effectLst>
                  <a:outerShdw blurRad="38100" dist="38100" dir="2700000" algn="tl">
                    <a:srgbClr val="000000">
                      <a:alpha val="43137"/>
                    </a:srgbClr>
                  </a:outerShdw>
                </a:effectLst>
              </a:rPr>
              <a:t>serpent,</a:t>
            </a:r>
          </a:p>
          <a:p>
            <a:r>
              <a:rPr lang="en-US" sz="3600" b="1" dirty="0" smtClean="0">
                <a:effectLst>
                  <a:outerShdw blurRad="38100" dist="38100" dir="2700000" algn="tl">
                    <a:srgbClr val="000000">
                      <a:alpha val="43137"/>
                    </a:srgbClr>
                  </a:outerShdw>
                </a:effectLst>
              </a:rPr>
              <a:t>are </a:t>
            </a:r>
            <a:r>
              <a:rPr lang="en-US" sz="3600" b="1" dirty="0">
                <a:effectLst>
                  <a:outerShdw blurRad="38100" dist="38100" dir="2700000" algn="tl">
                    <a:srgbClr val="000000">
                      <a:alpha val="43137"/>
                    </a:srgbClr>
                  </a:outerShdw>
                </a:effectLst>
              </a:rPr>
              <a:t>mixed </a:t>
            </a:r>
            <a:r>
              <a:rPr lang="en-US" sz="3600" b="1" dirty="0" smtClean="0">
                <a:effectLst>
                  <a:outerShdw blurRad="38100" dist="38100" dir="2700000" algn="tl">
                    <a:srgbClr val="000000">
                      <a:alpha val="43137"/>
                    </a:srgbClr>
                  </a:outerShdw>
                </a:effectLst>
              </a:rPr>
              <a:t>together</a:t>
            </a:r>
          </a:p>
          <a:p>
            <a:r>
              <a:rPr lang="en-US" sz="3600" b="1" dirty="0" smtClean="0">
                <a:effectLst>
                  <a:outerShdw blurRad="38100" dist="38100" dir="2700000" algn="tl">
                    <a:srgbClr val="000000">
                      <a:alpha val="43137"/>
                    </a:srgbClr>
                  </a:outerShdw>
                </a:effectLst>
              </a:rPr>
              <a:t>and </a:t>
            </a:r>
            <a:r>
              <a:rPr lang="en-US" sz="3600" b="1" dirty="0">
                <a:effectLst>
                  <a:outerShdw blurRad="38100" dist="38100" dir="2700000" algn="tl">
                    <a:srgbClr val="000000">
                      <a:alpha val="43137"/>
                    </a:srgbClr>
                  </a:outerShdw>
                </a:effectLst>
              </a:rPr>
              <a:t>the head of </a:t>
            </a:r>
            <a:r>
              <a:rPr lang="en-US" sz="3600" b="1" dirty="0" smtClean="0">
                <a:effectLst>
                  <a:outerShdw blurRad="38100" dist="38100" dir="2700000" algn="tl">
                    <a:srgbClr val="000000">
                      <a:alpha val="43137"/>
                    </a:srgbClr>
                  </a:outerShdw>
                </a:effectLst>
              </a:rPr>
              <a:t>the</a:t>
            </a:r>
          </a:p>
          <a:p>
            <a:r>
              <a:rPr lang="en-US" sz="3600" b="1" dirty="0" smtClean="0">
                <a:effectLst>
                  <a:outerShdw blurRad="38100" dist="38100" dir="2700000" algn="tl">
                    <a:srgbClr val="000000">
                      <a:alpha val="43137"/>
                    </a:srgbClr>
                  </a:outerShdw>
                </a:effectLst>
              </a:rPr>
              <a:t>bald </a:t>
            </a:r>
            <a:r>
              <a:rPr lang="en-US" sz="3600" b="1" dirty="0">
                <a:effectLst>
                  <a:outerShdw blurRad="38100" dist="38100" dir="2700000" algn="tl">
                    <a:srgbClr val="000000">
                      <a:alpha val="43137"/>
                    </a:srgbClr>
                  </a:outerShdw>
                </a:effectLst>
              </a:rPr>
              <a:t>person </a:t>
            </a:r>
            <a:r>
              <a:rPr lang="en-US" sz="3600" b="1" dirty="0" smtClean="0">
                <a:effectLst>
                  <a:outerShdw blurRad="38100" dist="38100" dir="2700000" algn="tl">
                    <a:srgbClr val="000000">
                      <a:alpha val="43137"/>
                    </a:srgbClr>
                  </a:outerShdw>
                </a:effectLst>
              </a:rPr>
              <a:t>is</a:t>
            </a:r>
          </a:p>
          <a:p>
            <a:r>
              <a:rPr lang="en-US" sz="3600" b="1" dirty="0" smtClean="0">
                <a:effectLst>
                  <a:outerShdw blurRad="38100" dist="38100" dir="2700000" algn="tl">
                    <a:srgbClr val="000000">
                      <a:alpha val="43137"/>
                    </a:srgbClr>
                  </a:outerShdw>
                </a:effectLst>
              </a:rPr>
              <a:t>anointed </a:t>
            </a:r>
            <a:r>
              <a:rPr lang="en-US" sz="3600" b="1" dirty="0">
                <a:effectLst>
                  <a:outerShdw blurRad="38100" dist="38100" dir="2700000" algn="tl">
                    <a:srgbClr val="000000">
                      <a:alpha val="43137"/>
                    </a:srgbClr>
                  </a:outerShdw>
                </a:effectLst>
              </a:rPr>
              <a:t>with them.”</a:t>
            </a:r>
            <a:endParaRPr lang="en-US" sz="3600" b="1" dirty="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Tree>
    <p:extLst>
      <p:ext uri="{BB962C8B-B14F-4D97-AF65-F5344CB8AC3E}">
        <p14:creationId xmlns:p14="http://schemas.microsoft.com/office/powerpoint/2010/main" val="354865086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5632311"/>
          </a:xfrm>
          <a:prstGeom prst="rect">
            <a:avLst/>
          </a:prstGeom>
          <a:noFill/>
        </p:spPr>
        <p:txBody>
          <a:bodyPr wrap="square" rtlCol="0">
            <a:spAutoFit/>
          </a:bodyPr>
          <a:lstStyle/>
          <a:p>
            <a:r>
              <a:rPr lang="en-US" sz="3600" b="1" dirty="0" err="1">
                <a:solidFill>
                  <a:srgbClr val="FFFF00"/>
                </a:solidFill>
                <a:effectLst>
                  <a:outerShdw blurRad="38100" dist="38100" dir="2700000" algn="tl">
                    <a:srgbClr val="000000">
                      <a:alpha val="43137"/>
                    </a:srgbClr>
                  </a:outerShdw>
                </a:effectLst>
              </a:rPr>
              <a:t>Maclear’s</a:t>
            </a:r>
            <a:r>
              <a:rPr lang="en-US" sz="3600" b="1" dirty="0">
                <a:solidFill>
                  <a:srgbClr val="FFFF00"/>
                </a:solidFill>
                <a:effectLst>
                  <a:outerShdw blurRad="38100" dist="38100" dir="2700000" algn="tl">
                    <a:srgbClr val="000000">
                      <a:alpha val="43137"/>
                    </a:srgbClr>
                  </a:outerShdw>
                </a:effectLst>
              </a:rPr>
              <a:t> Handbook O.T ~ </a:t>
            </a:r>
            <a:r>
              <a:rPr lang="en-US" sz="3600" b="1" dirty="0">
                <a:effectLst>
                  <a:outerShdw blurRad="38100" dist="38100" dir="2700000" algn="tl">
                    <a:srgbClr val="000000">
                      <a:alpha val="43137"/>
                    </a:srgbClr>
                  </a:outerShdw>
                </a:effectLst>
              </a:rPr>
              <a:t>“Leprosy was ‘the outward and visible sign of the innermost spiritual corruption; a meet emblem in its small beginnings, its gradual spread, its internal disfigurement, its dissolution little by little of the whole body, of that which corrupts, degrades, and defiles man’s inner nature, and renders him unmeet to enter the presence of a pure and holy God.’”</a:t>
            </a: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5272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652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As a type of sin:</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3" name="TextBox 2"/>
          <p:cNvSpPr txBox="1"/>
          <p:nvPr/>
        </p:nvSpPr>
        <p:spPr>
          <a:xfrm>
            <a:off x="688258" y="1329655"/>
            <a:ext cx="8008374" cy="1200329"/>
          </a:xfrm>
          <a:prstGeom prst="rect">
            <a:avLst/>
          </a:prstGeom>
          <a:noFill/>
        </p:spPr>
        <p:txBody>
          <a:bodyPr wrap="square" rtlCol="0">
            <a:spAutoFit/>
          </a:bodyPr>
          <a:lstStyle/>
          <a:p>
            <a:pPr marL="285750" indent="-285750">
              <a:buFont typeface="Arial" panose="020B0604020202020204" pitchFamily="34" charset="0"/>
              <a:buChar char="•"/>
            </a:pPr>
            <a:r>
              <a:rPr lang="en-US" sz="3600" b="1" dirty="0">
                <a:effectLst>
                  <a:outerShdw blurRad="38100" dist="38100" dir="2700000" algn="tl">
                    <a:srgbClr val="000000">
                      <a:alpha val="43137"/>
                    </a:srgbClr>
                  </a:outerShdw>
                </a:effectLst>
              </a:rPr>
              <a:t>Initially considered just a surface condition</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
        <p:nvSpPr>
          <p:cNvPr id="9" name="TextBox 8"/>
          <p:cNvSpPr txBox="1"/>
          <p:nvPr/>
        </p:nvSpPr>
        <p:spPr>
          <a:xfrm>
            <a:off x="685800" y="2440493"/>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rPr>
              <a:t>Unseen cause</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0" name="TextBox 9"/>
          <p:cNvSpPr txBox="1"/>
          <p:nvPr/>
        </p:nvSpPr>
        <p:spPr>
          <a:xfrm>
            <a:off x="685800" y="3011269"/>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rPr>
              <a:t>Isolates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1" name="TextBox 10"/>
          <p:cNvSpPr txBox="1"/>
          <p:nvPr/>
        </p:nvSpPr>
        <p:spPr>
          <a:xfrm>
            <a:off x="685800" y="3561447"/>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rPr>
              <a:t>Spreads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2" name="TextBox 11"/>
          <p:cNvSpPr txBox="1"/>
          <p:nvPr/>
        </p:nvSpPr>
        <p:spPr>
          <a:xfrm>
            <a:off x="685800" y="4154269"/>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rPr>
              <a:t>Causes lack of sensitivity</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3" name="TextBox 12"/>
          <p:cNvSpPr txBox="1"/>
          <p:nvPr/>
        </p:nvSpPr>
        <p:spPr>
          <a:xfrm>
            <a:off x="685800" y="4763869"/>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smtClean="0">
                <a:effectLst>
                  <a:outerShdw blurRad="38100" dist="38100" dir="2700000" algn="tl">
                    <a:srgbClr val="000000">
                      <a:alpha val="43137"/>
                    </a:srgbClr>
                  </a:outerShdw>
                </a:effectLst>
              </a:rPr>
              <a:t>Leads to blindness</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14" name="TextBox 13"/>
          <p:cNvSpPr txBox="1"/>
          <p:nvPr/>
        </p:nvSpPr>
        <p:spPr>
          <a:xfrm>
            <a:off x="685800" y="5339214"/>
            <a:ext cx="8008374"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effectLst>
                  <a:outerShdw blurRad="38100" dist="38100" dir="2700000" algn="tl">
                    <a:srgbClr val="000000">
                      <a:alpha val="43137"/>
                    </a:srgbClr>
                  </a:outerShdw>
                </a:effectLst>
              </a:rPr>
              <a:t>Often leads to loss of hearing</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Tree>
    <p:extLst>
      <p:ext uri="{BB962C8B-B14F-4D97-AF65-F5344CB8AC3E}">
        <p14:creationId xmlns:p14="http://schemas.microsoft.com/office/powerpoint/2010/main" val="335714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9"/>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10"/>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11"/>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12"/>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1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9" grpId="0"/>
      <p:bldP spid="9" grpId="1"/>
      <p:bldP spid="10" grpId="0"/>
      <p:bldP spid="10" grpId="1"/>
      <p:bldP spid="11" grpId="0"/>
      <p:bldP spid="11" grpId="1"/>
      <p:bldP spid="12" grpId="0"/>
      <p:bldP spid="12" grpId="1"/>
      <p:bldP spid="13" grpId="0"/>
      <p:bldP spid="13" grpId="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262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Unclean</a:t>
            </a:r>
            <a:r>
              <a:rPr lang="en-US" sz="3600" b="1" dirty="0">
                <a:effectLst>
                  <a:outerShdw blurRad="38100" dist="38100" dir="2700000" algn="tl">
                    <a:srgbClr val="000000">
                      <a:alpha val="43137"/>
                    </a:srgbClr>
                  </a:outerShdw>
                </a:effectLst>
              </a:rPr>
              <a:t> ~ used 54x in chapters 13-15</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070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0116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Scaly sore </a:t>
            </a:r>
            <a:r>
              <a:rPr lang="en-US" sz="3600" b="1" dirty="0" smtClean="0">
                <a:solidFill>
                  <a:schemeClr val="bg1"/>
                </a:solidFill>
                <a:effectLst>
                  <a:outerShdw blurRad="38100" dist="38100" dir="2700000" algn="tl">
                    <a:srgbClr val="000000">
                      <a:alpha val="43137"/>
                    </a:srgbClr>
                  </a:outerShdw>
                </a:effectLst>
              </a:rPr>
              <a:t>~ KJV, </a:t>
            </a:r>
            <a:r>
              <a:rPr lang="en-US" sz="3600" b="1" dirty="0" smtClean="0">
                <a:solidFill>
                  <a:srgbClr val="FFFF00"/>
                </a:solidFill>
                <a:effectLst>
                  <a:outerShdw blurRad="38100" dist="38100" dir="2700000" algn="tl">
                    <a:srgbClr val="000000">
                      <a:alpha val="43137"/>
                    </a:srgbClr>
                  </a:outerShdw>
                </a:effectLst>
              </a:rPr>
              <a:t>the plague of the </a:t>
            </a:r>
            <a:r>
              <a:rPr lang="en-US" sz="3600" b="1" dirty="0" err="1" smtClean="0">
                <a:solidFill>
                  <a:srgbClr val="FFFF00"/>
                </a:solidFill>
                <a:effectLst>
                  <a:outerShdw blurRad="38100" dist="38100" dir="2700000" algn="tl">
                    <a:srgbClr val="000000">
                      <a:alpha val="43137"/>
                    </a:srgbClr>
                  </a:outerShdw>
                </a:effectLst>
              </a:rPr>
              <a:t>scall</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982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3117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KJV, </a:t>
            </a:r>
            <a:r>
              <a:rPr lang="en-US" sz="3600" b="1" dirty="0" smtClean="0">
                <a:solidFill>
                  <a:srgbClr val="FFFF00"/>
                </a:solidFill>
                <a:effectLst>
                  <a:outerShdw blurRad="38100" dist="38100" dir="2700000" algn="tl">
                    <a:srgbClr val="000000">
                      <a:alpha val="43137"/>
                    </a:srgbClr>
                  </a:outerShdw>
                </a:effectLst>
              </a:rPr>
              <a:t>forehead bald</a:t>
            </a:r>
            <a:endParaRPr lang="en-US" sz="3600" b="1" dirty="0">
              <a:solidFill>
                <a:schemeClr val="bg1"/>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972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796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7368" y="706608"/>
            <a:ext cx="8249264"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Acts 15:29 ~ </a:t>
            </a:r>
            <a:r>
              <a:rPr lang="en-US" sz="3600" b="1" dirty="0">
                <a:solidFill>
                  <a:srgbClr val="FFFF00"/>
                </a:solidFill>
                <a:effectLst>
                  <a:outerShdw blurRad="38100" dist="38100" dir="2700000" algn="tl">
                    <a:srgbClr val="000000">
                      <a:alpha val="43137"/>
                    </a:srgbClr>
                  </a:outerShdw>
                </a:effectLst>
              </a:rPr>
              <a:t>that you abstain from things offered to idols, from blood, from things strangled, and from sexual immorality. If you keep yourselves from these, you will do well.</a:t>
            </a:r>
            <a:endParaRPr lang="en-US" sz="3600" b="1" dirty="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
        <p:nvSpPr>
          <p:cNvPr id="9" name="TextBox 8"/>
          <p:cNvSpPr txBox="1"/>
          <p:nvPr/>
        </p:nvSpPr>
        <p:spPr>
          <a:xfrm>
            <a:off x="453772" y="3477006"/>
            <a:ext cx="8249264"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Cor. 10:31 ~ </a:t>
            </a:r>
            <a:r>
              <a:rPr lang="en-US" sz="3600" b="1" dirty="0">
                <a:solidFill>
                  <a:srgbClr val="FFFF00"/>
                </a:solidFill>
                <a:effectLst>
                  <a:outerShdw blurRad="38100" dist="38100" dir="2700000" algn="tl">
                    <a:srgbClr val="000000">
                      <a:alpha val="43137"/>
                    </a:srgbClr>
                  </a:outerShdw>
                </a:effectLst>
              </a:rPr>
              <a:t>Therefore, whether you eat or drink, or whatever you do, do all to the glory of God.</a:t>
            </a:r>
            <a:endParaRPr lang="en-US" sz="3600" b="1" dirty="0">
              <a:solidFill>
                <a:srgbClr val="FFFF00"/>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endParaRPr>
          </a:p>
        </p:txBody>
      </p:sp>
    </p:spTree>
    <p:extLst>
      <p:ext uri="{BB962C8B-B14F-4D97-AF65-F5344CB8AC3E}">
        <p14:creationId xmlns:p14="http://schemas.microsoft.com/office/powerpoint/2010/main" val="329583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3" presetClass="emph" presetSubtype="2" fill="hold" grpId="1" nodeType="afterEffect">
                                  <p:stCondLst>
                                    <p:cond delay="0"/>
                                  </p:stCondLst>
                                  <p:childTnLst>
                                    <p:animClr clrSpc="rgb" dir="cw">
                                      <p:cBhvr override="childStyle">
                                        <p:cTn id="15"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pic>
        <p:nvPicPr>
          <p:cNvPr id="9218" name="Picture 2" descr="http://www.blen.net/fotos/g00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6808">
            <a:off x="2435260" y="1292398"/>
            <a:ext cx="4724400" cy="4248151"/>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3" name="Freeform 2"/>
          <p:cNvSpPr/>
          <p:nvPr/>
        </p:nvSpPr>
        <p:spPr>
          <a:xfrm>
            <a:off x="4508844" y="1478515"/>
            <a:ext cx="210392" cy="318287"/>
          </a:xfrm>
          <a:custGeom>
            <a:avLst/>
            <a:gdLst>
              <a:gd name="connsiteX0" fmla="*/ 0 w 204998"/>
              <a:gd name="connsiteY0" fmla="*/ 0 h 315589"/>
              <a:gd name="connsiteX1" fmla="*/ 199604 w 204998"/>
              <a:gd name="connsiteY1" fmla="*/ 2697 h 315589"/>
              <a:gd name="connsiteX2" fmla="*/ 204998 w 204998"/>
              <a:gd name="connsiteY2" fmla="*/ 280524 h 315589"/>
              <a:gd name="connsiteX3" fmla="*/ 32368 w 204998"/>
              <a:gd name="connsiteY3" fmla="*/ 315589 h 315589"/>
              <a:gd name="connsiteX4" fmla="*/ 0 w 204998"/>
              <a:gd name="connsiteY4" fmla="*/ 0 h 315589"/>
              <a:gd name="connsiteX0" fmla="*/ 0 w 210392"/>
              <a:gd name="connsiteY0" fmla="*/ 0 h 318287"/>
              <a:gd name="connsiteX1" fmla="*/ 199604 w 210392"/>
              <a:gd name="connsiteY1" fmla="*/ 2697 h 318287"/>
              <a:gd name="connsiteX2" fmla="*/ 210392 w 210392"/>
              <a:gd name="connsiteY2" fmla="*/ 318287 h 318287"/>
              <a:gd name="connsiteX3" fmla="*/ 32368 w 210392"/>
              <a:gd name="connsiteY3" fmla="*/ 315589 h 318287"/>
              <a:gd name="connsiteX4" fmla="*/ 0 w 210392"/>
              <a:gd name="connsiteY4" fmla="*/ 0 h 31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92" h="318287">
                <a:moveTo>
                  <a:pt x="0" y="0"/>
                </a:moveTo>
                <a:lnTo>
                  <a:pt x="199604" y="2697"/>
                </a:lnTo>
                <a:lnTo>
                  <a:pt x="210392" y="318287"/>
                </a:lnTo>
                <a:lnTo>
                  <a:pt x="32368" y="31558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60000">
            <a:off x="4533115" y="2016636"/>
            <a:ext cx="210392" cy="326379"/>
          </a:xfrm>
          <a:custGeom>
            <a:avLst/>
            <a:gdLst>
              <a:gd name="connsiteX0" fmla="*/ 0 w 204998"/>
              <a:gd name="connsiteY0" fmla="*/ 0 h 315589"/>
              <a:gd name="connsiteX1" fmla="*/ 199604 w 204998"/>
              <a:gd name="connsiteY1" fmla="*/ 2697 h 315589"/>
              <a:gd name="connsiteX2" fmla="*/ 204998 w 204998"/>
              <a:gd name="connsiteY2" fmla="*/ 280524 h 315589"/>
              <a:gd name="connsiteX3" fmla="*/ 32368 w 204998"/>
              <a:gd name="connsiteY3" fmla="*/ 315589 h 315589"/>
              <a:gd name="connsiteX4" fmla="*/ 0 w 204998"/>
              <a:gd name="connsiteY4" fmla="*/ 0 h 315589"/>
              <a:gd name="connsiteX0" fmla="*/ 0 w 210392"/>
              <a:gd name="connsiteY0" fmla="*/ 0 h 318287"/>
              <a:gd name="connsiteX1" fmla="*/ 199604 w 210392"/>
              <a:gd name="connsiteY1" fmla="*/ 2697 h 318287"/>
              <a:gd name="connsiteX2" fmla="*/ 210392 w 210392"/>
              <a:gd name="connsiteY2" fmla="*/ 318287 h 318287"/>
              <a:gd name="connsiteX3" fmla="*/ 32368 w 210392"/>
              <a:gd name="connsiteY3" fmla="*/ 315589 h 318287"/>
              <a:gd name="connsiteX4" fmla="*/ 0 w 210392"/>
              <a:gd name="connsiteY4" fmla="*/ 0 h 318287"/>
              <a:gd name="connsiteX0" fmla="*/ 0 w 210392"/>
              <a:gd name="connsiteY0" fmla="*/ 10790 h 329077"/>
              <a:gd name="connsiteX1" fmla="*/ 202302 w 210392"/>
              <a:gd name="connsiteY1" fmla="*/ 0 h 329077"/>
              <a:gd name="connsiteX2" fmla="*/ 210392 w 210392"/>
              <a:gd name="connsiteY2" fmla="*/ 329077 h 329077"/>
              <a:gd name="connsiteX3" fmla="*/ 32368 w 210392"/>
              <a:gd name="connsiteY3" fmla="*/ 326379 h 329077"/>
              <a:gd name="connsiteX4" fmla="*/ 0 w 210392"/>
              <a:gd name="connsiteY4" fmla="*/ 10790 h 329077"/>
              <a:gd name="connsiteX0" fmla="*/ 0 w 210392"/>
              <a:gd name="connsiteY0" fmla="*/ 10790 h 326379"/>
              <a:gd name="connsiteX1" fmla="*/ 202302 w 210392"/>
              <a:gd name="connsiteY1" fmla="*/ 0 h 326379"/>
              <a:gd name="connsiteX2" fmla="*/ 210392 w 210392"/>
              <a:gd name="connsiteY2" fmla="*/ 310195 h 326379"/>
              <a:gd name="connsiteX3" fmla="*/ 32368 w 210392"/>
              <a:gd name="connsiteY3" fmla="*/ 326379 h 326379"/>
              <a:gd name="connsiteX4" fmla="*/ 0 w 210392"/>
              <a:gd name="connsiteY4" fmla="*/ 10790 h 3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92" h="326379">
                <a:moveTo>
                  <a:pt x="0" y="10790"/>
                </a:moveTo>
                <a:lnTo>
                  <a:pt x="202302" y="0"/>
                </a:lnTo>
                <a:lnTo>
                  <a:pt x="210392" y="310195"/>
                </a:lnTo>
                <a:lnTo>
                  <a:pt x="32368" y="326379"/>
                </a:lnTo>
                <a:lnTo>
                  <a:pt x="0" y="107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00">
            <a:off x="4578986" y="2533494"/>
            <a:ext cx="461236" cy="517864"/>
          </a:xfrm>
          <a:custGeom>
            <a:avLst/>
            <a:gdLst>
              <a:gd name="connsiteX0" fmla="*/ 191502 w 458539"/>
              <a:gd name="connsiteY0" fmla="*/ 5077 h 515442"/>
              <a:gd name="connsiteX1" fmla="*/ 210383 w 458539"/>
              <a:gd name="connsiteY1" fmla="*/ 96787 h 515442"/>
              <a:gd name="connsiteX2" fmla="*/ 267027 w 458539"/>
              <a:gd name="connsiteY2" fmla="*/ 177708 h 515442"/>
              <a:gd name="connsiteX3" fmla="*/ 358737 w 458539"/>
              <a:gd name="connsiteY3" fmla="*/ 266720 h 515442"/>
              <a:gd name="connsiteX4" fmla="*/ 415381 w 458539"/>
              <a:gd name="connsiteY4" fmla="*/ 342246 h 515442"/>
              <a:gd name="connsiteX5" fmla="*/ 434263 w 458539"/>
              <a:gd name="connsiteY5" fmla="*/ 388100 h 515442"/>
              <a:gd name="connsiteX6" fmla="*/ 458539 w 458539"/>
              <a:gd name="connsiteY6" fmla="*/ 490600 h 515442"/>
              <a:gd name="connsiteX7" fmla="*/ 458539 w 458539"/>
              <a:gd name="connsiteY7" fmla="*/ 490600 h 515442"/>
              <a:gd name="connsiteX8" fmla="*/ 258935 w 458539"/>
              <a:gd name="connsiteY8" fmla="*/ 509481 h 515442"/>
              <a:gd name="connsiteX9" fmla="*/ 213080 w 458539"/>
              <a:gd name="connsiteY9" fmla="*/ 371916 h 515442"/>
              <a:gd name="connsiteX10" fmla="*/ 159133 w 458539"/>
              <a:gd name="connsiteY10" fmla="*/ 293693 h 515442"/>
              <a:gd name="connsiteX11" fmla="*/ 86305 w 458539"/>
              <a:gd name="connsiteY11" fmla="*/ 223562 h 515442"/>
              <a:gd name="connsiteX12" fmla="*/ 45845 w 458539"/>
              <a:gd name="connsiteY12" fmla="*/ 158826 h 515442"/>
              <a:gd name="connsiteX13" fmla="*/ 13477 w 458539"/>
              <a:gd name="connsiteY13" fmla="*/ 75208 h 515442"/>
              <a:gd name="connsiteX14" fmla="*/ 13477 w 458539"/>
              <a:gd name="connsiteY14" fmla="*/ 18564 h 515442"/>
              <a:gd name="connsiteX15" fmla="*/ 191502 w 458539"/>
              <a:gd name="connsiteY15" fmla="*/ 5077 h 515442"/>
              <a:gd name="connsiteX0" fmla="*/ 191502 w 461236"/>
              <a:gd name="connsiteY0" fmla="*/ 5077 h 517864"/>
              <a:gd name="connsiteX1" fmla="*/ 210383 w 461236"/>
              <a:gd name="connsiteY1" fmla="*/ 96787 h 517864"/>
              <a:gd name="connsiteX2" fmla="*/ 267027 w 461236"/>
              <a:gd name="connsiteY2" fmla="*/ 177708 h 517864"/>
              <a:gd name="connsiteX3" fmla="*/ 358737 w 461236"/>
              <a:gd name="connsiteY3" fmla="*/ 266720 h 517864"/>
              <a:gd name="connsiteX4" fmla="*/ 415381 w 461236"/>
              <a:gd name="connsiteY4" fmla="*/ 342246 h 517864"/>
              <a:gd name="connsiteX5" fmla="*/ 434263 w 461236"/>
              <a:gd name="connsiteY5" fmla="*/ 388100 h 517864"/>
              <a:gd name="connsiteX6" fmla="*/ 458539 w 461236"/>
              <a:gd name="connsiteY6" fmla="*/ 490600 h 517864"/>
              <a:gd name="connsiteX7" fmla="*/ 461236 w 461236"/>
              <a:gd name="connsiteY7" fmla="*/ 501390 h 517864"/>
              <a:gd name="connsiteX8" fmla="*/ 258935 w 461236"/>
              <a:gd name="connsiteY8" fmla="*/ 509481 h 517864"/>
              <a:gd name="connsiteX9" fmla="*/ 213080 w 461236"/>
              <a:gd name="connsiteY9" fmla="*/ 371916 h 517864"/>
              <a:gd name="connsiteX10" fmla="*/ 159133 w 461236"/>
              <a:gd name="connsiteY10" fmla="*/ 293693 h 517864"/>
              <a:gd name="connsiteX11" fmla="*/ 86305 w 461236"/>
              <a:gd name="connsiteY11" fmla="*/ 223562 h 517864"/>
              <a:gd name="connsiteX12" fmla="*/ 45845 w 461236"/>
              <a:gd name="connsiteY12" fmla="*/ 158826 h 517864"/>
              <a:gd name="connsiteX13" fmla="*/ 13477 w 461236"/>
              <a:gd name="connsiteY13" fmla="*/ 75208 h 517864"/>
              <a:gd name="connsiteX14" fmla="*/ 13477 w 461236"/>
              <a:gd name="connsiteY14" fmla="*/ 18564 h 517864"/>
              <a:gd name="connsiteX15" fmla="*/ 191502 w 461236"/>
              <a:gd name="connsiteY15" fmla="*/ 5077 h 51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236" h="517864">
                <a:moveTo>
                  <a:pt x="191502" y="5077"/>
                </a:moveTo>
                <a:cubicBezTo>
                  <a:pt x="224320" y="18114"/>
                  <a:pt x="197796" y="68015"/>
                  <a:pt x="210383" y="96787"/>
                </a:cubicBezTo>
                <a:cubicBezTo>
                  <a:pt x="222971" y="125559"/>
                  <a:pt x="242301" y="149386"/>
                  <a:pt x="267027" y="177708"/>
                </a:cubicBezTo>
                <a:cubicBezTo>
                  <a:pt x="291753" y="206030"/>
                  <a:pt x="334011" y="239297"/>
                  <a:pt x="358737" y="266720"/>
                </a:cubicBezTo>
                <a:cubicBezTo>
                  <a:pt x="383463" y="294143"/>
                  <a:pt x="402793" y="322016"/>
                  <a:pt x="415381" y="342246"/>
                </a:cubicBezTo>
                <a:cubicBezTo>
                  <a:pt x="427969" y="362476"/>
                  <a:pt x="427070" y="363374"/>
                  <a:pt x="434263" y="388100"/>
                </a:cubicBezTo>
                <a:cubicBezTo>
                  <a:pt x="441456" y="412826"/>
                  <a:pt x="454044" y="471718"/>
                  <a:pt x="458539" y="490600"/>
                </a:cubicBezTo>
                <a:cubicBezTo>
                  <a:pt x="463034" y="509482"/>
                  <a:pt x="460337" y="497793"/>
                  <a:pt x="461236" y="501390"/>
                </a:cubicBezTo>
                <a:cubicBezTo>
                  <a:pt x="427969" y="504537"/>
                  <a:pt x="300294" y="531060"/>
                  <a:pt x="258935" y="509481"/>
                </a:cubicBezTo>
                <a:cubicBezTo>
                  <a:pt x="217576" y="487902"/>
                  <a:pt x="229714" y="407881"/>
                  <a:pt x="213080" y="371916"/>
                </a:cubicBezTo>
                <a:cubicBezTo>
                  <a:pt x="196446" y="335951"/>
                  <a:pt x="180262" y="318419"/>
                  <a:pt x="159133" y="293693"/>
                </a:cubicBezTo>
                <a:cubicBezTo>
                  <a:pt x="138004" y="268967"/>
                  <a:pt x="105186" y="246040"/>
                  <a:pt x="86305" y="223562"/>
                </a:cubicBezTo>
                <a:cubicBezTo>
                  <a:pt x="67424" y="201084"/>
                  <a:pt x="57983" y="183552"/>
                  <a:pt x="45845" y="158826"/>
                </a:cubicBezTo>
                <a:cubicBezTo>
                  <a:pt x="33707" y="134100"/>
                  <a:pt x="18872" y="98585"/>
                  <a:pt x="13477" y="75208"/>
                </a:cubicBezTo>
                <a:cubicBezTo>
                  <a:pt x="8082" y="51831"/>
                  <a:pt x="-13946" y="30252"/>
                  <a:pt x="13477" y="18564"/>
                </a:cubicBezTo>
                <a:cubicBezTo>
                  <a:pt x="40900" y="6876"/>
                  <a:pt x="158684" y="-7960"/>
                  <a:pt x="191502" y="507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20000">
            <a:off x="4653827" y="3281180"/>
            <a:ext cx="419350" cy="524102"/>
          </a:xfrm>
          <a:custGeom>
            <a:avLst/>
            <a:gdLst>
              <a:gd name="connsiteX0" fmla="*/ 413368 w 419350"/>
              <a:gd name="connsiteY0" fmla="*/ 12648 h 524102"/>
              <a:gd name="connsiteX1" fmla="*/ 370210 w 419350"/>
              <a:gd name="connsiteY1" fmla="*/ 131331 h 524102"/>
              <a:gd name="connsiteX2" fmla="*/ 300079 w 419350"/>
              <a:gd name="connsiteY2" fmla="*/ 206857 h 524102"/>
              <a:gd name="connsiteX3" fmla="*/ 235343 w 419350"/>
              <a:gd name="connsiteY3" fmla="*/ 274291 h 524102"/>
              <a:gd name="connsiteX4" fmla="*/ 205672 w 419350"/>
              <a:gd name="connsiteY4" fmla="*/ 352514 h 524102"/>
              <a:gd name="connsiteX5" fmla="*/ 216461 w 419350"/>
              <a:gd name="connsiteY5" fmla="*/ 503565 h 524102"/>
              <a:gd name="connsiteX6" fmla="*/ 33042 w 419350"/>
              <a:gd name="connsiteY6" fmla="*/ 514354 h 524102"/>
              <a:gd name="connsiteX7" fmla="*/ 6068 w 419350"/>
              <a:gd name="connsiteY7" fmla="*/ 425342 h 524102"/>
              <a:gd name="connsiteX8" fmla="*/ 674 w 419350"/>
              <a:gd name="connsiteY8" fmla="*/ 366000 h 524102"/>
              <a:gd name="connsiteX9" fmla="*/ 16858 w 419350"/>
              <a:gd name="connsiteY9" fmla="*/ 285080 h 524102"/>
              <a:gd name="connsiteX10" fmla="*/ 119357 w 419350"/>
              <a:gd name="connsiteY10" fmla="*/ 163699 h 524102"/>
              <a:gd name="connsiteX11" fmla="*/ 235343 w 419350"/>
              <a:gd name="connsiteY11" fmla="*/ 20740 h 524102"/>
              <a:gd name="connsiteX12" fmla="*/ 413368 w 419350"/>
              <a:gd name="connsiteY12" fmla="*/ 12648 h 52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350" h="524102">
                <a:moveTo>
                  <a:pt x="413368" y="12648"/>
                </a:moveTo>
                <a:cubicBezTo>
                  <a:pt x="435846" y="31080"/>
                  <a:pt x="389091" y="98963"/>
                  <a:pt x="370210" y="131331"/>
                </a:cubicBezTo>
                <a:cubicBezTo>
                  <a:pt x="351328" y="163699"/>
                  <a:pt x="322557" y="183030"/>
                  <a:pt x="300079" y="206857"/>
                </a:cubicBezTo>
                <a:cubicBezTo>
                  <a:pt x="277601" y="230684"/>
                  <a:pt x="251077" y="250015"/>
                  <a:pt x="235343" y="274291"/>
                </a:cubicBezTo>
                <a:cubicBezTo>
                  <a:pt x="219608" y="298567"/>
                  <a:pt x="208819" y="314302"/>
                  <a:pt x="205672" y="352514"/>
                </a:cubicBezTo>
                <a:cubicBezTo>
                  <a:pt x="202525" y="390726"/>
                  <a:pt x="245233" y="476592"/>
                  <a:pt x="216461" y="503565"/>
                </a:cubicBezTo>
                <a:cubicBezTo>
                  <a:pt x="187689" y="530538"/>
                  <a:pt x="68107" y="527391"/>
                  <a:pt x="33042" y="514354"/>
                </a:cubicBezTo>
                <a:cubicBezTo>
                  <a:pt x="-2023" y="501317"/>
                  <a:pt x="11463" y="450068"/>
                  <a:pt x="6068" y="425342"/>
                </a:cubicBezTo>
                <a:cubicBezTo>
                  <a:pt x="673" y="400616"/>
                  <a:pt x="-1124" y="389377"/>
                  <a:pt x="674" y="366000"/>
                </a:cubicBezTo>
                <a:cubicBezTo>
                  <a:pt x="2472" y="342623"/>
                  <a:pt x="-2922" y="318797"/>
                  <a:pt x="16858" y="285080"/>
                </a:cubicBezTo>
                <a:cubicBezTo>
                  <a:pt x="36638" y="251363"/>
                  <a:pt x="82943" y="207756"/>
                  <a:pt x="119357" y="163699"/>
                </a:cubicBezTo>
                <a:cubicBezTo>
                  <a:pt x="155771" y="119642"/>
                  <a:pt x="187240" y="46365"/>
                  <a:pt x="235343" y="20740"/>
                </a:cubicBezTo>
                <a:cubicBezTo>
                  <a:pt x="283446" y="-4885"/>
                  <a:pt x="390890" y="-5784"/>
                  <a:pt x="413368" y="126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686869" y="4057177"/>
            <a:ext cx="196906" cy="261642"/>
          </a:xfrm>
          <a:custGeom>
            <a:avLst/>
            <a:gdLst>
              <a:gd name="connsiteX0" fmla="*/ 175327 w 196906"/>
              <a:gd name="connsiteY0" fmla="*/ 0 h 261642"/>
              <a:gd name="connsiteX1" fmla="*/ 196906 w 196906"/>
              <a:gd name="connsiteY1" fmla="*/ 258945 h 261642"/>
              <a:gd name="connsiteX2" fmla="*/ 18881 w 196906"/>
              <a:gd name="connsiteY2" fmla="*/ 261642 h 261642"/>
              <a:gd name="connsiteX3" fmla="*/ 0 w 196906"/>
              <a:gd name="connsiteY3" fmla="*/ 5394 h 261642"/>
              <a:gd name="connsiteX4" fmla="*/ 175327 w 196906"/>
              <a:gd name="connsiteY4" fmla="*/ 0 h 26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06" h="261642">
                <a:moveTo>
                  <a:pt x="175327" y="0"/>
                </a:moveTo>
                <a:lnTo>
                  <a:pt x="196906" y="258945"/>
                </a:lnTo>
                <a:lnTo>
                  <a:pt x="18881" y="261642"/>
                </a:lnTo>
                <a:lnTo>
                  <a:pt x="0" y="5394"/>
                </a:lnTo>
                <a:lnTo>
                  <a:pt x="17532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705750" y="4566975"/>
            <a:ext cx="234669" cy="339865"/>
          </a:xfrm>
          <a:custGeom>
            <a:avLst/>
            <a:gdLst>
              <a:gd name="connsiteX0" fmla="*/ 210393 w 234669"/>
              <a:gd name="connsiteY0" fmla="*/ 0 h 339865"/>
              <a:gd name="connsiteX1" fmla="*/ 234669 w 234669"/>
              <a:gd name="connsiteY1" fmla="*/ 337168 h 339865"/>
              <a:gd name="connsiteX2" fmla="*/ 35066 w 234669"/>
              <a:gd name="connsiteY2" fmla="*/ 339865 h 339865"/>
              <a:gd name="connsiteX3" fmla="*/ 0 w 234669"/>
              <a:gd name="connsiteY3" fmla="*/ 21579 h 339865"/>
              <a:gd name="connsiteX4" fmla="*/ 210393 w 234669"/>
              <a:gd name="connsiteY4" fmla="*/ 0 h 33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69" h="339865">
                <a:moveTo>
                  <a:pt x="210393" y="0"/>
                </a:moveTo>
                <a:lnTo>
                  <a:pt x="234669" y="337168"/>
                </a:lnTo>
                <a:lnTo>
                  <a:pt x="35066" y="339865"/>
                </a:lnTo>
                <a:lnTo>
                  <a:pt x="0" y="21579"/>
                </a:lnTo>
                <a:lnTo>
                  <a:pt x="21039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56966" y="3237826"/>
            <a:ext cx="417508" cy="205813"/>
          </a:xfrm>
          <a:custGeom>
            <a:avLst/>
            <a:gdLst>
              <a:gd name="connsiteX0" fmla="*/ 0 w 417508"/>
              <a:gd name="connsiteY0" fmla="*/ 29402 h 205813"/>
              <a:gd name="connsiteX1" fmla="*/ 417508 w 417508"/>
              <a:gd name="connsiteY1" fmla="*/ 0 h 205813"/>
              <a:gd name="connsiteX2" fmla="*/ 414567 w 417508"/>
              <a:gd name="connsiteY2" fmla="*/ 161710 h 205813"/>
              <a:gd name="connsiteX3" fmla="*/ 49983 w 417508"/>
              <a:gd name="connsiteY3" fmla="*/ 205813 h 205813"/>
              <a:gd name="connsiteX4" fmla="*/ 0 w 417508"/>
              <a:gd name="connsiteY4" fmla="*/ 29402 h 205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08" h="205813">
                <a:moveTo>
                  <a:pt x="0" y="29402"/>
                </a:moveTo>
                <a:lnTo>
                  <a:pt x="417508" y="0"/>
                </a:lnTo>
                <a:cubicBezTo>
                  <a:pt x="416528" y="53903"/>
                  <a:pt x="415547" y="107807"/>
                  <a:pt x="414567" y="161710"/>
                </a:cubicBezTo>
                <a:lnTo>
                  <a:pt x="49983" y="205813"/>
                </a:lnTo>
                <a:lnTo>
                  <a:pt x="0" y="294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453792" y="3184902"/>
            <a:ext cx="393986" cy="196993"/>
          </a:xfrm>
          <a:custGeom>
            <a:avLst/>
            <a:gdLst>
              <a:gd name="connsiteX0" fmla="*/ 23521 w 393986"/>
              <a:gd name="connsiteY0" fmla="*/ 35282 h 196993"/>
              <a:gd name="connsiteX1" fmla="*/ 379285 w 393986"/>
              <a:gd name="connsiteY1" fmla="*/ 0 h 196993"/>
              <a:gd name="connsiteX2" fmla="*/ 373404 w 393986"/>
              <a:gd name="connsiteY2" fmla="*/ 85266 h 196993"/>
              <a:gd name="connsiteX3" fmla="*/ 393986 w 393986"/>
              <a:gd name="connsiteY3" fmla="*/ 158771 h 196993"/>
              <a:gd name="connsiteX4" fmla="*/ 35282 w 393986"/>
              <a:gd name="connsiteY4" fmla="*/ 196993 h 196993"/>
              <a:gd name="connsiteX5" fmla="*/ 0 w 393986"/>
              <a:gd name="connsiteY5" fmla="*/ 147010 h 196993"/>
              <a:gd name="connsiteX6" fmla="*/ 0 w 393986"/>
              <a:gd name="connsiteY6" fmla="*/ 132309 h 196993"/>
              <a:gd name="connsiteX7" fmla="*/ 23521 w 393986"/>
              <a:gd name="connsiteY7" fmla="*/ 35282 h 19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986" h="196993">
                <a:moveTo>
                  <a:pt x="23521" y="35282"/>
                </a:moveTo>
                <a:lnTo>
                  <a:pt x="379285" y="0"/>
                </a:lnTo>
                <a:lnTo>
                  <a:pt x="373404" y="85266"/>
                </a:lnTo>
                <a:lnTo>
                  <a:pt x="393986" y="158771"/>
                </a:lnTo>
                <a:lnTo>
                  <a:pt x="35282" y="196993"/>
                </a:lnTo>
                <a:lnTo>
                  <a:pt x="0" y="147010"/>
                </a:lnTo>
                <a:lnTo>
                  <a:pt x="0" y="132309"/>
                </a:lnTo>
                <a:lnTo>
                  <a:pt x="23521" y="35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4742" y="3126046"/>
            <a:ext cx="455562" cy="189061"/>
          </a:xfrm>
          <a:custGeom>
            <a:avLst/>
            <a:gdLst>
              <a:gd name="connsiteX0" fmla="*/ 27372 w 455562"/>
              <a:gd name="connsiteY0" fmla="*/ 41811 h 189061"/>
              <a:gd name="connsiteX1" fmla="*/ 409130 w 455562"/>
              <a:gd name="connsiteY1" fmla="*/ 0 h 189061"/>
              <a:gd name="connsiteX2" fmla="*/ 410948 w 455562"/>
              <a:gd name="connsiteY2" fmla="*/ 59990 h 189061"/>
              <a:gd name="connsiteX3" fmla="*/ 412766 w 455562"/>
              <a:gd name="connsiteY3" fmla="*/ 69080 h 189061"/>
              <a:gd name="connsiteX4" fmla="*/ 416401 w 455562"/>
              <a:gd name="connsiteY4" fmla="*/ 92712 h 189061"/>
              <a:gd name="connsiteX5" fmla="*/ 420037 w 455562"/>
              <a:gd name="connsiteY5" fmla="*/ 105437 h 189061"/>
              <a:gd name="connsiteX6" fmla="*/ 423673 w 455562"/>
              <a:gd name="connsiteY6" fmla="*/ 119981 h 189061"/>
              <a:gd name="connsiteX7" fmla="*/ 425491 w 455562"/>
              <a:gd name="connsiteY7" fmla="*/ 129070 h 189061"/>
              <a:gd name="connsiteX8" fmla="*/ 427309 w 455562"/>
              <a:gd name="connsiteY8" fmla="*/ 134524 h 189061"/>
              <a:gd name="connsiteX9" fmla="*/ 429127 w 455562"/>
              <a:gd name="connsiteY9" fmla="*/ 141795 h 189061"/>
              <a:gd name="connsiteX10" fmla="*/ 440034 w 455562"/>
              <a:gd name="connsiteY10" fmla="*/ 147249 h 189061"/>
              <a:gd name="connsiteX11" fmla="*/ 454577 w 455562"/>
              <a:gd name="connsiteY11" fmla="*/ 149067 h 189061"/>
              <a:gd name="connsiteX12" fmla="*/ 434580 w 455562"/>
              <a:gd name="connsiteY12" fmla="*/ 147249 h 189061"/>
              <a:gd name="connsiteX13" fmla="*/ 425491 w 455562"/>
              <a:gd name="connsiteY13" fmla="*/ 149067 h 189061"/>
              <a:gd name="connsiteX14" fmla="*/ 430945 w 455562"/>
              <a:gd name="connsiteY14" fmla="*/ 150885 h 189061"/>
              <a:gd name="connsiteX15" fmla="*/ 40098 w 455562"/>
              <a:gd name="connsiteY15" fmla="*/ 189061 h 189061"/>
              <a:gd name="connsiteX16" fmla="*/ 40098 w 455562"/>
              <a:gd name="connsiteY16" fmla="*/ 189061 h 189061"/>
              <a:gd name="connsiteX17" fmla="*/ 25555 w 455562"/>
              <a:gd name="connsiteY17" fmla="*/ 183607 h 189061"/>
              <a:gd name="connsiteX18" fmla="*/ 23737 w 455562"/>
              <a:gd name="connsiteY18" fmla="*/ 174517 h 189061"/>
              <a:gd name="connsiteX19" fmla="*/ 21919 w 455562"/>
              <a:gd name="connsiteY19" fmla="*/ 169064 h 189061"/>
              <a:gd name="connsiteX20" fmla="*/ 20101 w 455562"/>
              <a:gd name="connsiteY20" fmla="*/ 159974 h 189061"/>
              <a:gd name="connsiteX21" fmla="*/ 16465 w 455562"/>
              <a:gd name="connsiteY21" fmla="*/ 154521 h 189061"/>
              <a:gd name="connsiteX22" fmla="*/ 12829 w 455562"/>
              <a:gd name="connsiteY22" fmla="*/ 138160 h 189061"/>
              <a:gd name="connsiteX23" fmla="*/ 14647 w 455562"/>
              <a:gd name="connsiteY23" fmla="*/ 89076 h 189061"/>
              <a:gd name="connsiteX24" fmla="*/ 16465 w 455562"/>
              <a:gd name="connsiteY24" fmla="*/ 81805 h 189061"/>
              <a:gd name="connsiteX25" fmla="*/ 20101 w 455562"/>
              <a:gd name="connsiteY25" fmla="*/ 74533 h 189061"/>
              <a:gd name="connsiteX26" fmla="*/ 27372 w 455562"/>
              <a:gd name="connsiteY26" fmla="*/ 63626 h 189061"/>
              <a:gd name="connsiteX27" fmla="*/ 27372 w 455562"/>
              <a:gd name="connsiteY27" fmla="*/ 41811 h 189061"/>
              <a:gd name="connsiteX0" fmla="*/ 27372 w 455562"/>
              <a:gd name="connsiteY0" fmla="*/ 41811 h 189061"/>
              <a:gd name="connsiteX1" fmla="*/ 409130 w 455562"/>
              <a:gd name="connsiteY1" fmla="*/ 0 h 189061"/>
              <a:gd name="connsiteX2" fmla="*/ 410948 w 455562"/>
              <a:gd name="connsiteY2" fmla="*/ 59990 h 189061"/>
              <a:gd name="connsiteX3" fmla="*/ 412766 w 455562"/>
              <a:gd name="connsiteY3" fmla="*/ 69080 h 189061"/>
              <a:gd name="connsiteX4" fmla="*/ 416401 w 455562"/>
              <a:gd name="connsiteY4" fmla="*/ 92712 h 189061"/>
              <a:gd name="connsiteX5" fmla="*/ 420037 w 455562"/>
              <a:gd name="connsiteY5" fmla="*/ 105437 h 189061"/>
              <a:gd name="connsiteX6" fmla="*/ 423673 w 455562"/>
              <a:gd name="connsiteY6" fmla="*/ 119981 h 189061"/>
              <a:gd name="connsiteX7" fmla="*/ 425491 w 455562"/>
              <a:gd name="connsiteY7" fmla="*/ 129070 h 189061"/>
              <a:gd name="connsiteX8" fmla="*/ 427309 w 455562"/>
              <a:gd name="connsiteY8" fmla="*/ 134524 h 189061"/>
              <a:gd name="connsiteX9" fmla="*/ 429127 w 455562"/>
              <a:gd name="connsiteY9" fmla="*/ 141795 h 189061"/>
              <a:gd name="connsiteX10" fmla="*/ 440034 w 455562"/>
              <a:gd name="connsiteY10" fmla="*/ 147249 h 189061"/>
              <a:gd name="connsiteX11" fmla="*/ 454577 w 455562"/>
              <a:gd name="connsiteY11" fmla="*/ 149067 h 189061"/>
              <a:gd name="connsiteX12" fmla="*/ 434580 w 455562"/>
              <a:gd name="connsiteY12" fmla="*/ 147249 h 189061"/>
              <a:gd name="connsiteX13" fmla="*/ 425491 w 455562"/>
              <a:gd name="connsiteY13" fmla="*/ 149067 h 189061"/>
              <a:gd name="connsiteX14" fmla="*/ 430945 w 455562"/>
              <a:gd name="connsiteY14" fmla="*/ 161792 h 189061"/>
              <a:gd name="connsiteX15" fmla="*/ 40098 w 455562"/>
              <a:gd name="connsiteY15" fmla="*/ 189061 h 189061"/>
              <a:gd name="connsiteX16" fmla="*/ 40098 w 455562"/>
              <a:gd name="connsiteY16" fmla="*/ 189061 h 189061"/>
              <a:gd name="connsiteX17" fmla="*/ 25555 w 455562"/>
              <a:gd name="connsiteY17" fmla="*/ 183607 h 189061"/>
              <a:gd name="connsiteX18" fmla="*/ 23737 w 455562"/>
              <a:gd name="connsiteY18" fmla="*/ 174517 h 189061"/>
              <a:gd name="connsiteX19" fmla="*/ 21919 w 455562"/>
              <a:gd name="connsiteY19" fmla="*/ 169064 h 189061"/>
              <a:gd name="connsiteX20" fmla="*/ 20101 w 455562"/>
              <a:gd name="connsiteY20" fmla="*/ 159974 h 189061"/>
              <a:gd name="connsiteX21" fmla="*/ 16465 w 455562"/>
              <a:gd name="connsiteY21" fmla="*/ 154521 h 189061"/>
              <a:gd name="connsiteX22" fmla="*/ 12829 w 455562"/>
              <a:gd name="connsiteY22" fmla="*/ 138160 h 189061"/>
              <a:gd name="connsiteX23" fmla="*/ 14647 w 455562"/>
              <a:gd name="connsiteY23" fmla="*/ 89076 h 189061"/>
              <a:gd name="connsiteX24" fmla="*/ 16465 w 455562"/>
              <a:gd name="connsiteY24" fmla="*/ 81805 h 189061"/>
              <a:gd name="connsiteX25" fmla="*/ 20101 w 455562"/>
              <a:gd name="connsiteY25" fmla="*/ 74533 h 189061"/>
              <a:gd name="connsiteX26" fmla="*/ 27372 w 455562"/>
              <a:gd name="connsiteY26" fmla="*/ 63626 h 189061"/>
              <a:gd name="connsiteX27" fmla="*/ 27372 w 455562"/>
              <a:gd name="connsiteY27" fmla="*/ 41811 h 18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562" h="189061">
                <a:moveTo>
                  <a:pt x="27372" y="41811"/>
                </a:moveTo>
                <a:cubicBezTo>
                  <a:pt x="90998" y="31207"/>
                  <a:pt x="281877" y="13937"/>
                  <a:pt x="409130" y="0"/>
                </a:cubicBezTo>
                <a:cubicBezTo>
                  <a:pt x="409736" y="19997"/>
                  <a:pt x="409896" y="40012"/>
                  <a:pt x="410948" y="59990"/>
                </a:cubicBezTo>
                <a:cubicBezTo>
                  <a:pt x="411110" y="63076"/>
                  <a:pt x="412258" y="66032"/>
                  <a:pt x="412766" y="69080"/>
                </a:cubicBezTo>
                <a:cubicBezTo>
                  <a:pt x="413573" y="73921"/>
                  <a:pt x="415198" y="87499"/>
                  <a:pt x="416401" y="92712"/>
                </a:cubicBezTo>
                <a:cubicBezTo>
                  <a:pt x="417393" y="97010"/>
                  <a:pt x="418900" y="101175"/>
                  <a:pt x="420037" y="105437"/>
                </a:cubicBezTo>
                <a:cubicBezTo>
                  <a:pt x="421325" y="110265"/>
                  <a:pt x="422693" y="115081"/>
                  <a:pt x="423673" y="119981"/>
                </a:cubicBezTo>
                <a:cubicBezTo>
                  <a:pt x="424279" y="123011"/>
                  <a:pt x="424742" y="126073"/>
                  <a:pt x="425491" y="129070"/>
                </a:cubicBezTo>
                <a:cubicBezTo>
                  <a:pt x="425956" y="130929"/>
                  <a:pt x="426783" y="132681"/>
                  <a:pt x="427309" y="134524"/>
                </a:cubicBezTo>
                <a:cubicBezTo>
                  <a:pt x="427995" y="136926"/>
                  <a:pt x="427741" y="139716"/>
                  <a:pt x="429127" y="141795"/>
                </a:cubicBezTo>
                <a:cubicBezTo>
                  <a:pt x="430733" y="144205"/>
                  <a:pt x="437280" y="146748"/>
                  <a:pt x="440034" y="147249"/>
                </a:cubicBezTo>
                <a:cubicBezTo>
                  <a:pt x="444841" y="148123"/>
                  <a:pt x="459462" y="149067"/>
                  <a:pt x="454577" y="149067"/>
                </a:cubicBezTo>
                <a:cubicBezTo>
                  <a:pt x="447884" y="149067"/>
                  <a:pt x="441246" y="147855"/>
                  <a:pt x="434580" y="147249"/>
                </a:cubicBezTo>
                <a:cubicBezTo>
                  <a:pt x="431550" y="147855"/>
                  <a:pt x="426097" y="146643"/>
                  <a:pt x="425491" y="149067"/>
                </a:cubicBezTo>
                <a:cubicBezTo>
                  <a:pt x="424885" y="151491"/>
                  <a:pt x="430945" y="161792"/>
                  <a:pt x="430945" y="161792"/>
                </a:cubicBezTo>
                <a:lnTo>
                  <a:pt x="40098" y="189061"/>
                </a:lnTo>
                <a:lnTo>
                  <a:pt x="40098" y="189061"/>
                </a:lnTo>
                <a:cubicBezTo>
                  <a:pt x="35250" y="187243"/>
                  <a:pt x="29424" y="187047"/>
                  <a:pt x="25555" y="183607"/>
                </a:cubicBezTo>
                <a:cubicBezTo>
                  <a:pt x="23246" y="181554"/>
                  <a:pt x="24486" y="177515"/>
                  <a:pt x="23737" y="174517"/>
                </a:cubicBezTo>
                <a:cubicBezTo>
                  <a:pt x="23272" y="172658"/>
                  <a:pt x="22384" y="170923"/>
                  <a:pt x="21919" y="169064"/>
                </a:cubicBezTo>
                <a:cubicBezTo>
                  <a:pt x="21170" y="166066"/>
                  <a:pt x="21186" y="162867"/>
                  <a:pt x="20101" y="159974"/>
                </a:cubicBezTo>
                <a:cubicBezTo>
                  <a:pt x="19334" y="157928"/>
                  <a:pt x="17677" y="156339"/>
                  <a:pt x="16465" y="154521"/>
                </a:cubicBezTo>
                <a:cubicBezTo>
                  <a:pt x="15764" y="151718"/>
                  <a:pt x="12829" y="140467"/>
                  <a:pt x="12829" y="138160"/>
                </a:cubicBezTo>
                <a:cubicBezTo>
                  <a:pt x="12829" y="121787"/>
                  <a:pt x="13593" y="105415"/>
                  <a:pt x="14647" y="89076"/>
                </a:cubicBezTo>
                <a:cubicBezTo>
                  <a:pt x="14808" y="86583"/>
                  <a:pt x="15588" y="84144"/>
                  <a:pt x="16465" y="81805"/>
                </a:cubicBezTo>
                <a:cubicBezTo>
                  <a:pt x="17417" y="79267"/>
                  <a:pt x="18707" y="76857"/>
                  <a:pt x="20101" y="74533"/>
                </a:cubicBezTo>
                <a:cubicBezTo>
                  <a:pt x="22349" y="70786"/>
                  <a:pt x="25990" y="67771"/>
                  <a:pt x="27372" y="63626"/>
                </a:cubicBezTo>
                <a:cubicBezTo>
                  <a:pt x="31550" y="51093"/>
                  <a:pt x="-36254" y="52415"/>
                  <a:pt x="27372" y="418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85945" y="3076963"/>
            <a:ext cx="393272" cy="185425"/>
          </a:xfrm>
          <a:custGeom>
            <a:avLst/>
            <a:gdLst>
              <a:gd name="connsiteX0" fmla="*/ 24775 w 393807"/>
              <a:gd name="connsiteY0" fmla="*/ 27268 h 172699"/>
              <a:gd name="connsiteX1" fmla="*/ 391990 w 393807"/>
              <a:gd name="connsiteY1" fmla="*/ 0 h 172699"/>
              <a:gd name="connsiteX2" fmla="*/ 393807 w 393807"/>
              <a:gd name="connsiteY2" fmla="*/ 154520 h 172699"/>
              <a:gd name="connsiteX3" fmla="*/ 61133 w 393807"/>
              <a:gd name="connsiteY3" fmla="*/ 172699 h 172699"/>
              <a:gd name="connsiteX4" fmla="*/ 61133 w 393807"/>
              <a:gd name="connsiteY4" fmla="*/ 172699 h 172699"/>
              <a:gd name="connsiteX5" fmla="*/ 44772 w 393807"/>
              <a:gd name="connsiteY5" fmla="*/ 165428 h 172699"/>
              <a:gd name="connsiteX6" fmla="*/ 42954 w 393807"/>
              <a:gd name="connsiteY6" fmla="*/ 134524 h 172699"/>
              <a:gd name="connsiteX7" fmla="*/ 37500 w 393807"/>
              <a:gd name="connsiteY7" fmla="*/ 116345 h 172699"/>
              <a:gd name="connsiteX8" fmla="*/ 32047 w 393807"/>
              <a:gd name="connsiteY8" fmla="*/ 83623 h 172699"/>
              <a:gd name="connsiteX9" fmla="*/ 24775 w 393807"/>
              <a:gd name="connsiteY9" fmla="*/ 27268 h 172699"/>
              <a:gd name="connsiteX0" fmla="*/ 28940 w 397972"/>
              <a:gd name="connsiteY0" fmla="*/ 27268 h 172699"/>
              <a:gd name="connsiteX1" fmla="*/ 396155 w 397972"/>
              <a:gd name="connsiteY1" fmla="*/ 0 h 172699"/>
              <a:gd name="connsiteX2" fmla="*/ 397972 w 397972"/>
              <a:gd name="connsiteY2" fmla="*/ 154520 h 172699"/>
              <a:gd name="connsiteX3" fmla="*/ 65298 w 397972"/>
              <a:gd name="connsiteY3" fmla="*/ 172699 h 172699"/>
              <a:gd name="connsiteX4" fmla="*/ 65298 w 397972"/>
              <a:gd name="connsiteY4" fmla="*/ 172699 h 172699"/>
              <a:gd name="connsiteX5" fmla="*/ 48937 w 397972"/>
              <a:gd name="connsiteY5" fmla="*/ 165428 h 172699"/>
              <a:gd name="connsiteX6" fmla="*/ 47119 w 397972"/>
              <a:gd name="connsiteY6" fmla="*/ 134524 h 172699"/>
              <a:gd name="connsiteX7" fmla="*/ 41665 w 397972"/>
              <a:gd name="connsiteY7" fmla="*/ 116345 h 172699"/>
              <a:gd name="connsiteX8" fmla="*/ 23487 w 397972"/>
              <a:gd name="connsiteY8" fmla="*/ 34540 h 172699"/>
              <a:gd name="connsiteX9" fmla="*/ 28940 w 397972"/>
              <a:gd name="connsiteY9" fmla="*/ 27268 h 172699"/>
              <a:gd name="connsiteX0" fmla="*/ 24240 w 393272"/>
              <a:gd name="connsiteY0" fmla="*/ 27268 h 172699"/>
              <a:gd name="connsiteX1" fmla="*/ 391455 w 393272"/>
              <a:gd name="connsiteY1" fmla="*/ 0 h 172699"/>
              <a:gd name="connsiteX2" fmla="*/ 393272 w 393272"/>
              <a:gd name="connsiteY2" fmla="*/ 154520 h 172699"/>
              <a:gd name="connsiteX3" fmla="*/ 60598 w 393272"/>
              <a:gd name="connsiteY3" fmla="*/ 172699 h 172699"/>
              <a:gd name="connsiteX4" fmla="*/ 60598 w 393272"/>
              <a:gd name="connsiteY4" fmla="*/ 172699 h 172699"/>
              <a:gd name="connsiteX5" fmla="*/ 44237 w 393272"/>
              <a:gd name="connsiteY5" fmla="*/ 165428 h 172699"/>
              <a:gd name="connsiteX6" fmla="*/ 42419 w 393272"/>
              <a:gd name="connsiteY6" fmla="*/ 134524 h 172699"/>
              <a:gd name="connsiteX7" fmla="*/ 36965 w 393272"/>
              <a:gd name="connsiteY7" fmla="*/ 116345 h 172699"/>
              <a:gd name="connsiteX8" fmla="*/ 33330 w 393272"/>
              <a:gd name="connsiteY8" fmla="*/ 30904 h 172699"/>
              <a:gd name="connsiteX9" fmla="*/ 24240 w 393272"/>
              <a:gd name="connsiteY9" fmla="*/ 27268 h 172699"/>
              <a:gd name="connsiteX0" fmla="*/ 24240 w 393272"/>
              <a:gd name="connsiteY0" fmla="*/ 27268 h 179745"/>
              <a:gd name="connsiteX1" fmla="*/ 391455 w 393272"/>
              <a:gd name="connsiteY1" fmla="*/ 0 h 179745"/>
              <a:gd name="connsiteX2" fmla="*/ 393272 w 393272"/>
              <a:gd name="connsiteY2" fmla="*/ 154520 h 179745"/>
              <a:gd name="connsiteX3" fmla="*/ 60598 w 393272"/>
              <a:gd name="connsiteY3" fmla="*/ 172699 h 179745"/>
              <a:gd name="connsiteX4" fmla="*/ 60598 w 393272"/>
              <a:gd name="connsiteY4" fmla="*/ 172699 h 179745"/>
              <a:gd name="connsiteX5" fmla="*/ 122406 w 393272"/>
              <a:gd name="connsiteY5" fmla="*/ 178153 h 179745"/>
              <a:gd name="connsiteX6" fmla="*/ 42419 w 393272"/>
              <a:gd name="connsiteY6" fmla="*/ 134524 h 179745"/>
              <a:gd name="connsiteX7" fmla="*/ 36965 w 393272"/>
              <a:gd name="connsiteY7" fmla="*/ 116345 h 179745"/>
              <a:gd name="connsiteX8" fmla="*/ 33330 w 393272"/>
              <a:gd name="connsiteY8" fmla="*/ 30904 h 179745"/>
              <a:gd name="connsiteX9" fmla="*/ 24240 w 393272"/>
              <a:gd name="connsiteY9" fmla="*/ 27268 h 179745"/>
              <a:gd name="connsiteX0" fmla="*/ 24240 w 393272"/>
              <a:gd name="connsiteY0" fmla="*/ 27268 h 172699"/>
              <a:gd name="connsiteX1" fmla="*/ 391455 w 393272"/>
              <a:gd name="connsiteY1" fmla="*/ 0 h 172699"/>
              <a:gd name="connsiteX2" fmla="*/ 393272 w 393272"/>
              <a:gd name="connsiteY2" fmla="*/ 154520 h 172699"/>
              <a:gd name="connsiteX3" fmla="*/ 60598 w 393272"/>
              <a:gd name="connsiteY3" fmla="*/ 172699 h 172699"/>
              <a:gd name="connsiteX4" fmla="*/ 60598 w 393272"/>
              <a:gd name="connsiteY4" fmla="*/ 172699 h 172699"/>
              <a:gd name="connsiteX5" fmla="*/ 47872 w 393272"/>
              <a:gd name="connsiteY5" fmla="*/ 165427 h 172699"/>
              <a:gd name="connsiteX6" fmla="*/ 42419 w 393272"/>
              <a:gd name="connsiteY6" fmla="*/ 134524 h 172699"/>
              <a:gd name="connsiteX7" fmla="*/ 36965 w 393272"/>
              <a:gd name="connsiteY7" fmla="*/ 116345 h 172699"/>
              <a:gd name="connsiteX8" fmla="*/ 33330 w 393272"/>
              <a:gd name="connsiteY8" fmla="*/ 30904 h 172699"/>
              <a:gd name="connsiteX9" fmla="*/ 24240 w 393272"/>
              <a:gd name="connsiteY9" fmla="*/ 27268 h 172699"/>
              <a:gd name="connsiteX0" fmla="*/ 24240 w 393272"/>
              <a:gd name="connsiteY0" fmla="*/ 27268 h 175092"/>
              <a:gd name="connsiteX1" fmla="*/ 391455 w 393272"/>
              <a:gd name="connsiteY1" fmla="*/ 0 h 175092"/>
              <a:gd name="connsiteX2" fmla="*/ 393272 w 393272"/>
              <a:gd name="connsiteY2" fmla="*/ 154520 h 175092"/>
              <a:gd name="connsiteX3" fmla="*/ 60598 w 393272"/>
              <a:gd name="connsiteY3" fmla="*/ 172699 h 175092"/>
              <a:gd name="connsiteX4" fmla="*/ 60598 w 393272"/>
              <a:gd name="connsiteY4" fmla="*/ 172699 h 175092"/>
              <a:gd name="connsiteX5" fmla="*/ 118770 w 393272"/>
              <a:gd name="connsiteY5" fmla="*/ 172698 h 175092"/>
              <a:gd name="connsiteX6" fmla="*/ 42419 w 393272"/>
              <a:gd name="connsiteY6" fmla="*/ 134524 h 175092"/>
              <a:gd name="connsiteX7" fmla="*/ 36965 w 393272"/>
              <a:gd name="connsiteY7" fmla="*/ 116345 h 175092"/>
              <a:gd name="connsiteX8" fmla="*/ 33330 w 393272"/>
              <a:gd name="connsiteY8" fmla="*/ 30904 h 175092"/>
              <a:gd name="connsiteX9" fmla="*/ 24240 w 393272"/>
              <a:gd name="connsiteY9" fmla="*/ 27268 h 175092"/>
              <a:gd name="connsiteX0" fmla="*/ 24240 w 393272"/>
              <a:gd name="connsiteY0" fmla="*/ 27268 h 172699"/>
              <a:gd name="connsiteX1" fmla="*/ 391455 w 393272"/>
              <a:gd name="connsiteY1" fmla="*/ 0 h 172699"/>
              <a:gd name="connsiteX2" fmla="*/ 393272 w 393272"/>
              <a:gd name="connsiteY2" fmla="*/ 154520 h 172699"/>
              <a:gd name="connsiteX3" fmla="*/ 60598 w 393272"/>
              <a:gd name="connsiteY3" fmla="*/ 172699 h 172699"/>
              <a:gd name="connsiteX4" fmla="*/ 60598 w 393272"/>
              <a:gd name="connsiteY4" fmla="*/ 172699 h 172699"/>
              <a:gd name="connsiteX5" fmla="*/ 62416 w 393272"/>
              <a:gd name="connsiteY5" fmla="*/ 159972 h 172699"/>
              <a:gd name="connsiteX6" fmla="*/ 42419 w 393272"/>
              <a:gd name="connsiteY6" fmla="*/ 134524 h 172699"/>
              <a:gd name="connsiteX7" fmla="*/ 36965 w 393272"/>
              <a:gd name="connsiteY7" fmla="*/ 116345 h 172699"/>
              <a:gd name="connsiteX8" fmla="*/ 33330 w 393272"/>
              <a:gd name="connsiteY8" fmla="*/ 30904 h 172699"/>
              <a:gd name="connsiteX9" fmla="*/ 24240 w 393272"/>
              <a:gd name="connsiteY9" fmla="*/ 27268 h 172699"/>
              <a:gd name="connsiteX0" fmla="*/ 24240 w 393272"/>
              <a:gd name="connsiteY0" fmla="*/ 27268 h 174045"/>
              <a:gd name="connsiteX1" fmla="*/ 391455 w 393272"/>
              <a:gd name="connsiteY1" fmla="*/ 0 h 174045"/>
              <a:gd name="connsiteX2" fmla="*/ 393272 w 393272"/>
              <a:gd name="connsiteY2" fmla="*/ 154520 h 174045"/>
              <a:gd name="connsiteX3" fmla="*/ 60598 w 393272"/>
              <a:gd name="connsiteY3" fmla="*/ 172699 h 174045"/>
              <a:gd name="connsiteX4" fmla="*/ 118770 w 393272"/>
              <a:gd name="connsiteY4" fmla="*/ 172699 h 174045"/>
              <a:gd name="connsiteX5" fmla="*/ 62416 w 393272"/>
              <a:gd name="connsiteY5" fmla="*/ 159972 h 174045"/>
              <a:gd name="connsiteX6" fmla="*/ 42419 w 393272"/>
              <a:gd name="connsiteY6" fmla="*/ 134524 h 174045"/>
              <a:gd name="connsiteX7" fmla="*/ 36965 w 393272"/>
              <a:gd name="connsiteY7" fmla="*/ 116345 h 174045"/>
              <a:gd name="connsiteX8" fmla="*/ 33330 w 393272"/>
              <a:gd name="connsiteY8" fmla="*/ 30904 h 174045"/>
              <a:gd name="connsiteX9" fmla="*/ 24240 w 393272"/>
              <a:gd name="connsiteY9" fmla="*/ 27268 h 174045"/>
              <a:gd name="connsiteX0" fmla="*/ 24240 w 393272"/>
              <a:gd name="connsiteY0" fmla="*/ 27268 h 185425"/>
              <a:gd name="connsiteX1" fmla="*/ 391455 w 393272"/>
              <a:gd name="connsiteY1" fmla="*/ 0 h 185425"/>
              <a:gd name="connsiteX2" fmla="*/ 393272 w 393272"/>
              <a:gd name="connsiteY2" fmla="*/ 154520 h 185425"/>
              <a:gd name="connsiteX3" fmla="*/ 60598 w 393272"/>
              <a:gd name="connsiteY3" fmla="*/ 172699 h 185425"/>
              <a:gd name="connsiteX4" fmla="*/ 118770 w 393272"/>
              <a:gd name="connsiteY4" fmla="*/ 185425 h 185425"/>
              <a:gd name="connsiteX5" fmla="*/ 62416 w 393272"/>
              <a:gd name="connsiteY5" fmla="*/ 159972 h 185425"/>
              <a:gd name="connsiteX6" fmla="*/ 42419 w 393272"/>
              <a:gd name="connsiteY6" fmla="*/ 134524 h 185425"/>
              <a:gd name="connsiteX7" fmla="*/ 36965 w 393272"/>
              <a:gd name="connsiteY7" fmla="*/ 116345 h 185425"/>
              <a:gd name="connsiteX8" fmla="*/ 33330 w 393272"/>
              <a:gd name="connsiteY8" fmla="*/ 30904 h 185425"/>
              <a:gd name="connsiteX9" fmla="*/ 24240 w 393272"/>
              <a:gd name="connsiteY9" fmla="*/ 27268 h 1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272" h="185425">
                <a:moveTo>
                  <a:pt x="24240" y="27268"/>
                </a:moveTo>
                <a:cubicBezTo>
                  <a:pt x="83927" y="22117"/>
                  <a:pt x="269050" y="9089"/>
                  <a:pt x="391455" y="0"/>
                </a:cubicBezTo>
                <a:cubicBezTo>
                  <a:pt x="392061" y="51507"/>
                  <a:pt x="392666" y="103013"/>
                  <a:pt x="393272" y="154520"/>
                </a:cubicBezTo>
                <a:lnTo>
                  <a:pt x="60598" y="172699"/>
                </a:lnTo>
                <a:cubicBezTo>
                  <a:pt x="14848" y="177850"/>
                  <a:pt x="99379" y="185425"/>
                  <a:pt x="118770" y="185425"/>
                </a:cubicBezTo>
                <a:cubicBezTo>
                  <a:pt x="119073" y="183304"/>
                  <a:pt x="75141" y="168455"/>
                  <a:pt x="62416" y="159972"/>
                </a:cubicBezTo>
                <a:cubicBezTo>
                  <a:pt x="49691" y="151489"/>
                  <a:pt x="46661" y="141795"/>
                  <a:pt x="42419" y="134524"/>
                </a:cubicBezTo>
                <a:cubicBezTo>
                  <a:pt x="38177" y="127253"/>
                  <a:pt x="41286" y="124987"/>
                  <a:pt x="36965" y="116345"/>
                </a:cubicBezTo>
                <a:cubicBezTo>
                  <a:pt x="31853" y="95894"/>
                  <a:pt x="35645" y="54055"/>
                  <a:pt x="33330" y="30904"/>
                </a:cubicBezTo>
                <a:cubicBezTo>
                  <a:pt x="33959" y="14544"/>
                  <a:pt x="-35447" y="32419"/>
                  <a:pt x="24240" y="272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5439835" y="3019538"/>
            <a:ext cx="398609" cy="182859"/>
          </a:xfrm>
          <a:custGeom>
            <a:avLst/>
            <a:gdLst>
              <a:gd name="connsiteX0" fmla="*/ 48424 w 398609"/>
              <a:gd name="connsiteY0" fmla="*/ 26520 h 182859"/>
              <a:gd name="connsiteX1" fmla="*/ 10248 w 398609"/>
              <a:gd name="connsiteY1" fmla="*/ 99236 h 182859"/>
              <a:gd name="connsiteX2" fmla="*/ 12066 w 398609"/>
              <a:gd name="connsiteY2" fmla="*/ 153773 h 182859"/>
              <a:gd name="connsiteX3" fmla="*/ 32063 w 398609"/>
              <a:gd name="connsiteY3" fmla="*/ 182859 h 182859"/>
              <a:gd name="connsiteX4" fmla="*/ 373827 w 398609"/>
              <a:gd name="connsiteY4" fmla="*/ 153773 h 182859"/>
              <a:gd name="connsiteX5" fmla="*/ 370191 w 398609"/>
              <a:gd name="connsiteY5" fmla="*/ 117415 h 182859"/>
              <a:gd name="connsiteX6" fmla="*/ 355648 w 398609"/>
              <a:gd name="connsiteY6" fmla="*/ 97418 h 182859"/>
              <a:gd name="connsiteX7" fmla="*/ 344741 w 398609"/>
              <a:gd name="connsiteY7" fmla="*/ 51971 h 182859"/>
              <a:gd name="connsiteX8" fmla="*/ 344741 w 398609"/>
              <a:gd name="connsiteY8" fmla="*/ 1070 h 182859"/>
              <a:gd name="connsiteX9" fmla="*/ 48424 w 398609"/>
              <a:gd name="connsiteY9" fmla="*/ 26520 h 18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609" h="182859">
                <a:moveTo>
                  <a:pt x="48424" y="26520"/>
                </a:moveTo>
                <a:cubicBezTo>
                  <a:pt x="-7325" y="42881"/>
                  <a:pt x="16308" y="78027"/>
                  <a:pt x="10248" y="99236"/>
                </a:cubicBezTo>
                <a:cubicBezTo>
                  <a:pt x="4188" y="120445"/>
                  <a:pt x="8430" y="139836"/>
                  <a:pt x="12066" y="153773"/>
                </a:cubicBezTo>
                <a:cubicBezTo>
                  <a:pt x="15702" y="167710"/>
                  <a:pt x="-28230" y="182859"/>
                  <a:pt x="32063" y="182859"/>
                </a:cubicBezTo>
                <a:cubicBezTo>
                  <a:pt x="92356" y="182859"/>
                  <a:pt x="317472" y="164680"/>
                  <a:pt x="373827" y="153773"/>
                </a:cubicBezTo>
                <a:cubicBezTo>
                  <a:pt x="430182" y="142866"/>
                  <a:pt x="373221" y="126807"/>
                  <a:pt x="370191" y="117415"/>
                </a:cubicBezTo>
                <a:cubicBezTo>
                  <a:pt x="367161" y="108023"/>
                  <a:pt x="359890" y="108325"/>
                  <a:pt x="355648" y="97418"/>
                </a:cubicBezTo>
                <a:cubicBezTo>
                  <a:pt x="351406" y="86511"/>
                  <a:pt x="346559" y="68029"/>
                  <a:pt x="344741" y="51971"/>
                </a:cubicBezTo>
                <a:cubicBezTo>
                  <a:pt x="342923" y="35913"/>
                  <a:pt x="392309" y="6221"/>
                  <a:pt x="344741" y="1070"/>
                </a:cubicBezTo>
                <a:cubicBezTo>
                  <a:pt x="297173" y="-4081"/>
                  <a:pt x="104173" y="10159"/>
                  <a:pt x="48424" y="265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029725" y="2968359"/>
            <a:ext cx="461694" cy="184985"/>
          </a:xfrm>
          <a:custGeom>
            <a:avLst/>
            <a:gdLst>
              <a:gd name="connsiteX0" fmla="*/ 36573 w 455009"/>
              <a:gd name="connsiteY0" fmla="*/ 35888 h 184955"/>
              <a:gd name="connsiteX1" fmla="*/ 423784 w 455009"/>
              <a:gd name="connsiteY1" fmla="*/ 3166 h 184955"/>
              <a:gd name="connsiteX2" fmla="*/ 432873 w 455009"/>
              <a:gd name="connsiteY2" fmla="*/ 15891 h 184955"/>
              <a:gd name="connsiteX3" fmla="*/ 440145 w 455009"/>
              <a:gd name="connsiteY3" fmla="*/ 132236 h 184955"/>
              <a:gd name="connsiteX4" fmla="*/ 432873 w 455009"/>
              <a:gd name="connsiteY4" fmla="*/ 139508 h 184955"/>
              <a:gd name="connsiteX5" fmla="*/ 429238 w 455009"/>
              <a:gd name="connsiteY5" fmla="*/ 143144 h 184955"/>
              <a:gd name="connsiteX6" fmla="*/ 45662 w 455009"/>
              <a:gd name="connsiteY6" fmla="*/ 184955 h 184955"/>
              <a:gd name="connsiteX7" fmla="*/ 22030 w 455009"/>
              <a:gd name="connsiteY7" fmla="*/ 143144 h 184955"/>
              <a:gd name="connsiteX8" fmla="*/ 16576 w 455009"/>
              <a:gd name="connsiteY8" fmla="*/ 110422 h 184955"/>
              <a:gd name="connsiteX9" fmla="*/ 36573 w 455009"/>
              <a:gd name="connsiteY9" fmla="*/ 35888 h 184955"/>
              <a:gd name="connsiteX0" fmla="*/ 35137 w 453573"/>
              <a:gd name="connsiteY0" fmla="*/ 35888 h 184985"/>
              <a:gd name="connsiteX1" fmla="*/ 422348 w 453573"/>
              <a:gd name="connsiteY1" fmla="*/ 3166 h 184985"/>
              <a:gd name="connsiteX2" fmla="*/ 431437 w 453573"/>
              <a:gd name="connsiteY2" fmla="*/ 15891 h 184985"/>
              <a:gd name="connsiteX3" fmla="*/ 438709 w 453573"/>
              <a:gd name="connsiteY3" fmla="*/ 132236 h 184985"/>
              <a:gd name="connsiteX4" fmla="*/ 431437 w 453573"/>
              <a:gd name="connsiteY4" fmla="*/ 139508 h 184985"/>
              <a:gd name="connsiteX5" fmla="*/ 427802 w 453573"/>
              <a:gd name="connsiteY5" fmla="*/ 143144 h 184985"/>
              <a:gd name="connsiteX6" fmla="*/ 44226 w 453573"/>
              <a:gd name="connsiteY6" fmla="*/ 184955 h 184985"/>
              <a:gd name="connsiteX7" fmla="*/ 9687 w 453573"/>
              <a:gd name="connsiteY7" fmla="*/ 135873 h 184985"/>
              <a:gd name="connsiteX8" fmla="*/ 15140 w 453573"/>
              <a:gd name="connsiteY8" fmla="*/ 110422 h 184985"/>
              <a:gd name="connsiteX9" fmla="*/ 35137 w 453573"/>
              <a:gd name="connsiteY9" fmla="*/ 35888 h 184985"/>
              <a:gd name="connsiteX0" fmla="*/ 42079 w 460515"/>
              <a:gd name="connsiteY0" fmla="*/ 35888 h 184985"/>
              <a:gd name="connsiteX1" fmla="*/ 429290 w 460515"/>
              <a:gd name="connsiteY1" fmla="*/ 3166 h 184985"/>
              <a:gd name="connsiteX2" fmla="*/ 438379 w 460515"/>
              <a:gd name="connsiteY2" fmla="*/ 15891 h 184985"/>
              <a:gd name="connsiteX3" fmla="*/ 445651 w 460515"/>
              <a:gd name="connsiteY3" fmla="*/ 132236 h 184985"/>
              <a:gd name="connsiteX4" fmla="*/ 438379 w 460515"/>
              <a:gd name="connsiteY4" fmla="*/ 139508 h 184985"/>
              <a:gd name="connsiteX5" fmla="*/ 434744 w 460515"/>
              <a:gd name="connsiteY5" fmla="*/ 143144 h 184985"/>
              <a:gd name="connsiteX6" fmla="*/ 51168 w 460515"/>
              <a:gd name="connsiteY6" fmla="*/ 184955 h 184985"/>
              <a:gd name="connsiteX7" fmla="*/ 16629 w 460515"/>
              <a:gd name="connsiteY7" fmla="*/ 135873 h 184985"/>
              <a:gd name="connsiteX8" fmla="*/ 7539 w 460515"/>
              <a:gd name="connsiteY8" fmla="*/ 106786 h 184985"/>
              <a:gd name="connsiteX9" fmla="*/ 42079 w 460515"/>
              <a:gd name="connsiteY9" fmla="*/ 35888 h 184985"/>
              <a:gd name="connsiteX0" fmla="*/ 42079 w 461694"/>
              <a:gd name="connsiteY0" fmla="*/ 35888 h 184985"/>
              <a:gd name="connsiteX1" fmla="*/ 429290 w 461694"/>
              <a:gd name="connsiteY1" fmla="*/ 3166 h 184985"/>
              <a:gd name="connsiteX2" fmla="*/ 438379 w 461694"/>
              <a:gd name="connsiteY2" fmla="*/ 15891 h 184985"/>
              <a:gd name="connsiteX3" fmla="*/ 445651 w 461694"/>
              <a:gd name="connsiteY3" fmla="*/ 132236 h 184985"/>
              <a:gd name="connsiteX4" fmla="*/ 438379 w 461694"/>
              <a:gd name="connsiteY4" fmla="*/ 139508 h 184985"/>
              <a:gd name="connsiteX5" fmla="*/ 434744 w 461694"/>
              <a:gd name="connsiteY5" fmla="*/ 143144 h 184985"/>
              <a:gd name="connsiteX6" fmla="*/ 83890 w 461694"/>
              <a:gd name="connsiteY6" fmla="*/ 184955 h 184985"/>
              <a:gd name="connsiteX7" fmla="*/ 16629 w 461694"/>
              <a:gd name="connsiteY7" fmla="*/ 135873 h 184985"/>
              <a:gd name="connsiteX8" fmla="*/ 7539 w 461694"/>
              <a:gd name="connsiteY8" fmla="*/ 106786 h 184985"/>
              <a:gd name="connsiteX9" fmla="*/ 42079 w 461694"/>
              <a:gd name="connsiteY9" fmla="*/ 35888 h 1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94" h="184985">
                <a:moveTo>
                  <a:pt x="42079" y="35888"/>
                </a:moveTo>
                <a:cubicBezTo>
                  <a:pt x="112371" y="18618"/>
                  <a:pt x="363240" y="6499"/>
                  <a:pt x="429290" y="3166"/>
                </a:cubicBezTo>
                <a:cubicBezTo>
                  <a:pt x="495340" y="-167"/>
                  <a:pt x="435652" y="-5620"/>
                  <a:pt x="438379" y="15891"/>
                </a:cubicBezTo>
                <a:cubicBezTo>
                  <a:pt x="441106" y="37402"/>
                  <a:pt x="445651" y="111633"/>
                  <a:pt x="445651" y="132236"/>
                </a:cubicBezTo>
                <a:lnTo>
                  <a:pt x="438379" y="139508"/>
                </a:lnTo>
                <a:cubicBezTo>
                  <a:pt x="437167" y="140720"/>
                  <a:pt x="493825" y="135570"/>
                  <a:pt x="434744" y="143144"/>
                </a:cubicBezTo>
                <a:cubicBezTo>
                  <a:pt x="375663" y="150718"/>
                  <a:pt x="153576" y="186167"/>
                  <a:pt x="83890" y="184955"/>
                </a:cubicBezTo>
                <a:cubicBezTo>
                  <a:pt x="14204" y="183743"/>
                  <a:pt x="21477" y="148295"/>
                  <a:pt x="16629" y="135873"/>
                </a:cubicBezTo>
                <a:cubicBezTo>
                  <a:pt x="11781" y="123451"/>
                  <a:pt x="3297" y="123450"/>
                  <a:pt x="7539" y="106786"/>
                </a:cubicBezTo>
                <a:cubicBezTo>
                  <a:pt x="11781" y="90122"/>
                  <a:pt x="-28213" y="53158"/>
                  <a:pt x="42079" y="3588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755330" y="2907899"/>
            <a:ext cx="263595" cy="178153"/>
          </a:xfrm>
          <a:custGeom>
            <a:avLst/>
            <a:gdLst>
              <a:gd name="connsiteX0" fmla="*/ 263595 w 263595"/>
              <a:gd name="connsiteY0" fmla="*/ 0 h 178153"/>
              <a:gd name="connsiteX1" fmla="*/ 0 w 263595"/>
              <a:gd name="connsiteY1" fmla="*/ 29086 h 178153"/>
              <a:gd name="connsiteX2" fmla="*/ 12726 w 263595"/>
              <a:gd name="connsiteY2" fmla="*/ 178153 h 178153"/>
              <a:gd name="connsiteX3" fmla="*/ 263595 w 263595"/>
              <a:gd name="connsiteY3" fmla="*/ 161792 h 178153"/>
              <a:gd name="connsiteX4" fmla="*/ 263595 w 263595"/>
              <a:gd name="connsiteY4" fmla="*/ 0 h 17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5" h="178153">
                <a:moveTo>
                  <a:pt x="263595" y="0"/>
                </a:moveTo>
                <a:lnTo>
                  <a:pt x="0" y="29086"/>
                </a:lnTo>
                <a:lnTo>
                  <a:pt x="12726" y="178153"/>
                </a:lnTo>
                <a:lnTo>
                  <a:pt x="263595" y="161792"/>
                </a:lnTo>
                <a:lnTo>
                  <a:pt x="26359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9057" y="728990"/>
            <a:ext cx="44847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Warp</a:t>
            </a:r>
            <a:r>
              <a:rPr lang="en-US" sz="3200" b="1" dirty="0" smtClean="0">
                <a:effectLst>
                  <a:outerShdw blurRad="38100" dist="38100" dir="2700000" algn="tl">
                    <a:srgbClr val="000000">
                      <a:alpha val="43137"/>
                    </a:srgbClr>
                  </a:outerShdw>
                </a:effectLst>
              </a:rPr>
              <a:t> ~ Vertical threads</a:t>
            </a:r>
            <a:endParaRPr lang="en-US" sz="3200" b="1" dirty="0">
              <a:effectLst>
                <a:outerShdw blurRad="38100" dist="38100" dir="2700000" algn="tl">
                  <a:srgbClr val="000000">
                    <a:alpha val="43137"/>
                  </a:srgbClr>
                </a:outerShdw>
              </a:effectLst>
            </a:endParaRPr>
          </a:p>
        </p:txBody>
      </p:sp>
      <p:cxnSp>
        <p:nvCxnSpPr>
          <p:cNvPr id="24" name="Straight Arrow Connector 23"/>
          <p:cNvCxnSpPr/>
          <p:nvPr/>
        </p:nvCxnSpPr>
        <p:spPr>
          <a:xfrm>
            <a:off x="3048000" y="1313765"/>
            <a:ext cx="1492304" cy="359633"/>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5150" y="5739825"/>
            <a:ext cx="4868849"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Woof</a:t>
            </a:r>
            <a:r>
              <a:rPr lang="en-US" sz="3200" b="1" dirty="0" smtClean="0">
                <a:effectLst>
                  <a:outerShdw blurRad="38100" dist="38100" dir="2700000" algn="tl">
                    <a:srgbClr val="000000">
                      <a:alpha val="43137"/>
                    </a:srgbClr>
                  </a:outerShdw>
                </a:effectLst>
              </a:rPr>
              <a:t> ~ Horizontal threads</a:t>
            </a:r>
            <a:endParaRPr lang="en-US" sz="3200" b="1" dirty="0">
              <a:effectLst>
                <a:outerShdw blurRad="38100" dist="38100" dir="2700000" algn="tl">
                  <a:srgbClr val="000000">
                    <a:alpha val="43137"/>
                  </a:srgbClr>
                </a:outerShdw>
              </a:effectLst>
            </a:endParaRPr>
          </a:p>
        </p:txBody>
      </p:sp>
      <p:cxnSp>
        <p:nvCxnSpPr>
          <p:cNvPr id="28" name="Straight Arrow Connector 27"/>
          <p:cNvCxnSpPr/>
          <p:nvPr/>
        </p:nvCxnSpPr>
        <p:spPr>
          <a:xfrm flipV="1">
            <a:off x="2196429" y="3340732"/>
            <a:ext cx="824889" cy="2457426"/>
          </a:xfrm>
          <a:prstGeom prst="straightConnector1">
            <a:avLst/>
          </a:prstGeom>
          <a:ln w="28575">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1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10" grpId="0" animBg="1"/>
      <p:bldP spid="11" grpId="0" animBg="1"/>
      <p:bldP spid="12" grpId="0" animBg="1"/>
      <p:bldP spid="13" grpId="0" animBg="1"/>
      <p:bldP spid="15" grpId="0" animBg="1"/>
      <p:bldP spid="17" grpId="0" animBg="1"/>
      <p:bldP spid="18" grpId="0" animBg="1"/>
      <p:bldP spid="19" grpId="0" animBg="1"/>
      <p:bldP spid="20" grpId="0" animBg="1"/>
      <p:bldP spid="21" grpId="0" animBg="1"/>
      <p:bldP spid="22"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01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308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pic>
        <p:nvPicPr>
          <p:cNvPr id="9" name="Picture 14" descr="rockhyra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8218">
            <a:off x="1117309" y="1215229"/>
            <a:ext cx="4419600" cy="3813175"/>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43600" y="1609657"/>
            <a:ext cx="2743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Rock hyrax</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11" name="TextBox 10"/>
          <p:cNvSpPr txBox="1"/>
          <p:nvPr/>
        </p:nvSpPr>
        <p:spPr>
          <a:xfrm>
            <a:off x="5943600" y="2158425"/>
            <a:ext cx="2743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Rock badger</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12" name="TextBox 11"/>
          <p:cNvSpPr txBox="1"/>
          <p:nvPr/>
        </p:nvSpPr>
        <p:spPr>
          <a:xfrm>
            <a:off x="5943600" y="2691825"/>
            <a:ext cx="2743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Coney</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782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039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
        <p:nvSpPr>
          <p:cNvPr id="10" name="TextBox 9"/>
          <p:cNvSpPr txBox="1"/>
          <p:nvPr/>
        </p:nvSpPr>
        <p:spPr>
          <a:xfrm>
            <a:off x="457200" y="1609657"/>
            <a:ext cx="28194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Fisher owl</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11" name="TextBox 10"/>
          <p:cNvSpPr txBox="1"/>
          <p:nvPr/>
        </p:nvSpPr>
        <p:spPr>
          <a:xfrm>
            <a:off x="457200" y="2158425"/>
            <a:ext cx="28194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Cormorant</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12" name="TextBox 11"/>
          <p:cNvSpPr txBox="1"/>
          <p:nvPr/>
        </p:nvSpPr>
        <p:spPr>
          <a:xfrm>
            <a:off x="457200" y="2691825"/>
            <a:ext cx="28194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Pelican</a:t>
            </a:r>
            <a:endParaRPr lang="en-US" sz="3200" b="1" dirty="0">
              <a:solidFill>
                <a:srgbClr val="FFFF00"/>
              </a:solidFill>
              <a:effectLst>
                <a:outerShdw blurRad="38100" dist="38100" dir="2700000" algn="tl">
                  <a:srgbClr val="000000">
                    <a:alpha val="43137"/>
                  </a:srgbClr>
                </a:outerShdw>
              </a:effectLst>
            </a:endParaRPr>
          </a:p>
        </p:txBody>
      </p:sp>
      <p:pic>
        <p:nvPicPr>
          <p:cNvPr id="1026" name="Picture 2" descr="Socotra Cormor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1216">
            <a:off x="3181946" y="1444580"/>
            <a:ext cx="5435188" cy="3631695"/>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8100" y="-76200"/>
            <a:ext cx="8115300" cy="691285"/>
            <a:chOff x="4762500" y="1676400"/>
            <a:chExt cx="4381500" cy="691285"/>
          </a:xfrm>
        </p:grpSpPr>
        <p:sp>
          <p:nvSpPr>
            <p:cNvPr id="8" name="Rectangle 7"/>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215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375352" y="-98320"/>
            <a:ext cx="3677265" cy="677108"/>
          </a:xfrm>
          <a:prstGeom prst="rect">
            <a:avLst/>
          </a:prstGeom>
          <a:noFill/>
        </p:spPr>
        <p:txBody>
          <a:bodyPr wrap="square" rtlCol="0">
            <a:spAutoFit/>
          </a:bodyPr>
          <a:lstStyle/>
          <a:p>
            <a:r>
              <a:rPr lang="en-US" sz="3800" dirty="0" smtClean="0">
                <a:solidFill>
                  <a:srgbClr val="0096FF"/>
                </a:solidFill>
                <a:latin typeface="Leelawadee UI Semilight" panose="020B0402040204020203" pitchFamily="34" charset="-34"/>
                <a:cs typeface="Leelawadee UI Semilight" panose="020B0402040204020203" pitchFamily="34" charset="-34"/>
              </a:rPr>
              <a:t>3 : 1 – 4 : 3 5 </a:t>
            </a:r>
            <a:endParaRPr lang="en-US" sz="3800" dirty="0">
              <a:solidFill>
                <a:srgbClr val="0096FF"/>
              </a:solidFill>
              <a:latin typeface="Leelawadee UI Semilight" panose="020B0402040204020203" pitchFamily="34" charset="-34"/>
              <a:cs typeface="Leelawadee UI Semilight" panose="020B0402040204020203" pitchFamily="34" charset="-34"/>
            </a:endParaRPr>
          </a:p>
        </p:txBody>
      </p:sp>
      <p:grpSp>
        <p:nvGrpSpPr>
          <p:cNvPr id="6" name="Group 5"/>
          <p:cNvGrpSpPr/>
          <p:nvPr/>
        </p:nvGrpSpPr>
        <p:grpSpPr>
          <a:xfrm>
            <a:off x="-38100" y="-76200"/>
            <a:ext cx="8115300" cy="691285"/>
            <a:chOff x="4762500" y="1676400"/>
            <a:chExt cx="4381500" cy="691285"/>
          </a:xfrm>
        </p:grpSpPr>
        <p:sp>
          <p:nvSpPr>
            <p:cNvPr id="7" name="Rectangle 6"/>
            <p:cNvSpPr/>
            <p:nvPr/>
          </p:nvSpPr>
          <p:spPr>
            <a:xfrm>
              <a:off x="4762500" y="1752600"/>
              <a:ext cx="4381500" cy="615085"/>
            </a:xfrm>
            <a:prstGeom prst="rect">
              <a:avLst/>
            </a:prstGeom>
            <a:gradFill flip="none" rotWithShape="1">
              <a:gsLst>
                <a:gs pos="0">
                  <a:schemeClr val="accent1">
                    <a:lumMod val="75000"/>
                  </a:schemeClr>
                </a:gs>
                <a:gs pos="60000">
                  <a:schemeClr val="bg2">
                    <a:lumMod val="2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000500" cy="677108"/>
            </a:xfrm>
            <a:prstGeom prst="rect">
              <a:avLst/>
            </a:prstGeom>
            <a:noFill/>
          </p:spPr>
          <p:txBody>
            <a:bodyPr wrap="square" rtlCol="0">
              <a:spAutoFit/>
            </a:bodyPr>
            <a:lstStyle/>
            <a:p>
              <a:r>
                <a:rPr lang="en-US" sz="3800" b="1" dirty="0" smtClean="0">
                  <a:effectLst>
                    <a:outerShdw blurRad="38100" dist="38100" dir="2700000" algn="tl">
                      <a:srgbClr val="000000">
                        <a:alpha val="43137"/>
                      </a:srgbClr>
                    </a:outerShdw>
                  </a:effectLst>
                </a:rPr>
                <a:t>L E V I T I C U S  1 1 : 1 – 1 3 : 5 9</a:t>
              </a:r>
              <a:endParaRPr lang="en-US" sz="3800" b="1" dirty="0">
                <a:effectLst>
                  <a:outerShdw blurRad="38100" dist="38100" dir="2700000" algn="tl">
                    <a:srgbClr val="000000">
                      <a:alpha val="43137"/>
                    </a:srgbClr>
                  </a:outerShdw>
                </a:effectLst>
              </a:endParaRPr>
            </a:p>
          </p:txBody>
        </p:sp>
      </p:grpSp>
      <p:sp>
        <p:nvSpPr>
          <p:cNvPr id="10" name="TextBox 9"/>
          <p:cNvSpPr txBox="1"/>
          <p:nvPr/>
        </p:nvSpPr>
        <p:spPr>
          <a:xfrm>
            <a:off x="5486400" y="1609657"/>
            <a:ext cx="3124200" cy="156966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Jackdaw</a:t>
            </a:r>
            <a:r>
              <a:rPr lang="en-US" sz="3200" b="1" dirty="0" smtClean="0">
                <a:effectLst>
                  <a:outerShdw blurRad="38100" dist="38100" dir="2700000" algn="tl">
                    <a:srgbClr val="000000">
                      <a:alpha val="43137"/>
                    </a:srgbClr>
                  </a:outerShdw>
                </a:effectLst>
              </a:rPr>
              <a:t> ~ from Hebrew word for </a:t>
            </a:r>
            <a:r>
              <a:rPr lang="en-US" sz="3200" b="1" i="1" dirty="0" smtClean="0">
                <a:solidFill>
                  <a:schemeClr val="bg1"/>
                </a:solidFill>
                <a:effectLst>
                  <a:outerShdw blurRad="38100" dist="38100" dir="2700000" algn="tl">
                    <a:srgbClr val="000000">
                      <a:alpha val="43137"/>
                    </a:srgbClr>
                  </a:outerShdw>
                </a:effectLst>
              </a:rPr>
              <a:t>vomit</a:t>
            </a:r>
            <a:endParaRPr lang="en-US" sz="3200" b="1" i="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5486400" y="3116516"/>
            <a:ext cx="3124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Pelican</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12" name="TextBox 11"/>
          <p:cNvSpPr txBox="1"/>
          <p:nvPr/>
        </p:nvSpPr>
        <p:spPr>
          <a:xfrm>
            <a:off x="5486400" y="3726116"/>
            <a:ext cx="3124200"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Desert Owl</a:t>
            </a:r>
            <a:endParaRPr lang="en-US" sz="3200" b="1" dirty="0">
              <a:solidFill>
                <a:srgbClr val="FFFF00"/>
              </a:solidFill>
              <a:effectLst>
                <a:outerShdw blurRad="38100" dist="38100" dir="2700000" algn="tl">
                  <a:srgbClr val="000000">
                    <a:alpha val="43137"/>
                  </a:srgbClr>
                </a:outerShdw>
              </a:effectLst>
            </a:endParaRPr>
          </a:p>
        </p:txBody>
      </p:sp>
      <p:pic>
        <p:nvPicPr>
          <p:cNvPr id="3074" name="Picture 2" descr="http://warehouse1.indicia.org.uk/upload/Jackdaw1_BradgatePk_19Se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529">
            <a:off x="475200" y="1305776"/>
            <a:ext cx="4713677" cy="4246450"/>
          </a:xfrm>
          <a:prstGeom prst="rect">
            <a:avLst/>
          </a:prstGeom>
          <a:noFill/>
          <a:effectLst>
            <a:outerShdw blurRad="127000" dist="254000" dir="2700000" algn="tl"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7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Leviticu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viticus">
      <a:majorFont>
        <a:latin typeface="Leelawadee UI Semilight"/>
        <a:ea typeface=""/>
        <a:cs typeface=""/>
      </a:majorFont>
      <a:minorFont>
        <a:latin typeface="Leelawadee UI Semi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iticus_03-04.pptx" id="{3E221616-B9B9-4BF8-BBB8-041D984A04E9}" vid="{18242E9C-144E-44DF-B7F5-C3A5BDAEC399}"/>
    </a:ext>
  </a:extLst>
</a:theme>
</file>

<file path=docProps/app.xml><?xml version="1.0" encoding="utf-8"?>
<Properties xmlns="http://schemas.openxmlformats.org/officeDocument/2006/extended-properties" xmlns:vt="http://schemas.openxmlformats.org/officeDocument/2006/docPropsVTypes">
  <Template>Leviticus</Template>
  <TotalTime>718</TotalTime>
  <Words>1078</Words>
  <Application>Microsoft Office PowerPoint</Application>
  <PresentationFormat>On-screen Show (4:3)</PresentationFormat>
  <Paragraphs>87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Leelawadee UI Semilight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2015-04-20T17:51:26Z</dcterms:created>
  <dcterms:modified xsi:type="dcterms:W3CDTF">2015-04-22T23:04:51Z</dcterms:modified>
</cp:coreProperties>
</file>