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83" r:id="rId5"/>
    <p:sldId id="259" r:id="rId6"/>
    <p:sldId id="260" r:id="rId7"/>
    <p:sldId id="261" r:id="rId8"/>
    <p:sldId id="280" r:id="rId9"/>
    <p:sldId id="281" r:id="rId10"/>
    <p:sldId id="282" r:id="rId11"/>
    <p:sldId id="262" r:id="rId12"/>
    <p:sldId id="285" r:id="rId13"/>
    <p:sldId id="286" r:id="rId14"/>
    <p:sldId id="263" r:id="rId15"/>
    <p:sldId id="264" r:id="rId16"/>
    <p:sldId id="270" r:id="rId17"/>
    <p:sldId id="271" r:id="rId18"/>
    <p:sldId id="265" r:id="rId19"/>
    <p:sldId id="267" r:id="rId20"/>
    <p:sldId id="266" r:id="rId21"/>
    <p:sldId id="268" r:id="rId22"/>
    <p:sldId id="26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embeddedFontLst>
    <p:embeddedFont>
      <p:font typeface="Leelawadee UI Semilight" panose="020B0402040204020203" pitchFamily="34" charset="-3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90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5580E-090D-4AF6-8F9B-5746EE2920A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269F-32CA-41FD-85D2-4FC326D4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2389" y="2399066"/>
            <a:ext cx="344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A CD OF THIS MESSAGE     	WILL BE AVAILABLE 	IMMEDIATELY FOLLOWING THE SERVICE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677" b="21543"/>
          <a:stretch/>
        </p:blipFill>
        <p:spPr>
          <a:xfrm>
            <a:off x="449654" y="2446170"/>
            <a:ext cx="732859" cy="1102741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338" r="19837" b="19578"/>
          <a:stretch/>
        </p:blipFill>
        <p:spPr>
          <a:xfrm>
            <a:off x="429632" y="4645556"/>
            <a:ext cx="852641" cy="816453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074175" y="4571629"/>
            <a:ext cx="3338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/>
            <a:r>
              <a:rPr lang="en-US" sz="2000" b="1" cap="al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It will also be available 	for podcast later 	this week at calvaryokc.com</a:t>
            </a:r>
            <a:endParaRPr lang="en-US" sz="2000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239869"/>
            <a:ext cx="367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6</a:t>
            </a:r>
            <a:r>
              <a:rPr lang="en-US" sz="3600" dirty="0" smtClean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 : 1 – 8 : 3 </a:t>
            </a:r>
            <a:r>
              <a:rPr lang="en-US" sz="3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62500" y="1600200"/>
            <a:ext cx="4381500" cy="990600"/>
            <a:chOff x="4762500" y="1600200"/>
            <a:chExt cx="4381500" cy="990600"/>
          </a:xfrm>
        </p:grpSpPr>
        <p:sp>
          <p:nvSpPr>
            <p:cNvPr id="11" name="Rectangle 10"/>
            <p:cNvSpPr/>
            <p:nvPr/>
          </p:nvSpPr>
          <p:spPr>
            <a:xfrm>
              <a:off x="4762500" y="1600200"/>
              <a:ext cx="43815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1676400"/>
              <a:ext cx="4000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Col. 3:24-25 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whatever you do, do it heartily, as to the Lord and not to men,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that from the Lord you will receive the reward of the inheritance; for you serve the Lord Christ.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77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24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13:15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by Him let us continually offer the sacrifice of praise to God, that is, the fruit of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lips, giving thanks to His name.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0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7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103:13-14 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father pities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children,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pities those who fear Him.</a:t>
            </a:r>
          </a:p>
          <a:p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knows our frame;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remembers that we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51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3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 to Moses saying …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12x in chapter 8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17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56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8" name="Picture 2" descr="http://1.bp.blogspot.com/-oVPz4UpH0o0/TiuOwT8iL-I/AAAAAAAAAMw/lnNr90Kc5Ko/s320/urim_thummim_1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030">
            <a:off x="793954" y="910982"/>
            <a:ext cx="6629400" cy="49720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00200" y="4215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14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Urim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6312" y="4992988"/>
            <a:ext cx="2208976" cy="60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14800" algn="l"/>
              </a:tabLs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hummim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467456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14800" algn="l"/>
              </a:tabLst>
            </a:pPr>
            <a:r>
              <a:rPr lang="en-US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5863" y="5526388"/>
            <a:ext cx="242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114800" algn="l"/>
              </a:tabLst>
            </a:pPr>
            <a:r>
              <a:rPr lang="en-US" sz="3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Perfections</a:t>
            </a:r>
          </a:p>
        </p:txBody>
      </p:sp>
    </p:spTree>
    <p:extLst>
      <p:ext uri="{BB962C8B-B14F-4D97-AF65-F5344CB8AC3E}">
        <p14:creationId xmlns:p14="http://schemas.microsoft.com/office/powerpoint/2010/main" val="331237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4739" y="1179871"/>
            <a:ext cx="1946789" cy="865238"/>
          </a:xfrm>
          <a:prstGeom prst="roundRect">
            <a:avLst/>
          </a:prstGeom>
          <a:solidFill>
            <a:srgbClr val="E7E6E6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5143" y="4483513"/>
            <a:ext cx="2850295" cy="865238"/>
          </a:xfrm>
          <a:prstGeom prst="roundRect">
            <a:avLst/>
          </a:prstGeom>
          <a:solidFill>
            <a:srgbClr val="E7E6E6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368" y="706608"/>
            <a:ext cx="8249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19:7-8 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perfect, converting the soul;</a:t>
            </a:r>
          </a:p>
          <a:p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testimony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sure, making wise the simple;</a:t>
            </a:r>
          </a:p>
          <a:p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statutes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right, rejoicing the heart;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commandment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pure,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enlightening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eyes;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28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4739" y="731856"/>
            <a:ext cx="83720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categories of trespasses: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Against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things of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248" y="195451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Against one's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82749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6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0413" b="21567"/>
          <a:stretch/>
        </p:blipFill>
        <p:spPr>
          <a:xfrm rot="21427526">
            <a:off x="3446874" y="1032760"/>
            <a:ext cx="2604967" cy="5026947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28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3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Anointing oil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Exodus 30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myrrh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cinnamon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cassia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5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93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1948" y="737419"/>
            <a:ext cx="8268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NASB,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NIV,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headbands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9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4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1948" y="737419"/>
            <a:ext cx="82689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13:10 ~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 to him, “He who is bathed needs only to wash </a:t>
            </a:r>
            <a:r>
              <a:rPr 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feet, but is completely clean; and you are clean, but not all of you.”</a:t>
            </a:r>
            <a:endParaRPr lang="en-US" sz="3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868" y="2807125"/>
            <a:ext cx="82689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119:9 ~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a young man cleanse his way?</a:t>
            </a:r>
          </a:p>
          <a:p>
            <a:r>
              <a:rPr lang="en-US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heed according to Your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620" y="4385207"/>
            <a:ext cx="82689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1:9 ~ 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confess our sins, He is faithful and just to forgive us </a:t>
            </a:r>
            <a:r>
              <a:rPr lang="en-US" sz="3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sins and to cleanse us from all unrighteousness.</a:t>
            </a:r>
          </a:p>
        </p:txBody>
      </p:sp>
    </p:spTree>
    <p:extLst>
      <p:ext uri="{BB962C8B-B14F-4D97-AF65-F5344CB8AC3E}">
        <p14:creationId xmlns:p14="http://schemas.microsoft.com/office/powerpoint/2010/main" val="316656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7" grpId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01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6413" y="737419"/>
            <a:ext cx="7944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be careful little ears, what you hear.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Oh, be careful little ears, what you hear.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There's a Father up above, looking down in tender love,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be careful little ears, what you hear. </a:t>
            </a:r>
          </a:p>
        </p:txBody>
      </p:sp>
      <p:grpSp>
        <p:nvGrpSpPr>
          <p:cNvPr id="16" name="Group 53"/>
          <p:cNvGrpSpPr>
            <a:grpSpLocks/>
          </p:cNvGrpSpPr>
          <p:nvPr/>
        </p:nvGrpSpPr>
        <p:grpSpPr bwMode="auto">
          <a:xfrm rot="-516389">
            <a:off x="7845813" y="2413893"/>
            <a:ext cx="462773" cy="405523"/>
            <a:chOff x="2315" y="2395"/>
            <a:chExt cx="388" cy="374"/>
          </a:xfrm>
          <a:solidFill>
            <a:srgbClr val="FFFF00"/>
          </a:solidFill>
        </p:grpSpPr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2315" y="2413"/>
              <a:ext cx="192" cy="356"/>
              <a:chOff x="1848" y="2284"/>
              <a:chExt cx="192" cy="356"/>
            </a:xfrm>
            <a:grpFill/>
          </p:grpSpPr>
          <p:sp>
            <p:nvSpPr>
              <p:cNvPr id="22" name="Oval 55"/>
              <p:cNvSpPr>
                <a:spLocks noChangeArrowheads="1"/>
              </p:cNvSpPr>
              <p:nvPr/>
            </p:nvSpPr>
            <p:spPr bwMode="auto">
              <a:xfrm>
                <a:off x="1848" y="2496"/>
                <a:ext cx="192" cy="144"/>
              </a:xfrm>
              <a:prstGeom prst="ellipse">
                <a:avLst/>
              </a:prstGeom>
              <a:grp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Line 56"/>
              <p:cNvSpPr>
                <a:spLocks noChangeShapeType="1"/>
              </p:cNvSpPr>
              <p:nvPr/>
            </p:nvSpPr>
            <p:spPr bwMode="auto">
              <a:xfrm flipH="1" flipV="1">
                <a:off x="1968" y="2284"/>
                <a:ext cx="48" cy="28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 flipV="1">
              <a:off x="2417" y="2419"/>
              <a:ext cx="226" cy="18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511" y="2395"/>
              <a:ext cx="192" cy="356"/>
              <a:chOff x="1848" y="2284"/>
              <a:chExt cx="192" cy="356"/>
            </a:xfrm>
            <a:grpFill/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848" y="2496"/>
                <a:ext cx="192" cy="144"/>
              </a:xfrm>
              <a:prstGeom prst="ellipse">
                <a:avLst/>
              </a:prstGeom>
              <a:grp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60"/>
              <p:cNvSpPr>
                <a:spLocks noChangeShapeType="1"/>
              </p:cNvSpPr>
              <p:nvPr/>
            </p:nvSpPr>
            <p:spPr bwMode="auto">
              <a:xfrm flipH="1" flipV="1">
                <a:off x="1968" y="2284"/>
                <a:ext cx="48" cy="28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600"/>
              </a:p>
            </p:txBody>
          </p:sp>
        </p:grpSp>
      </p:grpSp>
      <p:grpSp>
        <p:nvGrpSpPr>
          <p:cNvPr id="24" name="Group 64"/>
          <p:cNvGrpSpPr>
            <a:grpSpLocks/>
          </p:cNvGrpSpPr>
          <p:nvPr/>
        </p:nvGrpSpPr>
        <p:grpSpPr bwMode="auto">
          <a:xfrm>
            <a:off x="473458" y="872566"/>
            <a:ext cx="331575" cy="424605"/>
            <a:chOff x="2136" y="2400"/>
            <a:chExt cx="278" cy="356"/>
          </a:xfrm>
          <a:solidFill>
            <a:srgbClr val="FFFF00"/>
          </a:solidFill>
        </p:grpSpPr>
        <p:grpSp>
          <p:nvGrpSpPr>
            <p:cNvPr id="25" name="Group 65"/>
            <p:cNvGrpSpPr>
              <a:grpSpLocks/>
            </p:cNvGrpSpPr>
            <p:nvPr/>
          </p:nvGrpSpPr>
          <p:grpSpPr bwMode="auto">
            <a:xfrm>
              <a:off x="2136" y="2400"/>
              <a:ext cx="192" cy="356"/>
              <a:chOff x="1848" y="2284"/>
              <a:chExt cx="192" cy="356"/>
            </a:xfrm>
            <a:grpFill/>
          </p:grpSpPr>
          <p:sp>
            <p:nvSpPr>
              <p:cNvPr id="27" name="Oval 66"/>
              <p:cNvSpPr>
                <a:spLocks noChangeArrowheads="1"/>
              </p:cNvSpPr>
              <p:nvPr/>
            </p:nvSpPr>
            <p:spPr bwMode="auto">
              <a:xfrm>
                <a:off x="1848" y="2496"/>
                <a:ext cx="192" cy="144"/>
              </a:xfrm>
              <a:prstGeom prst="ellipse">
                <a:avLst/>
              </a:prstGeom>
              <a:grp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67"/>
              <p:cNvSpPr>
                <a:spLocks noChangeShapeType="1"/>
              </p:cNvSpPr>
              <p:nvPr/>
            </p:nvSpPr>
            <p:spPr bwMode="auto">
              <a:xfrm flipH="1" flipV="1">
                <a:off x="1968" y="2284"/>
                <a:ext cx="48" cy="288"/>
              </a:xfrm>
              <a:prstGeom prst="line">
                <a:avLst/>
              </a:prstGeom>
              <a:grp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Line 68"/>
            <p:cNvSpPr>
              <a:spLocks noChangeShapeType="1"/>
            </p:cNvSpPr>
            <p:nvPr/>
          </p:nvSpPr>
          <p:spPr bwMode="auto">
            <a:xfrm flipV="1">
              <a:off x="2238" y="2408"/>
              <a:ext cx="176" cy="16"/>
            </a:xfrm>
            <a:prstGeom prst="line">
              <a:avLst/>
            </a:prstGeom>
            <a:grp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79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5" name="Rectangle 4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20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56668" y="2900516"/>
            <a:ext cx="1946789" cy="865238"/>
          </a:xfrm>
          <a:prstGeom prst="roundRect">
            <a:avLst/>
          </a:prstGeom>
          <a:solidFill>
            <a:srgbClr val="E7E6E6">
              <a:alpha val="74902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8258" y="1317004"/>
            <a:ext cx="80083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53:10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it pleased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bruise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put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grief.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make His soul an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offering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sin,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see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seed, He shall prolong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pleasure of the </a:t>
            </a:r>
            <a:r>
              <a:rPr lang="en-US" sz="36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prosper in His hand.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368" y="706608"/>
            <a:ext cx="82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Trespass offering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asham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7" name="Rectangle 6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Distinctions between “Sin” and “Trespass” offerings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538" y="1856985"/>
            <a:ext cx="222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Sin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99567" y="1861905"/>
            <a:ext cx="222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Trespass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603" y="2481335"/>
            <a:ext cx="30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Unintentional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0432" y="2486255"/>
            <a:ext cx="432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Intentional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523" y="3076186"/>
            <a:ext cx="411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Emphasized guilt before God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5352" y="3081106"/>
            <a:ext cx="432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Emphasized damage done to others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443" y="4270811"/>
            <a:ext cx="411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Deals with the nature of sin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013" y="4275731"/>
            <a:ext cx="425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Deals with the particular sin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3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7368" y="706608"/>
            <a:ext cx="8249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 1:11 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shall kill it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burnt offering)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north side of the altar before the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…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57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3 : 1 – 4 : 3 5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10" name="Rectangle 9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</a:t>
              </a:r>
              <a:r>
                <a:rPr lang="en-US" sz="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09" t="9096" r="21483" b="11856"/>
          <a:stretch/>
        </p:blipFill>
        <p:spPr>
          <a:xfrm rot="21394225">
            <a:off x="1587194" y="904448"/>
            <a:ext cx="5576317" cy="5049103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4747491" y="3426691"/>
            <a:ext cx="1736436" cy="2198254"/>
          </a:xfrm>
          <a:custGeom>
            <a:avLst/>
            <a:gdLst>
              <a:gd name="connsiteX0" fmla="*/ 0 w 1736436"/>
              <a:gd name="connsiteY0" fmla="*/ 258618 h 2198254"/>
              <a:gd name="connsiteX1" fmla="*/ 1376218 w 1736436"/>
              <a:gd name="connsiteY1" fmla="*/ 0 h 2198254"/>
              <a:gd name="connsiteX2" fmla="*/ 1736436 w 1736436"/>
              <a:gd name="connsiteY2" fmla="*/ 1911927 h 2198254"/>
              <a:gd name="connsiteX3" fmla="*/ 508000 w 1736436"/>
              <a:gd name="connsiteY3" fmla="*/ 2198254 h 2198254"/>
              <a:gd name="connsiteX4" fmla="*/ 0 w 1736436"/>
              <a:gd name="connsiteY4" fmla="*/ 258618 h 21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436" h="2198254">
                <a:moveTo>
                  <a:pt x="0" y="258618"/>
                </a:moveTo>
                <a:lnTo>
                  <a:pt x="1376218" y="0"/>
                </a:lnTo>
                <a:lnTo>
                  <a:pt x="1736436" y="1911927"/>
                </a:lnTo>
                <a:lnTo>
                  <a:pt x="508000" y="2198254"/>
                </a:lnTo>
                <a:lnTo>
                  <a:pt x="0" y="258618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14255" y="1431636"/>
            <a:ext cx="3112654" cy="4128655"/>
          </a:xfrm>
          <a:custGeom>
            <a:avLst/>
            <a:gdLst>
              <a:gd name="connsiteX0" fmla="*/ 2650836 w 2909454"/>
              <a:gd name="connsiteY0" fmla="*/ 3906982 h 4128655"/>
              <a:gd name="connsiteX1" fmla="*/ 2752436 w 2909454"/>
              <a:gd name="connsiteY1" fmla="*/ 3509819 h 4128655"/>
              <a:gd name="connsiteX2" fmla="*/ 2872509 w 2909454"/>
              <a:gd name="connsiteY2" fmla="*/ 3029528 h 4128655"/>
              <a:gd name="connsiteX3" fmla="*/ 2909454 w 2909454"/>
              <a:gd name="connsiteY3" fmla="*/ 2456873 h 4128655"/>
              <a:gd name="connsiteX4" fmla="*/ 2761672 w 2909454"/>
              <a:gd name="connsiteY4" fmla="*/ 2133600 h 4128655"/>
              <a:gd name="connsiteX5" fmla="*/ 2521527 w 2909454"/>
              <a:gd name="connsiteY5" fmla="*/ 1385455 h 4128655"/>
              <a:gd name="connsiteX6" fmla="*/ 2327563 w 2909454"/>
              <a:gd name="connsiteY6" fmla="*/ 997528 h 4128655"/>
              <a:gd name="connsiteX7" fmla="*/ 2068945 w 2909454"/>
              <a:gd name="connsiteY7" fmla="*/ 831273 h 4128655"/>
              <a:gd name="connsiteX8" fmla="*/ 1856509 w 2909454"/>
              <a:gd name="connsiteY8" fmla="*/ 443346 h 4128655"/>
              <a:gd name="connsiteX9" fmla="*/ 1616363 w 2909454"/>
              <a:gd name="connsiteY9" fmla="*/ 147782 h 4128655"/>
              <a:gd name="connsiteX10" fmla="*/ 1293090 w 2909454"/>
              <a:gd name="connsiteY10" fmla="*/ 0 h 4128655"/>
              <a:gd name="connsiteX11" fmla="*/ 877454 w 2909454"/>
              <a:gd name="connsiteY11" fmla="*/ 27709 h 4128655"/>
              <a:gd name="connsiteX12" fmla="*/ 498763 w 2909454"/>
              <a:gd name="connsiteY12" fmla="*/ 9237 h 4128655"/>
              <a:gd name="connsiteX13" fmla="*/ 230909 w 2909454"/>
              <a:gd name="connsiteY13" fmla="*/ 18473 h 4128655"/>
              <a:gd name="connsiteX14" fmla="*/ 0 w 2909454"/>
              <a:gd name="connsiteY14" fmla="*/ 193964 h 4128655"/>
              <a:gd name="connsiteX15" fmla="*/ 212436 w 2909454"/>
              <a:gd name="connsiteY15" fmla="*/ 720437 h 4128655"/>
              <a:gd name="connsiteX16" fmla="*/ 646545 w 2909454"/>
              <a:gd name="connsiteY16" fmla="*/ 849746 h 4128655"/>
              <a:gd name="connsiteX17" fmla="*/ 1274618 w 2909454"/>
              <a:gd name="connsiteY17" fmla="*/ 1209964 h 4128655"/>
              <a:gd name="connsiteX18" fmla="*/ 1487054 w 2909454"/>
              <a:gd name="connsiteY18" fmla="*/ 1681019 h 4128655"/>
              <a:gd name="connsiteX19" fmla="*/ 1440872 w 2909454"/>
              <a:gd name="connsiteY19" fmla="*/ 1976582 h 4128655"/>
              <a:gd name="connsiteX20" fmla="*/ 1477818 w 2909454"/>
              <a:gd name="connsiteY20" fmla="*/ 2059709 h 4128655"/>
              <a:gd name="connsiteX21" fmla="*/ 1496290 w 2909454"/>
              <a:gd name="connsiteY21" fmla="*/ 2096655 h 4128655"/>
              <a:gd name="connsiteX22" fmla="*/ 1801090 w 2909454"/>
              <a:gd name="connsiteY22" fmla="*/ 2595419 h 4128655"/>
              <a:gd name="connsiteX23" fmla="*/ 1801090 w 2909454"/>
              <a:gd name="connsiteY23" fmla="*/ 3140364 h 4128655"/>
              <a:gd name="connsiteX24" fmla="*/ 1930400 w 2909454"/>
              <a:gd name="connsiteY24" fmla="*/ 3639128 h 4128655"/>
              <a:gd name="connsiteX25" fmla="*/ 2078181 w 2909454"/>
              <a:gd name="connsiteY25" fmla="*/ 3962400 h 4128655"/>
              <a:gd name="connsiteX26" fmla="*/ 2438400 w 2909454"/>
              <a:gd name="connsiteY26" fmla="*/ 4128655 h 4128655"/>
              <a:gd name="connsiteX27" fmla="*/ 2678545 w 2909454"/>
              <a:gd name="connsiteY27" fmla="*/ 4054764 h 4128655"/>
              <a:gd name="connsiteX28" fmla="*/ 2687781 w 2909454"/>
              <a:gd name="connsiteY28" fmla="*/ 4036291 h 412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9454" h="4128655">
                <a:moveTo>
                  <a:pt x="2650836" y="3906982"/>
                </a:moveTo>
                <a:lnTo>
                  <a:pt x="2752436" y="3509819"/>
                </a:lnTo>
                <a:lnTo>
                  <a:pt x="2872509" y="3029528"/>
                </a:lnTo>
                <a:lnTo>
                  <a:pt x="2909454" y="2456873"/>
                </a:lnTo>
                <a:lnTo>
                  <a:pt x="2761672" y="2133600"/>
                </a:lnTo>
                <a:lnTo>
                  <a:pt x="2521527" y="1385455"/>
                </a:lnTo>
                <a:lnTo>
                  <a:pt x="2327563" y="997528"/>
                </a:lnTo>
                <a:lnTo>
                  <a:pt x="2068945" y="831273"/>
                </a:lnTo>
                <a:lnTo>
                  <a:pt x="1856509" y="443346"/>
                </a:lnTo>
                <a:lnTo>
                  <a:pt x="1616363" y="147782"/>
                </a:lnTo>
                <a:lnTo>
                  <a:pt x="1293090" y="0"/>
                </a:lnTo>
                <a:lnTo>
                  <a:pt x="877454" y="27709"/>
                </a:lnTo>
                <a:lnTo>
                  <a:pt x="498763" y="9237"/>
                </a:lnTo>
                <a:lnTo>
                  <a:pt x="230909" y="18473"/>
                </a:lnTo>
                <a:lnTo>
                  <a:pt x="0" y="193964"/>
                </a:lnTo>
                <a:lnTo>
                  <a:pt x="212436" y="720437"/>
                </a:lnTo>
                <a:lnTo>
                  <a:pt x="646545" y="849746"/>
                </a:lnTo>
                <a:lnTo>
                  <a:pt x="1274618" y="1209964"/>
                </a:lnTo>
                <a:lnTo>
                  <a:pt x="1487054" y="1681019"/>
                </a:lnTo>
                <a:lnTo>
                  <a:pt x="1440872" y="1976582"/>
                </a:lnTo>
                <a:cubicBezTo>
                  <a:pt x="1453187" y="2004291"/>
                  <a:pt x="1465111" y="2032177"/>
                  <a:pt x="1477818" y="2059709"/>
                </a:cubicBezTo>
                <a:cubicBezTo>
                  <a:pt x="1483588" y="2072211"/>
                  <a:pt x="1496290" y="2096655"/>
                  <a:pt x="1496290" y="2096655"/>
                </a:cubicBezTo>
                <a:lnTo>
                  <a:pt x="1801090" y="2595419"/>
                </a:lnTo>
                <a:lnTo>
                  <a:pt x="1801090" y="3140364"/>
                </a:lnTo>
                <a:lnTo>
                  <a:pt x="1930400" y="3639128"/>
                </a:lnTo>
                <a:lnTo>
                  <a:pt x="2078181" y="3962400"/>
                </a:lnTo>
                <a:lnTo>
                  <a:pt x="2438400" y="4128655"/>
                </a:lnTo>
                <a:lnTo>
                  <a:pt x="2678545" y="4054764"/>
                </a:lnTo>
                <a:lnTo>
                  <a:pt x="2687781" y="4036291"/>
                </a:lnTo>
              </a:path>
            </a:pathLst>
          </a:cu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8473" y="5301673"/>
            <a:ext cx="2355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Mount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5" idx="0"/>
          </p:cNvCxnSpPr>
          <p:nvPr/>
        </p:nvCxnSpPr>
        <p:spPr>
          <a:xfrm flipV="1">
            <a:off x="3736109" y="4775200"/>
            <a:ext cx="1251527" cy="52647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1490" y="1793941"/>
            <a:ext cx="2355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Moriah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79655" y="2401455"/>
            <a:ext cx="916709" cy="42247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33056" y="2320414"/>
            <a:ext cx="2355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Calvary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2410692" y="1793942"/>
            <a:ext cx="1251527" cy="52647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93" y="3514436"/>
            <a:ext cx="1376413" cy="137641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625462" y="1440873"/>
            <a:ext cx="226290" cy="353068"/>
            <a:chOff x="3625462" y="1440873"/>
            <a:chExt cx="226290" cy="353068"/>
          </a:xfrm>
        </p:grpSpPr>
        <p:cxnSp>
          <p:nvCxnSpPr>
            <p:cNvPr id="28" name="Straight Connector 27"/>
            <p:cNvCxnSpPr>
              <a:stCxn id="4" idx="12"/>
            </p:cNvCxnSpPr>
            <p:nvPr/>
          </p:nvCxnSpPr>
          <p:spPr>
            <a:xfrm flipH="1">
              <a:off x="3736109" y="1440873"/>
              <a:ext cx="11743" cy="353068"/>
            </a:xfrm>
            <a:prstGeom prst="line">
              <a:avLst/>
            </a:prstGeom>
            <a:ln w="57150"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25462" y="1552565"/>
              <a:ext cx="22629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356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352" y="-98320"/>
            <a:ext cx="36772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0096FF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1 : 1 – 2 : 1 6 </a:t>
            </a:r>
            <a:endParaRPr lang="en-US" sz="3800" dirty="0">
              <a:solidFill>
                <a:srgbClr val="0096FF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8100" y="-76200"/>
            <a:ext cx="8115300" cy="691285"/>
            <a:chOff x="4762500" y="1676400"/>
            <a:chExt cx="4381500" cy="691285"/>
          </a:xfrm>
        </p:grpSpPr>
        <p:sp>
          <p:nvSpPr>
            <p:cNvPr id="4" name="Rectangle 3"/>
            <p:cNvSpPr/>
            <p:nvPr/>
          </p:nvSpPr>
          <p:spPr>
            <a:xfrm>
              <a:off x="4762500" y="1752600"/>
              <a:ext cx="4381500" cy="61508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0000">
                  <a:schemeClr val="bg2">
                    <a:lumMod val="2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53000" y="1676400"/>
              <a:ext cx="40005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 E V I T I C U S  6 : 1 – 8 : 3 6</a:t>
              </a:r>
              <a:endPara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2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eviticu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eviticus">
      <a:majorFont>
        <a:latin typeface="Leelawadee UI Semilight"/>
        <a:ea typeface=""/>
        <a:cs typeface=""/>
      </a:majorFont>
      <a:minorFont>
        <a:latin typeface="Leelawadee UI Semi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iticus_03-04.pptx" id="{3E221616-B9B9-4BF8-BBB8-041D984A04E9}" vid="{18242E9C-144E-44DF-B7F5-C3A5BDAEC3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Leviticus</Template>
  <TotalTime>663</TotalTime>
  <Words>1200</Words>
  <Application>Microsoft Office PowerPoint</Application>
  <PresentationFormat>On-screen Show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Leelawadee UI Semilight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18</cp:revision>
  <dcterms:created xsi:type="dcterms:W3CDTF">2015-02-24T19:48:17Z</dcterms:created>
  <dcterms:modified xsi:type="dcterms:W3CDTF">2015-02-26T00:14:19Z</dcterms:modified>
</cp:coreProperties>
</file>