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77" r:id="rId6"/>
    <p:sldId id="260" r:id="rId7"/>
    <p:sldId id="261" r:id="rId8"/>
    <p:sldId id="263" r:id="rId9"/>
    <p:sldId id="262" r:id="rId10"/>
    <p:sldId id="278" r:id="rId11"/>
    <p:sldId id="265" r:id="rId12"/>
    <p:sldId id="266" r:id="rId13"/>
    <p:sldId id="267" r:id="rId14"/>
    <p:sldId id="268" r:id="rId15"/>
    <p:sldId id="276" r:id="rId16"/>
    <p:sldId id="269" r:id="rId17"/>
    <p:sldId id="270" r:id="rId18"/>
    <p:sldId id="271" r:id="rId19"/>
    <p:sldId id="272" r:id="rId20"/>
    <p:sldId id="273" r:id="rId21"/>
    <p:sldId id="274" r:id="rId22"/>
    <p:sldId id="27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24" autoAdjust="0"/>
    <p:restoredTop sz="94660"/>
  </p:normalViewPr>
  <p:slideViewPr>
    <p:cSldViewPr showGuides="1">
      <p:cViewPr>
        <p:scale>
          <a:sx n="73" d="100"/>
          <a:sy n="73" d="100"/>
        </p:scale>
        <p:origin x="874" y="178"/>
      </p:cViewPr>
      <p:guideLst>
        <p:guide orient="horz" pos="2160"/>
        <p:guide pos="2880"/>
      </p:guideLst>
    </p:cSldViewPr>
  </p:slideViewPr>
  <p:notesTextViewPr>
    <p:cViewPr>
      <p:scale>
        <a:sx n="1" d="1"/>
        <a:sy n="1" d="1"/>
      </p:scale>
      <p:origin x="0" y="0"/>
    </p:cViewPr>
  </p:notesTextViewPr>
  <p:sorterViewPr>
    <p:cViewPr>
      <p:scale>
        <a:sx n="100" d="100"/>
        <a:sy n="100" d="100"/>
      </p:scale>
      <p:origin x="0" y="-2030"/>
    </p:cViewPr>
  </p:sorter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C35580E-090D-4AF6-8F9B-5746EE2920A6}" type="datetimeFigureOut">
              <a:rPr lang="en-US" smtClean="0"/>
              <a:t>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22789776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35580E-090D-4AF6-8F9B-5746EE2920A6}" type="datetimeFigureOut">
              <a:rPr lang="en-US" smtClean="0"/>
              <a:t>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23662816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35580E-090D-4AF6-8F9B-5746EE2920A6}" type="datetimeFigureOut">
              <a:rPr lang="en-US" smtClean="0"/>
              <a:t>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24219371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C35580E-090D-4AF6-8F9B-5746EE2920A6}" type="datetimeFigureOut">
              <a:rPr lang="en-US" smtClean="0"/>
              <a:t>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21703803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35580E-090D-4AF6-8F9B-5746EE2920A6}" type="datetimeFigureOut">
              <a:rPr lang="en-US" smtClean="0"/>
              <a:t>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4148392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C35580E-090D-4AF6-8F9B-5746EE2920A6}" type="datetimeFigureOut">
              <a:rPr lang="en-US" smtClean="0"/>
              <a:t>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42878073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C35580E-090D-4AF6-8F9B-5746EE2920A6}" type="datetimeFigureOut">
              <a:rPr lang="en-US" smtClean="0"/>
              <a:t>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38181650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C35580E-090D-4AF6-8F9B-5746EE2920A6}" type="datetimeFigureOut">
              <a:rPr lang="en-US" smtClean="0"/>
              <a:t>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39799729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35580E-090D-4AF6-8F9B-5746EE2920A6}" type="datetimeFigureOut">
              <a:rPr lang="en-US" smtClean="0"/>
              <a:t>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29752018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35580E-090D-4AF6-8F9B-5746EE2920A6}" type="datetimeFigureOut">
              <a:rPr lang="en-US" smtClean="0"/>
              <a:t>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24114583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35580E-090D-4AF6-8F9B-5746EE2920A6}" type="datetimeFigureOut">
              <a:rPr lang="en-US" smtClean="0"/>
              <a:t>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5B269F-32CA-41FD-85D2-4FC326D435A7}" type="slidenum">
              <a:rPr lang="en-US" smtClean="0"/>
              <a:t>‹#›</a:t>
            </a:fld>
            <a:endParaRPr lang="en-US"/>
          </a:p>
        </p:txBody>
      </p:sp>
    </p:spTree>
    <p:extLst>
      <p:ext uri="{BB962C8B-B14F-4D97-AF65-F5344CB8AC3E}">
        <p14:creationId xmlns:p14="http://schemas.microsoft.com/office/powerpoint/2010/main" val="7233406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35580E-090D-4AF6-8F9B-5746EE2920A6}" type="datetimeFigureOut">
              <a:rPr lang="en-US" smtClean="0"/>
              <a:t>2/9/2015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B269F-32CA-41FD-85D2-4FC326D435A7}" type="slidenum">
              <a:rPr lang="en-US" smtClean="0"/>
              <a:t>‹#›</a:t>
            </a:fld>
            <a:endParaRPr lang="en-US"/>
          </a:p>
        </p:txBody>
      </p:sp>
    </p:spTree>
    <p:extLst>
      <p:ext uri="{BB962C8B-B14F-4D97-AF65-F5344CB8AC3E}">
        <p14:creationId xmlns:p14="http://schemas.microsoft.com/office/powerpoint/2010/main" val="38067697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8.emf"/></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76800" y="3239869"/>
            <a:ext cx="3677265" cy="646331"/>
          </a:xfrm>
          <a:prstGeom prst="rect">
            <a:avLst/>
          </a:prstGeom>
          <a:noFill/>
        </p:spPr>
        <p:txBody>
          <a:bodyPr wrap="square" rtlCol="0">
            <a:spAutoFit/>
          </a:bodyPr>
          <a:lstStyle/>
          <a:p>
            <a:r>
              <a:rPr lang="en-US" sz="3600" dirty="0" smtClean="0">
                <a:solidFill>
                  <a:schemeClr val="bg1"/>
                </a:solidFill>
                <a:latin typeface="Leelawadee UI Semilight" panose="020B0402040204020203" pitchFamily="34" charset="-34"/>
                <a:cs typeface="Leelawadee UI Semilight" panose="020B0402040204020203" pitchFamily="34" charset="-34"/>
              </a:rPr>
              <a:t>1 : 1 – 2 : 1 6</a:t>
            </a:r>
            <a:endParaRPr lang="en-US" sz="3600" dirty="0">
              <a:solidFill>
                <a:schemeClr val="bg1"/>
              </a:solidFill>
              <a:latin typeface="Leelawadee UI Semilight" panose="020B0402040204020203" pitchFamily="34" charset="-34"/>
              <a:cs typeface="Leelawadee UI Semilight" panose="020B0402040204020203" pitchFamily="34" charset="-34"/>
            </a:endParaRPr>
          </a:p>
        </p:txBody>
      </p:sp>
      <p:sp>
        <p:nvSpPr>
          <p:cNvPr id="5" name="TextBox 4"/>
          <p:cNvSpPr txBox="1"/>
          <p:nvPr/>
        </p:nvSpPr>
        <p:spPr>
          <a:xfrm>
            <a:off x="1092611" y="2399066"/>
            <a:ext cx="3441289" cy="1323439"/>
          </a:xfrm>
          <a:prstGeom prst="rect">
            <a:avLst/>
          </a:prstGeom>
          <a:noFill/>
        </p:spPr>
        <p:txBody>
          <a:bodyPr wrap="square" rtlCol="0">
            <a:spAutoFit/>
          </a:bodyPr>
          <a:lstStyle/>
          <a:p>
            <a:pPr>
              <a:tabLst>
                <a:tab pos="225425" algn="l"/>
              </a:tabLst>
            </a:pPr>
            <a:r>
              <a:rPr lang="en-US" sz="2000" b="1" dirty="0" smtClean="0">
                <a:solidFill>
                  <a:schemeClr val="accent1">
                    <a:lumMod val="40000"/>
                    <a:lumOff val="60000"/>
                  </a:schemeClr>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A CD OF THIS MESSAGE     	WILL BE AVAILABLE 	IMMEDIATELY FOLLOWING THE SERVICE</a:t>
            </a:r>
            <a:endParaRPr lang="en-US" sz="2000" b="1" dirty="0">
              <a:solidFill>
                <a:schemeClr val="accent1">
                  <a:lumMod val="40000"/>
                  <a:lumOff val="60000"/>
                </a:schemeClr>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endParaRPr>
          </a:p>
        </p:txBody>
      </p:sp>
      <p:pic>
        <p:nvPicPr>
          <p:cNvPr id="6" name="Picture 5"/>
          <p:cNvPicPr>
            <a:picLocks noChangeAspect="1"/>
          </p:cNvPicPr>
          <p:nvPr/>
        </p:nvPicPr>
        <p:blipFill rotWithShape="1">
          <a:blip r:embed="rId3"/>
          <a:srcRect r="9677" b="21543"/>
          <a:stretch/>
        </p:blipFill>
        <p:spPr>
          <a:xfrm>
            <a:off x="449654" y="2446170"/>
            <a:ext cx="732859" cy="1102741"/>
          </a:xfrm>
          <a:prstGeom prst="rect">
            <a:avLst/>
          </a:prstGeom>
          <a:effectLst>
            <a:glow rad="317500">
              <a:schemeClr val="bg1">
                <a:alpha val="70000"/>
              </a:schemeClr>
            </a:glow>
          </a:effectLst>
        </p:spPr>
      </p:pic>
      <p:pic>
        <p:nvPicPr>
          <p:cNvPr id="7" name="Picture 6"/>
          <p:cNvPicPr>
            <a:picLocks noChangeAspect="1"/>
          </p:cNvPicPr>
          <p:nvPr/>
        </p:nvPicPr>
        <p:blipFill rotWithShape="1">
          <a:blip r:embed="rId4"/>
          <a:srcRect t="3338" r="19837" b="19578"/>
          <a:stretch/>
        </p:blipFill>
        <p:spPr>
          <a:xfrm>
            <a:off x="429632" y="4645556"/>
            <a:ext cx="852641" cy="816453"/>
          </a:xfrm>
          <a:prstGeom prst="rect">
            <a:avLst/>
          </a:prstGeom>
          <a:effectLst>
            <a:glow rad="317500">
              <a:schemeClr val="bg1">
                <a:alpha val="70000"/>
              </a:schemeClr>
            </a:glow>
          </a:effectLst>
        </p:spPr>
      </p:pic>
      <p:sp>
        <p:nvSpPr>
          <p:cNvPr id="8" name="TextBox 7"/>
          <p:cNvSpPr txBox="1"/>
          <p:nvPr/>
        </p:nvSpPr>
        <p:spPr>
          <a:xfrm>
            <a:off x="1157749" y="4571629"/>
            <a:ext cx="3338051" cy="1323439"/>
          </a:xfrm>
          <a:prstGeom prst="rect">
            <a:avLst/>
          </a:prstGeom>
          <a:noFill/>
        </p:spPr>
        <p:txBody>
          <a:bodyPr wrap="square" rtlCol="0">
            <a:spAutoFit/>
          </a:bodyPr>
          <a:lstStyle/>
          <a:p>
            <a:pPr defTabSz="344488"/>
            <a:r>
              <a:rPr lang="en-US" sz="2000" b="1" cap="all" dirty="0" smtClean="0">
                <a:solidFill>
                  <a:schemeClr val="accent1">
                    <a:lumMod val="40000"/>
                    <a:lumOff val="60000"/>
                  </a:schemeClr>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It will also be available 	for podcast later 	this week at calvaryokc.com</a:t>
            </a:r>
            <a:endParaRPr lang="en-US" sz="2000" b="1" cap="all" dirty="0">
              <a:solidFill>
                <a:schemeClr val="accent1">
                  <a:lumMod val="40000"/>
                  <a:lumOff val="60000"/>
                </a:schemeClr>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endParaRPr>
          </a:p>
        </p:txBody>
      </p:sp>
      <p:grpSp>
        <p:nvGrpSpPr>
          <p:cNvPr id="11" name="Group 10"/>
          <p:cNvGrpSpPr/>
          <p:nvPr/>
        </p:nvGrpSpPr>
        <p:grpSpPr>
          <a:xfrm>
            <a:off x="4762500" y="1600200"/>
            <a:ext cx="4381500" cy="990600"/>
            <a:chOff x="4762500" y="1600200"/>
            <a:chExt cx="4381500" cy="990600"/>
          </a:xfrm>
        </p:grpSpPr>
        <p:sp>
          <p:nvSpPr>
            <p:cNvPr id="9" name="Rectangle 8"/>
            <p:cNvSpPr/>
            <p:nvPr/>
          </p:nvSpPr>
          <p:spPr>
            <a:xfrm>
              <a:off x="4762500" y="1600200"/>
              <a:ext cx="4381500" cy="990600"/>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953000" y="1676400"/>
              <a:ext cx="4000500" cy="769441"/>
            </a:xfrm>
            <a:prstGeom prst="rect">
              <a:avLst/>
            </a:prstGeom>
            <a:noFill/>
          </p:spPr>
          <p:txBody>
            <a:bodyPr wrap="square" rtlCol="0">
              <a:spAutoFit/>
            </a:bodyPr>
            <a:lstStyle/>
            <a:p>
              <a:r>
                <a:rPr lang="en-US" sz="4400" b="1" dirty="0" smtClean="0">
                  <a:effectLst>
                    <a:outerShdw blurRad="38100" dist="38100" dir="2700000" algn="tl">
                      <a:srgbClr val="000000">
                        <a:alpha val="43137"/>
                      </a:srgbClr>
                    </a:outerShdw>
                  </a:effectLst>
                </a:rPr>
                <a:t>L E V I T I C U S</a:t>
              </a:r>
              <a:endParaRPr lang="en-US" sz="44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37335139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11" name="Group 10"/>
          <p:cNvGrpSpPr/>
          <p:nvPr/>
        </p:nvGrpSpPr>
        <p:grpSpPr>
          <a:xfrm>
            <a:off x="-38100" y="-76200"/>
            <a:ext cx="8115300" cy="691285"/>
            <a:chOff x="4762500" y="1676400"/>
            <a:chExt cx="4381500" cy="691285"/>
          </a:xfrm>
        </p:grpSpPr>
        <p:sp>
          <p:nvSpPr>
            <p:cNvPr id="13" name="Rectangle 12"/>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 1 – 2 : 1 6</a:t>
              </a:r>
              <a:endParaRPr lang="en-US" sz="3800" b="1" dirty="0">
                <a:effectLst>
                  <a:outerShdw blurRad="38100" dist="38100" dir="2700000" algn="tl">
                    <a:srgbClr val="000000">
                      <a:alpha val="43137"/>
                    </a:srgbClr>
                  </a:outerShdw>
                </a:effectLst>
              </a:endParaRPr>
            </a:p>
          </p:txBody>
        </p:sp>
      </p:gr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l="2187" t="10000" r="5937" b="6250"/>
          <a:stretch/>
        </p:blipFill>
        <p:spPr>
          <a:xfrm rot="180727">
            <a:off x="2705100" y="1985674"/>
            <a:ext cx="3733800" cy="2552700"/>
          </a:xfrm>
          <a:prstGeom prst="rect">
            <a:avLst/>
          </a:prstGeom>
          <a:effectLst>
            <a:outerShdw blurRad="50800" dist="254000" dir="2700000" algn="tl" rotWithShape="0">
              <a:schemeClr val="bg1">
                <a:alpha val="40000"/>
              </a:schemeClr>
            </a:outerShdw>
            <a:softEdge rad="127000"/>
          </a:effectLst>
        </p:spPr>
      </p:pic>
      <p:sp>
        <p:nvSpPr>
          <p:cNvPr id="4" name="TextBox 3"/>
          <p:cNvSpPr txBox="1"/>
          <p:nvPr/>
        </p:nvSpPr>
        <p:spPr>
          <a:xfrm>
            <a:off x="3034145" y="838200"/>
            <a:ext cx="3099955" cy="1077218"/>
          </a:xfrm>
          <a:prstGeom prst="rect">
            <a:avLst/>
          </a:prstGeom>
          <a:noFill/>
        </p:spPr>
        <p:txBody>
          <a:bodyPr wrap="square" rtlCol="0">
            <a:spAutoFit/>
          </a:bodyPr>
          <a:lstStyle/>
          <a:p>
            <a:pPr algn="ctr"/>
            <a:r>
              <a:rPr lang="en-US" sz="3200" b="1" dirty="0" smtClean="0">
                <a:solidFill>
                  <a:srgbClr val="FFFF00"/>
                </a:solidFill>
                <a:effectLst>
                  <a:outerShdw blurRad="38100" dist="38100" dir="2700000" algn="tl">
                    <a:srgbClr val="000000">
                      <a:alpha val="43137"/>
                    </a:srgbClr>
                  </a:outerShdw>
                </a:effectLst>
              </a:rPr>
              <a:t>* </a:t>
            </a:r>
            <a:r>
              <a:rPr lang="en-US" sz="3200" b="1" dirty="0" smtClean="0">
                <a:effectLst>
                  <a:outerShdw blurRad="38100" dist="38100" dir="2700000" algn="tl">
                    <a:srgbClr val="000000">
                      <a:alpha val="43137"/>
                    </a:srgbClr>
                  </a:outerShdw>
                </a:effectLst>
              </a:rPr>
              <a:t>Grain offering</a:t>
            </a:r>
          </a:p>
          <a:p>
            <a:pPr algn="ctr"/>
            <a:r>
              <a:rPr lang="en-US" sz="3200" b="1" dirty="0" smtClean="0">
                <a:effectLst>
                  <a:outerShdw blurRad="38100" dist="38100" dir="2700000" algn="tl">
                    <a:srgbClr val="000000">
                      <a:alpha val="43137"/>
                    </a:srgbClr>
                  </a:outerShdw>
                </a:effectLst>
              </a:rPr>
              <a:t>Chapter 2</a:t>
            </a:r>
            <a:endParaRPr lang="en-US" sz="3200" b="1" dirty="0">
              <a:effectLst>
                <a:outerShdw blurRad="38100" dist="38100" dir="2700000" algn="tl">
                  <a:srgbClr val="000000">
                    <a:alpha val="43137"/>
                  </a:srgbClr>
                </a:outerShdw>
              </a:effectLst>
            </a:endParaRPr>
          </a:p>
        </p:txBody>
      </p:sp>
      <p:sp>
        <p:nvSpPr>
          <p:cNvPr id="9" name="TextBox 8"/>
          <p:cNvSpPr txBox="1"/>
          <p:nvPr/>
        </p:nvSpPr>
        <p:spPr>
          <a:xfrm rot="20244027">
            <a:off x="264019" y="1582735"/>
            <a:ext cx="3099955" cy="1077218"/>
          </a:xfrm>
          <a:prstGeom prst="rect">
            <a:avLst/>
          </a:prstGeom>
          <a:noFill/>
        </p:spPr>
        <p:txBody>
          <a:bodyPr wrap="square" rtlCol="0">
            <a:spAutoFit/>
          </a:bodyPr>
          <a:lstStyle/>
          <a:p>
            <a:pPr algn="ctr"/>
            <a:r>
              <a:rPr lang="en-US" sz="3200" b="1" dirty="0" smtClean="0">
                <a:solidFill>
                  <a:srgbClr val="FFFF00"/>
                </a:solidFill>
                <a:effectLst>
                  <a:outerShdw blurRad="38100" dist="38100" dir="2700000" algn="tl">
                    <a:srgbClr val="000000">
                      <a:alpha val="43137"/>
                    </a:srgbClr>
                  </a:outerShdw>
                </a:effectLst>
              </a:rPr>
              <a:t>* </a:t>
            </a:r>
            <a:r>
              <a:rPr lang="en-US" sz="3200" b="1" dirty="0" smtClean="0">
                <a:effectLst>
                  <a:outerShdw blurRad="38100" dist="38100" dir="2700000" algn="tl">
                    <a:srgbClr val="000000">
                      <a:alpha val="43137"/>
                    </a:srgbClr>
                  </a:outerShdw>
                </a:effectLst>
              </a:rPr>
              <a:t>Burnt offering</a:t>
            </a:r>
          </a:p>
          <a:p>
            <a:pPr algn="ctr"/>
            <a:r>
              <a:rPr lang="en-US" sz="3200" b="1" dirty="0" smtClean="0">
                <a:effectLst>
                  <a:outerShdw blurRad="38100" dist="38100" dir="2700000" algn="tl">
                    <a:srgbClr val="000000">
                      <a:alpha val="43137"/>
                    </a:srgbClr>
                  </a:outerShdw>
                </a:effectLst>
              </a:rPr>
              <a:t>Chapter 1</a:t>
            </a:r>
            <a:endParaRPr lang="en-US" sz="3200" b="1" dirty="0">
              <a:effectLst>
                <a:outerShdw blurRad="38100" dist="38100" dir="2700000" algn="tl">
                  <a:srgbClr val="000000">
                    <a:alpha val="43137"/>
                  </a:srgbClr>
                </a:outerShdw>
              </a:effectLst>
            </a:endParaRPr>
          </a:p>
        </p:txBody>
      </p:sp>
      <p:sp>
        <p:nvSpPr>
          <p:cNvPr id="10" name="TextBox 9"/>
          <p:cNvSpPr txBox="1"/>
          <p:nvPr/>
        </p:nvSpPr>
        <p:spPr>
          <a:xfrm rot="1355973" flipH="1">
            <a:off x="5818126" y="1585365"/>
            <a:ext cx="3099955" cy="1077218"/>
          </a:xfrm>
          <a:prstGeom prst="rect">
            <a:avLst/>
          </a:prstGeom>
          <a:noFill/>
        </p:spPr>
        <p:txBody>
          <a:bodyPr wrap="square" rtlCol="0">
            <a:spAutoFit/>
          </a:bodyPr>
          <a:lstStyle/>
          <a:p>
            <a:pPr algn="ctr"/>
            <a:r>
              <a:rPr lang="en-US" sz="3200" b="1" dirty="0" smtClean="0">
                <a:solidFill>
                  <a:srgbClr val="FFFF00"/>
                </a:solidFill>
                <a:effectLst>
                  <a:outerShdw blurRad="38100" dist="38100" dir="2700000" algn="tl">
                    <a:srgbClr val="000000">
                      <a:alpha val="43137"/>
                    </a:srgbClr>
                  </a:outerShdw>
                </a:effectLst>
              </a:rPr>
              <a:t>*</a:t>
            </a:r>
            <a:r>
              <a:rPr lang="en-US" sz="3200" b="1" dirty="0" smtClean="0">
                <a:effectLst>
                  <a:outerShdw blurRad="38100" dist="38100" dir="2700000" algn="tl">
                    <a:srgbClr val="000000">
                      <a:alpha val="43137"/>
                    </a:srgbClr>
                  </a:outerShdw>
                </a:effectLst>
              </a:rPr>
              <a:t> Peace offering</a:t>
            </a:r>
          </a:p>
          <a:p>
            <a:pPr algn="ctr"/>
            <a:r>
              <a:rPr lang="en-US" sz="3200" b="1" dirty="0" smtClean="0">
                <a:effectLst>
                  <a:outerShdw blurRad="38100" dist="38100" dir="2700000" algn="tl">
                    <a:srgbClr val="000000">
                      <a:alpha val="43137"/>
                    </a:srgbClr>
                  </a:outerShdw>
                </a:effectLst>
              </a:rPr>
              <a:t>Chapter 3</a:t>
            </a:r>
            <a:endParaRPr lang="en-US" sz="3200" b="1" dirty="0">
              <a:effectLst>
                <a:outerShdw blurRad="38100" dist="38100" dir="2700000" algn="tl">
                  <a:srgbClr val="000000">
                    <a:alpha val="43137"/>
                  </a:srgbClr>
                </a:outerShdw>
              </a:effectLst>
            </a:endParaRPr>
          </a:p>
        </p:txBody>
      </p:sp>
      <p:sp>
        <p:nvSpPr>
          <p:cNvPr id="12" name="TextBox 11"/>
          <p:cNvSpPr txBox="1"/>
          <p:nvPr/>
        </p:nvSpPr>
        <p:spPr>
          <a:xfrm rot="1355973" flipH="1">
            <a:off x="698281" y="4366698"/>
            <a:ext cx="3099955" cy="1077218"/>
          </a:xfrm>
          <a:prstGeom prst="rect">
            <a:avLst/>
          </a:prstGeom>
          <a:noFill/>
        </p:spPr>
        <p:txBody>
          <a:bodyPr wrap="square" rtlCol="0">
            <a:spAutoFit/>
          </a:bodyPr>
          <a:lstStyle/>
          <a:p>
            <a:pPr algn="ctr"/>
            <a:r>
              <a:rPr lang="en-US" sz="3200" b="1" dirty="0" smtClean="0">
                <a:effectLst>
                  <a:outerShdw blurRad="38100" dist="38100" dir="2700000" algn="tl">
                    <a:srgbClr val="000000">
                      <a:alpha val="43137"/>
                    </a:srgbClr>
                  </a:outerShdw>
                </a:effectLst>
              </a:rPr>
              <a:t>Sin offering</a:t>
            </a:r>
          </a:p>
          <a:p>
            <a:pPr algn="ctr"/>
            <a:r>
              <a:rPr lang="en-US" sz="3200" b="1" dirty="0" smtClean="0">
                <a:effectLst>
                  <a:outerShdw blurRad="38100" dist="38100" dir="2700000" algn="tl">
                    <a:srgbClr val="000000">
                      <a:alpha val="43137"/>
                    </a:srgbClr>
                  </a:outerShdw>
                </a:effectLst>
              </a:rPr>
              <a:t>Chapter 4</a:t>
            </a:r>
            <a:endParaRPr lang="en-US" sz="3200" b="1" dirty="0">
              <a:effectLst>
                <a:outerShdw blurRad="38100" dist="38100" dir="2700000" algn="tl">
                  <a:srgbClr val="000000">
                    <a:alpha val="43137"/>
                  </a:srgbClr>
                </a:outerShdw>
              </a:effectLst>
            </a:endParaRPr>
          </a:p>
        </p:txBody>
      </p:sp>
      <p:sp>
        <p:nvSpPr>
          <p:cNvPr id="15" name="TextBox 14"/>
          <p:cNvSpPr txBox="1"/>
          <p:nvPr/>
        </p:nvSpPr>
        <p:spPr>
          <a:xfrm rot="20244027">
            <a:off x="5460064" y="4307206"/>
            <a:ext cx="3099955" cy="1077218"/>
          </a:xfrm>
          <a:prstGeom prst="rect">
            <a:avLst/>
          </a:prstGeom>
          <a:noFill/>
        </p:spPr>
        <p:txBody>
          <a:bodyPr wrap="square" rtlCol="0">
            <a:spAutoFit/>
          </a:bodyPr>
          <a:lstStyle/>
          <a:p>
            <a:pPr algn="ctr"/>
            <a:r>
              <a:rPr lang="en-US" sz="3200" b="1" dirty="0" smtClean="0">
                <a:effectLst>
                  <a:outerShdw blurRad="38100" dist="38100" dir="2700000" algn="tl">
                    <a:srgbClr val="000000">
                      <a:alpha val="43137"/>
                    </a:srgbClr>
                  </a:outerShdw>
                </a:effectLst>
              </a:rPr>
              <a:t>Trespass offering</a:t>
            </a:r>
          </a:p>
          <a:p>
            <a:pPr algn="ctr"/>
            <a:r>
              <a:rPr lang="en-US" sz="3200" b="1" dirty="0" smtClean="0">
                <a:effectLst>
                  <a:outerShdw blurRad="38100" dist="38100" dir="2700000" algn="tl">
                    <a:srgbClr val="000000">
                      <a:alpha val="43137"/>
                    </a:srgbClr>
                  </a:outerShdw>
                </a:effectLst>
              </a:rPr>
              <a:t>Chapter 5</a:t>
            </a:r>
            <a:endParaRPr lang="en-US" sz="3200" b="1" dirty="0">
              <a:effectLst>
                <a:outerShdw blurRad="38100" dist="38100" dir="2700000" algn="tl">
                  <a:srgbClr val="000000">
                    <a:alpha val="43137"/>
                  </a:srgbClr>
                </a:outerShdw>
              </a:effectLst>
            </a:endParaRPr>
          </a:p>
        </p:txBody>
      </p:sp>
      <p:sp>
        <p:nvSpPr>
          <p:cNvPr id="5" name="TextBox 4"/>
          <p:cNvSpPr txBox="1"/>
          <p:nvPr/>
        </p:nvSpPr>
        <p:spPr>
          <a:xfrm>
            <a:off x="2633887" y="5730770"/>
            <a:ext cx="3864387" cy="646331"/>
          </a:xfrm>
          <a:prstGeom prst="rect">
            <a:avLst/>
          </a:prstGeom>
          <a:noFill/>
        </p:spPr>
        <p:txBody>
          <a:bodyPr wrap="square" rtlCol="0">
            <a:spAutoFit/>
          </a:bodyPr>
          <a:lstStyle/>
          <a:p>
            <a:pPr algn="ctr"/>
            <a:r>
              <a:rPr lang="en-US" sz="3600" b="1" dirty="0" smtClean="0">
                <a:solidFill>
                  <a:srgbClr val="FFFF00"/>
                </a:solidFill>
                <a:effectLst>
                  <a:outerShdw blurRad="38100" dist="38100" dir="2700000" algn="tl">
                    <a:srgbClr val="000000">
                      <a:alpha val="43137"/>
                    </a:srgbClr>
                  </a:outerShdw>
                </a:effectLst>
              </a:rPr>
              <a:t>* Freewill offerings</a:t>
            </a:r>
            <a:endParaRPr lang="en-US" sz="3600" b="1"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339462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0" grpId="0"/>
      <p:bldP spid="12" grpId="0"/>
      <p:bldP spid="15"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3" name="Group 2"/>
          <p:cNvGrpSpPr/>
          <p:nvPr/>
        </p:nvGrpSpPr>
        <p:grpSpPr>
          <a:xfrm>
            <a:off x="-38100" y="-76200"/>
            <a:ext cx="8115300" cy="691285"/>
            <a:chOff x="4762500" y="1676400"/>
            <a:chExt cx="4381500" cy="691285"/>
          </a:xfrm>
        </p:grpSpPr>
        <p:sp>
          <p:nvSpPr>
            <p:cNvPr id="4" name="Rectangle 3"/>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 1 – 2 : 1 6</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19995985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47368" y="706608"/>
            <a:ext cx="8249264" cy="646331"/>
          </a:xfrm>
          <a:prstGeom prst="rect">
            <a:avLst/>
          </a:prstGeom>
          <a:noFill/>
        </p:spPr>
        <p:txBody>
          <a:bodyPr wrap="square" rtlCol="0">
            <a:spAutoFit/>
          </a:bodyPr>
          <a:lstStyle/>
          <a:p>
            <a:r>
              <a:rPr lang="en-US" sz="3600" b="1" dirty="0" smtClean="0">
                <a:solidFill>
                  <a:srgbClr val="FFFF00"/>
                </a:solidFill>
                <a:effectLst>
                  <a:outerShdw blurRad="38100" dist="38100" dir="2700000" algn="tl">
                    <a:srgbClr val="000000">
                      <a:alpha val="43137"/>
                    </a:srgbClr>
                  </a:outerShdw>
                </a:effectLst>
              </a:rPr>
              <a:t>Sweet</a:t>
            </a:r>
            <a:r>
              <a:rPr lang="en-US" sz="3600" b="1" dirty="0" smtClean="0">
                <a:effectLst>
                  <a:outerShdw blurRad="38100" dist="38100" dir="2700000" algn="tl">
                    <a:srgbClr val="000000">
                      <a:alpha val="43137"/>
                    </a:srgbClr>
                  </a:outerShdw>
                </a:effectLst>
              </a:rPr>
              <a:t> ~ NASB, </a:t>
            </a:r>
            <a:r>
              <a:rPr lang="en-US" sz="3600" b="1" dirty="0" smtClean="0">
                <a:solidFill>
                  <a:srgbClr val="FFFF00"/>
                </a:solidFill>
                <a:effectLst>
                  <a:outerShdw blurRad="38100" dist="38100" dir="2700000" algn="tl">
                    <a:srgbClr val="000000">
                      <a:alpha val="43137"/>
                    </a:srgbClr>
                  </a:outerShdw>
                </a:effectLst>
              </a:rPr>
              <a:t>soothing</a:t>
            </a:r>
            <a:endParaRPr lang="en-US" sz="3600" b="1" dirty="0">
              <a:solidFill>
                <a:srgbClr val="FFFF00"/>
              </a:solidFill>
              <a:effectLst>
                <a:outerShdw blurRad="38100" dist="38100" dir="2700000" algn="tl">
                  <a:srgbClr val="000000">
                    <a:alpha val="43137"/>
                  </a:srgbClr>
                </a:outerShdw>
              </a:effectLst>
            </a:endParaRPr>
          </a:p>
        </p:txBody>
      </p:sp>
      <p:sp>
        <p:nvSpPr>
          <p:cNvPr id="2" name="TextBox 1"/>
          <p:cNvSpPr txBox="1"/>
          <p:nvPr/>
        </p:nvSpPr>
        <p:spPr>
          <a:xfrm>
            <a:off x="688258" y="1338348"/>
            <a:ext cx="8008374" cy="646331"/>
          </a:xfrm>
          <a:prstGeom prst="rect">
            <a:avLst/>
          </a:prstGeom>
          <a:noFill/>
        </p:spPr>
        <p:txBody>
          <a:bodyPr wrap="square" rtlCol="0">
            <a:spAutoFit/>
          </a:bodyPr>
          <a:lstStyle/>
          <a:p>
            <a:pPr marL="344488" indent="-344488">
              <a:buFont typeface="Arial" panose="020B0604020202020204" pitchFamily="34" charset="0"/>
              <a:buChar char="•"/>
            </a:pPr>
            <a:r>
              <a:rPr lang="en-US" sz="3600" b="1" smtClean="0">
                <a:effectLst>
                  <a:outerShdw blurRad="38100" dist="38100" dir="2700000" algn="tl">
                    <a:srgbClr val="000000">
                      <a:alpha val="43137"/>
                    </a:srgbClr>
                  </a:outerShdw>
                </a:effectLst>
              </a:rPr>
              <a:t> Literally, </a:t>
            </a:r>
            <a:r>
              <a:rPr lang="en-US" sz="3600" b="1" i="1" smtClean="0">
                <a:effectLst>
                  <a:outerShdw blurRad="38100" dist="38100" dir="2700000" algn="tl">
                    <a:srgbClr val="000000">
                      <a:alpha val="43137"/>
                    </a:srgbClr>
                  </a:outerShdw>
                </a:effectLst>
              </a:rPr>
              <a:t>tranquilizing</a:t>
            </a:r>
            <a:endParaRPr lang="en-US" sz="3600" b="1" i="1" dirty="0">
              <a:effectLst>
                <a:outerShdw blurRad="38100" dist="38100" dir="2700000" algn="tl">
                  <a:srgbClr val="000000">
                    <a:alpha val="43137"/>
                  </a:srgbClr>
                </a:outerShdw>
              </a:effectLst>
            </a:endParaRPr>
          </a:p>
        </p:txBody>
      </p:sp>
      <p:grpSp>
        <p:nvGrpSpPr>
          <p:cNvPr id="8" name="Group 7"/>
          <p:cNvGrpSpPr/>
          <p:nvPr/>
        </p:nvGrpSpPr>
        <p:grpSpPr>
          <a:xfrm>
            <a:off x="-38100" y="-76200"/>
            <a:ext cx="8115300" cy="691285"/>
            <a:chOff x="4762500" y="1676400"/>
            <a:chExt cx="4381500" cy="691285"/>
          </a:xfrm>
        </p:grpSpPr>
        <p:sp>
          <p:nvSpPr>
            <p:cNvPr id="9" name="Rectangle 8"/>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 1 – 2 : 1 6</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41118504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3" name="Group 2"/>
          <p:cNvGrpSpPr/>
          <p:nvPr/>
        </p:nvGrpSpPr>
        <p:grpSpPr>
          <a:xfrm>
            <a:off x="-38100" y="-76200"/>
            <a:ext cx="8115300" cy="691285"/>
            <a:chOff x="4762500" y="1676400"/>
            <a:chExt cx="4381500" cy="691285"/>
          </a:xfrm>
        </p:grpSpPr>
        <p:sp>
          <p:nvSpPr>
            <p:cNvPr id="4" name="Rectangle 3"/>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 1 – 2 : 1 6</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6605500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47368" y="706608"/>
            <a:ext cx="8249264" cy="2862322"/>
          </a:xfrm>
          <a:prstGeom prst="rect">
            <a:avLst/>
          </a:prstGeom>
          <a:noFill/>
        </p:spPr>
        <p:txBody>
          <a:bodyPr wrap="square" rtlCol="0">
            <a:spAutoFit/>
          </a:bodyPr>
          <a:lstStyle/>
          <a:p>
            <a:r>
              <a:rPr lang="en-US" sz="3600" b="1" dirty="0">
                <a:effectLst>
                  <a:outerShdw blurRad="38100" dist="38100" dir="2700000" algn="tl">
                    <a:srgbClr val="000000">
                      <a:alpha val="43137"/>
                    </a:srgbClr>
                  </a:outerShdw>
                </a:effectLst>
              </a:rPr>
              <a:t>Rom. 12:1 ~ </a:t>
            </a:r>
            <a:r>
              <a:rPr lang="en-US" sz="3600" b="1" dirty="0">
                <a:solidFill>
                  <a:srgbClr val="FFFF00"/>
                </a:solidFill>
                <a:effectLst>
                  <a:outerShdw blurRad="38100" dist="38100" dir="2700000" algn="tl">
                    <a:srgbClr val="000000">
                      <a:alpha val="43137"/>
                    </a:srgbClr>
                  </a:outerShdw>
                </a:effectLst>
              </a:rPr>
              <a:t>I beseech you therefore, brethren, by the mercies of God, that you present your bodies a living sacrifice, holy, acceptable to God, </a:t>
            </a:r>
            <a:r>
              <a:rPr lang="en-US" sz="3600" b="1" i="1" dirty="0">
                <a:solidFill>
                  <a:srgbClr val="FFFF00"/>
                </a:solidFill>
                <a:effectLst>
                  <a:outerShdw blurRad="38100" dist="38100" dir="2700000" algn="tl">
                    <a:srgbClr val="000000">
                      <a:alpha val="43137"/>
                    </a:srgbClr>
                  </a:outerShdw>
                </a:effectLst>
              </a:rPr>
              <a:t>which is</a:t>
            </a:r>
            <a:r>
              <a:rPr lang="en-US" sz="3600" b="1" dirty="0">
                <a:solidFill>
                  <a:srgbClr val="FFFF00"/>
                </a:solidFill>
                <a:effectLst>
                  <a:outerShdw blurRad="38100" dist="38100" dir="2700000" algn="tl">
                    <a:srgbClr val="000000">
                      <a:alpha val="43137"/>
                    </a:srgbClr>
                  </a:outerShdw>
                </a:effectLst>
              </a:rPr>
              <a:t> your reasonable service.</a:t>
            </a:r>
          </a:p>
        </p:txBody>
      </p:sp>
      <p:grpSp>
        <p:nvGrpSpPr>
          <p:cNvPr id="6" name="Group 5"/>
          <p:cNvGrpSpPr/>
          <p:nvPr/>
        </p:nvGrpSpPr>
        <p:grpSpPr>
          <a:xfrm>
            <a:off x="-38100" y="-76200"/>
            <a:ext cx="8115300" cy="691285"/>
            <a:chOff x="4762500" y="1676400"/>
            <a:chExt cx="4381500" cy="691285"/>
          </a:xfrm>
        </p:grpSpPr>
        <p:sp>
          <p:nvSpPr>
            <p:cNvPr id="8" name="Rectangle 7"/>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 1 – 2 : 1 6</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37954011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47368" y="706608"/>
            <a:ext cx="8249264" cy="1200329"/>
          </a:xfrm>
          <a:prstGeom prst="rect">
            <a:avLst/>
          </a:prstGeom>
          <a:noFill/>
        </p:spPr>
        <p:txBody>
          <a:bodyPr wrap="square" rtlCol="0">
            <a:spAutoFit/>
          </a:bodyPr>
          <a:lstStyle/>
          <a:p>
            <a:r>
              <a:rPr lang="en-US" sz="3600" b="1" dirty="0">
                <a:solidFill>
                  <a:srgbClr val="FFFF00"/>
                </a:solidFill>
                <a:effectLst>
                  <a:outerShdw blurRad="38100" dist="38100" dir="2700000" algn="tl">
                    <a:srgbClr val="000000">
                      <a:alpha val="43137"/>
                    </a:srgbClr>
                  </a:outerShdw>
                </a:effectLst>
              </a:rPr>
              <a:t>Significance: </a:t>
            </a:r>
            <a:r>
              <a:rPr lang="en-US" sz="3600" b="1" dirty="0">
                <a:effectLst>
                  <a:outerShdw blurRad="38100" dist="38100" dir="2700000" algn="tl">
                    <a:srgbClr val="000000">
                      <a:alpha val="43137"/>
                    </a:srgbClr>
                  </a:outerShdw>
                </a:effectLst>
              </a:rPr>
              <a:t>Uncompromised dedication of our lives to </a:t>
            </a:r>
            <a:r>
              <a:rPr lang="en-US" sz="3600" b="1" dirty="0" smtClean="0">
                <a:effectLst>
                  <a:outerShdw blurRad="38100" dist="38100" dir="2700000" algn="tl">
                    <a:srgbClr val="000000">
                      <a:alpha val="43137"/>
                    </a:srgbClr>
                  </a:outerShdw>
                </a:effectLst>
              </a:rPr>
              <a:t>God</a:t>
            </a:r>
            <a:endParaRPr lang="en-US" sz="3600" b="1" dirty="0">
              <a:effectLst>
                <a:outerShdw blurRad="38100" dist="38100" dir="2700000" algn="tl">
                  <a:srgbClr val="000000">
                    <a:alpha val="43137"/>
                  </a:srgbClr>
                </a:outerShdw>
              </a:effectLst>
            </a:endParaRPr>
          </a:p>
        </p:txBody>
      </p:sp>
      <p:sp>
        <p:nvSpPr>
          <p:cNvPr id="2" name="TextBox 1"/>
          <p:cNvSpPr txBox="1"/>
          <p:nvPr/>
        </p:nvSpPr>
        <p:spPr>
          <a:xfrm>
            <a:off x="447368" y="1847671"/>
            <a:ext cx="8249264" cy="1200329"/>
          </a:xfrm>
          <a:prstGeom prst="rect">
            <a:avLst/>
          </a:prstGeom>
          <a:noFill/>
        </p:spPr>
        <p:txBody>
          <a:bodyPr wrap="square" rtlCol="0">
            <a:spAutoFit/>
          </a:bodyPr>
          <a:lstStyle/>
          <a:p>
            <a:r>
              <a:rPr lang="en-US" sz="3600" b="1" dirty="0">
                <a:solidFill>
                  <a:srgbClr val="FFFF00"/>
                </a:solidFill>
                <a:effectLst>
                  <a:outerShdw blurRad="38100" dist="38100" dir="2700000" algn="tl">
                    <a:srgbClr val="000000">
                      <a:alpha val="43137"/>
                    </a:srgbClr>
                  </a:outerShdw>
                </a:effectLst>
              </a:rPr>
              <a:t>Typology: </a:t>
            </a:r>
            <a:r>
              <a:rPr lang="en-US" sz="3600" b="1" dirty="0">
                <a:effectLst>
                  <a:outerShdw blurRad="38100" dist="38100" dir="2700000" algn="tl">
                    <a:srgbClr val="000000">
                      <a:alpha val="43137"/>
                    </a:srgbClr>
                  </a:outerShdw>
                </a:effectLst>
              </a:rPr>
              <a:t>Christ wholly dedicated to the will of the Father</a:t>
            </a:r>
            <a:endParaRPr lang="en-US" sz="3600" b="1" i="1" dirty="0">
              <a:effectLst>
                <a:outerShdw blurRad="38100" dist="38100" dir="2700000" algn="tl">
                  <a:srgbClr val="000000">
                    <a:alpha val="43137"/>
                  </a:srgbClr>
                </a:outerShdw>
              </a:effectLst>
            </a:endParaRPr>
          </a:p>
        </p:txBody>
      </p:sp>
      <p:grpSp>
        <p:nvGrpSpPr>
          <p:cNvPr id="6" name="Group 5"/>
          <p:cNvGrpSpPr/>
          <p:nvPr/>
        </p:nvGrpSpPr>
        <p:grpSpPr>
          <a:xfrm>
            <a:off x="-38100" y="-76200"/>
            <a:ext cx="8115300" cy="691285"/>
            <a:chOff x="4762500" y="1676400"/>
            <a:chExt cx="4381500" cy="691285"/>
          </a:xfrm>
        </p:grpSpPr>
        <p:sp>
          <p:nvSpPr>
            <p:cNvPr id="8" name="Rectangle 7"/>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 1 – 2 : 1 6</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15297606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3" name="Group 2"/>
          <p:cNvGrpSpPr/>
          <p:nvPr/>
        </p:nvGrpSpPr>
        <p:grpSpPr>
          <a:xfrm>
            <a:off x="-38100" y="-76200"/>
            <a:ext cx="8115300" cy="691285"/>
            <a:chOff x="4762500" y="1676400"/>
            <a:chExt cx="4381500" cy="691285"/>
          </a:xfrm>
        </p:grpSpPr>
        <p:sp>
          <p:nvSpPr>
            <p:cNvPr id="4" name="Rectangle 3"/>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 1 – 2 : 1 6</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4416178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47368" y="609600"/>
            <a:ext cx="8249264" cy="646331"/>
          </a:xfrm>
          <a:prstGeom prst="rect">
            <a:avLst/>
          </a:prstGeom>
          <a:noFill/>
        </p:spPr>
        <p:txBody>
          <a:bodyPr wrap="square" rtlCol="0">
            <a:spAutoFit/>
          </a:bodyPr>
          <a:lstStyle/>
          <a:p>
            <a:r>
              <a:rPr lang="en-US" sz="3600" b="1" dirty="0">
                <a:effectLst>
                  <a:outerShdw blurRad="38100" dist="38100" dir="2700000" algn="tl">
                    <a:srgbClr val="000000">
                      <a:alpha val="43137"/>
                    </a:srgbClr>
                  </a:outerShdw>
                </a:effectLst>
              </a:rPr>
              <a:t>Explained in Lev. 23:9-21</a:t>
            </a:r>
          </a:p>
        </p:txBody>
      </p:sp>
      <p:grpSp>
        <p:nvGrpSpPr>
          <p:cNvPr id="6" name="Group 5"/>
          <p:cNvGrpSpPr/>
          <p:nvPr/>
        </p:nvGrpSpPr>
        <p:grpSpPr>
          <a:xfrm>
            <a:off x="-38100" y="-76200"/>
            <a:ext cx="8115300" cy="691285"/>
            <a:chOff x="4762500" y="1676400"/>
            <a:chExt cx="4381500" cy="691285"/>
          </a:xfrm>
        </p:grpSpPr>
        <p:sp>
          <p:nvSpPr>
            <p:cNvPr id="8" name="Rectangle 7"/>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 1 – 2 : 1 6</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8673929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3" name="Group 2"/>
          <p:cNvGrpSpPr/>
          <p:nvPr/>
        </p:nvGrpSpPr>
        <p:grpSpPr>
          <a:xfrm>
            <a:off x="-38100" y="-76200"/>
            <a:ext cx="8115300" cy="691285"/>
            <a:chOff x="4762500" y="1676400"/>
            <a:chExt cx="4381500" cy="691285"/>
          </a:xfrm>
        </p:grpSpPr>
        <p:sp>
          <p:nvSpPr>
            <p:cNvPr id="4" name="Rectangle 3"/>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 1 – 2 : 1 6</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36847894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47368" y="609600"/>
            <a:ext cx="8249264" cy="1200329"/>
          </a:xfrm>
          <a:prstGeom prst="rect">
            <a:avLst/>
          </a:prstGeom>
          <a:noFill/>
        </p:spPr>
        <p:txBody>
          <a:bodyPr wrap="square" rtlCol="0">
            <a:spAutoFit/>
          </a:bodyPr>
          <a:lstStyle/>
          <a:p>
            <a:r>
              <a:rPr lang="en-US" sz="3600" b="1" dirty="0">
                <a:solidFill>
                  <a:srgbClr val="FFFF00"/>
                </a:solidFill>
                <a:effectLst>
                  <a:outerShdw blurRad="38100" dist="38100" dir="2700000" algn="tl">
                    <a:srgbClr val="000000">
                      <a:alpha val="43137"/>
                    </a:srgbClr>
                  </a:outerShdw>
                </a:effectLst>
              </a:rPr>
              <a:t>Covenant of salt </a:t>
            </a:r>
            <a:r>
              <a:rPr lang="en-US" sz="3600" b="1" dirty="0">
                <a:effectLst>
                  <a:outerShdw blurRad="38100" dist="38100" dir="2700000" algn="tl">
                    <a:srgbClr val="000000">
                      <a:alpha val="43137"/>
                    </a:srgbClr>
                  </a:outerShdw>
                </a:effectLst>
              </a:rPr>
              <a:t>~ mentioned 3x in the Old Testament</a:t>
            </a:r>
          </a:p>
        </p:txBody>
      </p:sp>
      <p:sp>
        <p:nvSpPr>
          <p:cNvPr id="4" name="TextBox 3"/>
          <p:cNvSpPr txBox="1"/>
          <p:nvPr/>
        </p:nvSpPr>
        <p:spPr>
          <a:xfrm>
            <a:off x="688258" y="1753969"/>
            <a:ext cx="8008374" cy="646331"/>
          </a:xfrm>
          <a:prstGeom prst="rect">
            <a:avLst/>
          </a:prstGeom>
          <a:noFill/>
        </p:spPr>
        <p:txBody>
          <a:bodyPr wrap="square" rtlCol="0">
            <a:spAutoFit/>
          </a:bodyPr>
          <a:lstStyle/>
          <a:p>
            <a:pPr marL="344488" indent="-344488">
              <a:buFont typeface="Arial" panose="020B0604020202020204" pitchFamily="34" charset="0"/>
              <a:buChar char="•"/>
            </a:pPr>
            <a:r>
              <a:rPr lang="en-US" sz="3600" b="1" dirty="0" smtClean="0">
                <a:effectLst>
                  <a:outerShdw blurRad="38100" dist="38100" dir="2700000" algn="tl">
                    <a:srgbClr val="000000">
                      <a:alpha val="43137"/>
                    </a:srgbClr>
                  </a:outerShdw>
                </a:effectLst>
              </a:rPr>
              <a:t> </a:t>
            </a:r>
            <a:r>
              <a:rPr lang="en-US" sz="3600" b="1" dirty="0">
                <a:effectLst>
                  <a:outerShdw blurRad="38100" dist="38100" dir="2700000" algn="tl">
                    <a:srgbClr val="000000">
                      <a:alpha val="43137"/>
                    </a:srgbClr>
                  </a:outerShdw>
                </a:effectLst>
              </a:rPr>
              <a:t>Here and </a:t>
            </a:r>
            <a:r>
              <a:rPr lang="en-US" sz="3600" b="1" dirty="0" smtClean="0">
                <a:effectLst>
                  <a:outerShdw blurRad="38100" dist="38100" dir="2700000" algn="tl">
                    <a:srgbClr val="000000">
                      <a:alpha val="43137"/>
                    </a:srgbClr>
                  </a:outerShdw>
                </a:effectLst>
              </a:rPr>
              <a:t>Num</a:t>
            </a:r>
            <a:r>
              <a:rPr lang="en-US" sz="3600" b="1" dirty="0">
                <a:effectLst>
                  <a:outerShdw blurRad="38100" dist="38100" dir="2700000" algn="tl">
                    <a:srgbClr val="000000">
                      <a:alpha val="43137"/>
                    </a:srgbClr>
                  </a:outerShdw>
                </a:effectLst>
              </a:rPr>
              <a:t>. 18:19; 2 Chron. 13:5</a:t>
            </a:r>
            <a:endParaRPr lang="en-US" sz="3600" b="1" i="1" dirty="0">
              <a:effectLst>
                <a:outerShdw blurRad="38100" dist="38100" dir="2700000" algn="tl">
                  <a:srgbClr val="000000">
                    <a:alpha val="43137"/>
                  </a:srgbClr>
                </a:outerShdw>
              </a:effectLst>
            </a:endParaRPr>
          </a:p>
        </p:txBody>
      </p:sp>
      <p:sp>
        <p:nvSpPr>
          <p:cNvPr id="6" name="TextBox 5"/>
          <p:cNvSpPr txBox="1"/>
          <p:nvPr/>
        </p:nvSpPr>
        <p:spPr>
          <a:xfrm>
            <a:off x="694113" y="2363569"/>
            <a:ext cx="8008374" cy="646331"/>
          </a:xfrm>
          <a:prstGeom prst="rect">
            <a:avLst/>
          </a:prstGeom>
          <a:noFill/>
        </p:spPr>
        <p:txBody>
          <a:bodyPr wrap="square" rtlCol="0">
            <a:spAutoFit/>
          </a:bodyPr>
          <a:lstStyle/>
          <a:p>
            <a:pPr marL="344488" indent="-344488">
              <a:buFont typeface="Arial" panose="020B0604020202020204" pitchFamily="34" charset="0"/>
              <a:buChar char="•"/>
            </a:pPr>
            <a:r>
              <a:rPr lang="en-US" sz="3600" b="1" dirty="0" smtClean="0">
                <a:effectLst>
                  <a:outerShdw blurRad="38100" dist="38100" dir="2700000" algn="tl">
                    <a:srgbClr val="000000">
                      <a:alpha val="43137"/>
                    </a:srgbClr>
                  </a:outerShdw>
                </a:effectLst>
              </a:rPr>
              <a:t> </a:t>
            </a:r>
            <a:r>
              <a:rPr lang="en-US" sz="3600" b="1" dirty="0">
                <a:effectLst>
                  <a:outerShdw blurRad="38100" dist="38100" dir="2700000" algn="tl">
                    <a:srgbClr val="000000">
                      <a:alpha val="43137"/>
                    </a:srgbClr>
                  </a:outerShdw>
                </a:effectLst>
              </a:rPr>
              <a:t>Salt seasons, purifies and preserves</a:t>
            </a:r>
            <a:endParaRPr lang="en-US" sz="3600" b="1" i="1" dirty="0">
              <a:effectLst>
                <a:outerShdw blurRad="38100" dist="38100" dir="2700000" algn="tl">
                  <a:srgbClr val="000000">
                    <a:alpha val="43137"/>
                  </a:srgbClr>
                </a:outerShdw>
              </a:effectLst>
            </a:endParaRPr>
          </a:p>
        </p:txBody>
      </p:sp>
      <p:sp>
        <p:nvSpPr>
          <p:cNvPr id="8" name="TextBox 7"/>
          <p:cNvSpPr txBox="1"/>
          <p:nvPr/>
        </p:nvSpPr>
        <p:spPr>
          <a:xfrm>
            <a:off x="699968" y="2973169"/>
            <a:ext cx="8008374" cy="1200329"/>
          </a:xfrm>
          <a:prstGeom prst="rect">
            <a:avLst/>
          </a:prstGeom>
          <a:noFill/>
        </p:spPr>
        <p:txBody>
          <a:bodyPr wrap="square" rtlCol="0">
            <a:spAutoFit/>
          </a:bodyPr>
          <a:lstStyle/>
          <a:p>
            <a:pPr marL="344488" indent="-344488">
              <a:buFont typeface="Arial" panose="020B0604020202020204" pitchFamily="34" charset="0"/>
              <a:buChar char="•"/>
            </a:pPr>
            <a:r>
              <a:rPr lang="en-US" sz="3600" b="1" dirty="0" smtClean="0">
                <a:effectLst>
                  <a:outerShdw blurRad="38100" dist="38100" dir="2700000" algn="tl">
                    <a:srgbClr val="000000">
                      <a:alpha val="43137"/>
                    </a:srgbClr>
                  </a:outerShdw>
                </a:effectLst>
              </a:rPr>
              <a:t> Represents the </a:t>
            </a:r>
            <a:r>
              <a:rPr lang="en-US" sz="3600" b="1" dirty="0">
                <a:effectLst>
                  <a:outerShdw blurRad="38100" dist="38100" dir="2700000" algn="tl">
                    <a:srgbClr val="000000">
                      <a:alpha val="43137"/>
                    </a:srgbClr>
                  </a:outerShdw>
                </a:effectLst>
              </a:rPr>
              <a:t>eternality of the covenant</a:t>
            </a:r>
            <a:endParaRPr lang="en-US" sz="3600" b="1" i="1" dirty="0">
              <a:effectLst>
                <a:outerShdw blurRad="38100" dist="38100" dir="2700000" algn="tl">
                  <a:srgbClr val="000000">
                    <a:alpha val="43137"/>
                  </a:srgbClr>
                </a:outerShdw>
              </a:effectLst>
            </a:endParaRPr>
          </a:p>
        </p:txBody>
      </p:sp>
      <p:sp>
        <p:nvSpPr>
          <p:cNvPr id="9" name="TextBox 8"/>
          <p:cNvSpPr txBox="1"/>
          <p:nvPr/>
        </p:nvSpPr>
        <p:spPr>
          <a:xfrm>
            <a:off x="702426" y="4114800"/>
            <a:ext cx="8008374" cy="1754326"/>
          </a:xfrm>
          <a:prstGeom prst="rect">
            <a:avLst/>
          </a:prstGeom>
          <a:noFill/>
        </p:spPr>
        <p:txBody>
          <a:bodyPr wrap="square" rtlCol="0">
            <a:spAutoFit/>
          </a:bodyPr>
          <a:lstStyle/>
          <a:p>
            <a:pPr marL="398463" indent="-398463">
              <a:buFont typeface="Arial" panose="020B0604020202020204" pitchFamily="34" charset="0"/>
              <a:buChar char="•"/>
            </a:pPr>
            <a:r>
              <a:rPr lang="en-US" sz="3600" b="1" dirty="0" smtClean="0">
                <a:effectLst>
                  <a:outerShdw blurRad="38100" dist="38100" dir="2700000" algn="tl">
                    <a:srgbClr val="000000">
                      <a:alpha val="43137"/>
                    </a:srgbClr>
                  </a:outerShdw>
                </a:effectLst>
              </a:rPr>
              <a:t> NLT ~ </a:t>
            </a:r>
            <a:r>
              <a:rPr lang="en-US" sz="3600" b="1" dirty="0">
                <a:solidFill>
                  <a:srgbClr val="FFFF00"/>
                </a:solidFill>
                <a:effectLst>
                  <a:outerShdw blurRad="38100" dist="38100" dir="2700000" algn="tl">
                    <a:srgbClr val="000000">
                      <a:alpha val="43137"/>
                    </a:srgbClr>
                  </a:outerShdw>
                </a:effectLst>
              </a:rPr>
              <a:t>Season all your grain offerings with salt to remind you of God's eternal covenant.</a:t>
            </a:r>
          </a:p>
        </p:txBody>
      </p:sp>
      <p:grpSp>
        <p:nvGrpSpPr>
          <p:cNvPr id="10" name="Group 9"/>
          <p:cNvGrpSpPr/>
          <p:nvPr/>
        </p:nvGrpSpPr>
        <p:grpSpPr>
          <a:xfrm>
            <a:off x="-38100" y="-76200"/>
            <a:ext cx="8115300" cy="691285"/>
            <a:chOff x="4762500" y="1676400"/>
            <a:chExt cx="4381500" cy="691285"/>
          </a:xfrm>
        </p:grpSpPr>
        <p:sp>
          <p:nvSpPr>
            <p:cNvPr id="11" name="Rectangle 10"/>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 1 – 2 : 1 6</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25960164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par>
                                <p:cTn id="18" presetID="3" presetClass="emph" presetSubtype="2" fill="hold" grpId="1" nodeType="withEffect">
                                  <p:stCondLst>
                                    <p:cond delay="0"/>
                                  </p:stCondLst>
                                  <p:childTnLst>
                                    <p:animClr clrSpc="rgb" dir="cw">
                                      <p:cBhvr override="childStyle">
                                        <p:cTn id="19" dur="2000" fill="hold"/>
                                        <p:tgtEl>
                                          <p:spTgt spid="4"/>
                                        </p:tgtEl>
                                        <p:attrNameLst>
                                          <p:attrName>style.color</p:attrName>
                                        </p:attrNameLst>
                                      </p:cBhvr>
                                      <p:to>
                                        <a:schemeClr val="accent2"/>
                                      </p:to>
                                    </p:animClr>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par>
                                <p:cTn id="25" presetID="3" presetClass="emph" presetSubtype="2" fill="hold" grpId="1" nodeType="withEffect">
                                  <p:stCondLst>
                                    <p:cond delay="0"/>
                                  </p:stCondLst>
                                  <p:childTnLst>
                                    <p:animClr clrSpc="rgb" dir="cw">
                                      <p:cBhvr override="childStyle">
                                        <p:cTn id="26" dur="2000" fill="hold"/>
                                        <p:tgtEl>
                                          <p:spTgt spid="6"/>
                                        </p:tgtEl>
                                        <p:attrNameLst>
                                          <p:attrName>style.color</p:attrName>
                                        </p:attrNameLst>
                                      </p:cBhvr>
                                      <p:to>
                                        <a:schemeClr val="accent2"/>
                                      </p:to>
                                    </p:animClr>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500"/>
                                        <p:tgtEl>
                                          <p:spTgt spid="9"/>
                                        </p:tgtEl>
                                      </p:cBhvr>
                                    </p:animEffect>
                                  </p:childTnLst>
                                </p:cTn>
                              </p:par>
                              <p:par>
                                <p:cTn id="32" presetID="3" presetClass="emph" presetSubtype="2" fill="hold" grpId="1" nodeType="withEffect">
                                  <p:stCondLst>
                                    <p:cond delay="0"/>
                                  </p:stCondLst>
                                  <p:childTnLst>
                                    <p:animClr clrSpc="rgb" dir="cw">
                                      <p:cBhvr override="childStyle">
                                        <p:cTn id="33" dur="2000" fill="hold"/>
                                        <p:tgtEl>
                                          <p:spTgt spid="8"/>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4" grpId="1"/>
      <p:bldP spid="6" grpId="0"/>
      <p:bldP spid="6" grpId="1"/>
      <p:bldP spid="8" grpId="0"/>
      <p:bldP spid="8" grpId="1"/>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47368" y="706608"/>
            <a:ext cx="8249264" cy="1200329"/>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Name comes from LXX ~ </a:t>
            </a:r>
            <a:r>
              <a:rPr lang="en-US" sz="3600" b="1" i="1" dirty="0" err="1">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Leuitikon</a:t>
            </a:r>
            <a:r>
              <a:rPr lang="en-US" sz="3600" b="1" dirty="0">
                <a:solidFill>
                  <a:srgbClr val="FFFF00"/>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 </a:t>
            </a:r>
            <a:r>
              <a:rPr lang="en-US" sz="3600" b="1" dirty="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 </a:t>
            </a:r>
            <a:r>
              <a:rPr lang="en-US" sz="3600" b="1" i="1" dirty="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“priestly”</a:t>
            </a:r>
            <a:endParaRPr lang="en-US" sz="3600" b="1" dirty="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endParaRPr>
          </a:p>
        </p:txBody>
      </p:sp>
      <p:sp>
        <p:nvSpPr>
          <p:cNvPr id="3" name="TextBox 2"/>
          <p:cNvSpPr txBox="1"/>
          <p:nvPr/>
        </p:nvSpPr>
        <p:spPr>
          <a:xfrm>
            <a:off x="688258" y="1867609"/>
            <a:ext cx="8008374" cy="646331"/>
          </a:xfrm>
          <a:prstGeom prst="rect">
            <a:avLst/>
          </a:prstGeom>
          <a:noFill/>
        </p:spPr>
        <p:txBody>
          <a:bodyPr wrap="square" rtlCol="0">
            <a:spAutoFit/>
          </a:bodyPr>
          <a:lstStyle/>
          <a:p>
            <a:pPr marL="285750" indent="-285750">
              <a:buFont typeface="Arial" panose="020B0604020202020204" pitchFamily="34" charset="0"/>
              <a:buChar char="•"/>
            </a:pPr>
            <a:r>
              <a:rPr lang="en-US" sz="3600" b="1" dirty="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Hebrew ~ </a:t>
            </a:r>
            <a:r>
              <a:rPr lang="en-US" sz="3600" b="1" i="1" dirty="0" smtClean="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“And </a:t>
            </a:r>
            <a:r>
              <a:rPr lang="en-US" sz="3600" b="1" i="1" dirty="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He called</a:t>
            </a:r>
            <a:r>
              <a:rPr lang="en-US" sz="3600" b="1" i="1" dirty="0" smtClean="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a:t>
            </a:r>
            <a:endParaRPr lang="en-US" sz="3600" b="1" dirty="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endParaRPr>
          </a:p>
        </p:txBody>
      </p:sp>
      <p:sp>
        <p:nvSpPr>
          <p:cNvPr id="4" name="TextBox 3"/>
          <p:cNvSpPr txBox="1"/>
          <p:nvPr/>
        </p:nvSpPr>
        <p:spPr>
          <a:xfrm>
            <a:off x="450683" y="2459211"/>
            <a:ext cx="8249264" cy="646331"/>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Quoted 40x in New Testament</a:t>
            </a:r>
          </a:p>
        </p:txBody>
      </p:sp>
      <p:grpSp>
        <p:nvGrpSpPr>
          <p:cNvPr id="7" name="Group 6"/>
          <p:cNvGrpSpPr/>
          <p:nvPr/>
        </p:nvGrpSpPr>
        <p:grpSpPr>
          <a:xfrm>
            <a:off x="-38100" y="-76200"/>
            <a:ext cx="8115300" cy="691285"/>
            <a:chOff x="4762500" y="1676400"/>
            <a:chExt cx="4381500" cy="691285"/>
          </a:xfrm>
        </p:grpSpPr>
        <p:sp>
          <p:nvSpPr>
            <p:cNvPr id="8" name="Rectangle 7"/>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 1 – 2 : 1 6</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1657827498"/>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par>
                                <p:cTn id="18" presetID="3" presetClass="emph" presetSubtype="2" fill="hold" grpId="1" nodeType="withEffect">
                                  <p:stCondLst>
                                    <p:cond delay="0"/>
                                  </p:stCondLst>
                                  <p:childTnLst>
                                    <p:animClr clrSpc="rgb" dir="cw">
                                      <p:cBhvr override="childStyle">
                                        <p:cTn id="19" dur="2000" fill="hold"/>
                                        <p:tgtEl>
                                          <p:spTgt spid="2"/>
                                        </p:tgtEl>
                                        <p:attrNameLst>
                                          <p:attrName>style.color</p:attrName>
                                        </p:attrNameLst>
                                      </p:cBhvr>
                                      <p:to>
                                        <a:schemeClr val="accent2"/>
                                      </p:to>
                                    </p:animClr>
                                  </p:childTnLst>
                                </p:cTn>
                              </p:par>
                              <p:par>
                                <p:cTn id="20" presetID="3" presetClass="emph" presetSubtype="2" fill="hold" grpId="1" nodeType="withEffect">
                                  <p:stCondLst>
                                    <p:cond delay="0"/>
                                  </p:stCondLst>
                                  <p:childTnLst>
                                    <p:animClr clrSpc="rgb" dir="cw">
                                      <p:cBhvr override="childStyle">
                                        <p:cTn id="21" dur="2000" fill="hold"/>
                                        <p:tgtEl>
                                          <p:spTgt spid="3"/>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3" name="Group 2"/>
          <p:cNvGrpSpPr/>
          <p:nvPr/>
        </p:nvGrpSpPr>
        <p:grpSpPr>
          <a:xfrm>
            <a:off x="-38100" y="-76200"/>
            <a:ext cx="8115300" cy="691285"/>
            <a:chOff x="4762500" y="1676400"/>
            <a:chExt cx="4381500" cy="691285"/>
          </a:xfrm>
        </p:grpSpPr>
        <p:sp>
          <p:nvSpPr>
            <p:cNvPr id="4" name="Rectangle 3"/>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 1 – 2 : 1 6</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4528460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47368" y="706608"/>
            <a:ext cx="8249264" cy="1200329"/>
          </a:xfrm>
          <a:prstGeom prst="rect">
            <a:avLst/>
          </a:prstGeom>
          <a:noFill/>
        </p:spPr>
        <p:txBody>
          <a:bodyPr wrap="square" rtlCol="0">
            <a:spAutoFit/>
          </a:bodyPr>
          <a:lstStyle/>
          <a:p>
            <a:r>
              <a:rPr lang="en-US" sz="3600" b="1" dirty="0">
                <a:solidFill>
                  <a:srgbClr val="FFFF00"/>
                </a:solidFill>
                <a:effectLst>
                  <a:outerShdw blurRad="38100" dist="38100" dir="2700000" algn="tl">
                    <a:srgbClr val="000000">
                      <a:alpha val="43137"/>
                    </a:srgbClr>
                  </a:outerShdw>
                </a:effectLst>
              </a:rPr>
              <a:t>Significance: </a:t>
            </a:r>
            <a:r>
              <a:rPr lang="en-US" sz="3600" b="1" dirty="0">
                <a:effectLst>
                  <a:outerShdw blurRad="38100" dist="38100" dir="2700000" algn="tl">
                    <a:srgbClr val="000000">
                      <a:alpha val="43137"/>
                    </a:srgbClr>
                  </a:outerShdw>
                </a:effectLst>
              </a:rPr>
              <a:t>Uncompromised dedication of the work of our hands</a:t>
            </a:r>
          </a:p>
        </p:txBody>
      </p:sp>
      <p:sp>
        <p:nvSpPr>
          <p:cNvPr id="2" name="TextBox 1"/>
          <p:cNvSpPr txBox="1"/>
          <p:nvPr/>
        </p:nvSpPr>
        <p:spPr>
          <a:xfrm>
            <a:off x="447368" y="1847671"/>
            <a:ext cx="8249264" cy="646331"/>
          </a:xfrm>
          <a:prstGeom prst="rect">
            <a:avLst/>
          </a:prstGeom>
          <a:noFill/>
        </p:spPr>
        <p:txBody>
          <a:bodyPr wrap="square" rtlCol="0">
            <a:spAutoFit/>
          </a:bodyPr>
          <a:lstStyle/>
          <a:p>
            <a:r>
              <a:rPr lang="en-US" sz="3600" b="1" dirty="0">
                <a:solidFill>
                  <a:srgbClr val="FFFF00"/>
                </a:solidFill>
                <a:effectLst>
                  <a:outerShdw blurRad="38100" dist="38100" dir="2700000" algn="tl">
                    <a:srgbClr val="000000">
                      <a:alpha val="43137"/>
                    </a:srgbClr>
                  </a:outerShdw>
                </a:effectLst>
              </a:rPr>
              <a:t>Typology: </a:t>
            </a:r>
            <a:r>
              <a:rPr lang="en-US" sz="3600" b="1" dirty="0">
                <a:effectLst>
                  <a:outerShdw blurRad="38100" dist="38100" dir="2700000" algn="tl">
                    <a:srgbClr val="000000">
                      <a:alpha val="43137"/>
                    </a:srgbClr>
                  </a:outerShdw>
                </a:effectLst>
              </a:rPr>
              <a:t>Jesus' purity and perfection</a:t>
            </a:r>
            <a:endParaRPr lang="en-US" sz="3600" b="1" i="1" dirty="0">
              <a:effectLst>
                <a:outerShdw blurRad="38100" dist="38100" dir="2700000" algn="tl">
                  <a:srgbClr val="000000">
                    <a:alpha val="43137"/>
                  </a:srgbClr>
                </a:outerShdw>
              </a:effectLst>
            </a:endParaRPr>
          </a:p>
        </p:txBody>
      </p:sp>
      <p:grpSp>
        <p:nvGrpSpPr>
          <p:cNvPr id="6" name="Group 5"/>
          <p:cNvGrpSpPr/>
          <p:nvPr/>
        </p:nvGrpSpPr>
        <p:grpSpPr>
          <a:xfrm>
            <a:off x="-38100" y="-76200"/>
            <a:ext cx="8115300" cy="691285"/>
            <a:chOff x="4762500" y="1676400"/>
            <a:chExt cx="4381500" cy="691285"/>
          </a:xfrm>
        </p:grpSpPr>
        <p:sp>
          <p:nvSpPr>
            <p:cNvPr id="8" name="Rectangle 7"/>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 1 – 2 : 1 6</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18407287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3" name="Group 2"/>
          <p:cNvGrpSpPr/>
          <p:nvPr/>
        </p:nvGrpSpPr>
        <p:grpSpPr>
          <a:xfrm>
            <a:off x="-38100" y="-76200"/>
            <a:ext cx="8115300" cy="691285"/>
            <a:chOff x="4762500" y="1676400"/>
            <a:chExt cx="4381500" cy="691285"/>
          </a:xfrm>
        </p:grpSpPr>
        <p:sp>
          <p:nvSpPr>
            <p:cNvPr id="4" name="Rectangle 3"/>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 1 – 2 : 1 6</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30825484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3" name="Group 2"/>
          <p:cNvGrpSpPr/>
          <p:nvPr/>
        </p:nvGrpSpPr>
        <p:grpSpPr>
          <a:xfrm>
            <a:off x="-38100" y="-76200"/>
            <a:ext cx="8115300" cy="691285"/>
            <a:chOff x="4762500" y="1676400"/>
            <a:chExt cx="4381500" cy="691285"/>
          </a:xfrm>
        </p:grpSpPr>
        <p:sp>
          <p:nvSpPr>
            <p:cNvPr id="4" name="Rectangle 3"/>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 1 – 2 : 1 6</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5308046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14" name="Group 13"/>
          <p:cNvGrpSpPr/>
          <p:nvPr/>
        </p:nvGrpSpPr>
        <p:grpSpPr>
          <a:xfrm>
            <a:off x="304800" y="762000"/>
            <a:ext cx="794965" cy="1866900"/>
            <a:chOff x="538535" y="990600"/>
            <a:chExt cx="794965" cy="1866900"/>
          </a:xfrm>
        </p:grpSpPr>
        <p:pic>
          <p:nvPicPr>
            <p:cNvPr id="12" name="Picture 11"/>
            <p:cNvPicPr>
              <a:picLocks noChangeAspect="1"/>
            </p:cNvPicPr>
            <p:nvPr/>
          </p:nvPicPr>
          <p:blipFill rotWithShape="1">
            <a:blip r:embed="rId3"/>
            <a:srcRect r="25118" b="17772"/>
            <a:stretch/>
          </p:blipFill>
          <p:spPr>
            <a:xfrm>
              <a:off x="571500" y="990600"/>
              <a:ext cx="762000" cy="1866900"/>
            </a:xfrm>
            <a:prstGeom prst="rect">
              <a:avLst/>
            </a:prstGeom>
          </p:spPr>
        </p:pic>
        <p:sp>
          <p:nvSpPr>
            <p:cNvPr id="13" name="TextBox 12"/>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Genesis</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5" name="Group 14"/>
          <p:cNvGrpSpPr/>
          <p:nvPr/>
        </p:nvGrpSpPr>
        <p:grpSpPr>
          <a:xfrm>
            <a:off x="576635" y="762000"/>
            <a:ext cx="794965" cy="1866900"/>
            <a:chOff x="538535" y="990600"/>
            <a:chExt cx="794965" cy="1866900"/>
          </a:xfrm>
        </p:grpSpPr>
        <p:pic>
          <p:nvPicPr>
            <p:cNvPr id="16" name="Picture 15"/>
            <p:cNvPicPr>
              <a:picLocks noChangeAspect="1"/>
            </p:cNvPicPr>
            <p:nvPr/>
          </p:nvPicPr>
          <p:blipFill rotWithShape="1">
            <a:blip r:embed="rId3"/>
            <a:srcRect r="25118" b="17772"/>
            <a:stretch/>
          </p:blipFill>
          <p:spPr>
            <a:xfrm>
              <a:off x="571500" y="990600"/>
              <a:ext cx="762000" cy="1866900"/>
            </a:xfrm>
            <a:prstGeom prst="rect">
              <a:avLst/>
            </a:prstGeom>
          </p:spPr>
        </p:pic>
        <p:sp>
          <p:nvSpPr>
            <p:cNvPr id="17" name="TextBox 16"/>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Exodus</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8" name="Group 17"/>
          <p:cNvGrpSpPr/>
          <p:nvPr/>
        </p:nvGrpSpPr>
        <p:grpSpPr>
          <a:xfrm>
            <a:off x="843335" y="762000"/>
            <a:ext cx="794965" cy="1866900"/>
            <a:chOff x="538535" y="990600"/>
            <a:chExt cx="794965" cy="1866900"/>
          </a:xfrm>
        </p:grpSpPr>
        <p:pic>
          <p:nvPicPr>
            <p:cNvPr id="19" name="Picture 18"/>
            <p:cNvPicPr>
              <a:picLocks noChangeAspect="1"/>
            </p:cNvPicPr>
            <p:nvPr/>
          </p:nvPicPr>
          <p:blipFill rotWithShape="1">
            <a:blip r:embed="rId3"/>
            <a:srcRect r="25118" b="17772"/>
            <a:stretch/>
          </p:blipFill>
          <p:spPr>
            <a:xfrm>
              <a:off x="571500" y="990600"/>
              <a:ext cx="762000" cy="1866900"/>
            </a:xfrm>
            <a:prstGeom prst="rect">
              <a:avLst/>
            </a:prstGeom>
          </p:spPr>
        </p:pic>
        <p:sp>
          <p:nvSpPr>
            <p:cNvPr id="20" name="TextBox 19"/>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Leviticus</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21" name="Group 20"/>
          <p:cNvGrpSpPr/>
          <p:nvPr/>
        </p:nvGrpSpPr>
        <p:grpSpPr>
          <a:xfrm>
            <a:off x="1113138" y="767148"/>
            <a:ext cx="794965" cy="1866900"/>
            <a:chOff x="538535" y="990600"/>
            <a:chExt cx="794965" cy="1866900"/>
          </a:xfrm>
        </p:grpSpPr>
        <p:pic>
          <p:nvPicPr>
            <p:cNvPr id="22" name="Picture 21"/>
            <p:cNvPicPr>
              <a:picLocks noChangeAspect="1"/>
            </p:cNvPicPr>
            <p:nvPr/>
          </p:nvPicPr>
          <p:blipFill rotWithShape="1">
            <a:blip r:embed="rId3"/>
            <a:srcRect r="25118" b="17772"/>
            <a:stretch/>
          </p:blipFill>
          <p:spPr>
            <a:xfrm>
              <a:off x="571500" y="990600"/>
              <a:ext cx="762000" cy="1866900"/>
            </a:xfrm>
            <a:prstGeom prst="rect">
              <a:avLst/>
            </a:prstGeom>
          </p:spPr>
        </p:pic>
        <p:sp>
          <p:nvSpPr>
            <p:cNvPr id="23" name="TextBox 22"/>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Numbers</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24" name="Group 23"/>
          <p:cNvGrpSpPr/>
          <p:nvPr/>
        </p:nvGrpSpPr>
        <p:grpSpPr>
          <a:xfrm>
            <a:off x="1392667" y="767148"/>
            <a:ext cx="787271" cy="1866900"/>
            <a:chOff x="546229" y="990600"/>
            <a:chExt cx="787271" cy="1866900"/>
          </a:xfrm>
        </p:grpSpPr>
        <p:pic>
          <p:nvPicPr>
            <p:cNvPr id="25" name="Picture 24"/>
            <p:cNvPicPr>
              <a:picLocks noChangeAspect="1"/>
            </p:cNvPicPr>
            <p:nvPr/>
          </p:nvPicPr>
          <p:blipFill rotWithShape="1">
            <a:blip r:embed="rId3"/>
            <a:srcRect r="25118" b="17772"/>
            <a:stretch/>
          </p:blipFill>
          <p:spPr>
            <a:xfrm>
              <a:off x="571500" y="990600"/>
              <a:ext cx="762000" cy="1866900"/>
            </a:xfrm>
            <a:prstGeom prst="rect">
              <a:avLst/>
            </a:prstGeom>
          </p:spPr>
        </p:pic>
        <p:sp>
          <p:nvSpPr>
            <p:cNvPr id="26" name="TextBox 25"/>
            <p:cNvSpPr txBox="1"/>
            <p:nvPr/>
          </p:nvSpPr>
          <p:spPr>
            <a:xfrm rot="5400000">
              <a:off x="-99610" y="1712639"/>
              <a:ext cx="1676400" cy="384721"/>
            </a:xfrm>
            <a:prstGeom prst="rect">
              <a:avLst/>
            </a:prstGeom>
            <a:noFill/>
          </p:spPr>
          <p:txBody>
            <a:bodyPr wrap="square" rtlCol="0">
              <a:spAutoFit/>
            </a:bodyPr>
            <a:lstStyle/>
            <a:p>
              <a:r>
                <a:rPr lang="en-US" sz="1900" b="1" dirty="0" smtClean="0">
                  <a:solidFill>
                    <a:schemeClr val="bg2">
                      <a:lumMod val="10000"/>
                    </a:schemeClr>
                  </a:solidFill>
                  <a:effectLst>
                    <a:outerShdw blurRad="38100" dist="38100" dir="2700000" algn="tl">
                      <a:srgbClr val="000000">
                        <a:alpha val="43137"/>
                      </a:srgbClr>
                    </a:outerShdw>
                  </a:effectLst>
                </a:rPr>
                <a:t>Deuteronomy</a:t>
              </a:r>
              <a:endParaRPr lang="en-US" sz="1900" b="1" dirty="0">
                <a:solidFill>
                  <a:schemeClr val="bg2">
                    <a:lumMod val="10000"/>
                  </a:schemeClr>
                </a:solidFill>
                <a:effectLst>
                  <a:outerShdw blurRad="38100" dist="38100" dir="2700000" algn="tl">
                    <a:srgbClr val="000000">
                      <a:alpha val="43137"/>
                    </a:srgbClr>
                  </a:outerShdw>
                </a:effectLst>
              </a:endParaRPr>
            </a:p>
          </p:txBody>
        </p:sp>
      </p:grpSp>
      <p:grpSp>
        <p:nvGrpSpPr>
          <p:cNvPr id="27" name="Group 26"/>
          <p:cNvGrpSpPr/>
          <p:nvPr/>
        </p:nvGrpSpPr>
        <p:grpSpPr>
          <a:xfrm>
            <a:off x="1651673" y="767148"/>
            <a:ext cx="794965" cy="1866900"/>
            <a:chOff x="538535" y="990600"/>
            <a:chExt cx="794965" cy="1866900"/>
          </a:xfrm>
        </p:grpSpPr>
        <p:pic>
          <p:nvPicPr>
            <p:cNvPr id="28" name="Picture 27"/>
            <p:cNvPicPr>
              <a:picLocks noChangeAspect="1"/>
            </p:cNvPicPr>
            <p:nvPr/>
          </p:nvPicPr>
          <p:blipFill rotWithShape="1">
            <a:blip r:embed="rId3"/>
            <a:srcRect r="25118" b="17772"/>
            <a:stretch/>
          </p:blipFill>
          <p:spPr>
            <a:xfrm>
              <a:off x="571500" y="990600"/>
              <a:ext cx="762000" cy="1866900"/>
            </a:xfrm>
            <a:prstGeom prst="rect">
              <a:avLst/>
            </a:prstGeom>
          </p:spPr>
        </p:pic>
        <p:sp>
          <p:nvSpPr>
            <p:cNvPr id="29" name="TextBox 28"/>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Joshua</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30" name="Group 29"/>
          <p:cNvGrpSpPr/>
          <p:nvPr/>
        </p:nvGrpSpPr>
        <p:grpSpPr>
          <a:xfrm>
            <a:off x="1918386" y="753762"/>
            <a:ext cx="794965" cy="1866900"/>
            <a:chOff x="538535" y="990600"/>
            <a:chExt cx="794965" cy="1866900"/>
          </a:xfrm>
        </p:grpSpPr>
        <p:pic>
          <p:nvPicPr>
            <p:cNvPr id="31" name="Picture 30"/>
            <p:cNvPicPr>
              <a:picLocks noChangeAspect="1"/>
            </p:cNvPicPr>
            <p:nvPr/>
          </p:nvPicPr>
          <p:blipFill rotWithShape="1">
            <a:blip r:embed="rId3"/>
            <a:srcRect r="25118" b="17772"/>
            <a:stretch/>
          </p:blipFill>
          <p:spPr>
            <a:xfrm>
              <a:off x="571500" y="990600"/>
              <a:ext cx="762000" cy="1866900"/>
            </a:xfrm>
            <a:prstGeom prst="rect">
              <a:avLst/>
            </a:prstGeom>
          </p:spPr>
        </p:pic>
        <p:sp>
          <p:nvSpPr>
            <p:cNvPr id="32" name="TextBox 31"/>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Judges</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33" name="Group 32"/>
          <p:cNvGrpSpPr/>
          <p:nvPr/>
        </p:nvGrpSpPr>
        <p:grpSpPr>
          <a:xfrm>
            <a:off x="2190221" y="753762"/>
            <a:ext cx="794965" cy="1866900"/>
            <a:chOff x="538535" y="990600"/>
            <a:chExt cx="794965" cy="1866900"/>
          </a:xfrm>
        </p:grpSpPr>
        <p:pic>
          <p:nvPicPr>
            <p:cNvPr id="34" name="Picture 33"/>
            <p:cNvPicPr>
              <a:picLocks noChangeAspect="1"/>
            </p:cNvPicPr>
            <p:nvPr/>
          </p:nvPicPr>
          <p:blipFill rotWithShape="1">
            <a:blip r:embed="rId3"/>
            <a:srcRect r="25118" b="17772"/>
            <a:stretch/>
          </p:blipFill>
          <p:spPr>
            <a:xfrm>
              <a:off x="571500" y="990600"/>
              <a:ext cx="762000" cy="1866900"/>
            </a:xfrm>
            <a:prstGeom prst="rect">
              <a:avLst/>
            </a:prstGeom>
          </p:spPr>
        </p:pic>
        <p:sp>
          <p:nvSpPr>
            <p:cNvPr id="35" name="TextBox 34"/>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Ruth</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36" name="Group 35"/>
          <p:cNvGrpSpPr/>
          <p:nvPr/>
        </p:nvGrpSpPr>
        <p:grpSpPr>
          <a:xfrm>
            <a:off x="2456921" y="753762"/>
            <a:ext cx="794965" cy="1866900"/>
            <a:chOff x="538535" y="990600"/>
            <a:chExt cx="794965" cy="1866900"/>
          </a:xfrm>
        </p:grpSpPr>
        <p:pic>
          <p:nvPicPr>
            <p:cNvPr id="37" name="Picture 36"/>
            <p:cNvPicPr>
              <a:picLocks noChangeAspect="1"/>
            </p:cNvPicPr>
            <p:nvPr/>
          </p:nvPicPr>
          <p:blipFill rotWithShape="1">
            <a:blip r:embed="rId3"/>
            <a:srcRect r="25118" b="17772"/>
            <a:stretch/>
          </p:blipFill>
          <p:spPr>
            <a:xfrm>
              <a:off x="571500" y="990600"/>
              <a:ext cx="762000" cy="1866900"/>
            </a:xfrm>
            <a:prstGeom prst="rect">
              <a:avLst/>
            </a:prstGeom>
          </p:spPr>
        </p:pic>
        <p:sp>
          <p:nvSpPr>
            <p:cNvPr id="38" name="TextBox 37"/>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Samuel</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39" name="Group 38"/>
          <p:cNvGrpSpPr/>
          <p:nvPr/>
        </p:nvGrpSpPr>
        <p:grpSpPr>
          <a:xfrm>
            <a:off x="2726724" y="758910"/>
            <a:ext cx="794965" cy="1866900"/>
            <a:chOff x="538535" y="990600"/>
            <a:chExt cx="794965" cy="1866900"/>
          </a:xfrm>
        </p:grpSpPr>
        <p:pic>
          <p:nvPicPr>
            <p:cNvPr id="40" name="Picture 39"/>
            <p:cNvPicPr>
              <a:picLocks noChangeAspect="1"/>
            </p:cNvPicPr>
            <p:nvPr/>
          </p:nvPicPr>
          <p:blipFill rotWithShape="1">
            <a:blip r:embed="rId3"/>
            <a:srcRect r="25118" b="17772"/>
            <a:stretch/>
          </p:blipFill>
          <p:spPr>
            <a:xfrm>
              <a:off x="571500" y="990600"/>
              <a:ext cx="762000" cy="1866900"/>
            </a:xfrm>
            <a:prstGeom prst="rect">
              <a:avLst/>
            </a:prstGeom>
          </p:spPr>
        </p:pic>
        <p:sp>
          <p:nvSpPr>
            <p:cNvPr id="41" name="TextBox 40"/>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Kings</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42" name="Group 41"/>
          <p:cNvGrpSpPr/>
          <p:nvPr/>
        </p:nvGrpSpPr>
        <p:grpSpPr>
          <a:xfrm>
            <a:off x="2988511" y="758910"/>
            <a:ext cx="805013" cy="1866900"/>
            <a:chOff x="528487" y="990600"/>
            <a:chExt cx="805013" cy="1866900"/>
          </a:xfrm>
        </p:grpSpPr>
        <p:pic>
          <p:nvPicPr>
            <p:cNvPr id="43" name="Picture 42"/>
            <p:cNvPicPr>
              <a:picLocks noChangeAspect="1"/>
            </p:cNvPicPr>
            <p:nvPr/>
          </p:nvPicPr>
          <p:blipFill rotWithShape="1">
            <a:blip r:embed="rId3"/>
            <a:srcRect r="25118" b="17772"/>
            <a:stretch/>
          </p:blipFill>
          <p:spPr>
            <a:xfrm>
              <a:off x="571500" y="990600"/>
              <a:ext cx="762000" cy="1866900"/>
            </a:xfrm>
            <a:prstGeom prst="rect">
              <a:avLst/>
            </a:prstGeom>
          </p:spPr>
        </p:pic>
        <p:sp>
          <p:nvSpPr>
            <p:cNvPr id="44" name="TextBox 43"/>
            <p:cNvSpPr txBox="1"/>
            <p:nvPr/>
          </p:nvSpPr>
          <p:spPr>
            <a:xfrm rot="5400000">
              <a:off x="-109658"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Chronicles</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54" name="Group 53"/>
          <p:cNvGrpSpPr/>
          <p:nvPr/>
        </p:nvGrpSpPr>
        <p:grpSpPr>
          <a:xfrm>
            <a:off x="3276600" y="740376"/>
            <a:ext cx="794965" cy="1866900"/>
            <a:chOff x="538535" y="990600"/>
            <a:chExt cx="794965" cy="1866900"/>
          </a:xfrm>
        </p:grpSpPr>
        <p:pic>
          <p:nvPicPr>
            <p:cNvPr id="55" name="Picture 54"/>
            <p:cNvPicPr>
              <a:picLocks noChangeAspect="1"/>
            </p:cNvPicPr>
            <p:nvPr/>
          </p:nvPicPr>
          <p:blipFill rotWithShape="1">
            <a:blip r:embed="rId3"/>
            <a:srcRect r="25118" b="17772"/>
            <a:stretch/>
          </p:blipFill>
          <p:spPr>
            <a:xfrm>
              <a:off x="571500" y="990600"/>
              <a:ext cx="762000" cy="1866900"/>
            </a:xfrm>
            <a:prstGeom prst="rect">
              <a:avLst/>
            </a:prstGeom>
          </p:spPr>
        </p:pic>
        <p:sp>
          <p:nvSpPr>
            <p:cNvPr id="56" name="TextBox 55"/>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Ezra</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57" name="Group 56"/>
          <p:cNvGrpSpPr/>
          <p:nvPr/>
        </p:nvGrpSpPr>
        <p:grpSpPr>
          <a:xfrm>
            <a:off x="3546403" y="745524"/>
            <a:ext cx="794965" cy="1866900"/>
            <a:chOff x="538535" y="990600"/>
            <a:chExt cx="794965" cy="1866900"/>
          </a:xfrm>
        </p:grpSpPr>
        <p:pic>
          <p:nvPicPr>
            <p:cNvPr id="58" name="Picture 57"/>
            <p:cNvPicPr>
              <a:picLocks noChangeAspect="1"/>
            </p:cNvPicPr>
            <p:nvPr/>
          </p:nvPicPr>
          <p:blipFill rotWithShape="1">
            <a:blip r:embed="rId3"/>
            <a:srcRect r="25118" b="17772"/>
            <a:stretch/>
          </p:blipFill>
          <p:spPr>
            <a:xfrm>
              <a:off x="571500" y="990600"/>
              <a:ext cx="762000" cy="1866900"/>
            </a:xfrm>
            <a:prstGeom prst="rect">
              <a:avLst/>
            </a:prstGeom>
          </p:spPr>
        </p:pic>
        <p:sp>
          <p:nvSpPr>
            <p:cNvPr id="59" name="TextBox 58"/>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Nehemiah</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60" name="Group 59"/>
          <p:cNvGrpSpPr/>
          <p:nvPr/>
        </p:nvGrpSpPr>
        <p:grpSpPr>
          <a:xfrm>
            <a:off x="3818238" y="745524"/>
            <a:ext cx="794965" cy="1866900"/>
            <a:chOff x="538535" y="990600"/>
            <a:chExt cx="794965" cy="1866900"/>
          </a:xfrm>
        </p:grpSpPr>
        <p:pic>
          <p:nvPicPr>
            <p:cNvPr id="61" name="Picture 60"/>
            <p:cNvPicPr>
              <a:picLocks noChangeAspect="1"/>
            </p:cNvPicPr>
            <p:nvPr/>
          </p:nvPicPr>
          <p:blipFill rotWithShape="1">
            <a:blip r:embed="rId3"/>
            <a:srcRect r="25118" b="17772"/>
            <a:stretch/>
          </p:blipFill>
          <p:spPr>
            <a:xfrm>
              <a:off x="571500" y="990600"/>
              <a:ext cx="762000" cy="1866900"/>
            </a:xfrm>
            <a:prstGeom prst="rect">
              <a:avLst/>
            </a:prstGeom>
          </p:spPr>
        </p:pic>
        <p:sp>
          <p:nvSpPr>
            <p:cNvPr id="62" name="TextBox 61"/>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Esther</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63" name="Group 62"/>
          <p:cNvGrpSpPr/>
          <p:nvPr/>
        </p:nvGrpSpPr>
        <p:grpSpPr>
          <a:xfrm>
            <a:off x="4084938" y="745524"/>
            <a:ext cx="794965" cy="1866900"/>
            <a:chOff x="538535" y="990600"/>
            <a:chExt cx="794965" cy="1866900"/>
          </a:xfrm>
        </p:grpSpPr>
        <p:pic>
          <p:nvPicPr>
            <p:cNvPr id="64" name="Picture 63"/>
            <p:cNvPicPr>
              <a:picLocks noChangeAspect="1"/>
            </p:cNvPicPr>
            <p:nvPr/>
          </p:nvPicPr>
          <p:blipFill rotWithShape="1">
            <a:blip r:embed="rId3"/>
            <a:srcRect r="25118" b="17772"/>
            <a:stretch/>
          </p:blipFill>
          <p:spPr>
            <a:xfrm>
              <a:off x="571500" y="990600"/>
              <a:ext cx="762000" cy="1866900"/>
            </a:xfrm>
            <a:prstGeom prst="rect">
              <a:avLst/>
            </a:prstGeom>
          </p:spPr>
        </p:pic>
        <p:sp>
          <p:nvSpPr>
            <p:cNvPr id="65" name="TextBox 64"/>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Job</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66" name="Group 65"/>
          <p:cNvGrpSpPr/>
          <p:nvPr/>
        </p:nvGrpSpPr>
        <p:grpSpPr>
          <a:xfrm>
            <a:off x="4351651" y="732138"/>
            <a:ext cx="794965" cy="1866900"/>
            <a:chOff x="538535" y="990600"/>
            <a:chExt cx="794965" cy="1866900"/>
          </a:xfrm>
        </p:grpSpPr>
        <p:pic>
          <p:nvPicPr>
            <p:cNvPr id="67" name="Picture 66"/>
            <p:cNvPicPr>
              <a:picLocks noChangeAspect="1"/>
            </p:cNvPicPr>
            <p:nvPr/>
          </p:nvPicPr>
          <p:blipFill rotWithShape="1">
            <a:blip r:embed="rId3"/>
            <a:srcRect r="25118" b="17772"/>
            <a:stretch/>
          </p:blipFill>
          <p:spPr>
            <a:xfrm>
              <a:off x="571500" y="990600"/>
              <a:ext cx="762000" cy="1866900"/>
            </a:xfrm>
            <a:prstGeom prst="rect">
              <a:avLst/>
            </a:prstGeom>
          </p:spPr>
        </p:pic>
        <p:sp>
          <p:nvSpPr>
            <p:cNvPr id="68" name="TextBox 67"/>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Psalms</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69" name="Group 68"/>
          <p:cNvGrpSpPr/>
          <p:nvPr/>
        </p:nvGrpSpPr>
        <p:grpSpPr>
          <a:xfrm>
            <a:off x="4623486" y="732138"/>
            <a:ext cx="794965" cy="1866900"/>
            <a:chOff x="538535" y="990600"/>
            <a:chExt cx="794965" cy="1866900"/>
          </a:xfrm>
        </p:grpSpPr>
        <p:pic>
          <p:nvPicPr>
            <p:cNvPr id="70" name="Picture 69"/>
            <p:cNvPicPr>
              <a:picLocks noChangeAspect="1"/>
            </p:cNvPicPr>
            <p:nvPr/>
          </p:nvPicPr>
          <p:blipFill rotWithShape="1">
            <a:blip r:embed="rId3"/>
            <a:srcRect r="25118" b="17772"/>
            <a:stretch/>
          </p:blipFill>
          <p:spPr>
            <a:xfrm>
              <a:off x="571500" y="990600"/>
              <a:ext cx="762000" cy="1866900"/>
            </a:xfrm>
            <a:prstGeom prst="rect">
              <a:avLst/>
            </a:prstGeom>
          </p:spPr>
        </p:pic>
        <p:sp>
          <p:nvSpPr>
            <p:cNvPr id="71" name="TextBox 70"/>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Proverbs</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72" name="Group 71"/>
          <p:cNvGrpSpPr/>
          <p:nvPr/>
        </p:nvGrpSpPr>
        <p:grpSpPr>
          <a:xfrm>
            <a:off x="4869031" y="751045"/>
            <a:ext cx="802734" cy="1877855"/>
            <a:chOff x="530766" y="990600"/>
            <a:chExt cx="802734" cy="1866902"/>
          </a:xfrm>
        </p:grpSpPr>
        <p:pic>
          <p:nvPicPr>
            <p:cNvPr id="73" name="Picture 72"/>
            <p:cNvPicPr>
              <a:picLocks noChangeAspect="1"/>
            </p:cNvPicPr>
            <p:nvPr/>
          </p:nvPicPr>
          <p:blipFill rotWithShape="1">
            <a:blip r:embed="rId3"/>
            <a:srcRect r="25118" b="17772"/>
            <a:stretch/>
          </p:blipFill>
          <p:spPr>
            <a:xfrm>
              <a:off x="571500" y="990600"/>
              <a:ext cx="762000" cy="1866900"/>
            </a:xfrm>
            <a:prstGeom prst="rect">
              <a:avLst/>
            </a:prstGeom>
          </p:spPr>
        </p:pic>
        <p:sp>
          <p:nvSpPr>
            <p:cNvPr id="74" name="TextBox 73"/>
            <p:cNvSpPr txBox="1"/>
            <p:nvPr/>
          </p:nvSpPr>
          <p:spPr>
            <a:xfrm rot="5400000">
              <a:off x="-164530" y="1762097"/>
              <a:ext cx="1790701" cy="400110"/>
            </a:xfrm>
            <a:prstGeom prst="rect">
              <a:avLst/>
            </a:prstGeom>
            <a:noFill/>
          </p:spPr>
          <p:txBody>
            <a:bodyPr wrap="square" rtlCol="0">
              <a:spAutoFit/>
            </a:bodyPr>
            <a:lstStyle/>
            <a:p>
              <a:r>
                <a:rPr lang="en-US" sz="1900" b="1" dirty="0" smtClean="0">
                  <a:solidFill>
                    <a:schemeClr val="bg2">
                      <a:lumMod val="10000"/>
                    </a:schemeClr>
                  </a:solidFill>
                  <a:effectLst>
                    <a:outerShdw blurRad="38100" dist="38100" dir="2700000" algn="tl">
                      <a:srgbClr val="000000">
                        <a:alpha val="43137"/>
                      </a:srgbClr>
                    </a:outerShdw>
                  </a:effectLst>
                </a:rPr>
                <a:t>Song</a:t>
              </a:r>
              <a:r>
                <a:rPr lang="en-US" sz="2000" b="1" dirty="0" smtClean="0">
                  <a:solidFill>
                    <a:schemeClr val="bg2">
                      <a:lumMod val="10000"/>
                    </a:schemeClr>
                  </a:solidFill>
                  <a:effectLst>
                    <a:outerShdw blurRad="38100" dist="38100" dir="2700000" algn="tl">
                      <a:srgbClr val="000000">
                        <a:alpha val="43137"/>
                      </a:srgbClr>
                    </a:outerShdw>
                  </a:effectLst>
                </a:rPr>
                <a:t> </a:t>
              </a:r>
              <a:r>
                <a:rPr lang="en-US" sz="1900" b="1" dirty="0" smtClean="0">
                  <a:solidFill>
                    <a:schemeClr val="bg2">
                      <a:lumMod val="10000"/>
                    </a:schemeClr>
                  </a:solidFill>
                  <a:effectLst>
                    <a:outerShdw blurRad="38100" dist="38100" dir="2700000" algn="tl">
                      <a:srgbClr val="000000">
                        <a:alpha val="43137"/>
                      </a:srgbClr>
                    </a:outerShdw>
                  </a:effectLst>
                </a:rPr>
                <a:t>of</a:t>
              </a:r>
              <a:r>
                <a:rPr lang="en-US" sz="2000" b="1" dirty="0" smtClean="0">
                  <a:solidFill>
                    <a:schemeClr val="bg2">
                      <a:lumMod val="10000"/>
                    </a:schemeClr>
                  </a:solidFill>
                  <a:effectLst>
                    <a:outerShdw blurRad="38100" dist="38100" dir="2700000" algn="tl">
                      <a:srgbClr val="000000">
                        <a:alpha val="43137"/>
                      </a:srgbClr>
                    </a:outerShdw>
                  </a:effectLst>
                </a:rPr>
                <a:t> </a:t>
              </a:r>
              <a:r>
                <a:rPr lang="en-US" sz="1900" b="1" dirty="0" smtClean="0">
                  <a:solidFill>
                    <a:schemeClr val="bg2">
                      <a:lumMod val="10000"/>
                    </a:schemeClr>
                  </a:solidFill>
                  <a:effectLst>
                    <a:outerShdw blurRad="38100" dist="38100" dir="2700000" algn="tl">
                      <a:srgbClr val="000000">
                        <a:alpha val="43137"/>
                      </a:srgbClr>
                    </a:outerShdw>
                  </a:effectLst>
                </a:rPr>
                <a:t>Song</a:t>
              </a:r>
              <a:r>
                <a:rPr lang="en-US" sz="2000" b="1" dirty="0" smtClean="0">
                  <a:solidFill>
                    <a:schemeClr val="bg2">
                      <a:lumMod val="10000"/>
                    </a:schemeClr>
                  </a:solidFill>
                  <a:effectLst>
                    <a:outerShdw blurRad="38100" dist="38100" dir="2700000" algn="tl">
                      <a:srgbClr val="000000">
                        <a:alpha val="43137"/>
                      </a:srgbClr>
                    </a:outerShdw>
                  </a:effectLst>
                </a:rPr>
                <a:t>s</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75" name="Group 74"/>
          <p:cNvGrpSpPr/>
          <p:nvPr/>
        </p:nvGrpSpPr>
        <p:grpSpPr>
          <a:xfrm>
            <a:off x="5159989" y="737286"/>
            <a:ext cx="794965" cy="1866900"/>
            <a:chOff x="538535" y="990600"/>
            <a:chExt cx="794965" cy="1866900"/>
          </a:xfrm>
        </p:grpSpPr>
        <p:pic>
          <p:nvPicPr>
            <p:cNvPr id="76" name="Picture 75"/>
            <p:cNvPicPr>
              <a:picLocks noChangeAspect="1"/>
            </p:cNvPicPr>
            <p:nvPr/>
          </p:nvPicPr>
          <p:blipFill rotWithShape="1">
            <a:blip r:embed="rId3"/>
            <a:srcRect r="25118" b="17772"/>
            <a:stretch/>
          </p:blipFill>
          <p:spPr>
            <a:xfrm>
              <a:off x="571500" y="990600"/>
              <a:ext cx="762000" cy="1866900"/>
            </a:xfrm>
            <a:prstGeom prst="rect">
              <a:avLst/>
            </a:prstGeom>
          </p:spPr>
        </p:pic>
        <p:sp>
          <p:nvSpPr>
            <p:cNvPr id="77" name="TextBox 76"/>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Ecclesiastes</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78" name="Group 77"/>
          <p:cNvGrpSpPr/>
          <p:nvPr/>
        </p:nvGrpSpPr>
        <p:grpSpPr>
          <a:xfrm>
            <a:off x="5431824" y="737286"/>
            <a:ext cx="794965" cy="1866900"/>
            <a:chOff x="538535" y="990600"/>
            <a:chExt cx="794965" cy="1866900"/>
          </a:xfrm>
        </p:grpSpPr>
        <p:pic>
          <p:nvPicPr>
            <p:cNvPr id="79" name="Picture 78"/>
            <p:cNvPicPr>
              <a:picLocks noChangeAspect="1"/>
            </p:cNvPicPr>
            <p:nvPr/>
          </p:nvPicPr>
          <p:blipFill rotWithShape="1">
            <a:blip r:embed="rId3"/>
            <a:srcRect r="25118" b="17772"/>
            <a:stretch/>
          </p:blipFill>
          <p:spPr>
            <a:xfrm>
              <a:off x="571500" y="990600"/>
              <a:ext cx="762000" cy="1866900"/>
            </a:xfrm>
            <a:prstGeom prst="rect">
              <a:avLst/>
            </a:prstGeom>
          </p:spPr>
        </p:pic>
        <p:sp>
          <p:nvSpPr>
            <p:cNvPr id="80" name="TextBox 79"/>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Isaiah</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81" name="Group 80"/>
          <p:cNvGrpSpPr/>
          <p:nvPr/>
        </p:nvGrpSpPr>
        <p:grpSpPr>
          <a:xfrm>
            <a:off x="5698524" y="737286"/>
            <a:ext cx="794965" cy="1866900"/>
            <a:chOff x="538535" y="990600"/>
            <a:chExt cx="794965" cy="1866900"/>
          </a:xfrm>
        </p:grpSpPr>
        <p:pic>
          <p:nvPicPr>
            <p:cNvPr id="82" name="Picture 81"/>
            <p:cNvPicPr>
              <a:picLocks noChangeAspect="1"/>
            </p:cNvPicPr>
            <p:nvPr/>
          </p:nvPicPr>
          <p:blipFill rotWithShape="1">
            <a:blip r:embed="rId3"/>
            <a:srcRect r="25118" b="17772"/>
            <a:stretch/>
          </p:blipFill>
          <p:spPr>
            <a:xfrm>
              <a:off x="571500" y="990600"/>
              <a:ext cx="762000" cy="1866900"/>
            </a:xfrm>
            <a:prstGeom prst="rect">
              <a:avLst/>
            </a:prstGeom>
          </p:spPr>
        </p:pic>
        <p:sp>
          <p:nvSpPr>
            <p:cNvPr id="83" name="TextBox 82"/>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Jeremiah</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84" name="Group 83"/>
          <p:cNvGrpSpPr/>
          <p:nvPr/>
        </p:nvGrpSpPr>
        <p:grpSpPr>
          <a:xfrm>
            <a:off x="5971417" y="737286"/>
            <a:ext cx="794965" cy="1866900"/>
            <a:chOff x="538535" y="990600"/>
            <a:chExt cx="794965" cy="1866900"/>
          </a:xfrm>
        </p:grpSpPr>
        <p:pic>
          <p:nvPicPr>
            <p:cNvPr id="85" name="Picture 84"/>
            <p:cNvPicPr>
              <a:picLocks noChangeAspect="1"/>
            </p:cNvPicPr>
            <p:nvPr/>
          </p:nvPicPr>
          <p:blipFill rotWithShape="1">
            <a:blip r:embed="rId3"/>
            <a:srcRect r="25118" b="17772"/>
            <a:stretch/>
          </p:blipFill>
          <p:spPr>
            <a:xfrm>
              <a:off x="571500" y="990600"/>
              <a:ext cx="762000" cy="1866900"/>
            </a:xfrm>
            <a:prstGeom prst="rect">
              <a:avLst/>
            </a:prstGeom>
          </p:spPr>
        </p:pic>
        <p:sp>
          <p:nvSpPr>
            <p:cNvPr id="86" name="TextBox 85"/>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Lamentations</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87" name="Group 86"/>
          <p:cNvGrpSpPr/>
          <p:nvPr/>
        </p:nvGrpSpPr>
        <p:grpSpPr>
          <a:xfrm>
            <a:off x="6243252" y="737286"/>
            <a:ext cx="794965" cy="1866900"/>
            <a:chOff x="538535" y="990600"/>
            <a:chExt cx="794965" cy="1866900"/>
          </a:xfrm>
        </p:grpSpPr>
        <p:pic>
          <p:nvPicPr>
            <p:cNvPr id="88" name="Picture 87"/>
            <p:cNvPicPr>
              <a:picLocks noChangeAspect="1"/>
            </p:cNvPicPr>
            <p:nvPr/>
          </p:nvPicPr>
          <p:blipFill rotWithShape="1">
            <a:blip r:embed="rId3"/>
            <a:srcRect r="25118" b="17772"/>
            <a:stretch/>
          </p:blipFill>
          <p:spPr>
            <a:xfrm>
              <a:off x="571500" y="990600"/>
              <a:ext cx="762000" cy="1866900"/>
            </a:xfrm>
            <a:prstGeom prst="rect">
              <a:avLst/>
            </a:prstGeom>
          </p:spPr>
        </p:pic>
        <p:sp>
          <p:nvSpPr>
            <p:cNvPr id="89" name="TextBox 88"/>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Ezekiel</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90" name="Group 89"/>
          <p:cNvGrpSpPr/>
          <p:nvPr/>
        </p:nvGrpSpPr>
        <p:grpSpPr>
          <a:xfrm>
            <a:off x="6488797" y="751045"/>
            <a:ext cx="802734" cy="1877855"/>
            <a:chOff x="530766" y="990600"/>
            <a:chExt cx="802734" cy="1866902"/>
          </a:xfrm>
        </p:grpSpPr>
        <p:pic>
          <p:nvPicPr>
            <p:cNvPr id="91" name="Picture 90"/>
            <p:cNvPicPr>
              <a:picLocks noChangeAspect="1"/>
            </p:cNvPicPr>
            <p:nvPr/>
          </p:nvPicPr>
          <p:blipFill rotWithShape="1">
            <a:blip r:embed="rId3"/>
            <a:srcRect r="25118" b="17772"/>
            <a:stretch/>
          </p:blipFill>
          <p:spPr>
            <a:xfrm>
              <a:off x="571500" y="990600"/>
              <a:ext cx="762000" cy="1866900"/>
            </a:xfrm>
            <a:prstGeom prst="rect">
              <a:avLst/>
            </a:prstGeom>
          </p:spPr>
        </p:pic>
        <p:sp>
          <p:nvSpPr>
            <p:cNvPr id="92" name="TextBox 91"/>
            <p:cNvSpPr txBox="1"/>
            <p:nvPr/>
          </p:nvSpPr>
          <p:spPr>
            <a:xfrm rot="5400000">
              <a:off x="-164530" y="1762097"/>
              <a:ext cx="1790701"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Daniel</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93" name="Group 92"/>
          <p:cNvGrpSpPr/>
          <p:nvPr/>
        </p:nvGrpSpPr>
        <p:grpSpPr>
          <a:xfrm>
            <a:off x="6779755" y="742434"/>
            <a:ext cx="794965" cy="1866900"/>
            <a:chOff x="538535" y="990600"/>
            <a:chExt cx="794965" cy="1866900"/>
          </a:xfrm>
        </p:grpSpPr>
        <p:pic>
          <p:nvPicPr>
            <p:cNvPr id="94" name="Picture 93"/>
            <p:cNvPicPr>
              <a:picLocks noChangeAspect="1"/>
            </p:cNvPicPr>
            <p:nvPr/>
          </p:nvPicPr>
          <p:blipFill rotWithShape="1">
            <a:blip r:embed="rId3"/>
            <a:srcRect r="25118" b="17772"/>
            <a:stretch/>
          </p:blipFill>
          <p:spPr>
            <a:xfrm>
              <a:off x="571500" y="990600"/>
              <a:ext cx="762000" cy="1866900"/>
            </a:xfrm>
            <a:prstGeom prst="rect">
              <a:avLst/>
            </a:prstGeom>
          </p:spPr>
        </p:pic>
        <p:sp>
          <p:nvSpPr>
            <p:cNvPr id="95" name="TextBox 94"/>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Hosea</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96" name="Group 95"/>
          <p:cNvGrpSpPr/>
          <p:nvPr/>
        </p:nvGrpSpPr>
        <p:grpSpPr>
          <a:xfrm>
            <a:off x="7051590" y="742434"/>
            <a:ext cx="794965" cy="1866900"/>
            <a:chOff x="538535" y="990600"/>
            <a:chExt cx="794965" cy="1866900"/>
          </a:xfrm>
        </p:grpSpPr>
        <p:pic>
          <p:nvPicPr>
            <p:cNvPr id="97" name="Picture 96"/>
            <p:cNvPicPr>
              <a:picLocks noChangeAspect="1"/>
            </p:cNvPicPr>
            <p:nvPr/>
          </p:nvPicPr>
          <p:blipFill rotWithShape="1">
            <a:blip r:embed="rId3"/>
            <a:srcRect r="25118" b="17772"/>
            <a:stretch/>
          </p:blipFill>
          <p:spPr>
            <a:xfrm>
              <a:off x="571500" y="990600"/>
              <a:ext cx="762000" cy="1866900"/>
            </a:xfrm>
            <a:prstGeom prst="rect">
              <a:avLst/>
            </a:prstGeom>
          </p:spPr>
        </p:pic>
        <p:sp>
          <p:nvSpPr>
            <p:cNvPr id="98" name="TextBox 97"/>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Joel</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99" name="Group 98"/>
          <p:cNvGrpSpPr/>
          <p:nvPr/>
        </p:nvGrpSpPr>
        <p:grpSpPr>
          <a:xfrm>
            <a:off x="7318290" y="742434"/>
            <a:ext cx="794965" cy="1866900"/>
            <a:chOff x="538535" y="990600"/>
            <a:chExt cx="794965" cy="1866900"/>
          </a:xfrm>
        </p:grpSpPr>
        <p:pic>
          <p:nvPicPr>
            <p:cNvPr id="100" name="Picture 99"/>
            <p:cNvPicPr>
              <a:picLocks noChangeAspect="1"/>
            </p:cNvPicPr>
            <p:nvPr/>
          </p:nvPicPr>
          <p:blipFill rotWithShape="1">
            <a:blip r:embed="rId3"/>
            <a:srcRect r="25118" b="17772"/>
            <a:stretch/>
          </p:blipFill>
          <p:spPr>
            <a:xfrm>
              <a:off x="571500" y="990600"/>
              <a:ext cx="762000" cy="1866900"/>
            </a:xfrm>
            <a:prstGeom prst="rect">
              <a:avLst/>
            </a:prstGeom>
          </p:spPr>
        </p:pic>
        <p:sp>
          <p:nvSpPr>
            <p:cNvPr id="101" name="TextBox 100"/>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Amos</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02" name="Group 101"/>
          <p:cNvGrpSpPr/>
          <p:nvPr/>
        </p:nvGrpSpPr>
        <p:grpSpPr>
          <a:xfrm>
            <a:off x="7581900" y="762000"/>
            <a:ext cx="794965" cy="1866900"/>
            <a:chOff x="538535" y="990600"/>
            <a:chExt cx="794965" cy="1866900"/>
          </a:xfrm>
        </p:grpSpPr>
        <p:pic>
          <p:nvPicPr>
            <p:cNvPr id="103" name="Picture 102"/>
            <p:cNvPicPr>
              <a:picLocks noChangeAspect="1"/>
            </p:cNvPicPr>
            <p:nvPr/>
          </p:nvPicPr>
          <p:blipFill rotWithShape="1">
            <a:blip r:embed="rId3"/>
            <a:srcRect r="25118" b="17772"/>
            <a:stretch/>
          </p:blipFill>
          <p:spPr>
            <a:xfrm>
              <a:off x="571500" y="990600"/>
              <a:ext cx="762000" cy="1866900"/>
            </a:xfrm>
            <a:prstGeom prst="rect">
              <a:avLst/>
            </a:prstGeom>
          </p:spPr>
        </p:pic>
        <p:sp>
          <p:nvSpPr>
            <p:cNvPr id="104" name="TextBox 103"/>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Obadiah</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05" name="Group 104"/>
          <p:cNvGrpSpPr/>
          <p:nvPr/>
        </p:nvGrpSpPr>
        <p:grpSpPr>
          <a:xfrm>
            <a:off x="7853735" y="762000"/>
            <a:ext cx="794965" cy="1866900"/>
            <a:chOff x="538535" y="990600"/>
            <a:chExt cx="794965" cy="1866900"/>
          </a:xfrm>
        </p:grpSpPr>
        <p:pic>
          <p:nvPicPr>
            <p:cNvPr id="106" name="Picture 105"/>
            <p:cNvPicPr>
              <a:picLocks noChangeAspect="1"/>
            </p:cNvPicPr>
            <p:nvPr/>
          </p:nvPicPr>
          <p:blipFill rotWithShape="1">
            <a:blip r:embed="rId3"/>
            <a:srcRect r="25118" b="17772"/>
            <a:stretch/>
          </p:blipFill>
          <p:spPr>
            <a:xfrm>
              <a:off x="571500" y="990600"/>
              <a:ext cx="762000" cy="1866900"/>
            </a:xfrm>
            <a:prstGeom prst="rect">
              <a:avLst/>
            </a:prstGeom>
          </p:spPr>
        </p:pic>
        <p:sp>
          <p:nvSpPr>
            <p:cNvPr id="107" name="TextBox 106"/>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Jonah</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08" name="Group 107"/>
          <p:cNvGrpSpPr/>
          <p:nvPr/>
        </p:nvGrpSpPr>
        <p:grpSpPr>
          <a:xfrm>
            <a:off x="424235" y="2505891"/>
            <a:ext cx="794965" cy="1866900"/>
            <a:chOff x="538535" y="990600"/>
            <a:chExt cx="794965" cy="1866900"/>
          </a:xfrm>
        </p:grpSpPr>
        <p:pic>
          <p:nvPicPr>
            <p:cNvPr id="109" name="Picture 108"/>
            <p:cNvPicPr>
              <a:picLocks noChangeAspect="1"/>
            </p:cNvPicPr>
            <p:nvPr/>
          </p:nvPicPr>
          <p:blipFill rotWithShape="1">
            <a:blip r:embed="rId3"/>
            <a:srcRect r="25118" b="17772"/>
            <a:stretch/>
          </p:blipFill>
          <p:spPr>
            <a:xfrm>
              <a:off x="571500" y="990600"/>
              <a:ext cx="762000" cy="1866900"/>
            </a:xfrm>
            <a:prstGeom prst="rect">
              <a:avLst/>
            </a:prstGeom>
          </p:spPr>
        </p:pic>
        <p:sp>
          <p:nvSpPr>
            <p:cNvPr id="110" name="TextBox 109"/>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Micah</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11" name="Group 110"/>
          <p:cNvGrpSpPr/>
          <p:nvPr/>
        </p:nvGrpSpPr>
        <p:grpSpPr>
          <a:xfrm>
            <a:off x="685800" y="2514129"/>
            <a:ext cx="794965" cy="1866900"/>
            <a:chOff x="538535" y="990600"/>
            <a:chExt cx="794965" cy="1866900"/>
          </a:xfrm>
        </p:grpSpPr>
        <p:pic>
          <p:nvPicPr>
            <p:cNvPr id="112" name="Picture 111"/>
            <p:cNvPicPr>
              <a:picLocks noChangeAspect="1"/>
            </p:cNvPicPr>
            <p:nvPr/>
          </p:nvPicPr>
          <p:blipFill rotWithShape="1">
            <a:blip r:embed="rId3"/>
            <a:srcRect r="25118" b="17772"/>
            <a:stretch/>
          </p:blipFill>
          <p:spPr>
            <a:xfrm>
              <a:off x="571500" y="990600"/>
              <a:ext cx="762000" cy="1866900"/>
            </a:xfrm>
            <a:prstGeom prst="rect">
              <a:avLst/>
            </a:prstGeom>
          </p:spPr>
        </p:pic>
        <p:sp>
          <p:nvSpPr>
            <p:cNvPr id="113" name="TextBox 112"/>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Nahum</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14" name="Group 113"/>
          <p:cNvGrpSpPr/>
          <p:nvPr/>
        </p:nvGrpSpPr>
        <p:grpSpPr>
          <a:xfrm>
            <a:off x="965873" y="2514129"/>
            <a:ext cx="794965" cy="1866900"/>
            <a:chOff x="538535" y="990600"/>
            <a:chExt cx="794965" cy="1866900"/>
          </a:xfrm>
        </p:grpSpPr>
        <p:pic>
          <p:nvPicPr>
            <p:cNvPr id="115" name="Picture 114"/>
            <p:cNvPicPr>
              <a:picLocks noChangeAspect="1"/>
            </p:cNvPicPr>
            <p:nvPr/>
          </p:nvPicPr>
          <p:blipFill rotWithShape="1">
            <a:blip r:embed="rId3"/>
            <a:srcRect r="25118" b="17772"/>
            <a:stretch/>
          </p:blipFill>
          <p:spPr>
            <a:xfrm>
              <a:off x="571500" y="990600"/>
              <a:ext cx="762000" cy="1866900"/>
            </a:xfrm>
            <a:prstGeom prst="rect">
              <a:avLst/>
            </a:prstGeom>
          </p:spPr>
        </p:pic>
        <p:sp>
          <p:nvSpPr>
            <p:cNvPr id="116" name="TextBox 115"/>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Habakkuk</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17" name="Group 116"/>
          <p:cNvGrpSpPr/>
          <p:nvPr/>
        </p:nvGrpSpPr>
        <p:grpSpPr>
          <a:xfrm>
            <a:off x="1232573" y="2514129"/>
            <a:ext cx="794965" cy="1866900"/>
            <a:chOff x="538535" y="990600"/>
            <a:chExt cx="794965" cy="1866900"/>
          </a:xfrm>
        </p:grpSpPr>
        <p:pic>
          <p:nvPicPr>
            <p:cNvPr id="118" name="Picture 117"/>
            <p:cNvPicPr>
              <a:picLocks noChangeAspect="1"/>
            </p:cNvPicPr>
            <p:nvPr/>
          </p:nvPicPr>
          <p:blipFill rotWithShape="1">
            <a:blip r:embed="rId3"/>
            <a:srcRect r="25118" b="17772"/>
            <a:stretch/>
          </p:blipFill>
          <p:spPr>
            <a:xfrm>
              <a:off x="571500" y="990600"/>
              <a:ext cx="762000" cy="1866900"/>
            </a:xfrm>
            <a:prstGeom prst="rect">
              <a:avLst/>
            </a:prstGeom>
          </p:spPr>
        </p:pic>
        <p:sp>
          <p:nvSpPr>
            <p:cNvPr id="119" name="TextBox 118"/>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Zephaniah</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20" name="Group 119"/>
          <p:cNvGrpSpPr/>
          <p:nvPr/>
        </p:nvGrpSpPr>
        <p:grpSpPr>
          <a:xfrm>
            <a:off x="1499286" y="2500743"/>
            <a:ext cx="794965" cy="1866900"/>
            <a:chOff x="538535" y="990600"/>
            <a:chExt cx="794965" cy="1866900"/>
          </a:xfrm>
        </p:grpSpPr>
        <p:pic>
          <p:nvPicPr>
            <p:cNvPr id="121" name="Picture 120"/>
            <p:cNvPicPr>
              <a:picLocks noChangeAspect="1"/>
            </p:cNvPicPr>
            <p:nvPr/>
          </p:nvPicPr>
          <p:blipFill rotWithShape="1">
            <a:blip r:embed="rId3"/>
            <a:srcRect r="25118" b="17772"/>
            <a:stretch/>
          </p:blipFill>
          <p:spPr>
            <a:xfrm>
              <a:off x="571500" y="990600"/>
              <a:ext cx="762000" cy="1866900"/>
            </a:xfrm>
            <a:prstGeom prst="rect">
              <a:avLst/>
            </a:prstGeom>
          </p:spPr>
        </p:pic>
        <p:sp>
          <p:nvSpPr>
            <p:cNvPr id="122" name="TextBox 121"/>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Haggai</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23" name="Group 122"/>
          <p:cNvGrpSpPr/>
          <p:nvPr/>
        </p:nvGrpSpPr>
        <p:grpSpPr>
          <a:xfrm>
            <a:off x="1771121" y="2500743"/>
            <a:ext cx="794965" cy="1866900"/>
            <a:chOff x="538535" y="990600"/>
            <a:chExt cx="794965" cy="1866900"/>
          </a:xfrm>
        </p:grpSpPr>
        <p:pic>
          <p:nvPicPr>
            <p:cNvPr id="124" name="Picture 123"/>
            <p:cNvPicPr>
              <a:picLocks noChangeAspect="1"/>
            </p:cNvPicPr>
            <p:nvPr/>
          </p:nvPicPr>
          <p:blipFill rotWithShape="1">
            <a:blip r:embed="rId3"/>
            <a:srcRect r="25118" b="17772"/>
            <a:stretch/>
          </p:blipFill>
          <p:spPr>
            <a:xfrm>
              <a:off x="571500" y="990600"/>
              <a:ext cx="762000" cy="1866900"/>
            </a:xfrm>
            <a:prstGeom prst="rect">
              <a:avLst/>
            </a:prstGeom>
          </p:spPr>
        </p:pic>
        <p:sp>
          <p:nvSpPr>
            <p:cNvPr id="125" name="TextBox 124"/>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Zechariah</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26" name="Group 125"/>
          <p:cNvGrpSpPr/>
          <p:nvPr/>
        </p:nvGrpSpPr>
        <p:grpSpPr>
          <a:xfrm>
            <a:off x="2037821" y="2500743"/>
            <a:ext cx="794965" cy="1866900"/>
            <a:chOff x="538535" y="990600"/>
            <a:chExt cx="794965" cy="1866900"/>
          </a:xfrm>
        </p:grpSpPr>
        <p:pic>
          <p:nvPicPr>
            <p:cNvPr id="127" name="Picture 126"/>
            <p:cNvPicPr>
              <a:picLocks noChangeAspect="1"/>
            </p:cNvPicPr>
            <p:nvPr/>
          </p:nvPicPr>
          <p:blipFill rotWithShape="1">
            <a:blip r:embed="rId3"/>
            <a:srcRect r="25118" b="17772"/>
            <a:stretch/>
          </p:blipFill>
          <p:spPr>
            <a:xfrm>
              <a:off x="571500" y="990600"/>
              <a:ext cx="762000" cy="1866900"/>
            </a:xfrm>
            <a:prstGeom prst="rect">
              <a:avLst/>
            </a:prstGeom>
          </p:spPr>
        </p:pic>
        <p:sp>
          <p:nvSpPr>
            <p:cNvPr id="128" name="TextBox 127"/>
            <p:cNvSpPr txBox="1"/>
            <p:nvPr/>
          </p:nvSpPr>
          <p:spPr>
            <a:xfrm rot="5400000">
              <a:off x="-99610" y="1704945"/>
              <a:ext cx="1676400" cy="400110"/>
            </a:xfrm>
            <a:prstGeom prst="rect">
              <a:avLst/>
            </a:prstGeom>
            <a:noFill/>
          </p:spPr>
          <p:txBody>
            <a:bodyPr wrap="square" rtlCol="0">
              <a:spAutoFit/>
            </a:bodyPr>
            <a:lstStyle/>
            <a:p>
              <a:r>
                <a:rPr lang="en-US" sz="2000" b="1" dirty="0" err="1" smtClean="0">
                  <a:solidFill>
                    <a:schemeClr val="bg2">
                      <a:lumMod val="10000"/>
                    </a:schemeClr>
                  </a:solidFill>
                  <a:effectLst>
                    <a:outerShdw blurRad="38100" dist="38100" dir="2700000" algn="tl">
                      <a:srgbClr val="000000">
                        <a:alpha val="43137"/>
                      </a:srgbClr>
                    </a:outerShdw>
                  </a:effectLst>
                </a:rPr>
                <a:t>Malachl</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29" name="Group 128"/>
          <p:cNvGrpSpPr/>
          <p:nvPr/>
        </p:nvGrpSpPr>
        <p:grpSpPr>
          <a:xfrm>
            <a:off x="2307624" y="2505891"/>
            <a:ext cx="794965" cy="1866900"/>
            <a:chOff x="538535" y="990600"/>
            <a:chExt cx="794965" cy="1866900"/>
          </a:xfrm>
        </p:grpSpPr>
        <p:pic>
          <p:nvPicPr>
            <p:cNvPr id="130" name="Picture 129"/>
            <p:cNvPicPr>
              <a:picLocks noChangeAspect="1"/>
            </p:cNvPicPr>
            <p:nvPr/>
          </p:nvPicPr>
          <p:blipFill rotWithShape="1">
            <a:blip r:embed="rId3"/>
            <a:srcRect r="25118" b="17772"/>
            <a:stretch/>
          </p:blipFill>
          <p:spPr>
            <a:xfrm>
              <a:off x="571500" y="990600"/>
              <a:ext cx="762000" cy="1866900"/>
            </a:xfrm>
            <a:prstGeom prst="rect">
              <a:avLst/>
            </a:prstGeom>
          </p:spPr>
        </p:pic>
        <p:sp>
          <p:nvSpPr>
            <p:cNvPr id="131" name="TextBox 130"/>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Matthew</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32" name="Group 131"/>
          <p:cNvGrpSpPr/>
          <p:nvPr/>
        </p:nvGrpSpPr>
        <p:grpSpPr>
          <a:xfrm>
            <a:off x="2579459" y="2505891"/>
            <a:ext cx="794965" cy="1866900"/>
            <a:chOff x="538535" y="990600"/>
            <a:chExt cx="794965" cy="1866900"/>
          </a:xfrm>
        </p:grpSpPr>
        <p:pic>
          <p:nvPicPr>
            <p:cNvPr id="133" name="Picture 132"/>
            <p:cNvPicPr>
              <a:picLocks noChangeAspect="1"/>
            </p:cNvPicPr>
            <p:nvPr/>
          </p:nvPicPr>
          <p:blipFill rotWithShape="1">
            <a:blip r:embed="rId3"/>
            <a:srcRect r="25118" b="17772"/>
            <a:stretch/>
          </p:blipFill>
          <p:spPr>
            <a:xfrm>
              <a:off x="571500" y="990600"/>
              <a:ext cx="762000" cy="1866900"/>
            </a:xfrm>
            <a:prstGeom prst="rect">
              <a:avLst/>
            </a:prstGeom>
          </p:spPr>
        </p:pic>
        <p:sp>
          <p:nvSpPr>
            <p:cNvPr id="134" name="TextBox 133"/>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Mark</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35" name="Group 134"/>
          <p:cNvGrpSpPr/>
          <p:nvPr/>
        </p:nvGrpSpPr>
        <p:grpSpPr>
          <a:xfrm>
            <a:off x="2803711" y="2500743"/>
            <a:ext cx="794965" cy="1866900"/>
            <a:chOff x="538535" y="990600"/>
            <a:chExt cx="794965" cy="1866900"/>
          </a:xfrm>
        </p:grpSpPr>
        <p:pic>
          <p:nvPicPr>
            <p:cNvPr id="136" name="Picture 135"/>
            <p:cNvPicPr>
              <a:picLocks noChangeAspect="1"/>
            </p:cNvPicPr>
            <p:nvPr/>
          </p:nvPicPr>
          <p:blipFill rotWithShape="1">
            <a:blip r:embed="rId3"/>
            <a:srcRect r="25118" b="17772"/>
            <a:stretch/>
          </p:blipFill>
          <p:spPr>
            <a:xfrm>
              <a:off x="571500" y="990600"/>
              <a:ext cx="762000" cy="1866900"/>
            </a:xfrm>
            <a:prstGeom prst="rect">
              <a:avLst/>
            </a:prstGeom>
          </p:spPr>
        </p:pic>
        <p:sp>
          <p:nvSpPr>
            <p:cNvPr id="137" name="TextBox 136"/>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Luke</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38" name="Group 137"/>
          <p:cNvGrpSpPr/>
          <p:nvPr/>
        </p:nvGrpSpPr>
        <p:grpSpPr>
          <a:xfrm>
            <a:off x="3074772" y="2487357"/>
            <a:ext cx="794965" cy="1866900"/>
            <a:chOff x="538535" y="990600"/>
            <a:chExt cx="794965" cy="1866900"/>
          </a:xfrm>
        </p:grpSpPr>
        <p:pic>
          <p:nvPicPr>
            <p:cNvPr id="139" name="Picture 138"/>
            <p:cNvPicPr>
              <a:picLocks noChangeAspect="1"/>
            </p:cNvPicPr>
            <p:nvPr/>
          </p:nvPicPr>
          <p:blipFill rotWithShape="1">
            <a:blip r:embed="rId3"/>
            <a:srcRect r="25118" b="17772"/>
            <a:stretch/>
          </p:blipFill>
          <p:spPr>
            <a:xfrm>
              <a:off x="571500" y="990600"/>
              <a:ext cx="762000" cy="1866900"/>
            </a:xfrm>
            <a:prstGeom prst="rect">
              <a:avLst/>
            </a:prstGeom>
          </p:spPr>
        </p:pic>
        <p:sp>
          <p:nvSpPr>
            <p:cNvPr id="140" name="TextBox 139"/>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John</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41" name="Group 140"/>
          <p:cNvGrpSpPr/>
          <p:nvPr/>
        </p:nvGrpSpPr>
        <p:grpSpPr>
          <a:xfrm>
            <a:off x="3346607" y="2487357"/>
            <a:ext cx="794965" cy="1866900"/>
            <a:chOff x="538535" y="990600"/>
            <a:chExt cx="794965" cy="1866900"/>
          </a:xfrm>
        </p:grpSpPr>
        <p:pic>
          <p:nvPicPr>
            <p:cNvPr id="142" name="Picture 141"/>
            <p:cNvPicPr>
              <a:picLocks noChangeAspect="1"/>
            </p:cNvPicPr>
            <p:nvPr/>
          </p:nvPicPr>
          <p:blipFill rotWithShape="1">
            <a:blip r:embed="rId3"/>
            <a:srcRect r="25118" b="17772"/>
            <a:stretch/>
          </p:blipFill>
          <p:spPr>
            <a:xfrm>
              <a:off x="571500" y="990600"/>
              <a:ext cx="762000" cy="1866900"/>
            </a:xfrm>
            <a:prstGeom prst="rect">
              <a:avLst/>
            </a:prstGeom>
          </p:spPr>
        </p:pic>
        <p:sp>
          <p:nvSpPr>
            <p:cNvPr id="143" name="TextBox 142"/>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Acts</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44" name="Group 143"/>
          <p:cNvGrpSpPr/>
          <p:nvPr/>
        </p:nvGrpSpPr>
        <p:grpSpPr>
          <a:xfrm>
            <a:off x="3613307" y="2487357"/>
            <a:ext cx="794965" cy="1866900"/>
            <a:chOff x="538535" y="990600"/>
            <a:chExt cx="794965" cy="1866900"/>
          </a:xfrm>
        </p:grpSpPr>
        <p:pic>
          <p:nvPicPr>
            <p:cNvPr id="145" name="Picture 144"/>
            <p:cNvPicPr>
              <a:picLocks noChangeAspect="1"/>
            </p:cNvPicPr>
            <p:nvPr/>
          </p:nvPicPr>
          <p:blipFill rotWithShape="1">
            <a:blip r:embed="rId3"/>
            <a:srcRect r="25118" b="17772"/>
            <a:stretch/>
          </p:blipFill>
          <p:spPr>
            <a:xfrm>
              <a:off x="571500" y="990600"/>
              <a:ext cx="762000" cy="1866900"/>
            </a:xfrm>
            <a:prstGeom prst="rect">
              <a:avLst/>
            </a:prstGeom>
          </p:spPr>
        </p:pic>
        <p:sp>
          <p:nvSpPr>
            <p:cNvPr id="146" name="TextBox 145"/>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Romans</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47" name="Group 146"/>
          <p:cNvGrpSpPr/>
          <p:nvPr/>
        </p:nvGrpSpPr>
        <p:grpSpPr>
          <a:xfrm>
            <a:off x="3883110" y="2492505"/>
            <a:ext cx="794965" cy="1866900"/>
            <a:chOff x="538535" y="990600"/>
            <a:chExt cx="794965" cy="1866900"/>
          </a:xfrm>
        </p:grpSpPr>
        <p:pic>
          <p:nvPicPr>
            <p:cNvPr id="148" name="Picture 147"/>
            <p:cNvPicPr>
              <a:picLocks noChangeAspect="1"/>
            </p:cNvPicPr>
            <p:nvPr/>
          </p:nvPicPr>
          <p:blipFill rotWithShape="1">
            <a:blip r:embed="rId3"/>
            <a:srcRect r="25118" b="17772"/>
            <a:stretch/>
          </p:blipFill>
          <p:spPr>
            <a:xfrm>
              <a:off x="571500" y="990600"/>
              <a:ext cx="762000" cy="1866900"/>
            </a:xfrm>
            <a:prstGeom prst="rect">
              <a:avLst/>
            </a:prstGeom>
          </p:spPr>
        </p:pic>
        <p:sp>
          <p:nvSpPr>
            <p:cNvPr id="149" name="TextBox 148"/>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Corinthians</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53" name="Group 152"/>
          <p:cNvGrpSpPr/>
          <p:nvPr/>
        </p:nvGrpSpPr>
        <p:grpSpPr>
          <a:xfrm>
            <a:off x="4152900" y="2492505"/>
            <a:ext cx="794965" cy="1866900"/>
            <a:chOff x="538535" y="990600"/>
            <a:chExt cx="794965" cy="1866900"/>
          </a:xfrm>
        </p:grpSpPr>
        <p:pic>
          <p:nvPicPr>
            <p:cNvPr id="154" name="Picture 153"/>
            <p:cNvPicPr>
              <a:picLocks noChangeAspect="1"/>
            </p:cNvPicPr>
            <p:nvPr/>
          </p:nvPicPr>
          <p:blipFill rotWithShape="1">
            <a:blip r:embed="rId3"/>
            <a:srcRect r="25118" b="17772"/>
            <a:stretch/>
          </p:blipFill>
          <p:spPr>
            <a:xfrm>
              <a:off x="571500" y="990600"/>
              <a:ext cx="762000" cy="1866900"/>
            </a:xfrm>
            <a:prstGeom prst="rect">
              <a:avLst/>
            </a:prstGeom>
          </p:spPr>
        </p:pic>
        <p:sp>
          <p:nvSpPr>
            <p:cNvPr id="155" name="TextBox 154"/>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Galatians</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56" name="Group 155"/>
          <p:cNvGrpSpPr/>
          <p:nvPr/>
        </p:nvGrpSpPr>
        <p:grpSpPr>
          <a:xfrm>
            <a:off x="4419613" y="2479119"/>
            <a:ext cx="794965" cy="1866900"/>
            <a:chOff x="538535" y="990600"/>
            <a:chExt cx="794965" cy="1866900"/>
          </a:xfrm>
        </p:grpSpPr>
        <p:pic>
          <p:nvPicPr>
            <p:cNvPr id="157" name="Picture 156"/>
            <p:cNvPicPr>
              <a:picLocks noChangeAspect="1"/>
            </p:cNvPicPr>
            <p:nvPr/>
          </p:nvPicPr>
          <p:blipFill rotWithShape="1">
            <a:blip r:embed="rId3"/>
            <a:srcRect r="25118" b="17772"/>
            <a:stretch/>
          </p:blipFill>
          <p:spPr>
            <a:xfrm>
              <a:off x="571500" y="990600"/>
              <a:ext cx="762000" cy="1866900"/>
            </a:xfrm>
            <a:prstGeom prst="rect">
              <a:avLst/>
            </a:prstGeom>
          </p:spPr>
        </p:pic>
        <p:sp>
          <p:nvSpPr>
            <p:cNvPr id="158" name="TextBox 157"/>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Ephesians</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59" name="Group 158"/>
          <p:cNvGrpSpPr/>
          <p:nvPr/>
        </p:nvGrpSpPr>
        <p:grpSpPr>
          <a:xfrm>
            <a:off x="4691448" y="2479119"/>
            <a:ext cx="794965" cy="1866900"/>
            <a:chOff x="538535" y="990600"/>
            <a:chExt cx="794965" cy="1866900"/>
          </a:xfrm>
        </p:grpSpPr>
        <p:pic>
          <p:nvPicPr>
            <p:cNvPr id="160" name="Picture 159"/>
            <p:cNvPicPr>
              <a:picLocks noChangeAspect="1"/>
            </p:cNvPicPr>
            <p:nvPr/>
          </p:nvPicPr>
          <p:blipFill rotWithShape="1">
            <a:blip r:embed="rId3"/>
            <a:srcRect r="25118" b="17772"/>
            <a:stretch/>
          </p:blipFill>
          <p:spPr>
            <a:xfrm>
              <a:off x="571500" y="990600"/>
              <a:ext cx="762000" cy="1866900"/>
            </a:xfrm>
            <a:prstGeom prst="rect">
              <a:avLst/>
            </a:prstGeom>
          </p:spPr>
        </p:pic>
        <p:sp>
          <p:nvSpPr>
            <p:cNvPr id="161" name="TextBox 160"/>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Philippians</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62" name="Group 161"/>
          <p:cNvGrpSpPr/>
          <p:nvPr/>
        </p:nvGrpSpPr>
        <p:grpSpPr>
          <a:xfrm>
            <a:off x="4936993" y="2449257"/>
            <a:ext cx="802734" cy="1877855"/>
            <a:chOff x="530766" y="990600"/>
            <a:chExt cx="802734" cy="1866902"/>
          </a:xfrm>
        </p:grpSpPr>
        <p:pic>
          <p:nvPicPr>
            <p:cNvPr id="163" name="Picture 162"/>
            <p:cNvPicPr>
              <a:picLocks noChangeAspect="1"/>
            </p:cNvPicPr>
            <p:nvPr/>
          </p:nvPicPr>
          <p:blipFill rotWithShape="1">
            <a:blip r:embed="rId3"/>
            <a:srcRect r="25118" b="17772"/>
            <a:stretch/>
          </p:blipFill>
          <p:spPr>
            <a:xfrm>
              <a:off x="571500" y="990600"/>
              <a:ext cx="762000" cy="1866900"/>
            </a:xfrm>
            <a:prstGeom prst="rect">
              <a:avLst/>
            </a:prstGeom>
          </p:spPr>
        </p:pic>
        <p:sp>
          <p:nvSpPr>
            <p:cNvPr id="164" name="TextBox 163"/>
            <p:cNvSpPr txBox="1"/>
            <p:nvPr/>
          </p:nvSpPr>
          <p:spPr>
            <a:xfrm rot="5400000">
              <a:off x="-164530" y="1762097"/>
              <a:ext cx="1790701"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Colossians</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65" name="Group 164"/>
          <p:cNvGrpSpPr/>
          <p:nvPr/>
        </p:nvGrpSpPr>
        <p:grpSpPr>
          <a:xfrm>
            <a:off x="5225349" y="2484267"/>
            <a:ext cx="797567" cy="1926624"/>
            <a:chOff x="535933" y="990600"/>
            <a:chExt cx="797567" cy="1926624"/>
          </a:xfrm>
        </p:grpSpPr>
        <p:pic>
          <p:nvPicPr>
            <p:cNvPr id="166" name="Picture 165"/>
            <p:cNvPicPr>
              <a:picLocks noChangeAspect="1"/>
            </p:cNvPicPr>
            <p:nvPr/>
          </p:nvPicPr>
          <p:blipFill rotWithShape="1">
            <a:blip r:embed="rId3"/>
            <a:srcRect r="25118" b="17772"/>
            <a:stretch/>
          </p:blipFill>
          <p:spPr>
            <a:xfrm>
              <a:off x="571500" y="990600"/>
              <a:ext cx="762000" cy="1866900"/>
            </a:xfrm>
            <a:prstGeom prst="rect">
              <a:avLst/>
            </a:prstGeom>
          </p:spPr>
        </p:pic>
        <p:sp>
          <p:nvSpPr>
            <p:cNvPr id="167" name="TextBox 166"/>
            <p:cNvSpPr txBox="1"/>
            <p:nvPr/>
          </p:nvSpPr>
          <p:spPr>
            <a:xfrm rot="5400000">
              <a:off x="-220087" y="1776482"/>
              <a:ext cx="1896762" cy="384721"/>
            </a:xfrm>
            <a:prstGeom prst="rect">
              <a:avLst/>
            </a:prstGeom>
            <a:noFill/>
          </p:spPr>
          <p:txBody>
            <a:bodyPr wrap="square" rtlCol="0">
              <a:spAutoFit/>
            </a:bodyPr>
            <a:lstStyle/>
            <a:p>
              <a:r>
                <a:rPr lang="en-US" sz="1900" b="1" dirty="0" smtClean="0">
                  <a:solidFill>
                    <a:schemeClr val="bg2">
                      <a:lumMod val="10000"/>
                    </a:schemeClr>
                  </a:solidFill>
                  <a:effectLst>
                    <a:outerShdw blurRad="38100" dist="38100" dir="2700000" algn="tl">
                      <a:srgbClr val="000000">
                        <a:alpha val="43137"/>
                      </a:srgbClr>
                    </a:outerShdw>
                  </a:effectLst>
                </a:rPr>
                <a:t>Thessalonians</a:t>
              </a:r>
              <a:endParaRPr lang="en-US" sz="1900" b="1" dirty="0">
                <a:solidFill>
                  <a:schemeClr val="bg2">
                    <a:lumMod val="10000"/>
                  </a:schemeClr>
                </a:solidFill>
                <a:effectLst>
                  <a:outerShdw blurRad="38100" dist="38100" dir="2700000" algn="tl">
                    <a:srgbClr val="000000">
                      <a:alpha val="43137"/>
                    </a:srgbClr>
                  </a:outerShdw>
                </a:effectLst>
              </a:endParaRPr>
            </a:p>
          </p:txBody>
        </p:sp>
      </p:grpSp>
      <p:grpSp>
        <p:nvGrpSpPr>
          <p:cNvPr id="171" name="Group 170"/>
          <p:cNvGrpSpPr/>
          <p:nvPr/>
        </p:nvGrpSpPr>
        <p:grpSpPr>
          <a:xfrm>
            <a:off x="5524500" y="2484267"/>
            <a:ext cx="794965" cy="1866900"/>
            <a:chOff x="538535" y="990600"/>
            <a:chExt cx="794965" cy="1866900"/>
          </a:xfrm>
        </p:grpSpPr>
        <p:pic>
          <p:nvPicPr>
            <p:cNvPr id="172" name="Picture 171"/>
            <p:cNvPicPr>
              <a:picLocks noChangeAspect="1"/>
            </p:cNvPicPr>
            <p:nvPr/>
          </p:nvPicPr>
          <p:blipFill rotWithShape="1">
            <a:blip r:embed="rId3"/>
            <a:srcRect r="25118" b="17772"/>
            <a:stretch/>
          </p:blipFill>
          <p:spPr>
            <a:xfrm>
              <a:off x="571500" y="990600"/>
              <a:ext cx="762000" cy="1866900"/>
            </a:xfrm>
            <a:prstGeom prst="rect">
              <a:avLst/>
            </a:prstGeom>
          </p:spPr>
        </p:pic>
        <p:sp>
          <p:nvSpPr>
            <p:cNvPr id="173" name="TextBox 172"/>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Timothy</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77" name="Group 176"/>
          <p:cNvGrpSpPr/>
          <p:nvPr/>
        </p:nvGrpSpPr>
        <p:grpSpPr>
          <a:xfrm>
            <a:off x="5829300" y="2484267"/>
            <a:ext cx="794965" cy="1866900"/>
            <a:chOff x="538535" y="990600"/>
            <a:chExt cx="794965" cy="1866900"/>
          </a:xfrm>
        </p:grpSpPr>
        <p:pic>
          <p:nvPicPr>
            <p:cNvPr id="178" name="Picture 177"/>
            <p:cNvPicPr>
              <a:picLocks noChangeAspect="1"/>
            </p:cNvPicPr>
            <p:nvPr/>
          </p:nvPicPr>
          <p:blipFill rotWithShape="1">
            <a:blip r:embed="rId3"/>
            <a:srcRect r="25118" b="17772"/>
            <a:stretch/>
          </p:blipFill>
          <p:spPr>
            <a:xfrm>
              <a:off x="571500" y="990600"/>
              <a:ext cx="762000" cy="1866900"/>
            </a:xfrm>
            <a:prstGeom prst="rect">
              <a:avLst/>
            </a:prstGeom>
          </p:spPr>
        </p:pic>
        <p:sp>
          <p:nvSpPr>
            <p:cNvPr id="179" name="TextBox 178"/>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Titus</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80" name="Group 179"/>
          <p:cNvGrpSpPr/>
          <p:nvPr/>
        </p:nvGrpSpPr>
        <p:grpSpPr>
          <a:xfrm>
            <a:off x="6074845" y="2454405"/>
            <a:ext cx="802734" cy="1877855"/>
            <a:chOff x="530766" y="990600"/>
            <a:chExt cx="802734" cy="1866902"/>
          </a:xfrm>
        </p:grpSpPr>
        <p:pic>
          <p:nvPicPr>
            <p:cNvPr id="181" name="Picture 180"/>
            <p:cNvPicPr>
              <a:picLocks noChangeAspect="1"/>
            </p:cNvPicPr>
            <p:nvPr/>
          </p:nvPicPr>
          <p:blipFill rotWithShape="1">
            <a:blip r:embed="rId3"/>
            <a:srcRect r="25118" b="17772"/>
            <a:stretch/>
          </p:blipFill>
          <p:spPr>
            <a:xfrm>
              <a:off x="571500" y="990600"/>
              <a:ext cx="762000" cy="1866900"/>
            </a:xfrm>
            <a:prstGeom prst="rect">
              <a:avLst/>
            </a:prstGeom>
          </p:spPr>
        </p:pic>
        <p:sp>
          <p:nvSpPr>
            <p:cNvPr id="182" name="TextBox 181"/>
            <p:cNvSpPr txBox="1"/>
            <p:nvPr/>
          </p:nvSpPr>
          <p:spPr>
            <a:xfrm rot="5400000">
              <a:off x="-164530" y="1762097"/>
              <a:ext cx="1790701"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Philemon</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83" name="Group 182"/>
          <p:cNvGrpSpPr/>
          <p:nvPr/>
        </p:nvGrpSpPr>
        <p:grpSpPr>
          <a:xfrm>
            <a:off x="6365803" y="2489415"/>
            <a:ext cx="794965" cy="1866900"/>
            <a:chOff x="538535" y="990600"/>
            <a:chExt cx="794965" cy="1866900"/>
          </a:xfrm>
        </p:grpSpPr>
        <p:pic>
          <p:nvPicPr>
            <p:cNvPr id="184" name="Picture 183"/>
            <p:cNvPicPr>
              <a:picLocks noChangeAspect="1"/>
            </p:cNvPicPr>
            <p:nvPr/>
          </p:nvPicPr>
          <p:blipFill rotWithShape="1">
            <a:blip r:embed="rId3"/>
            <a:srcRect r="25118" b="17772"/>
            <a:stretch/>
          </p:blipFill>
          <p:spPr>
            <a:xfrm>
              <a:off x="571500" y="990600"/>
              <a:ext cx="762000" cy="1866900"/>
            </a:xfrm>
            <a:prstGeom prst="rect">
              <a:avLst/>
            </a:prstGeom>
          </p:spPr>
        </p:pic>
        <p:sp>
          <p:nvSpPr>
            <p:cNvPr id="185" name="TextBox 184"/>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James</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86" name="Group 185"/>
          <p:cNvGrpSpPr/>
          <p:nvPr/>
        </p:nvGrpSpPr>
        <p:grpSpPr>
          <a:xfrm>
            <a:off x="6637638" y="2489415"/>
            <a:ext cx="794965" cy="1866900"/>
            <a:chOff x="538535" y="990600"/>
            <a:chExt cx="794965" cy="1866900"/>
          </a:xfrm>
        </p:grpSpPr>
        <p:pic>
          <p:nvPicPr>
            <p:cNvPr id="187" name="Picture 186"/>
            <p:cNvPicPr>
              <a:picLocks noChangeAspect="1"/>
            </p:cNvPicPr>
            <p:nvPr/>
          </p:nvPicPr>
          <p:blipFill rotWithShape="1">
            <a:blip r:embed="rId3"/>
            <a:srcRect r="25118" b="17772"/>
            <a:stretch/>
          </p:blipFill>
          <p:spPr>
            <a:xfrm>
              <a:off x="571500" y="990600"/>
              <a:ext cx="762000" cy="1866900"/>
            </a:xfrm>
            <a:prstGeom prst="rect">
              <a:avLst/>
            </a:prstGeom>
          </p:spPr>
        </p:pic>
        <p:sp>
          <p:nvSpPr>
            <p:cNvPr id="188" name="TextBox 187"/>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Hebrews</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89" name="Group 188"/>
          <p:cNvGrpSpPr/>
          <p:nvPr/>
        </p:nvGrpSpPr>
        <p:grpSpPr>
          <a:xfrm>
            <a:off x="6904338" y="2489415"/>
            <a:ext cx="794965" cy="1866900"/>
            <a:chOff x="538535" y="990600"/>
            <a:chExt cx="794965" cy="1866900"/>
          </a:xfrm>
        </p:grpSpPr>
        <p:pic>
          <p:nvPicPr>
            <p:cNvPr id="190" name="Picture 189"/>
            <p:cNvPicPr>
              <a:picLocks noChangeAspect="1"/>
            </p:cNvPicPr>
            <p:nvPr/>
          </p:nvPicPr>
          <p:blipFill rotWithShape="1">
            <a:blip r:embed="rId3"/>
            <a:srcRect r="25118" b="17772"/>
            <a:stretch/>
          </p:blipFill>
          <p:spPr>
            <a:xfrm>
              <a:off x="571500" y="990600"/>
              <a:ext cx="762000" cy="1866900"/>
            </a:xfrm>
            <a:prstGeom prst="rect">
              <a:avLst/>
            </a:prstGeom>
          </p:spPr>
        </p:pic>
        <p:sp>
          <p:nvSpPr>
            <p:cNvPr id="191" name="TextBox 190"/>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Peter</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92" name="Group 191"/>
          <p:cNvGrpSpPr/>
          <p:nvPr/>
        </p:nvGrpSpPr>
        <p:grpSpPr>
          <a:xfrm>
            <a:off x="7172848" y="2504081"/>
            <a:ext cx="794965" cy="1866900"/>
            <a:chOff x="538535" y="990600"/>
            <a:chExt cx="794965" cy="1866900"/>
          </a:xfrm>
        </p:grpSpPr>
        <p:pic>
          <p:nvPicPr>
            <p:cNvPr id="193" name="Picture 192"/>
            <p:cNvPicPr>
              <a:picLocks noChangeAspect="1"/>
            </p:cNvPicPr>
            <p:nvPr/>
          </p:nvPicPr>
          <p:blipFill rotWithShape="1">
            <a:blip r:embed="rId3"/>
            <a:srcRect r="25118" b="17772"/>
            <a:stretch/>
          </p:blipFill>
          <p:spPr>
            <a:xfrm>
              <a:off x="571500" y="990600"/>
              <a:ext cx="762000" cy="1866900"/>
            </a:xfrm>
            <a:prstGeom prst="rect">
              <a:avLst/>
            </a:prstGeom>
          </p:spPr>
        </p:pic>
        <p:sp>
          <p:nvSpPr>
            <p:cNvPr id="194" name="TextBox 193"/>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John’s Letters</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95" name="Group 194"/>
          <p:cNvGrpSpPr/>
          <p:nvPr/>
        </p:nvGrpSpPr>
        <p:grpSpPr>
          <a:xfrm>
            <a:off x="7444683" y="2504081"/>
            <a:ext cx="794965" cy="1866900"/>
            <a:chOff x="538535" y="990600"/>
            <a:chExt cx="794965" cy="1866900"/>
          </a:xfrm>
        </p:grpSpPr>
        <p:pic>
          <p:nvPicPr>
            <p:cNvPr id="196" name="Picture 195"/>
            <p:cNvPicPr>
              <a:picLocks noChangeAspect="1"/>
            </p:cNvPicPr>
            <p:nvPr/>
          </p:nvPicPr>
          <p:blipFill rotWithShape="1">
            <a:blip r:embed="rId3"/>
            <a:srcRect r="25118" b="17772"/>
            <a:stretch/>
          </p:blipFill>
          <p:spPr>
            <a:xfrm>
              <a:off x="571500" y="990600"/>
              <a:ext cx="762000" cy="1866900"/>
            </a:xfrm>
            <a:prstGeom prst="rect">
              <a:avLst/>
            </a:prstGeom>
          </p:spPr>
        </p:pic>
        <p:sp>
          <p:nvSpPr>
            <p:cNvPr id="197" name="TextBox 196"/>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Jude</a:t>
              </a:r>
              <a:endParaRPr lang="en-US" sz="2000" b="1" dirty="0">
                <a:solidFill>
                  <a:schemeClr val="bg2">
                    <a:lumMod val="10000"/>
                  </a:schemeClr>
                </a:solidFill>
                <a:effectLst>
                  <a:outerShdw blurRad="38100" dist="38100" dir="2700000" algn="tl">
                    <a:srgbClr val="000000">
                      <a:alpha val="43137"/>
                    </a:srgbClr>
                  </a:outerShdw>
                </a:effectLst>
              </a:endParaRPr>
            </a:p>
          </p:txBody>
        </p:sp>
      </p:grpSp>
      <p:grpSp>
        <p:nvGrpSpPr>
          <p:cNvPr id="198" name="Group 197"/>
          <p:cNvGrpSpPr/>
          <p:nvPr/>
        </p:nvGrpSpPr>
        <p:grpSpPr>
          <a:xfrm>
            <a:off x="7711383" y="2504081"/>
            <a:ext cx="794965" cy="1866900"/>
            <a:chOff x="538535" y="990600"/>
            <a:chExt cx="794965" cy="1866900"/>
          </a:xfrm>
        </p:grpSpPr>
        <p:pic>
          <p:nvPicPr>
            <p:cNvPr id="199" name="Picture 198"/>
            <p:cNvPicPr>
              <a:picLocks noChangeAspect="1"/>
            </p:cNvPicPr>
            <p:nvPr/>
          </p:nvPicPr>
          <p:blipFill rotWithShape="1">
            <a:blip r:embed="rId3"/>
            <a:srcRect r="25118" b="17772"/>
            <a:stretch/>
          </p:blipFill>
          <p:spPr>
            <a:xfrm>
              <a:off x="571500" y="990600"/>
              <a:ext cx="762000" cy="1866900"/>
            </a:xfrm>
            <a:prstGeom prst="rect">
              <a:avLst/>
            </a:prstGeom>
          </p:spPr>
        </p:pic>
        <p:sp>
          <p:nvSpPr>
            <p:cNvPr id="200" name="TextBox 199"/>
            <p:cNvSpPr txBox="1"/>
            <p:nvPr/>
          </p:nvSpPr>
          <p:spPr>
            <a:xfrm rot="5400000">
              <a:off x="-99610" y="1704945"/>
              <a:ext cx="1676400" cy="400110"/>
            </a:xfrm>
            <a:prstGeom prst="rect">
              <a:avLst/>
            </a:prstGeom>
            <a:noFill/>
          </p:spPr>
          <p:txBody>
            <a:bodyPr wrap="square" rtlCol="0">
              <a:spAutoFit/>
            </a:bodyPr>
            <a:lstStyle/>
            <a:p>
              <a:r>
                <a:rPr lang="en-US" sz="2000" b="1" dirty="0" smtClean="0">
                  <a:solidFill>
                    <a:schemeClr val="bg2">
                      <a:lumMod val="10000"/>
                    </a:schemeClr>
                  </a:solidFill>
                  <a:effectLst>
                    <a:outerShdw blurRad="38100" dist="38100" dir="2700000" algn="tl">
                      <a:srgbClr val="000000">
                        <a:alpha val="43137"/>
                      </a:srgbClr>
                    </a:outerShdw>
                  </a:effectLst>
                </a:rPr>
                <a:t>Revelation</a:t>
              </a:r>
              <a:endParaRPr lang="en-US" sz="2000" b="1" dirty="0">
                <a:solidFill>
                  <a:schemeClr val="bg2">
                    <a:lumMod val="10000"/>
                  </a:schemeClr>
                </a:solidFill>
                <a:effectLst>
                  <a:outerShdw blurRad="38100" dist="38100" dir="2700000" algn="tl">
                    <a:srgbClr val="000000">
                      <a:alpha val="43137"/>
                    </a:srgbClr>
                  </a:outerShdw>
                </a:effectLst>
              </a:endParaRPr>
            </a:p>
          </p:txBody>
        </p:sp>
      </p:grpSp>
      <p:sp>
        <p:nvSpPr>
          <p:cNvPr id="201" name="Right Brace 200"/>
          <p:cNvSpPr/>
          <p:nvPr/>
        </p:nvSpPr>
        <p:spPr>
          <a:xfrm rot="5400000" flipV="1">
            <a:off x="4180370" y="510663"/>
            <a:ext cx="263302" cy="8063758"/>
          </a:xfrm>
          <a:prstGeom prst="rightBrace">
            <a:avLst/>
          </a:prstGeom>
          <a:ln w="285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2" name="TextBox 201"/>
          <p:cNvSpPr txBox="1"/>
          <p:nvPr/>
        </p:nvSpPr>
        <p:spPr>
          <a:xfrm>
            <a:off x="3361551" y="4884003"/>
            <a:ext cx="1933789" cy="830997"/>
          </a:xfrm>
          <a:prstGeom prst="rect">
            <a:avLst/>
          </a:prstGeom>
          <a:noFill/>
        </p:spPr>
        <p:txBody>
          <a:bodyPr wrap="square" rtlCol="0">
            <a:spAutoFit/>
          </a:bodyPr>
          <a:lstStyle/>
          <a:p>
            <a:pPr algn="ctr"/>
            <a:r>
              <a:rPr lang="en-US" sz="4800" b="1" dirty="0" smtClean="0">
                <a:solidFill>
                  <a:srgbClr val="FFFF00"/>
                </a:solidFill>
                <a:effectLst>
                  <a:outerShdw blurRad="38100" dist="38100" dir="2700000" algn="tl">
                    <a:srgbClr val="000000">
                      <a:alpha val="43137"/>
                    </a:srgbClr>
                  </a:outerShdw>
                </a:effectLst>
              </a:rPr>
              <a:t>Jesus</a:t>
            </a:r>
            <a:endParaRPr lang="en-US" sz="4800" b="1" dirty="0">
              <a:solidFill>
                <a:srgbClr val="FFFF00"/>
              </a:solidFill>
              <a:effectLst>
                <a:outerShdw blurRad="38100" dist="38100" dir="2700000" algn="tl">
                  <a:srgbClr val="000000">
                    <a:alpha val="43137"/>
                  </a:srgbClr>
                </a:outerShdw>
              </a:effectLst>
            </a:endParaRPr>
          </a:p>
        </p:txBody>
      </p:sp>
      <p:grpSp>
        <p:nvGrpSpPr>
          <p:cNvPr id="203" name="Group 202"/>
          <p:cNvGrpSpPr/>
          <p:nvPr/>
        </p:nvGrpSpPr>
        <p:grpSpPr>
          <a:xfrm>
            <a:off x="-38100" y="-76200"/>
            <a:ext cx="8115300" cy="691285"/>
            <a:chOff x="4762500" y="1676400"/>
            <a:chExt cx="4381500" cy="691285"/>
          </a:xfrm>
        </p:grpSpPr>
        <p:sp>
          <p:nvSpPr>
            <p:cNvPr id="204" name="Rectangle 203"/>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TextBox 204"/>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 1 – 2 : 1 6</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42323650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
                                        <p:tgtEl>
                                          <p:spTgt spid="14"/>
                                        </p:tgtEl>
                                      </p:cBhvr>
                                    </p:animEffect>
                                  </p:childTnLst>
                                </p:cTn>
                              </p:par>
                              <p:par>
                                <p:cTn id="8" presetID="10" presetClass="entr" presetSubtype="0" fill="hold" nodeType="withEffect">
                                  <p:stCondLst>
                                    <p:cond delay="10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100"/>
                                        <p:tgtEl>
                                          <p:spTgt spid="15"/>
                                        </p:tgtEl>
                                      </p:cBhvr>
                                    </p:animEffect>
                                  </p:childTnLst>
                                </p:cTn>
                              </p:par>
                              <p:par>
                                <p:cTn id="11" presetID="10" presetClass="entr" presetSubtype="0" fill="hold" nodeType="withEffect">
                                  <p:stCondLst>
                                    <p:cond delay="20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100"/>
                                        <p:tgtEl>
                                          <p:spTgt spid="18"/>
                                        </p:tgtEl>
                                      </p:cBhvr>
                                    </p:animEffect>
                                  </p:childTnLst>
                                </p:cTn>
                              </p:par>
                              <p:par>
                                <p:cTn id="14" presetID="10" presetClass="entr" presetSubtype="0" fill="hold" nodeType="withEffect">
                                  <p:stCondLst>
                                    <p:cond delay="300"/>
                                  </p:stCondLst>
                                  <p:childTnLst>
                                    <p:set>
                                      <p:cBhvr>
                                        <p:cTn id="15" dur="1" fill="hold">
                                          <p:stCondLst>
                                            <p:cond delay="0"/>
                                          </p:stCondLst>
                                        </p:cTn>
                                        <p:tgtEl>
                                          <p:spTgt spid="21"/>
                                        </p:tgtEl>
                                        <p:attrNameLst>
                                          <p:attrName>style.visibility</p:attrName>
                                        </p:attrNameLst>
                                      </p:cBhvr>
                                      <p:to>
                                        <p:strVal val="visible"/>
                                      </p:to>
                                    </p:set>
                                    <p:animEffect transition="in" filter="fade">
                                      <p:cBhvr>
                                        <p:cTn id="16" dur="100"/>
                                        <p:tgtEl>
                                          <p:spTgt spid="21"/>
                                        </p:tgtEl>
                                      </p:cBhvr>
                                    </p:animEffect>
                                  </p:childTnLst>
                                </p:cTn>
                              </p:par>
                              <p:par>
                                <p:cTn id="17" presetID="10" presetClass="entr" presetSubtype="0" fill="hold" nodeType="withEffect">
                                  <p:stCondLst>
                                    <p:cond delay="40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100"/>
                                        <p:tgtEl>
                                          <p:spTgt spid="24"/>
                                        </p:tgtEl>
                                      </p:cBhvr>
                                    </p:animEffect>
                                  </p:childTnLst>
                                </p:cTn>
                              </p:par>
                              <p:par>
                                <p:cTn id="20" presetID="10" presetClass="entr" presetSubtype="0" fill="hold" nodeType="withEffect">
                                  <p:stCondLst>
                                    <p:cond delay="50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100"/>
                                        <p:tgtEl>
                                          <p:spTgt spid="27"/>
                                        </p:tgtEl>
                                      </p:cBhvr>
                                    </p:animEffect>
                                  </p:childTnLst>
                                </p:cTn>
                              </p:par>
                              <p:par>
                                <p:cTn id="23" presetID="10" presetClass="entr" presetSubtype="0" fill="hold" nodeType="withEffect">
                                  <p:stCondLst>
                                    <p:cond delay="60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100"/>
                                        <p:tgtEl>
                                          <p:spTgt spid="30"/>
                                        </p:tgtEl>
                                      </p:cBhvr>
                                    </p:animEffect>
                                  </p:childTnLst>
                                </p:cTn>
                              </p:par>
                              <p:par>
                                <p:cTn id="26" presetID="10" presetClass="entr" presetSubtype="0" fill="hold" nodeType="withEffect">
                                  <p:stCondLst>
                                    <p:cond delay="700"/>
                                  </p:stCondLst>
                                  <p:childTnLst>
                                    <p:set>
                                      <p:cBhvr>
                                        <p:cTn id="27" dur="1" fill="hold">
                                          <p:stCondLst>
                                            <p:cond delay="0"/>
                                          </p:stCondLst>
                                        </p:cTn>
                                        <p:tgtEl>
                                          <p:spTgt spid="33"/>
                                        </p:tgtEl>
                                        <p:attrNameLst>
                                          <p:attrName>style.visibility</p:attrName>
                                        </p:attrNameLst>
                                      </p:cBhvr>
                                      <p:to>
                                        <p:strVal val="visible"/>
                                      </p:to>
                                    </p:set>
                                    <p:animEffect transition="in" filter="fade">
                                      <p:cBhvr>
                                        <p:cTn id="28" dur="100"/>
                                        <p:tgtEl>
                                          <p:spTgt spid="33"/>
                                        </p:tgtEl>
                                      </p:cBhvr>
                                    </p:animEffect>
                                  </p:childTnLst>
                                </p:cTn>
                              </p:par>
                              <p:par>
                                <p:cTn id="29" presetID="10" presetClass="entr" presetSubtype="0" fill="hold" nodeType="withEffect">
                                  <p:stCondLst>
                                    <p:cond delay="700"/>
                                  </p:stCondLst>
                                  <p:childTnLst>
                                    <p:set>
                                      <p:cBhvr>
                                        <p:cTn id="30" dur="1" fill="hold">
                                          <p:stCondLst>
                                            <p:cond delay="0"/>
                                          </p:stCondLst>
                                        </p:cTn>
                                        <p:tgtEl>
                                          <p:spTgt spid="36"/>
                                        </p:tgtEl>
                                        <p:attrNameLst>
                                          <p:attrName>style.visibility</p:attrName>
                                        </p:attrNameLst>
                                      </p:cBhvr>
                                      <p:to>
                                        <p:strVal val="visible"/>
                                      </p:to>
                                    </p:set>
                                    <p:animEffect transition="in" filter="fade">
                                      <p:cBhvr>
                                        <p:cTn id="31" dur="100"/>
                                        <p:tgtEl>
                                          <p:spTgt spid="36"/>
                                        </p:tgtEl>
                                      </p:cBhvr>
                                    </p:animEffect>
                                  </p:childTnLst>
                                </p:cTn>
                              </p:par>
                              <p:par>
                                <p:cTn id="32" presetID="10" presetClass="entr" presetSubtype="0" fill="hold" nodeType="withEffect">
                                  <p:stCondLst>
                                    <p:cond delay="800"/>
                                  </p:stCondLst>
                                  <p:childTnLst>
                                    <p:set>
                                      <p:cBhvr>
                                        <p:cTn id="33" dur="1" fill="hold">
                                          <p:stCondLst>
                                            <p:cond delay="0"/>
                                          </p:stCondLst>
                                        </p:cTn>
                                        <p:tgtEl>
                                          <p:spTgt spid="39"/>
                                        </p:tgtEl>
                                        <p:attrNameLst>
                                          <p:attrName>style.visibility</p:attrName>
                                        </p:attrNameLst>
                                      </p:cBhvr>
                                      <p:to>
                                        <p:strVal val="visible"/>
                                      </p:to>
                                    </p:set>
                                    <p:animEffect transition="in" filter="fade">
                                      <p:cBhvr>
                                        <p:cTn id="34" dur="100"/>
                                        <p:tgtEl>
                                          <p:spTgt spid="39"/>
                                        </p:tgtEl>
                                      </p:cBhvr>
                                    </p:animEffect>
                                  </p:childTnLst>
                                </p:cTn>
                              </p:par>
                              <p:par>
                                <p:cTn id="35" presetID="10" presetClass="entr" presetSubtype="0" fill="hold" nodeType="withEffect">
                                  <p:stCondLst>
                                    <p:cond delay="900"/>
                                  </p:stCondLst>
                                  <p:childTnLst>
                                    <p:set>
                                      <p:cBhvr>
                                        <p:cTn id="36" dur="1" fill="hold">
                                          <p:stCondLst>
                                            <p:cond delay="0"/>
                                          </p:stCondLst>
                                        </p:cTn>
                                        <p:tgtEl>
                                          <p:spTgt spid="42"/>
                                        </p:tgtEl>
                                        <p:attrNameLst>
                                          <p:attrName>style.visibility</p:attrName>
                                        </p:attrNameLst>
                                      </p:cBhvr>
                                      <p:to>
                                        <p:strVal val="visible"/>
                                      </p:to>
                                    </p:set>
                                    <p:animEffect transition="in" filter="fade">
                                      <p:cBhvr>
                                        <p:cTn id="37" dur="100"/>
                                        <p:tgtEl>
                                          <p:spTgt spid="42"/>
                                        </p:tgtEl>
                                      </p:cBhvr>
                                    </p:animEffect>
                                  </p:childTnLst>
                                </p:cTn>
                              </p:par>
                              <p:par>
                                <p:cTn id="38" presetID="10" presetClass="entr" presetSubtype="0" fill="hold" nodeType="withEffect">
                                  <p:stCondLst>
                                    <p:cond delay="1000"/>
                                  </p:stCondLst>
                                  <p:childTnLst>
                                    <p:set>
                                      <p:cBhvr>
                                        <p:cTn id="39" dur="1" fill="hold">
                                          <p:stCondLst>
                                            <p:cond delay="0"/>
                                          </p:stCondLst>
                                        </p:cTn>
                                        <p:tgtEl>
                                          <p:spTgt spid="54"/>
                                        </p:tgtEl>
                                        <p:attrNameLst>
                                          <p:attrName>style.visibility</p:attrName>
                                        </p:attrNameLst>
                                      </p:cBhvr>
                                      <p:to>
                                        <p:strVal val="visible"/>
                                      </p:to>
                                    </p:set>
                                    <p:animEffect transition="in" filter="fade">
                                      <p:cBhvr>
                                        <p:cTn id="40" dur="100"/>
                                        <p:tgtEl>
                                          <p:spTgt spid="54"/>
                                        </p:tgtEl>
                                      </p:cBhvr>
                                    </p:animEffect>
                                  </p:childTnLst>
                                </p:cTn>
                              </p:par>
                              <p:par>
                                <p:cTn id="41" presetID="10" presetClass="entr" presetSubtype="0" fill="hold" nodeType="withEffect">
                                  <p:stCondLst>
                                    <p:cond delay="1100"/>
                                  </p:stCondLst>
                                  <p:childTnLst>
                                    <p:set>
                                      <p:cBhvr>
                                        <p:cTn id="42" dur="1" fill="hold">
                                          <p:stCondLst>
                                            <p:cond delay="0"/>
                                          </p:stCondLst>
                                        </p:cTn>
                                        <p:tgtEl>
                                          <p:spTgt spid="57"/>
                                        </p:tgtEl>
                                        <p:attrNameLst>
                                          <p:attrName>style.visibility</p:attrName>
                                        </p:attrNameLst>
                                      </p:cBhvr>
                                      <p:to>
                                        <p:strVal val="visible"/>
                                      </p:to>
                                    </p:set>
                                    <p:animEffect transition="in" filter="fade">
                                      <p:cBhvr>
                                        <p:cTn id="43" dur="100"/>
                                        <p:tgtEl>
                                          <p:spTgt spid="57"/>
                                        </p:tgtEl>
                                      </p:cBhvr>
                                    </p:animEffect>
                                  </p:childTnLst>
                                </p:cTn>
                              </p:par>
                              <p:par>
                                <p:cTn id="44" presetID="10" presetClass="entr" presetSubtype="0" fill="hold" nodeType="withEffect">
                                  <p:stCondLst>
                                    <p:cond delay="1200"/>
                                  </p:stCondLst>
                                  <p:childTnLst>
                                    <p:set>
                                      <p:cBhvr>
                                        <p:cTn id="45" dur="1" fill="hold">
                                          <p:stCondLst>
                                            <p:cond delay="0"/>
                                          </p:stCondLst>
                                        </p:cTn>
                                        <p:tgtEl>
                                          <p:spTgt spid="60"/>
                                        </p:tgtEl>
                                        <p:attrNameLst>
                                          <p:attrName>style.visibility</p:attrName>
                                        </p:attrNameLst>
                                      </p:cBhvr>
                                      <p:to>
                                        <p:strVal val="visible"/>
                                      </p:to>
                                    </p:set>
                                    <p:animEffect transition="in" filter="fade">
                                      <p:cBhvr>
                                        <p:cTn id="46" dur="100"/>
                                        <p:tgtEl>
                                          <p:spTgt spid="60"/>
                                        </p:tgtEl>
                                      </p:cBhvr>
                                    </p:animEffect>
                                  </p:childTnLst>
                                </p:cTn>
                              </p:par>
                              <p:par>
                                <p:cTn id="47" presetID="10" presetClass="entr" presetSubtype="0" fill="hold" nodeType="withEffect">
                                  <p:stCondLst>
                                    <p:cond delay="1300"/>
                                  </p:stCondLst>
                                  <p:childTnLst>
                                    <p:set>
                                      <p:cBhvr>
                                        <p:cTn id="48" dur="1" fill="hold">
                                          <p:stCondLst>
                                            <p:cond delay="0"/>
                                          </p:stCondLst>
                                        </p:cTn>
                                        <p:tgtEl>
                                          <p:spTgt spid="63"/>
                                        </p:tgtEl>
                                        <p:attrNameLst>
                                          <p:attrName>style.visibility</p:attrName>
                                        </p:attrNameLst>
                                      </p:cBhvr>
                                      <p:to>
                                        <p:strVal val="visible"/>
                                      </p:to>
                                    </p:set>
                                    <p:animEffect transition="in" filter="fade">
                                      <p:cBhvr>
                                        <p:cTn id="49" dur="100"/>
                                        <p:tgtEl>
                                          <p:spTgt spid="63"/>
                                        </p:tgtEl>
                                      </p:cBhvr>
                                    </p:animEffect>
                                  </p:childTnLst>
                                </p:cTn>
                              </p:par>
                              <p:par>
                                <p:cTn id="50" presetID="10" presetClass="entr" presetSubtype="0" fill="hold" nodeType="withEffect">
                                  <p:stCondLst>
                                    <p:cond delay="1400"/>
                                  </p:stCondLst>
                                  <p:childTnLst>
                                    <p:set>
                                      <p:cBhvr>
                                        <p:cTn id="51" dur="1" fill="hold">
                                          <p:stCondLst>
                                            <p:cond delay="0"/>
                                          </p:stCondLst>
                                        </p:cTn>
                                        <p:tgtEl>
                                          <p:spTgt spid="66"/>
                                        </p:tgtEl>
                                        <p:attrNameLst>
                                          <p:attrName>style.visibility</p:attrName>
                                        </p:attrNameLst>
                                      </p:cBhvr>
                                      <p:to>
                                        <p:strVal val="visible"/>
                                      </p:to>
                                    </p:set>
                                    <p:animEffect transition="in" filter="fade">
                                      <p:cBhvr>
                                        <p:cTn id="52" dur="100"/>
                                        <p:tgtEl>
                                          <p:spTgt spid="66"/>
                                        </p:tgtEl>
                                      </p:cBhvr>
                                    </p:animEffect>
                                  </p:childTnLst>
                                </p:cTn>
                              </p:par>
                              <p:par>
                                <p:cTn id="53" presetID="10" presetClass="entr" presetSubtype="0" fill="hold" nodeType="withEffect">
                                  <p:stCondLst>
                                    <p:cond delay="1500"/>
                                  </p:stCondLst>
                                  <p:childTnLst>
                                    <p:set>
                                      <p:cBhvr>
                                        <p:cTn id="54" dur="1" fill="hold">
                                          <p:stCondLst>
                                            <p:cond delay="0"/>
                                          </p:stCondLst>
                                        </p:cTn>
                                        <p:tgtEl>
                                          <p:spTgt spid="69"/>
                                        </p:tgtEl>
                                        <p:attrNameLst>
                                          <p:attrName>style.visibility</p:attrName>
                                        </p:attrNameLst>
                                      </p:cBhvr>
                                      <p:to>
                                        <p:strVal val="visible"/>
                                      </p:to>
                                    </p:set>
                                    <p:animEffect transition="in" filter="fade">
                                      <p:cBhvr>
                                        <p:cTn id="55" dur="100"/>
                                        <p:tgtEl>
                                          <p:spTgt spid="69"/>
                                        </p:tgtEl>
                                      </p:cBhvr>
                                    </p:animEffect>
                                  </p:childTnLst>
                                </p:cTn>
                              </p:par>
                              <p:par>
                                <p:cTn id="56" presetID="10" presetClass="entr" presetSubtype="0" fill="hold" nodeType="withEffect">
                                  <p:stCondLst>
                                    <p:cond delay="1600"/>
                                  </p:stCondLst>
                                  <p:childTnLst>
                                    <p:set>
                                      <p:cBhvr>
                                        <p:cTn id="57" dur="1" fill="hold">
                                          <p:stCondLst>
                                            <p:cond delay="0"/>
                                          </p:stCondLst>
                                        </p:cTn>
                                        <p:tgtEl>
                                          <p:spTgt spid="72"/>
                                        </p:tgtEl>
                                        <p:attrNameLst>
                                          <p:attrName>style.visibility</p:attrName>
                                        </p:attrNameLst>
                                      </p:cBhvr>
                                      <p:to>
                                        <p:strVal val="visible"/>
                                      </p:to>
                                    </p:set>
                                    <p:animEffect transition="in" filter="fade">
                                      <p:cBhvr>
                                        <p:cTn id="58" dur="100"/>
                                        <p:tgtEl>
                                          <p:spTgt spid="72"/>
                                        </p:tgtEl>
                                      </p:cBhvr>
                                    </p:animEffect>
                                  </p:childTnLst>
                                </p:cTn>
                              </p:par>
                              <p:par>
                                <p:cTn id="59" presetID="10" presetClass="entr" presetSubtype="0" fill="hold" nodeType="withEffect">
                                  <p:stCondLst>
                                    <p:cond delay="1700"/>
                                  </p:stCondLst>
                                  <p:childTnLst>
                                    <p:set>
                                      <p:cBhvr>
                                        <p:cTn id="60" dur="1" fill="hold">
                                          <p:stCondLst>
                                            <p:cond delay="0"/>
                                          </p:stCondLst>
                                        </p:cTn>
                                        <p:tgtEl>
                                          <p:spTgt spid="75"/>
                                        </p:tgtEl>
                                        <p:attrNameLst>
                                          <p:attrName>style.visibility</p:attrName>
                                        </p:attrNameLst>
                                      </p:cBhvr>
                                      <p:to>
                                        <p:strVal val="visible"/>
                                      </p:to>
                                    </p:set>
                                    <p:animEffect transition="in" filter="fade">
                                      <p:cBhvr>
                                        <p:cTn id="61" dur="100"/>
                                        <p:tgtEl>
                                          <p:spTgt spid="75"/>
                                        </p:tgtEl>
                                      </p:cBhvr>
                                    </p:animEffect>
                                  </p:childTnLst>
                                </p:cTn>
                              </p:par>
                              <p:par>
                                <p:cTn id="62" presetID="10" presetClass="entr" presetSubtype="0" fill="hold" nodeType="withEffect">
                                  <p:stCondLst>
                                    <p:cond delay="1800"/>
                                  </p:stCondLst>
                                  <p:childTnLst>
                                    <p:set>
                                      <p:cBhvr>
                                        <p:cTn id="63" dur="1" fill="hold">
                                          <p:stCondLst>
                                            <p:cond delay="0"/>
                                          </p:stCondLst>
                                        </p:cTn>
                                        <p:tgtEl>
                                          <p:spTgt spid="78"/>
                                        </p:tgtEl>
                                        <p:attrNameLst>
                                          <p:attrName>style.visibility</p:attrName>
                                        </p:attrNameLst>
                                      </p:cBhvr>
                                      <p:to>
                                        <p:strVal val="visible"/>
                                      </p:to>
                                    </p:set>
                                    <p:animEffect transition="in" filter="fade">
                                      <p:cBhvr>
                                        <p:cTn id="64" dur="100"/>
                                        <p:tgtEl>
                                          <p:spTgt spid="78"/>
                                        </p:tgtEl>
                                      </p:cBhvr>
                                    </p:animEffect>
                                  </p:childTnLst>
                                </p:cTn>
                              </p:par>
                              <p:par>
                                <p:cTn id="65" presetID="10" presetClass="entr" presetSubtype="0" fill="hold" nodeType="withEffect">
                                  <p:stCondLst>
                                    <p:cond delay="1900"/>
                                  </p:stCondLst>
                                  <p:childTnLst>
                                    <p:set>
                                      <p:cBhvr>
                                        <p:cTn id="66" dur="1" fill="hold">
                                          <p:stCondLst>
                                            <p:cond delay="0"/>
                                          </p:stCondLst>
                                        </p:cTn>
                                        <p:tgtEl>
                                          <p:spTgt spid="81"/>
                                        </p:tgtEl>
                                        <p:attrNameLst>
                                          <p:attrName>style.visibility</p:attrName>
                                        </p:attrNameLst>
                                      </p:cBhvr>
                                      <p:to>
                                        <p:strVal val="visible"/>
                                      </p:to>
                                    </p:set>
                                    <p:animEffect transition="in" filter="fade">
                                      <p:cBhvr>
                                        <p:cTn id="67" dur="100"/>
                                        <p:tgtEl>
                                          <p:spTgt spid="81"/>
                                        </p:tgtEl>
                                      </p:cBhvr>
                                    </p:animEffect>
                                  </p:childTnLst>
                                </p:cTn>
                              </p:par>
                              <p:par>
                                <p:cTn id="68" presetID="10" presetClass="entr" presetSubtype="0" fill="hold" nodeType="withEffect">
                                  <p:stCondLst>
                                    <p:cond delay="2000"/>
                                  </p:stCondLst>
                                  <p:childTnLst>
                                    <p:set>
                                      <p:cBhvr>
                                        <p:cTn id="69" dur="1" fill="hold">
                                          <p:stCondLst>
                                            <p:cond delay="0"/>
                                          </p:stCondLst>
                                        </p:cTn>
                                        <p:tgtEl>
                                          <p:spTgt spid="84"/>
                                        </p:tgtEl>
                                        <p:attrNameLst>
                                          <p:attrName>style.visibility</p:attrName>
                                        </p:attrNameLst>
                                      </p:cBhvr>
                                      <p:to>
                                        <p:strVal val="visible"/>
                                      </p:to>
                                    </p:set>
                                    <p:animEffect transition="in" filter="fade">
                                      <p:cBhvr>
                                        <p:cTn id="70" dur="100"/>
                                        <p:tgtEl>
                                          <p:spTgt spid="84"/>
                                        </p:tgtEl>
                                      </p:cBhvr>
                                    </p:animEffect>
                                  </p:childTnLst>
                                </p:cTn>
                              </p:par>
                              <p:par>
                                <p:cTn id="71" presetID="10" presetClass="entr" presetSubtype="0" fill="hold" nodeType="withEffect">
                                  <p:stCondLst>
                                    <p:cond delay="2100"/>
                                  </p:stCondLst>
                                  <p:childTnLst>
                                    <p:set>
                                      <p:cBhvr>
                                        <p:cTn id="72" dur="1" fill="hold">
                                          <p:stCondLst>
                                            <p:cond delay="0"/>
                                          </p:stCondLst>
                                        </p:cTn>
                                        <p:tgtEl>
                                          <p:spTgt spid="87"/>
                                        </p:tgtEl>
                                        <p:attrNameLst>
                                          <p:attrName>style.visibility</p:attrName>
                                        </p:attrNameLst>
                                      </p:cBhvr>
                                      <p:to>
                                        <p:strVal val="visible"/>
                                      </p:to>
                                    </p:set>
                                    <p:animEffect transition="in" filter="fade">
                                      <p:cBhvr>
                                        <p:cTn id="73" dur="100"/>
                                        <p:tgtEl>
                                          <p:spTgt spid="87"/>
                                        </p:tgtEl>
                                      </p:cBhvr>
                                    </p:animEffect>
                                  </p:childTnLst>
                                </p:cTn>
                              </p:par>
                              <p:par>
                                <p:cTn id="74" presetID="10" presetClass="entr" presetSubtype="0" fill="hold" nodeType="withEffect">
                                  <p:stCondLst>
                                    <p:cond delay="2200"/>
                                  </p:stCondLst>
                                  <p:childTnLst>
                                    <p:set>
                                      <p:cBhvr>
                                        <p:cTn id="75" dur="1" fill="hold">
                                          <p:stCondLst>
                                            <p:cond delay="0"/>
                                          </p:stCondLst>
                                        </p:cTn>
                                        <p:tgtEl>
                                          <p:spTgt spid="90"/>
                                        </p:tgtEl>
                                        <p:attrNameLst>
                                          <p:attrName>style.visibility</p:attrName>
                                        </p:attrNameLst>
                                      </p:cBhvr>
                                      <p:to>
                                        <p:strVal val="visible"/>
                                      </p:to>
                                    </p:set>
                                    <p:animEffect transition="in" filter="fade">
                                      <p:cBhvr>
                                        <p:cTn id="76" dur="100"/>
                                        <p:tgtEl>
                                          <p:spTgt spid="90"/>
                                        </p:tgtEl>
                                      </p:cBhvr>
                                    </p:animEffect>
                                  </p:childTnLst>
                                </p:cTn>
                              </p:par>
                              <p:par>
                                <p:cTn id="77" presetID="10" presetClass="entr" presetSubtype="0" fill="hold" nodeType="withEffect">
                                  <p:stCondLst>
                                    <p:cond delay="2300"/>
                                  </p:stCondLst>
                                  <p:childTnLst>
                                    <p:set>
                                      <p:cBhvr>
                                        <p:cTn id="78" dur="1" fill="hold">
                                          <p:stCondLst>
                                            <p:cond delay="0"/>
                                          </p:stCondLst>
                                        </p:cTn>
                                        <p:tgtEl>
                                          <p:spTgt spid="93"/>
                                        </p:tgtEl>
                                        <p:attrNameLst>
                                          <p:attrName>style.visibility</p:attrName>
                                        </p:attrNameLst>
                                      </p:cBhvr>
                                      <p:to>
                                        <p:strVal val="visible"/>
                                      </p:to>
                                    </p:set>
                                    <p:animEffect transition="in" filter="fade">
                                      <p:cBhvr>
                                        <p:cTn id="79" dur="100"/>
                                        <p:tgtEl>
                                          <p:spTgt spid="93"/>
                                        </p:tgtEl>
                                      </p:cBhvr>
                                    </p:animEffect>
                                  </p:childTnLst>
                                </p:cTn>
                              </p:par>
                              <p:par>
                                <p:cTn id="80" presetID="10" presetClass="entr" presetSubtype="0" fill="hold" nodeType="withEffect">
                                  <p:stCondLst>
                                    <p:cond delay="2400"/>
                                  </p:stCondLst>
                                  <p:childTnLst>
                                    <p:set>
                                      <p:cBhvr>
                                        <p:cTn id="81" dur="1" fill="hold">
                                          <p:stCondLst>
                                            <p:cond delay="0"/>
                                          </p:stCondLst>
                                        </p:cTn>
                                        <p:tgtEl>
                                          <p:spTgt spid="96"/>
                                        </p:tgtEl>
                                        <p:attrNameLst>
                                          <p:attrName>style.visibility</p:attrName>
                                        </p:attrNameLst>
                                      </p:cBhvr>
                                      <p:to>
                                        <p:strVal val="visible"/>
                                      </p:to>
                                    </p:set>
                                    <p:animEffect transition="in" filter="fade">
                                      <p:cBhvr>
                                        <p:cTn id="82" dur="100"/>
                                        <p:tgtEl>
                                          <p:spTgt spid="96"/>
                                        </p:tgtEl>
                                      </p:cBhvr>
                                    </p:animEffect>
                                  </p:childTnLst>
                                </p:cTn>
                              </p:par>
                              <p:par>
                                <p:cTn id="83" presetID="10" presetClass="entr" presetSubtype="0" fill="hold" nodeType="withEffect">
                                  <p:stCondLst>
                                    <p:cond delay="2500"/>
                                  </p:stCondLst>
                                  <p:childTnLst>
                                    <p:set>
                                      <p:cBhvr>
                                        <p:cTn id="84" dur="1" fill="hold">
                                          <p:stCondLst>
                                            <p:cond delay="0"/>
                                          </p:stCondLst>
                                        </p:cTn>
                                        <p:tgtEl>
                                          <p:spTgt spid="99"/>
                                        </p:tgtEl>
                                        <p:attrNameLst>
                                          <p:attrName>style.visibility</p:attrName>
                                        </p:attrNameLst>
                                      </p:cBhvr>
                                      <p:to>
                                        <p:strVal val="visible"/>
                                      </p:to>
                                    </p:set>
                                    <p:animEffect transition="in" filter="fade">
                                      <p:cBhvr>
                                        <p:cTn id="85" dur="100"/>
                                        <p:tgtEl>
                                          <p:spTgt spid="99"/>
                                        </p:tgtEl>
                                      </p:cBhvr>
                                    </p:animEffect>
                                  </p:childTnLst>
                                </p:cTn>
                              </p:par>
                              <p:par>
                                <p:cTn id="86" presetID="10" presetClass="entr" presetSubtype="0" fill="hold" nodeType="withEffect">
                                  <p:stCondLst>
                                    <p:cond delay="2600"/>
                                  </p:stCondLst>
                                  <p:childTnLst>
                                    <p:set>
                                      <p:cBhvr>
                                        <p:cTn id="87" dur="1" fill="hold">
                                          <p:stCondLst>
                                            <p:cond delay="0"/>
                                          </p:stCondLst>
                                        </p:cTn>
                                        <p:tgtEl>
                                          <p:spTgt spid="102"/>
                                        </p:tgtEl>
                                        <p:attrNameLst>
                                          <p:attrName>style.visibility</p:attrName>
                                        </p:attrNameLst>
                                      </p:cBhvr>
                                      <p:to>
                                        <p:strVal val="visible"/>
                                      </p:to>
                                    </p:set>
                                    <p:animEffect transition="in" filter="fade">
                                      <p:cBhvr>
                                        <p:cTn id="88" dur="100"/>
                                        <p:tgtEl>
                                          <p:spTgt spid="102"/>
                                        </p:tgtEl>
                                      </p:cBhvr>
                                    </p:animEffect>
                                  </p:childTnLst>
                                </p:cTn>
                              </p:par>
                              <p:par>
                                <p:cTn id="89" presetID="10" presetClass="entr" presetSubtype="0" fill="hold" nodeType="withEffect">
                                  <p:stCondLst>
                                    <p:cond delay="2700"/>
                                  </p:stCondLst>
                                  <p:childTnLst>
                                    <p:set>
                                      <p:cBhvr>
                                        <p:cTn id="90" dur="1" fill="hold">
                                          <p:stCondLst>
                                            <p:cond delay="0"/>
                                          </p:stCondLst>
                                        </p:cTn>
                                        <p:tgtEl>
                                          <p:spTgt spid="105"/>
                                        </p:tgtEl>
                                        <p:attrNameLst>
                                          <p:attrName>style.visibility</p:attrName>
                                        </p:attrNameLst>
                                      </p:cBhvr>
                                      <p:to>
                                        <p:strVal val="visible"/>
                                      </p:to>
                                    </p:set>
                                    <p:animEffect transition="in" filter="fade">
                                      <p:cBhvr>
                                        <p:cTn id="91" dur="100"/>
                                        <p:tgtEl>
                                          <p:spTgt spid="105"/>
                                        </p:tgtEl>
                                      </p:cBhvr>
                                    </p:animEffect>
                                  </p:childTnLst>
                                </p:cTn>
                              </p:par>
                              <p:par>
                                <p:cTn id="92" presetID="10" presetClass="entr" presetSubtype="0" fill="hold" nodeType="withEffect">
                                  <p:stCondLst>
                                    <p:cond delay="2800"/>
                                  </p:stCondLst>
                                  <p:childTnLst>
                                    <p:set>
                                      <p:cBhvr>
                                        <p:cTn id="93" dur="1" fill="hold">
                                          <p:stCondLst>
                                            <p:cond delay="0"/>
                                          </p:stCondLst>
                                        </p:cTn>
                                        <p:tgtEl>
                                          <p:spTgt spid="108"/>
                                        </p:tgtEl>
                                        <p:attrNameLst>
                                          <p:attrName>style.visibility</p:attrName>
                                        </p:attrNameLst>
                                      </p:cBhvr>
                                      <p:to>
                                        <p:strVal val="visible"/>
                                      </p:to>
                                    </p:set>
                                    <p:animEffect transition="in" filter="fade">
                                      <p:cBhvr>
                                        <p:cTn id="94" dur="100"/>
                                        <p:tgtEl>
                                          <p:spTgt spid="108"/>
                                        </p:tgtEl>
                                      </p:cBhvr>
                                    </p:animEffect>
                                  </p:childTnLst>
                                </p:cTn>
                              </p:par>
                              <p:par>
                                <p:cTn id="95" presetID="10" presetClass="entr" presetSubtype="0" fill="hold" nodeType="withEffect">
                                  <p:stCondLst>
                                    <p:cond delay="2900"/>
                                  </p:stCondLst>
                                  <p:childTnLst>
                                    <p:set>
                                      <p:cBhvr>
                                        <p:cTn id="96" dur="1" fill="hold">
                                          <p:stCondLst>
                                            <p:cond delay="0"/>
                                          </p:stCondLst>
                                        </p:cTn>
                                        <p:tgtEl>
                                          <p:spTgt spid="111"/>
                                        </p:tgtEl>
                                        <p:attrNameLst>
                                          <p:attrName>style.visibility</p:attrName>
                                        </p:attrNameLst>
                                      </p:cBhvr>
                                      <p:to>
                                        <p:strVal val="visible"/>
                                      </p:to>
                                    </p:set>
                                    <p:animEffect transition="in" filter="fade">
                                      <p:cBhvr>
                                        <p:cTn id="97" dur="100"/>
                                        <p:tgtEl>
                                          <p:spTgt spid="111"/>
                                        </p:tgtEl>
                                      </p:cBhvr>
                                    </p:animEffect>
                                  </p:childTnLst>
                                </p:cTn>
                              </p:par>
                              <p:par>
                                <p:cTn id="98" presetID="10" presetClass="entr" presetSubtype="0" fill="hold" nodeType="withEffect">
                                  <p:stCondLst>
                                    <p:cond delay="3000"/>
                                  </p:stCondLst>
                                  <p:childTnLst>
                                    <p:set>
                                      <p:cBhvr>
                                        <p:cTn id="99" dur="1" fill="hold">
                                          <p:stCondLst>
                                            <p:cond delay="0"/>
                                          </p:stCondLst>
                                        </p:cTn>
                                        <p:tgtEl>
                                          <p:spTgt spid="114"/>
                                        </p:tgtEl>
                                        <p:attrNameLst>
                                          <p:attrName>style.visibility</p:attrName>
                                        </p:attrNameLst>
                                      </p:cBhvr>
                                      <p:to>
                                        <p:strVal val="visible"/>
                                      </p:to>
                                    </p:set>
                                    <p:animEffect transition="in" filter="fade">
                                      <p:cBhvr>
                                        <p:cTn id="100" dur="100"/>
                                        <p:tgtEl>
                                          <p:spTgt spid="114"/>
                                        </p:tgtEl>
                                      </p:cBhvr>
                                    </p:animEffect>
                                  </p:childTnLst>
                                </p:cTn>
                              </p:par>
                              <p:par>
                                <p:cTn id="101" presetID="10" presetClass="entr" presetSubtype="0" fill="hold" nodeType="withEffect">
                                  <p:stCondLst>
                                    <p:cond delay="3100"/>
                                  </p:stCondLst>
                                  <p:childTnLst>
                                    <p:set>
                                      <p:cBhvr>
                                        <p:cTn id="102" dur="1" fill="hold">
                                          <p:stCondLst>
                                            <p:cond delay="0"/>
                                          </p:stCondLst>
                                        </p:cTn>
                                        <p:tgtEl>
                                          <p:spTgt spid="117"/>
                                        </p:tgtEl>
                                        <p:attrNameLst>
                                          <p:attrName>style.visibility</p:attrName>
                                        </p:attrNameLst>
                                      </p:cBhvr>
                                      <p:to>
                                        <p:strVal val="visible"/>
                                      </p:to>
                                    </p:set>
                                    <p:animEffect transition="in" filter="fade">
                                      <p:cBhvr>
                                        <p:cTn id="103" dur="100"/>
                                        <p:tgtEl>
                                          <p:spTgt spid="117"/>
                                        </p:tgtEl>
                                      </p:cBhvr>
                                    </p:animEffect>
                                  </p:childTnLst>
                                </p:cTn>
                              </p:par>
                              <p:par>
                                <p:cTn id="104" presetID="10" presetClass="entr" presetSubtype="0" fill="hold" nodeType="withEffect">
                                  <p:stCondLst>
                                    <p:cond delay="3200"/>
                                  </p:stCondLst>
                                  <p:childTnLst>
                                    <p:set>
                                      <p:cBhvr>
                                        <p:cTn id="105" dur="1" fill="hold">
                                          <p:stCondLst>
                                            <p:cond delay="0"/>
                                          </p:stCondLst>
                                        </p:cTn>
                                        <p:tgtEl>
                                          <p:spTgt spid="120"/>
                                        </p:tgtEl>
                                        <p:attrNameLst>
                                          <p:attrName>style.visibility</p:attrName>
                                        </p:attrNameLst>
                                      </p:cBhvr>
                                      <p:to>
                                        <p:strVal val="visible"/>
                                      </p:to>
                                    </p:set>
                                    <p:animEffect transition="in" filter="fade">
                                      <p:cBhvr>
                                        <p:cTn id="106" dur="100"/>
                                        <p:tgtEl>
                                          <p:spTgt spid="120"/>
                                        </p:tgtEl>
                                      </p:cBhvr>
                                    </p:animEffect>
                                  </p:childTnLst>
                                </p:cTn>
                              </p:par>
                              <p:par>
                                <p:cTn id="107" presetID="10" presetClass="entr" presetSubtype="0" fill="hold" nodeType="withEffect">
                                  <p:stCondLst>
                                    <p:cond delay="3300"/>
                                  </p:stCondLst>
                                  <p:childTnLst>
                                    <p:set>
                                      <p:cBhvr>
                                        <p:cTn id="108" dur="1" fill="hold">
                                          <p:stCondLst>
                                            <p:cond delay="0"/>
                                          </p:stCondLst>
                                        </p:cTn>
                                        <p:tgtEl>
                                          <p:spTgt spid="123"/>
                                        </p:tgtEl>
                                        <p:attrNameLst>
                                          <p:attrName>style.visibility</p:attrName>
                                        </p:attrNameLst>
                                      </p:cBhvr>
                                      <p:to>
                                        <p:strVal val="visible"/>
                                      </p:to>
                                    </p:set>
                                    <p:animEffect transition="in" filter="fade">
                                      <p:cBhvr>
                                        <p:cTn id="109" dur="100"/>
                                        <p:tgtEl>
                                          <p:spTgt spid="123"/>
                                        </p:tgtEl>
                                      </p:cBhvr>
                                    </p:animEffect>
                                  </p:childTnLst>
                                </p:cTn>
                              </p:par>
                              <p:par>
                                <p:cTn id="110" presetID="10" presetClass="entr" presetSubtype="0" fill="hold" nodeType="withEffect">
                                  <p:stCondLst>
                                    <p:cond delay="3400"/>
                                  </p:stCondLst>
                                  <p:childTnLst>
                                    <p:set>
                                      <p:cBhvr>
                                        <p:cTn id="111" dur="1" fill="hold">
                                          <p:stCondLst>
                                            <p:cond delay="0"/>
                                          </p:stCondLst>
                                        </p:cTn>
                                        <p:tgtEl>
                                          <p:spTgt spid="126"/>
                                        </p:tgtEl>
                                        <p:attrNameLst>
                                          <p:attrName>style.visibility</p:attrName>
                                        </p:attrNameLst>
                                      </p:cBhvr>
                                      <p:to>
                                        <p:strVal val="visible"/>
                                      </p:to>
                                    </p:set>
                                    <p:animEffect transition="in" filter="fade">
                                      <p:cBhvr>
                                        <p:cTn id="112" dur="100"/>
                                        <p:tgtEl>
                                          <p:spTgt spid="126"/>
                                        </p:tgtEl>
                                      </p:cBhvr>
                                    </p:animEffect>
                                  </p:childTnLst>
                                </p:cTn>
                              </p:par>
                              <p:par>
                                <p:cTn id="113" presetID="10" presetClass="entr" presetSubtype="0" fill="hold" nodeType="withEffect">
                                  <p:stCondLst>
                                    <p:cond delay="3500"/>
                                  </p:stCondLst>
                                  <p:childTnLst>
                                    <p:set>
                                      <p:cBhvr>
                                        <p:cTn id="114" dur="1" fill="hold">
                                          <p:stCondLst>
                                            <p:cond delay="0"/>
                                          </p:stCondLst>
                                        </p:cTn>
                                        <p:tgtEl>
                                          <p:spTgt spid="129"/>
                                        </p:tgtEl>
                                        <p:attrNameLst>
                                          <p:attrName>style.visibility</p:attrName>
                                        </p:attrNameLst>
                                      </p:cBhvr>
                                      <p:to>
                                        <p:strVal val="visible"/>
                                      </p:to>
                                    </p:set>
                                    <p:animEffect transition="in" filter="fade">
                                      <p:cBhvr>
                                        <p:cTn id="115" dur="100"/>
                                        <p:tgtEl>
                                          <p:spTgt spid="129"/>
                                        </p:tgtEl>
                                      </p:cBhvr>
                                    </p:animEffect>
                                  </p:childTnLst>
                                </p:cTn>
                              </p:par>
                              <p:par>
                                <p:cTn id="116" presetID="10" presetClass="entr" presetSubtype="0" fill="hold" nodeType="withEffect">
                                  <p:stCondLst>
                                    <p:cond delay="3600"/>
                                  </p:stCondLst>
                                  <p:childTnLst>
                                    <p:set>
                                      <p:cBhvr>
                                        <p:cTn id="117" dur="1" fill="hold">
                                          <p:stCondLst>
                                            <p:cond delay="0"/>
                                          </p:stCondLst>
                                        </p:cTn>
                                        <p:tgtEl>
                                          <p:spTgt spid="132"/>
                                        </p:tgtEl>
                                        <p:attrNameLst>
                                          <p:attrName>style.visibility</p:attrName>
                                        </p:attrNameLst>
                                      </p:cBhvr>
                                      <p:to>
                                        <p:strVal val="visible"/>
                                      </p:to>
                                    </p:set>
                                    <p:animEffect transition="in" filter="fade">
                                      <p:cBhvr>
                                        <p:cTn id="118" dur="100"/>
                                        <p:tgtEl>
                                          <p:spTgt spid="132"/>
                                        </p:tgtEl>
                                      </p:cBhvr>
                                    </p:animEffect>
                                  </p:childTnLst>
                                </p:cTn>
                              </p:par>
                              <p:par>
                                <p:cTn id="119" presetID="10" presetClass="entr" presetSubtype="0" fill="hold" nodeType="withEffect">
                                  <p:stCondLst>
                                    <p:cond delay="3700"/>
                                  </p:stCondLst>
                                  <p:childTnLst>
                                    <p:set>
                                      <p:cBhvr>
                                        <p:cTn id="120" dur="1" fill="hold">
                                          <p:stCondLst>
                                            <p:cond delay="0"/>
                                          </p:stCondLst>
                                        </p:cTn>
                                        <p:tgtEl>
                                          <p:spTgt spid="135"/>
                                        </p:tgtEl>
                                        <p:attrNameLst>
                                          <p:attrName>style.visibility</p:attrName>
                                        </p:attrNameLst>
                                      </p:cBhvr>
                                      <p:to>
                                        <p:strVal val="visible"/>
                                      </p:to>
                                    </p:set>
                                    <p:animEffect transition="in" filter="fade">
                                      <p:cBhvr>
                                        <p:cTn id="121" dur="100"/>
                                        <p:tgtEl>
                                          <p:spTgt spid="135"/>
                                        </p:tgtEl>
                                      </p:cBhvr>
                                    </p:animEffect>
                                  </p:childTnLst>
                                </p:cTn>
                              </p:par>
                              <p:par>
                                <p:cTn id="122" presetID="10" presetClass="entr" presetSubtype="0" fill="hold" nodeType="withEffect">
                                  <p:stCondLst>
                                    <p:cond delay="3800"/>
                                  </p:stCondLst>
                                  <p:childTnLst>
                                    <p:set>
                                      <p:cBhvr>
                                        <p:cTn id="123" dur="1" fill="hold">
                                          <p:stCondLst>
                                            <p:cond delay="0"/>
                                          </p:stCondLst>
                                        </p:cTn>
                                        <p:tgtEl>
                                          <p:spTgt spid="138"/>
                                        </p:tgtEl>
                                        <p:attrNameLst>
                                          <p:attrName>style.visibility</p:attrName>
                                        </p:attrNameLst>
                                      </p:cBhvr>
                                      <p:to>
                                        <p:strVal val="visible"/>
                                      </p:to>
                                    </p:set>
                                    <p:animEffect transition="in" filter="fade">
                                      <p:cBhvr>
                                        <p:cTn id="124" dur="100"/>
                                        <p:tgtEl>
                                          <p:spTgt spid="138"/>
                                        </p:tgtEl>
                                      </p:cBhvr>
                                    </p:animEffect>
                                  </p:childTnLst>
                                </p:cTn>
                              </p:par>
                              <p:par>
                                <p:cTn id="125" presetID="10" presetClass="entr" presetSubtype="0" fill="hold" nodeType="withEffect">
                                  <p:stCondLst>
                                    <p:cond delay="3900"/>
                                  </p:stCondLst>
                                  <p:childTnLst>
                                    <p:set>
                                      <p:cBhvr>
                                        <p:cTn id="126" dur="1" fill="hold">
                                          <p:stCondLst>
                                            <p:cond delay="0"/>
                                          </p:stCondLst>
                                        </p:cTn>
                                        <p:tgtEl>
                                          <p:spTgt spid="141"/>
                                        </p:tgtEl>
                                        <p:attrNameLst>
                                          <p:attrName>style.visibility</p:attrName>
                                        </p:attrNameLst>
                                      </p:cBhvr>
                                      <p:to>
                                        <p:strVal val="visible"/>
                                      </p:to>
                                    </p:set>
                                    <p:animEffect transition="in" filter="fade">
                                      <p:cBhvr>
                                        <p:cTn id="127" dur="100"/>
                                        <p:tgtEl>
                                          <p:spTgt spid="141"/>
                                        </p:tgtEl>
                                      </p:cBhvr>
                                    </p:animEffect>
                                  </p:childTnLst>
                                </p:cTn>
                              </p:par>
                              <p:par>
                                <p:cTn id="128" presetID="10" presetClass="entr" presetSubtype="0" fill="hold" nodeType="withEffect">
                                  <p:stCondLst>
                                    <p:cond delay="4000"/>
                                  </p:stCondLst>
                                  <p:childTnLst>
                                    <p:set>
                                      <p:cBhvr>
                                        <p:cTn id="129" dur="1" fill="hold">
                                          <p:stCondLst>
                                            <p:cond delay="0"/>
                                          </p:stCondLst>
                                        </p:cTn>
                                        <p:tgtEl>
                                          <p:spTgt spid="144"/>
                                        </p:tgtEl>
                                        <p:attrNameLst>
                                          <p:attrName>style.visibility</p:attrName>
                                        </p:attrNameLst>
                                      </p:cBhvr>
                                      <p:to>
                                        <p:strVal val="visible"/>
                                      </p:to>
                                    </p:set>
                                    <p:animEffect transition="in" filter="fade">
                                      <p:cBhvr>
                                        <p:cTn id="130" dur="100"/>
                                        <p:tgtEl>
                                          <p:spTgt spid="144"/>
                                        </p:tgtEl>
                                      </p:cBhvr>
                                    </p:animEffect>
                                  </p:childTnLst>
                                </p:cTn>
                              </p:par>
                              <p:par>
                                <p:cTn id="131" presetID="10" presetClass="entr" presetSubtype="0" fill="hold" nodeType="withEffect">
                                  <p:stCondLst>
                                    <p:cond delay="4100"/>
                                  </p:stCondLst>
                                  <p:childTnLst>
                                    <p:set>
                                      <p:cBhvr>
                                        <p:cTn id="132" dur="1" fill="hold">
                                          <p:stCondLst>
                                            <p:cond delay="0"/>
                                          </p:stCondLst>
                                        </p:cTn>
                                        <p:tgtEl>
                                          <p:spTgt spid="147"/>
                                        </p:tgtEl>
                                        <p:attrNameLst>
                                          <p:attrName>style.visibility</p:attrName>
                                        </p:attrNameLst>
                                      </p:cBhvr>
                                      <p:to>
                                        <p:strVal val="visible"/>
                                      </p:to>
                                    </p:set>
                                    <p:animEffect transition="in" filter="fade">
                                      <p:cBhvr>
                                        <p:cTn id="133" dur="100"/>
                                        <p:tgtEl>
                                          <p:spTgt spid="147"/>
                                        </p:tgtEl>
                                      </p:cBhvr>
                                    </p:animEffect>
                                  </p:childTnLst>
                                </p:cTn>
                              </p:par>
                              <p:par>
                                <p:cTn id="134" presetID="10" presetClass="entr" presetSubtype="0" fill="hold" nodeType="withEffect">
                                  <p:stCondLst>
                                    <p:cond delay="4200"/>
                                  </p:stCondLst>
                                  <p:childTnLst>
                                    <p:set>
                                      <p:cBhvr>
                                        <p:cTn id="135" dur="1" fill="hold">
                                          <p:stCondLst>
                                            <p:cond delay="0"/>
                                          </p:stCondLst>
                                        </p:cTn>
                                        <p:tgtEl>
                                          <p:spTgt spid="153"/>
                                        </p:tgtEl>
                                        <p:attrNameLst>
                                          <p:attrName>style.visibility</p:attrName>
                                        </p:attrNameLst>
                                      </p:cBhvr>
                                      <p:to>
                                        <p:strVal val="visible"/>
                                      </p:to>
                                    </p:set>
                                    <p:animEffect transition="in" filter="fade">
                                      <p:cBhvr>
                                        <p:cTn id="136" dur="100"/>
                                        <p:tgtEl>
                                          <p:spTgt spid="153"/>
                                        </p:tgtEl>
                                      </p:cBhvr>
                                    </p:animEffect>
                                  </p:childTnLst>
                                </p:cTn>
                              </p:par>
                              <p:par>
                                <p:cTn id="137" presetID="10" presetClass="entr" presetSubtype="0" fill="hold" nodeType="withEffect">
                                  <p:stCondLst>
                                    <p:cond delay="4300"/>
                                  </p:stCondLst>
                                  <p:childTnLst>
                                    <p:set>
                                      <p:cBhvr>
                                        <p:cTn id="138" dur="1" fill="hold">
                                          <p:stCondLst>
                                            <p:cond delay="0"/>
                                          </p:stCondLst>
                                        </p:cTn>
                                        <p:tgtEl>
                                          <p:spTgt spid="156"/>
                                        </p:tgtEl>
                                        <p:attrNameLst>
                                          <p:attrName>style.visibility</p:attrName>
                                        </p:attrNameLst>
                                      </p:cBhvr>
                                      <p:to>
                                        <p:strVal val="visible"/>
                                      </p:to>
                                    </p:set>
                                    <p:animEffect transition="in" filter="fade">
                                      <p:cBhvr>
                                        <p:cTn id="139" dur="100"/>
                                        <p:tgtEl>
                                          <p:spTgt spid="156"/>
                                        </p:tgtEl>
                                      </p:cBhvr>
                                    </p:animEffect>
                                  </p:childTnLst>
                                </p:cTn>
                              </p:par>
                              <p:par>
                                <p:cTn id="140" presetID="10" presetClass="entr" presetSubtype="0" fill="hold" nodeType="withEffect">
                                  <p:stCondLst>
                                    <p:cond delay="4400"/>
                                  </p:stCondLst>
                                  <p:childTnLst>
                                    <p:set>
                                      <p:cBhvr>
                                        <p:cTn id="141" dur="1" fill="hold">
                                          <p:stCondLst>
                                            <p:cond delay="0"/>
                                          </p:stCondLst>
                                        </p:cTn>
                                        <p:tgtEl>
                                          <p:spTgt spid="159"/>
                                        </p:tgtEl>
                                        <p:attrNameLst>
                                          <p:attrName>style.visibility</p:attrName>
                                        </p:attrNameLst>
                                      </p:cBhvr>
                                      <p:to>
                                        <p:strVal val="visible"/>
                                      </p:to>
                                    </p:set>
                                    <p:animEffect transition="in" filter="fade">
                                      <p:cBhvr>
                                        <p:cTn id="142" dur="100"/>
                                        <p:tgtEl>
                                          <p:spTgt spid="159"/>
                                        </p:tgtEl>
                                      </p:cBhvr>
                                    </p:animEffect>
                                  </p:childTnLst>
                                </p:cTn>
                              </p:par>
                              <p:par>
                                <p:cTn id="143" presetID="10" presetClass="entr" presetSubtype="0" fill="hold" nodeType="withEffect">
                                  <p:stCondLst>
                                    <p:cond delay="4500"/>
                                  </p:stCondLst>
                                  <p:childTnLst>
                                    <p:set>
                                      <p:cBhvr>
                                        <p:cTn id="144" dur="1" fill="hold">
                                          <p:stCondLst>
                                            <p:cond delay="0"/>
                                          </p:stCondLst>
                                        </p:cTn>
                                        <p:tgtEl>
                                          <p:spTgt spid="162"/>
                                        </p:tgtEl>
                                        <p:attrNameLst>
                                          <p:attrName>style.visibility</p:attrName>
                                        </p:attrNameLst>
                                      </p:cBhvr>
                                      <p:to>
                                        <p:strVal val="visible"/>
                                      </p:to>
                                    </p:set>
                                    <p:animEffect transition="in" filter="fade">
                                      <p:cBhvr>
                                        <p:cTn id="145" dur="100"/>
                                        <p:tgtEl>
                                          <p:spTgt spid="162"/>
                                        </p:tgtEl>
                                      </p:cBhvr>
                                    </p:animEffect>
                                  </p:childTnLst>
                                </p:cTn>
                              </p:par>
                              <p:par>
                                <p:cTn id="146" presetID="10" presetClass="entr" presetSubtype="0" fill="hold" nodeType="withEffect">
                                  <p:stCondLst>
                                    <p:cond delay="4600"/>
                                  </p:stCondLst>
                                  <p:childTnLst>
                                    <p:set>
                                      <p:cBhvr>
                                        <p:cTn id="147" dur="1" fill="hold">
                                          <p:stCondLst>
                                            <p:cond delay="0"/>
                                          </p:stCondLst>
                                        </p:cTn>
                                        <p:tgtEl>
                                          <p:spTgt spid="165"/>
                                        </p:tgtEl>
                                        <p:attrNameLst>
                                          <p:attrName>style.visibility</p:attrName>
                                        </p:attrNameLst>
                                      </p:cBhvr>
                                      <p:to>
                                        <p:strVal val="visible"/>
                                      </p:to>
                                    </p:set>
                                    <p:animEffect transition="in" filter="fade">
                                      <p:cBhvr>
                                        <p:cTn id="148" dur="100"/>
                                        <p:tgtEl>
                                          <p:spTgt spid="165"/>
                                        </p:tgtEl>
                                      </p:cBhvr>
                                    </p:animEffect>
                                  </p:childTnLst>
                                </p:cTn>
                              </p:par>
                              <p:par>
                                <p:cTn id="149" presetID="10" presetClass="entr" presetSubtype="0" fill="hold" nodeType="withEffect">
                                  <p:stCondLst>
                                    <p:cond delay="4700"/>
                                  </p:stCondLst>
                                  <p:childTnLst>
                                    <p:set>
                                      <p:cBhvr>
                                        <p:cTn id="150" dur="1" fill="hold">
                                          <p:stCondLst>
                                            <p:cond delay="0"/>
                                          </p:stCondLst>
                                        </p:cTn>
                                        <p:tgtEl>
                                          <p:spTgt spid="171"/>
                                        </p:tgtEl>
                                        <p:attrNameLst>
                                          <p:attrName>style.visibility</p:attrName>
                                        </p:attrNameLst>
                                      </p:cBhvr>
                                      <p:to>
                                        <p:strVal val="visible"/>
                                      </p:to>
                                    </p:set>
                                    <p:animEffect transition="in" filter="fade">
                                      <p:cBhvr>
                                        <p:cTn id="151" dur="100"/>
                                        <p:tgtEl>
                                          <p:spTgt spid="171"/>
                                        </p:tgtEl>
                                      </p:cBhvr>
                                    </p:animEffect>
                                  </p:childTnLst>
                                </p:cTn>
                              </p:par>
                              <p:par>
                                <p:cTn id="152" presetID="10" presetClass="entr" presetSubtype="0" fill="hold" nodeType="withEffect">
                                  <p:stCondLst>
                                    <p:cond delay="4800"/>
                                  </p:stCondLst>
                                  <p:childTnLst>
                                    <p:set>
                                      <p:cBhvr>
                                        <p:cTn id="153" dur="1" fill="hold">
                                          <p:stCondLst>
                                            <p:cond delay="0"/>
                                          </p:stCondLst>
                                        </p:cTn>
                                        <p:tgtEl>
                                          <p:spTgt spid="177"/>
                                        </p:tgtEl>
                                        <p:attrNameLst>
                                          <p:attrName>style.visibility</p:attrName>
                                        </p:attrNameLst>
                                      </p:cBhvr>
                                      <p:to>
                                        <p:strVal val="visible"/>
                                      </p:to>
                                    </p:set>
                                    <p:animEffect transition="in" filter="fade">
                                      <p:cBhvr>
                                        <p:cTn id="154" dur="100"/>
                                        <p:tgtEl>
                                          <p:spTgt spid="177"/>
                                        </p:tgtEl>
                                      </p:cBhvr>
                                    </p:animEffect>
                                  </p:childTnLst>
                                </p:cTn>
                              </p:par>
                              <p:par>
                                <p:cTn id="155" presetID="10" presetClass="entr" presetSubtype="0" fill="hold" nodeType="withEffect">
                                  <p:stCondLst>
                                    <p:cond delay="4800"/>
                                  </p:stCondLst>
                                  <p:childTnLst>
                                    <p:set>
                                      <p:cBhvr>
                                        <p:cTn id="156" dur="1" fill="hold">
                                          <p:stCondLst>
                                            <p:cond delay="0"/>
                                          </p:stCondLst>
                                        </p:cTn>
                                        <p:tgtEl>
                                          <p:spTgt spid="180"/>
                                        </p:tgtEl>
                                        <p:attrNameLst>
                                          <p:attrName>style.visibility</p:attrName>
                                        </p:attrNameLst>
                                      </p:cBhvr>
                                      <p:to>
                                        <p:strVal val="visible"/>
                                      </p:to>
                                    </p:set>
                                    <p:animEffect transition="in" filter="fade">
                                      <p:cBhvr>
                                        <p:cTn id="157" dur="100"/>
                                        <p:tgtEl>
                                          <p:spTgt spid="180"/>
                                        </p:tgtEl>
                                      </p:cBhvr>
                                    </p:animEffect>
                                  </p:childTnLst>
                                </p:cTn>
                              </p:par>
                              <p:par>
                                <p:cTn id="158" presetID="10" presetClass="entr" presetSubtype="0" fill="hold" nodeType="withEffect">
                                  <p:stCondLst>
                                    <p:cond delay="4900"/>
                                  </p:stCondLst>
                                  <p:childTnLst>
                                    <p:set>
                                      <p:cBhvr>
                                        <p:cTn id="159" dur="1" fill="hold">
                                          <p:stCondLst>
                                            <p:cond delay="0"/>
                                          </p:stCondLst>
                                        </p:cTn>
                                        <p:tgtEl>
                                          <p:spTgt spid="183"/>
                                        </p:tgtEl>
                                        <p:attrNameLst>
                                          <p:attrName>style.visibility</p:attrName>
                                        </p:attrNameLst>
                                      </p:cBhvr>
                                      <p:to>
                                        <p:strVal val="visible"/>
                                      </p:to>
                                    </p:set>
                                    <p:animEffect transition="in" filter="fade">
                                      <p:cBhvr>
                                        <p:cTn id="160" dur="100"/>
                                        <p:tgtEl>
                                          <p:spTgt spid="183"/>
                                        </p:tgtEl>
                                      </p:cBhvr>
                                    </p:animEffect>
                                  </p:childTnLst>
                                </p:cTn>
                              </p:par>
                              <p:par>
                                <p:cTn id="161" presetID="10" presetClass="entr" presetSubtype="0" fill="hold" nodeType="withEffect">
                                  <p:stCondLst>
                                    <p:cond delay="5000"/>
                                  </p:stCondLst>
                                  <p:childTnLst>
                                    <p:set>
                                      <p:cBhvr>
                                        <p:cTn id="162" dur="1" fill="hold">
                                          <p:stCondLst>
                                            <p:cond delay="0"/>
                                          </p:stCondLst>
                                        </p:cTn>
                                        <p:tgtEl>
                                          <p:spTgt spid="186"/>
                                        </p:tgtEl>
                                        <p:attrNameLst>
                                          <p:attrName>style.visibility</p:attrName>
                                        </p:attrNameLst>
                                      </p:cBhvr>
                                      <p:to>
                                        <p:strVal val="visible"/>
                                      </p:to>
                                    </p:set>
                                    <p:animEffect transition="in" filter="fade">
                                      <p:cBhvr>
                                        <p:cTn id="163" dur="100"/>
                                        <p:tgtEl>
                                          <p:spTgt spid="186"/>
                                        </p:tgtEl>
                                      </p:cBhvr>
                                    </p:animEffect>
                                  </p:childTnLst>
                                </p:cTn>
                              </p:par>
                              <p:par>
                                <p:cTn id="164" presetID="10" presetClass="entr" presetSubtype="0" fill="hold" nodeType="withEffect">
                                  <p:stCondLst>
                                    <p:cond delay="5100"/>
                                  </p:stCondLst>
                                  <p:childTnLst>
                                    <p:set>
                                      <p:cBhvr>
                                        <p:cTn id="165" dur="1" fill="hold">
                                          <p:stCondLst>
                                            <p:cond delay="0"/>
                                          </p:stCondLst>
                                        </p:cTn>
                                        <p:tgtEl>
                                          <p:spTgt spid="189"/>
                                        </p:tgtEl>
                                        <p:attrNameLst>
                                          <p:attrName>style.visibility</p:attrName>
                                        </p:attrNameLst>
                                      </p:cBhvr>
                                      <p:to>
                                        <p:strVal val="visible"/>
                                      </p:to>
                                    </p:set>
                                    <p:animEffect transition="in" filter="fade">
                                      <p:cBhvr>
                                        <p:cTn id="166" dur="100"/>
                                        <p:tgtEl>
                                          <p:spTgt spid="189"/>
                                        </p:tgtEl>
                                      </p:cBhvr>
                                    </p:animEffect>
                                  </p:childTnLst>
                                </p:cTn>
                              </p:par>
                              <p:par>
                                <p:cTn id="167" presetID="10" presetClass="entr" presetSubtype="0" fill="hold" nodeType="withEffect">
                                  <p:stCondLst>
                                    <p:cond delay="5200"/>
                                  </p:stCondLst>
                                  <p:childTnLst>
                                    <p:set>
                                      <p:cBhvr>
                                        <p:cTn id="168" dur="1" fill="hold">
                                          <p:stCondLst>
                                            <p:cond delay="0"/>
                                          </p:stCondLst>
                                        </p:cTn>
                                        <p:tgtEl>
                                          <p:spTgt spid="192"/>
                                        </p:tgtEl>
                                        <p:attrNameLst>
                                          <p:attrName>style.visibility</p:attrName>
                                        </p:attrNameLst>
                                      </p:cBhvr>
                                      <p:to>
                                        <p:strVal val="visible"/>
                                      </p:to>
                                    </p:set>
                                    <p:animEffect transition="in" filter="fade">
                                      <p:cBhvr>
                                        <p:cTn id="169" dur="100"/>
                                        <p:tgtEl>
                                          <p:spTgt spid="192"/>
                                        </p:tgtEl>
                                      </p:cBhvr>
                                    </p:animEffect>
                                  </p:childTnLst>
                                </p:cTn>
                              </p:par>
                              <p:par>
                                <p:cTn id="170" presetID="10" presetClass="entr" presetSubtype="0" fill="hold" nodeType="withEffect">
                                  <p:stCondLst>
                                    <p:cond delay="5300"/>
                                  </p:stCondLst>
                                  <p:childTnLst>
                                    <p:set>
                                      <p:cBhvr>
                                        <p:cTn id="171" dur="1" fill="hold">
                                          <p:stCondLst>
                                            <p:cond delay="0"/>
                                          </p:stCondLst>
                                        </p:cTn>
                                        <p:tgtEl>
                                          <p:spTgt spid="195"/>
                                        </p:tgtEl>
                                        <p:attrNameLst>
                                          <p:attrName>style.visibility</p:attrName>
                                        </p:attrNameLst>
                                      </p:cBhvr>
                                      <p:to>
                                        <p:strVal val="visible"/>
                                      </p:to>
                                    </p:set>
                                    <p:animEffect transition="in" filter="fade">
                                      <p:cBhvr>
                                        <p:cTn id="172" dur="100"/>
                                        <p:tgtEl>
                                          <p:spTgt spid="195"/>
                                        </p:tgtEl>
                                      </p:cBhvr>
                                    </p:animEffect>
                                  </p:childTnLst>
                                </p:cTn>
                              </p:par>
                              <p:par>
                                <p:cTn id="173" presetID="10" presetClass="entr" presetSubtype="0" fill="hold" nodeType="withEffect">
                                  <p:stCondLst>
                                    <p:cond delay="5400"/>
                                  </p:stCondLst>
                                  <p:childTnLst>
                                    <p:set>
                                      <p:cBhvr>
                                        <p:cTn id="174" dur="1" fill="hold">
                                          <p:stCondLst>
                                            <p:cond delay="0"/>
                                          </p:stCondLst>
                                        </p:cTn>
                                        <p:tgtEl>
                                          <p:spTgt spid="198"/>
                                        </p:tgtEl>
                                        <p:attrNameLst>
                                          <p:attrName>style.visibility</p:attrName>
                                        </p:attrNameLst>
                                      </p:cBhvr>
                                      <p:to>
                                        <p:strVal val="visible"/>
                                      </p:to>
                                    </p:set>
                                    <p:animEffect transition="in" filter="fade">
                                      <p:cBhvr>
                                        <p:cTn id="175" dur="100"/>
                                        <p:tgtEl>
                                          <p:spTgt spid="198"/>
                                        </p:tgtEl>
                                      </p:cBhvr>
                                    </p:animEffect>
                                  </p:childTnLst>
                                </p:cTn>
                              </p:par>
                            </p:childTnLst>
                          </p:cTn>
                        </p:par>
                        <p:par>
                          <p:cTn id="176" fill="hold">
                            <p:stCondLst>
                              <p:cond delay="5500"/>
                            </p:stCondLst>
                            <p:childTnLst>
                              <p:par>
                                <p:cTn id="177" presetID="22" presetClass="entr" presetSubtype="1" fill="hold" grpId="0" nodeType="afterEffect">
                                  <p:stCondLst>
                                    <p:cond delay="0"/>
                                  </p:stCondLst>
                                  <p:childTnLst>
                                    <p:set>
                                      <p:cBhvr>
                                        <p:cTn id="178" dur="1" fill="hold">
                                          <p:stCondLst>
                                            <p:cond delay="0"/>
                                          </p:stCondLst>
                                        </p:cTn>
                                        <p:tgtEl>
                                          <p:spTgt spid="201"/>
                                        </p:tgtEl>
                                        <p:attrNameLst>
                                          <p:attrName>style.visibility</p:attrName>
                                        </p:attrNameLst>
                                      </p:cBhvr>
                                      <p:to>
                                        <p:strVal val="visible"/>
                                      </p:to>
                                    </p:set>
                                    <p:animEffect transition="in" filter="wipe(up)">
                                      <p:cBhvr>
                                        <p:cTn id="179" dur="500"/>
                                        <p:tgtEl>
                                          <p:spTgt spid="201"/>
                                        </p:tgtEl>
                                      </p:cBhvr>
                                    </p:animEffect>
                                  </p:childTnLst>
                                </p:cTn>
                              </p:par>
                            </p:childTnLst>
                          </p:cTn>
                        </p:par>
                        <p:par>
                          <p:cTn id="180" fill="hold">
                            <p:stCondLst>
                              <p:cond delay="6000"/>
                            </p:stCondLst>
                            <p:childTnLst>
                              <p:par>
                                <p:cTn id="181" presetID="10" presetClass="entr" presetSubtype="0" fill="hold" grpId="0" nodeType="afterEffect">
                                  <p:stCondLst>
                                    <p:cond delay="0"/>
                                  </p:stCondLst>
                                  <p:childTnLst>
                                    <p:set>
                                      <p:cBhvr>
                                        <p:cTn id="182" dur="1" fill="hold">
                                          <p:stCondLst>
                                            <p:cond delay="0"/>
                                          </p:stCondLst>
                                        </p:cTn>
                                        <p:tgtEl>
                                          <p:spTgt spid="202"/>
                                        </p:tgtEl>
                                        <p:attrNameLst>
                                          <p:attrName>style.visibility</p:attrName>
                                        </p:attrNameLst>
                                      </p:cBhvr>
                                      <p:to>
                                        <p:strVal val="visible"/>
                                      </p:to>
                                    </p:set>
                                    <p:animEffect transition="in" filter="fade">
                                      <p:cBhvr>
                                        <p:cTn id="183" dur="500"/>
                                        <p:tgtEl>
                                          <p:spTgt spid="202"/>
                                        </p:tgtEl>
                                      </p:cBhvr>
                                    </p:animEffect>
                                  </p:childTnLst>
                                </p:cTn>
                              </p:par>
                            </p:childTnLst>
                          </p:cTn>
                        </p:par>
                      </p:childTnLst>
                    </p:cTn>
                  </p:par>
                  <p:par>
                    <p:cTn id="184" fill="hold">
                      <p:stCondLst>
                        <p:cond delay="indefinite"/>
                      </p:stCondLst>
                      <p:childTnLst>
                        <p:par>
                          <p:cTn id="185" fill="hold">
                            <p:stCondLst>
                              <p:cond delay="0"/>
                            </p:stCondLst>
                            <p:childTnLst>
                              <p:par>
                                <p:cTn id="186" presetID="6" presetClass="emph" presetSubtype="0" fill="hold" nodeType="clickEffect">
                                  <p:stCondLst>
                                    <p:cond delay="0"/>
                                  </p:stCondLst>
                                  <p:childTnLst>
                                    <p:animScale>
                                      <p:cBhvr>
                                        <p:cTn id="187" dur="2000" fill="hold"/>
                                        <p:tgtEl>
                                          <p:spTgt spid="18"/>
                                        </p:tgtEl>
                                      </p:cBhvr>
                                      <p:by x="250000" y="250000"/>
                                    </p:animScale>
                                  </p:childTnLst>
                                </p:cTn>
                              </p:par>
                              <p:par>
                                <p:cTn id="188" presetID="63" presetClass="path" presetSubtype="0" fill="hold" nodeType="withEffect">
                                  <p:stCondLst>
                                    <p:cond delay="0"/>
                                  </p:stCondLst>
                                  <p:childTnLst>
                                    <p:animMotion origin="layout" path="M -2.77778E-7 -2.22222E-6 L 0.44497 0.275 " pathEditMode="relative" rAng="0" ptsTypes="AA">
                                      <p:cBhvr>
                                        <p:cTn id="189" dur="1000" fill="hold"/>
                                        <p:tgtEl>
                                          <p:spTgt spid="18"/>
                                        </p:tgtEl>
                                        <p:attrNameLst>
                                          <p:attrName>ppt_x</p:attrName>
                                          <p:attrName>ppt_y</p:attrName>
                                        </p:attrNameLst>
                                      </p:cBhvr>
                                      <p:rCtr x="22240" y="13750"/>
                                    </p:animMotion>
                                  </p:childTnLst>
                                </p:cTn>
                              </p:par>
                              <p:par>
                                <p:cTn id="190" presetID="10" presetClass="exit" presetSubtype="0" fill="hold" grpId="1" nodeType="withEffect">
                                  <p:stCondLst>
                                    <p:cond delay="500"/>
                                  </p:stCondLst>
                                  <p:childTnLst>
                                    <p:animEffect transition="out" filter="fade">
                                      <p:cBhvr>
                                        <p:cTn id="191" dur="500"/>
                                        <p:tgtEl>
                                          <p:spTgt spid="201"/>
                                        </p:tgtEl>
                                      </p:cBhvr>
                                    </p:animEffect>
                                    <p:set>
                                      <p:cBhvr>
                                        <p:cTn id="192" dur="1" fill="hold">
                                          <p:stCondLst>
                                            <p:cond delay="499"/>
                                          </p:stCondLst>
                                        </p:cTn>
                                        <p:tgtEl>
                                          <p:spTgt spid="201"/>
                                        </p:tgtEl>
                                        <p:attrNameLst>
                                          <p:attrName>style.visibility</p:attrName>
                                        </p:attrNameLst>
                                      </p:cBhvr>
                                      <p:to>
                                        <p:strVal val="hidden"/>
                                      </p:to>
                                    </p:set>
                                  </p:childTnLst>
                                </p:cTn>
                              </p:par>
                              <p:par>
                                <p:cTn id="193" presetID="10" presetClass="exit" presetSubtype="0" fill="hold" grpId="1" nodeType="withEffect">
                                  <p:stCondLst>
                                    <p:cond delay="500"/>
                                  </p:stCondLst>
                                  <p:childTnLst>
                                    <p:animEffect transition="out" filter="fade">
                                      <p:cBhvr>
                                        <p:cTn id="194" dur="500"/>
                                        <p:tgtEl>
                                          <p:spTgt spid="202"/>
                                        </p:tgtEl>
                                      </p:cBhvr>
                                    </p:animEffect>
                                    <p:set>
                                      <p:cBhvr>
                                        <p:cTn id="195" dur="1" fill="hold">
                                          <p:stCondLst>
                                            <p:cond delay="499"/>
                                          </p:stCondLst>
                                        </p:cTn>
                                        <p:tgtEl>
                                          <p:spTgt spid="202"/>
                                        </p:tgtEl>
                                        <p:attrNameLst>
                                          <p:attrName>style.visibility</p:attrName>
                                        </p:attrNameLst>
                                      </p:cBhvr>
                                      <p:to>
                                        <p:strVal val="hidden"/>
                                      </p:to>
                                    </p:set>
                                  </p:childTnLst>
                                </p:cTn>
                              </p:par>
                              <p:par>
                                <p:cTn id="196" presetID="10" presetClass="exit" presetSubtype="0" fill="hold" nodeType="withEffect">
                                  <p:stCondLst>
                                    <p:cond delay="500"/>
                                  </p:stCondLst>
                                  <p:childTnLst>
                                    <p:animEffect transition="out" filter="fade">
                                      <p:cBhvr>
                                        <p:cTn id="197" dur="500"/>
                                        <p:tgtEl>
                                          <p:spTgt spid="14"/>
                                        </p:tgtEl>
                                      </p:cBhvr>
                                    </p:animEffect>
                                    <p:set>
                                      <p:cBhvr>
                                        <p:cTn id="198" dur="1" fill="hold">
                                          <p:stCondLst>
                                            <p:cond delay="499"/>
                                          </p:stCondLst>
                                        </p:cTn>
                                        <p:tgtEl>
                                          <p:spTgt spid="14"/>
                                        </p:tgtEl>
                                        <p:attrNameLst>
                                          <p:attrName>style.visibility</p:attrName>
                                        </p:attrNameLst>
                                      </p:cBhvr>
                                      <p:to>
                                        <p:strVal val="hidden"/>
                                      </p:to>
                                    </p:set>
                                  </p:childTnLst>
                                </p:cTn>
                              </p:par>
                              <p:par>
                                <p:cTn id="199" presetID="10" presetClass="exit" presetSubtype="0" fill="hold" nodeType="withEffect">
                                  <p:stCondLst>
                                    <p:cond delay="500"/>
                                  </p:stCondLst>
                                  <p:childTnLst>
                                    <p:animEffect transition="out" filter="fade">
                                      <p:cBhvr>
                                        <p:cTn id="200" dur="500"/>
                                        <p:tgtEl>
                                          <p:spTgt spid="15"/>
                                        </p:tgtEl>
                                      </p:cBhvr>
                                    </p:animEffect>
                                    <p:set>
                                      <p:cBhvr>
                                        <p:cTn id="201" dur="1" fill="hold">
                                          <p:stCondLst>
                                            <p:cond delay="499"/>
                                          </p:stCondLst>
                                        </p:cTn>
                                        <p:tgtEl>
                                          <p:spTgt spid="15"/>
                                        </p:tgtEl>
                                        <p:attrNameLst>
                                          <p:attrName>style.visibility</p:attrName>
                                        </p:attrNameLst>
                                      </p:cBhvr>
                                      <p:to>
                                        <p:strVal val="hidden"/>
                                      </p:to>
                                    </p:set>
                                  </p:childTnLst>
                                </p:cTn>
                              </p:par>
                              <p:par>
                                <p:cTn id="202" presetID="10" presetClass="exit" presetSubtype="0" fill="hold" nodeType="withEffect">
                                  <p:stCondLst>
                                    <p:cond delay="500"/>
                                  </p:stCondLst>
                                  <p:childTnLst>
                                    <p:animEffect transition="out" filter="fade">
                                      <p:cBhvr>
                                        <p:cTn id="203" dur="500"/>
                                        <p:tgtEl>
                                          <p:spTgt spid="21"/>
                                        </p:tgtEl>
                                      </p:cBhvr>
                                    </p:animEffect>
                                    <p:set>
                                      <p:cBhvr>
                                        <p:cTn id="204" dur="1" fill="hold">
                                          <p:stCondLst>
                                            <p:cond delay="499"/>
                                          </p:stCondLst>
                                        </p:cTn>
                                        <p:tgtEl>
                                          <p:spTgt spid="21"/>
                                        </p:tgtEl>
                                        <p:attrNameLst>
                                          <p:attrName>style.visibility</p:attrName>
                                        </p:attrNameLst>
                                      </p:cBhvr>
                                      <p:to>
                                        <p:strVal val="hidden"/>
                                      </p:to>
                                    </p:set>
                                  </p:childTnLst>
                                </p:cTn>
                              </p:par>
                              <p:par>
                                <p:cTn id="205" presetID="10" presetClass="exit" presetSubtype="0" fill="hold" nodeType="withEffect">
                                  <p:stCondLst>
                                    <p:cond delay="500"/>
                                  </p:stCondLst>
                                  <p:childTnLst>
                                    <p:animEffect transition="out" filter="fade">
                                      <p:cBhvr>
                                        <p:cTn id="206" dur="500"/>
                                        <p:tgtEl>
                                          <p:spTgt spid="24"/>
                                        </p:tgtEl>
                                      </p:cBhvr>
                                    </p:animEffect>
                                    <p:set>
                                      <p:cBhvr>
                                        <p:cTn id="207" dur="1" fill="hold">
                                          <p:stCondLst>
                                            <p:cond delay="499"/>
                                          </p:stCondLst>
                                        </p:cTn>
                                        <p:tgtEl>
                                          <p:spTgt spid="24"/>
                                        </p:tgtEl>
                                        <p:attrNameLst>
                                          <p:attrName>style.visibility</p:attrName>
                                        </p:attrNameLst>
                                      </p:cBhvr>
                                      <p:to>
                                        <p:strVal val="hidden"/>
                                      </p:to>
                                    </p:set>
                                  </p:childTnLst>
                                </p:cTn>
                              </p:par>
                              <p:par>
                                <p:cTn id="208" presetID="10" presetClass="exit" presetSubtype="0" fill="hold" nodeType="withEffect">
                                  <p:stCondLst>
                                    <p:cond delay="500"/>
                                  </p:stCondLst>
                                  <p:childTnLst>
                                    <p:animEffect transition="out" filter="fade">
                                      <p:cBhvr>
                                        <p:cTn id="209" dur="500"/>
                                        <p:tgtEl>
                                          <p:spTgt spid="27"/>
                                        </p:tgtEl>
                                      </p:cBhvr>
                                    </p:animEffect>
                                    <p:set>
                                      <p:cBhvr>
                                        <p:cTn id="210" dur="1" fill="hold">
                                          <p:stCondLst>
                                            <p:cond delay="499"/>
                                          </p:stCondLst>
                                        </p:cTn>
                                        <p:tgtEl>
                                          <p:spTgt spid="27"/>
                                        </p:tgtEl>
                                        <p:attrNameLst>
                                          <p:attrName>style.visibility</p:attrName>
                                        </p:attrNameLst>
                                      </p:cBhvr>
                                      <p:to>
                                        <p:strVal val="hidden"/>
                                      </p:to>
                                    </p:set>
                                  </p:childTnLst>
                                </p:cTn>
                              </p:par>
                              <p:par>
                                <p:cTn id="211" presetID="10" presetClass="exit" presetSubtype="0" fill="hold" nodeType="withEffect">
                                  <p:stCondLst>
                                    <p:cond delay="500"/>
                                  </p:stCondLst>
                                  <p:childTnLst>
                                    <p:animEffect transition="out" filter="fade">
                                      <p:cBhvr>
                                        <p:cTn id="212" dur="500"/>
                                        <p:tgtEl>
                                          <p:spTgt spid="30"/>
                                        </p:tgtEl>
                                      </p:cBhvr>
                                    </p:animEffect>
                                    <p:set>
                                      <p:cBhvr>
                                        <p:cTn id="213" dur="1" fill="hold">
                                          <p:stCondLst>
                                            <p:cond delay="499"/>
                                          </p:stCondLst>
                                        </p:cTn>
                                        <p:tgtEl>
                                          <p:spTgt spid="30"/>
                                        </p:tgtEl>
                                        <p:attrNameLst>
                                          <p:attrName>style.visibility</p:attrName>
                                        </p:attrNameLst>
                                      </p:cBhvr>
                                      <p:to>
                                        <p:strVal val="hidden"/>
                                      </p:to>
                                    </p:set>
                                  </p:childTnLst>
                                </p:cTn>
                              </p:par>
                              <p:par>
                                <p:cTn id="214" presetID="10" presetClass="exit" presetSubtype="0" fill="hold" nodeType="withEffect">
                                  <p:stCondLst>
                                    <p:cond delay="500"/>
                                  </p:stCondLst>
                                  <p:childTnLst>
                                    <p:animEffect transition="out" filter="fade">
                                      <p:cBhvr>
                                        <p:cTn id="215" dur="500"/>
                                        <p:tgtEl>
                                          <p:spTgt spid="33"/>
                                        </p:tgtEl>
                                      </p:cBhvr>
                                    </p:animEffect>
                                    <p:set>
                                      <p:cBhvr>
                                        <p:cTn id="216" dur="1" fill="hold">
                                          <p:stCondLst>
                                            <p:cond delay="499"/>
                                          </p:stCondLst>
                                        </p:cTn>
                                        <p:tgtEl>
                                          <p:spTgt spid="33"/>
                                        </p:tgtEl>
                                        <p:attrNameLst>
                                          <p:attrName>style.visibility</p:attrName>
                                        </p:attrNameLst>
                                      </p:cBhvr>
                                      <p:to>
                                        <p:strVal val="hidden"/>
                                      </p:to>
                                    </p:set>
                                  </p:childTnLst>
                                </p:cTn>
                              </p:par>
                              <p:par>
                                <p:cTn id="217" presetID="10" presetClass="exit" presetSubtype="0" fill="hold" nodeType="withEffect">
                                  <p:stCondLst>
                                    <p:cond delay="500"/>
                                  </p:stCondLst>
                                  <p:childTnLst>
                                    <p:animEffect transition="out" filter="fade">
                                      <p:cBhvr>
                                        <p:cTn id="218" dur="500"/>
                                        <p:tgtEl>
                                          <p:spTgt spid="36"/>
                                        </p:tgtEl>
                                      </p:cBhvr>
                                    </p:animEffect>
                                    <p:set>
                                      <p:cBhvr>
                                        <p:cTn id="219" dur="1" fill="hold">
                                          <p:stCondLst>
                                            <p:cond delay="499"/>
                                          </p:stCondLst>
                                        </p:cTn>
                                        <p:tgtEl>
                                          <p:spTgt spid="36"/>
                                        </p:tgtEl>
                                        <p:attrNameLst>
                                          <p:attrName>style.visibility</p:attrName>
                                        </p:attrNameLst>
                                      </p:cBhvr>
                                      <p:to>
                                        <p:strVal val="hidden"/>
                                      </p:to>
                                    </p:set>
                                  </p:childTnLst>
                                </p:cTn>
                              </p:par>
                              <p:par>
                                <p:cTn id="220" presetID="10" presetClass="exit" presetSubtype="0" fill="hold" nodeType="withEffect">
                                  <p:stCondLst>
                                    <p:cond delay="500"/>
                                  </p:stCondLst>
                                  <p:childTnLst>
                                    <p:animEffect transition="out" filter="fade">
                                      <p:cBhvr>
                                        <p:cTn id="221" dur="500"/>
                                        <p:tgtEl>
                                          <p:spTgt spid="39"/>
                                        </p:tgtEl>
                                      </p:cBhvr>
                                    </p:animEffect>
                                    <p:set>
                                      <p:cBhvr>
                                        <p:cTn id="222" dur="1" fill="hold">
                                          <p:stCondLst>
                                            <p:cond delay="499"/>
                                          </p:stCondLst>
                                        </p:cTn>
                                        <p:tgtEl>
                                          <p:spTgt spid="39"/>
                                        </p:tgtEl>
                                        <p:attrNameLst>
                                          <p:attrName>style.visibility</p:attrName>
                                        </p:attrNameLst>
                                      </p:cBhvr>
                                      <p:to>
                                        <p:strVal val="hidden"/>
                                      </p:to>
                                    </p:set>
                                  </p:childTnLst>
                                </p:cTn>
                              </p:par>
                              <p:par>
                                <p:cTn id="223" presetID="10" presetClass="exit" presetSubtype="0" fill="hold" nodeType="withEffect">
                                  <p:stCondLst>
                                    <p:cond delay="500"/>
                                  </p:stCondLst>
                                  <p:childTnLst>
                                    <p:animEffect transition="out" filter="fade">
                                      <p:cBhvr>
                                        <p:cTn id="224" dur="500"/>
                                        <p:tgtEl>
                                          <p:spTgt spid="42"/>
                                        </p:tgtEl>
                                      </p:cBhvr>
                                    </p:animEffect>
                                    <p:set>
                                      <p:cBhvr>
                                        <p:cTn id="225" dur="1" fill="hold">
                                          <p:stCondLst>
                                            <p:cond delay="499"/>
                                          </p:stCondLst>
                                        </p:cTn>
                                        <p:tgtEl>
                                          <p:spTgt spid="42"/>
                                        </p:tgtEl>
                                        <p:attrNameLst>
                                          <p:attrName>style.visibility</p:attrName>
                                        </p:attrNameLst>
                                      </p:cBhvr>
                                      <p:to>
                                        <p:strVal val="hidden"/>
                                      </p:to>
                                    </p:set>
                                  </p:childTnLst>
                                </p:cTn>
                              </p:par>
                              <p:par>
                                <p:cTn id="226" presetID="10" presetClass="exit" presetSubtype="0" fill="hold" nodeType="withEffect">
                                  <p:stCondLst>
                                    <p:cond delay="500"/>
                                  </p:stCondLst>
                                  <p:childTnLst>
                                    <p:animEffect transition="out" filter="fade">
                                      <p:cBhvr>
                                        <p:cTn id="227" dur="500"/>
                                        <p:tgtEl>
                                          <p:spTgt spid="54"/>
                                        </p:tgtEl>
                                      </p:cBhvr>
                                    </p:animEffect>
                                    <p:set>
                                      <p:cBhvr>
                                        <p:cTn id="228" dur="1" fill="hold">
                                          <p:stCondLst>
                                            <p:cond delay="499"/>
                                          </p:stCondLst>
                                        </p:cTn>
                                        <p:tgtEl>
                                          <p:spTgt spid="54"/>
                                        </p:tgtEl>
                                        <p:attrNameLst>
                                          <p:attrName>style.visibility</p:attrName>
                                        </p:attrNameLst>
                                      </p:cBhvr>
                                      <p:to>
                                        <p:strVal val="hidden"/>
                                      </p:to>
                                    </p:set>
                                  </p:childTnLst>
                                </p:cTn>
                              </p:par>
                              <p:par>
                                <p:cTn id="229" presetID="10" presetClass="exit" presetSubtype="0" fill="hold" nodeType="withEffect">
                                  <p:stCondLst>
                                    <p:cond delay="500"/>
                                  </p:stCondLst>
                                  <p:childTnLst>
                                    <p:animEffect transition="out" filter="fade">
                                      <p:cBhvr>
                                        <p:cTn id="230" dur="500"/>
                                        <p:tgtEl>
                                          <p:spTgt spid="57"/>
                                        </p:tgtEl>
                                      </p:cBhvr>
                                    </p:animEffect>
                                    <p:set>
                                      <p:cBhvr>
                                        <p:cTn id="231" dur="1" fill="hold">
                                          <p:stCondLst>
                                            <p:cond delay="499"/>
                                          </p:stCondLst>
                                        </p:cTn>
                                        <p:tgtEl>
                                          <p:spTgt spid="57"/>
                                        </p:tgtEl>
                                        <p:attrNameLst>
                                          <p:attrName>style.visibility</p:attrName>
                                        </p:attrNameLst>
                                      </p:cBhvr>
                                      <p:to>
                                        <p:strVal val="hidden"/>
                                      </p:to>
                                    </p:set>
                                  </p:childTnLst>
                                </p:cTn>
                              </p:par>
                              <p:par>
                                <p:cTn id="232" presetID="10" presetClass="exit" presetSubtype="0" fill="hold" nodeType="withEffect">
                                  <p:stCondLst>
                                    <p:cond delay="500"/>
                                  </p:stCondLst>
                                  <p:childTnLst>
                                    <p:animEffect transition="out" filter="fade">
                                      <p:cBhvr>
                                        <p:cTn id="233" dur="500"/>
                                        <p:tgtEl>
                                          <p:spTgt spid="60"/>
                                        </p:tgtEl>
                                      </p:cBhvr>
                                    </p:animEffect>
                                    <p:set>
                                      <p:cBhvr>
                                        <p:cTn id="234" dur="1" fill="hold">
                                          <p:stCondLst>
                                            <p:cond delay="499"/>
                                          </p:stCondLst>
                                        </p:cTn>
                                        <p:tgtEl>
                                          <p:spTgt spid="60"/>
                                        </p:tgtEl>
                                        <p:attrNameLst>
                                          <p:attrName>style.visibility</p:attrName>
                                        </p:attrNameLst>
                                      </p:cBhvr>
                                      <p:to>
                                        <p:strVal val="hidden"/>
                                      </p:to>
                                    </p:set>
                                  </p:childTnLst>
                                </p:cTn>
                              </p:par>
                              <p:par>
                                <p:cTn id="235" presetID="10" presetClass="exit" presetSubtype="0" fill="hold" nodeType="withEffect">
                                  <p:stCondLst>
                                    <p:cond delay="500"/>
                                  </p:stCondLst>
                                  <p:childTnLst>
                                    <p:animEffect transition="out" filter="fade">
                                      <p:cBhvr>
                                        <p:cTn id="236" dur="500"/>
                                        <p:tgtEl>
                                          <p:spTgt spid="63"/>
                                        </p:tgtEl>
                                      </p:cBhvr>
                                    </p:animEffect>
                                    <p:set>
                                      <p:cBhvr>
                                        <p:cTn id="237" dur="1" fill="hold">
                                          <p:stCondLst>
                                            <p:cond delay="499"/>
                                          </p:stCondLst>
                                        </p:cTn>
                                        <p:tgtEl>
                                          <p:spTgt spid="63"/>
                                        </p:tgtEl>
                                        <p:attrNameLst>
                                          <p:attrName>style.visibility</p:attrName>
                                        </p:attrNameLst>
                                      </p:cBhvr>
                                      <p:to>
                                        <p:strVal val="hidden"/>
                                      </p:to>
                                    </p:set>
                                  </p:childTnLst>
                                </p:cTn>
                              </p:par>
                              <p:par>
                                <p:cTn id="238" presetID="10" presetClass="exit" presetSubtype="0" fill="hold" nodeType="withEffect">
                                  <p:stCondLst>
                                    <p:cond delay="500"/>
                                  </p:stCondLst>
                                  <p:childTnLst>
                                    <p:animEffect transition="out" filter="fade">
                                      <p:cBhvr>
                                        <p:cTn id="239" dur="500"/>
                                        <p:tgtEl>
                                          <p:spTgt spid="66"/>
                                        </p:tgtEl>
                                      </p:cBhvr>
                                    </p:animEffect>
                                    <p:set>
                                      <p:cBhvr>
                                        <p:cTn id="240" dur="1" fill="hold">
                                          <p:stCondLst>
                                            <p:cond delay="499"/>
                                          </p:stCondLst>
                                        </p:cTn>
                                        <p:tgtEl>
                                          <p:spTgt spid="66"/>
                                        </p:tgtEl>
                                        <p:attrNameLst>
                                          <p:attrName>style.visibility</p:attrName>
                                        </p:attrNameLst>
                                      </p:cBhvr>
                                      <p:to>
                                        <p:strVal val="hidden"/>
                                      </p:to>
                                    </p:set>
                                  </p:childTnLst>
                                </p:cTn>
                              </p:par>
                              <p:par>
                                <p:cTn id="241" presetID="10" presetClass="exit" presetSubtype="0" fill="hold" nodeType="withEffect">
                                  <p:stCondLst>
                                    <p:cond delay="500"/>
                                  </p:stCondLst>
                                  <p:childTnLst>
                                    <p:animEffect transition="out" filter="fade">
                                      <p:cBhvr>
                                        <p:cTn id="242" dur="500"/>
                                        <p:tgtEl>
                                          <p:spTgt spid="69"/>
                                        </p:tgtEl>
                                      </p:cBhvr>
                                    </p:animEffect>
                                    <p:set>
                                      <p:cBhvr>
                                        <p:cTn id="243" dur="1" fill="hold">
                                          <p:stCondLst>
                                            <p:cond delay="499"/>
                                          </p:stCondLst>
                                        </p:cTn>
                                        <p:tgtEl>
                                          <p:spTgt spid="69"/>
                                        </p:tgtEl>
                                        <p:attrNameLst>
                                          <p:attrName>style.visibility</p:attrName>
                                        </p:attrNameLst>
                                      </p:cBhvr>
                                      <p:to>
                                        <p:strVal val="hidden"/>
                                      </p:to>
                                    </p:set>
                                  </p:childTnLst>
                                </p:cTn>
                              </p:par>
                              <p:par>
                                <p:cTn id="244" presetID="10" presetClass="exit" presetSubtype="0" fill="hold" nodeType="withEffect">
                                  <p:stCondLst>
                                    <p:cond delay="500"/>
                                  </p:stCondLst>
                                  <p:childTnLst>
                                    <p:animEffect transition="out" filter="fade">
                                      <p:cBhvr>
                                        <p:cTn id="245" dur="500"/>
                                        <p:tgtEl>
                                          <p:spTgt spid="72"/>
                                        </p:tgtEl>
                                      </p:cBhvr>
                                    </p:animEffect>
                                    <p:set>
                                      <p:cBhvr>
                                        <p:cTn id="246" dur="1" fill="hold">
                                          <p:stCondLst>
                                            <p:cond delay="499"/>
                                          </p:stCondLst>
                                        </p:cTn>
                                        <p:tgtEl>
                                          <p:spTgt spid="72"/>
                                        </p:tgtEl>
                                        <p:attrNameLst>
                                          <p:attrName>style.visibility</p:attrName>
                                        </p:attrNameLst>
                                      </p:cBhvr>
                                      <p:to>
                                        <p:strVal val="hidden"/>
                                      </p:to>
                                    </p:set>
                                  </p:childTnLst>
                                </p:cTn>
                              </p:par>
                              <p:par>
                                <p:cTn id="247" presetID="10" presetClass="exit" presetSubtype="0" fill="hold" nodeType="withEffect">
                                  <p:stCondLst>
                                    <p:cond delay="500"/>
                                  </p:stCondLst>
                                  <p:childTnLst>
                                    <p:animEffect transition="out" filter="fade">
                                      <p:cBhvr>
                                        <p:cTn id="248" dur="500"/>
                                        <p:tgtEl>
                                          <p:spTgt spid="75"/>
                                        </p:tgtEl>
                                      </p:cBhvr>
                                    </p:animEffect>
                                    <p:set>
                                      <p:cBhvr>
                                        <p:cTn id="249" dur="1" fill="hold">
                                          <p:stCondLst>
                                            <p:cond delay="499"/>
                                          </p:stCondLst>
                                        </p:cTn>
                                        <p:tgtEl>
                                          <p:spTgt spid="75"/>
                                        </p:tgtEl>
                                        <p:attrNameLst>
                                          <p:attrName>style.visibility</p:attrName>
                                        </p:attrNameLst>
                                      </p:cBhvr>
                                      <p:to>
                                        <p:strVal val="hidden"/>
                                      </p:to>
                                    </p:set>
                                  </p:childTnLst>
                                </p:cTn>
                              </p:par>
                              <p:par>
                                <p:cTn id="250" presetID="10" presetClass="exit" presetSubtype="0" fill="hold" nodeType="withEffect">
                                  <p:stCondLst>
                                    <p:cond delay="500"/>
                                  </p:stCondLst>
                                  <p:childTnLst>
                                    <p:animEffect transition="out" filter="fade">
                                      <p:cBhvr>
                                        <p:cTn id="251" dur="500"/>
                                        <p:tgtEl>
                                          <p:spTgt spid="78"/>
                                        </p:tgtEl>
                                      </p:cBhvr>
                                    </p:animEffect>
                                    <p:set>
                                      <p:cBhvr>
                                        <p:cTn id="252" dur="1" fill="hold">
                                          <p:stCondLst>
                                            <p:cond delay="499"/>
                                          </p:stCondLst>
                                        </p:cTn>
                                        <p:tgtEl>
                                          <p:spTgt spid="78"/>
                                        </p:tgtEl>
                                        <p:attrNameLst>
                                          <p:attrName>style.visibility</p:attrName>
                                        </p:attrNameLst>
                                      </p:cBhvr>
                                      <p:to>
                                        <p:strVal val="hidden"/>
                                      </p:to>
                                    </p:set>
                                  </p:childTnLst>
                                </p:cTn>
                              </p:par>
                              <p:par>
                                <p:cTn id="253" presetID="10" presetClass="exit" presetSubtype="0" fill="hold" nodeType="withEffect">
                                  <p:stCondLst>
                                    <p:cond delay="500"/>
                                  </p:stCondLst>
                                  <p:childTnLst>
                                    <p:animEffect transition="out" filter="fade">
                                      <p:cBhvr>
                                        <p:cTn id="254" dur="500"/>
                                        <p:tgtEl>
                                          <p:spTgt spid="81"/>
                                        </p:tgtEl>
                                      </p:cBhvr>
                                    </p:animEffect>
                                    <p:set>
                                      <p:cBhvr>
                                        <p:cTn id="255" dur="1" fill="hold">
                                          <p:stCondLst>
                                            <p:cond delay="499"/>
                                          </p:stCondLst>
                                        </p:cTn>
                                        <p:tgtEl>
                                          <p:spTgt spid="81"/>
                                        </p:tgtEl>
                                        <p:attrNameLst>
                                          <p:attrName>style.visibility</p:attrName>
                                        </p:attrNameLst>
                                      </p:cBhvr>
                                      <p:to>
                                        <p:strVal val="hidden"/>
                                      </p:to>
                                    </p:set>
                                  </p:childTnLst>
                                </p:cTn>
                              </p:par>
                              <p:par>
                                <p:cTn id="256" presetID="10" presetClass="exit" presetSubtype="0" fill="hold" nodeType="withEffect">
                                  <p:stCondLst>
                                    <p:cond delay="500"/>
                                  </p:stCondLst>
                                  <p:childTnLst>
                                    <p:animEffect transition="out" filter="fade">
                                      <p:cBhvr>
                                        <p:cTn id="257" dur="500"/>
                                        <p:tgtEl>
                                          <p:spTgt spid="84"/>
                                        </p:tgtEl>
                                      </p:cBhvr>
                                    </p:animEffect>
                                    <p:set>
                                      <p:cBhvr>
                                        <p:cTn id="258" dur="1" fill="hold">
                                          <p:stCondLst>
                                            <p:cond delay="499"/>
                                          </p:stCondLst>
                                        </p:cTn>
                                        <p:tgtEl>
                                          <p:spTgt spid="84"/>
                                        </p:tgtEl>
                                        <p:attrNameLst>
                                          <p:attrName>style.visibility</p:attrName>
                                        </p:attrNameLst>
                                      </p:cBhvr>
                                      <p:to>
                                        <p:strVal val="hidden"/>
                                      </p:to>
                                    </p:set>
                                  </p:childTnLst>
                                </p:cTn>
                              </p:par>
                              <p:par>
                                <p:cTn id="259" presetID="10" presetClass="exit" presetSubtype="0" fill="hold" nodeType="withEffect">
                                  <p:stCondLst>
                                    <p:cond delay="500"/>
                                  </p:stCondLst>
                                  <p:childTnLst>
                                    <p:animEffect transition="out" filter="fade">
                                      <p:cBhvr>
                                        <p:cTn id="260" dur="500"/>
                                        <p:tgtEl>
                                          <p:spTgt spid="87"/>
                                        </p:tgtEl>
                                      </p:cBhvr>
                                    </p:animEffect>
                                    <p:set>
                                      <p:cBhvr>
                                        <p:cTn id="261" dur="1" fill="hold">
                                          <p:stCondLst>
                                            <p:cond delay="499"/>
                                          </p:stCondLst>
                                        </p:cTn>
                                        <p:tgtEl>
                                          <p:spTgt spid="87"/>
                                        </p:tgtEl>
                                        <p:attrNameLst>
                                          <p:attrName>style.visibility</p:attrName>
                                        </p:attrNameLst>
                                      </p:cBhvr>
                                      <p:to>
                                        <p:strVal val="hidden"/>
                                      </p:to>
                                    </p:set>
                                  </p:childTnLst>
                                </p:cTn>
                              </p:par>
                              <p:par>
                                <p:cTn id="262" presetID="10" presetClass="exit" presetSubtype="0" fill="hold" nodeType="withEffect">
                                  <p:stCondLst>
                                    <p:cond delay="500"/>
                                  </p:stCondLst>
                                  <p:childTnLst>
                                    <p:animEffect transition="out" filter="fade">
                                      <p:cBhvr>
                                        <p:cTn id="263" dur="500"/>
                                        <p:tgtEl>
                                          <p:spTgt spid="90"/>
                                        </p:tgtEl>
                                      </p:cBhvr>
                                    </p:animEffect>
                                    <p:set>
                                      <p:cBhvr>
                                        <p:cTn id="264" dur="1" fill="hold">
                                          <p:stCondLst>
                                            <p:cond delay="499"/>
                                          </p:stCondLst>
                                        </p:cTn>
                                        <p:tgtEl>
                                          <p:spTgt spid="90"/>
                                        </p:tgtEl>
                                        <p:attrNameLst>
                                          <p:attrName>style.visibility</p:attrName>
                                        </p:attrNameLst>
                                      </p:cBhvr>
                                      <p:to>
                                        <p:strVal val="hidden"/>
                                      </p:to>
                                    </p:set>
                                  </p:childTnLst>
                                </p:cTn>
                              </p:par>
                              <p:par>
                                <p:cTn id="265" presetID="10" presetClass="exit" presetSubtype="0" fill="hold" nodeType="withEffect">
                                  <p:stCondLst>
                                    <p:cond delay="500"/>
                                  </p:stCondLst>
                                  <p:childTnLst>
                                    <p:animEffect transition="out" filter="fade">
                                      <p:cBhvr>
                                        <p:cTn id="266" dur="500"/>
                                        <p:tgtEl>
                                          <p:spTgt spid="93"/>
                                        </p:tgtEl>
                                      </p:cBhvr>
                                    </p:animEffect>
                                    <p:set>
                                      <p:cBhvr>
                                        <p:cTn id="267" dur="1" fill="hold">
                                          <p:stCondLst>
                                            <p:cond delay="499"/>
                                          </p:stCondLst>
                                        </p:cTn>
                                        <p:tgtEl>
                                          <p:spTgt spid="93"/>
                                        </p:tgtEl>
                                        <p:attrNameLst>
                                          <p:attrName>style.visibility</p:attrName>
                                        </p:attrNameLst>
                                      </p:cBhvr>
                                      <p:to>
                                        <p:strVal val="hidden"/>
                                      </p:to>
                                    </p:set>
                                  </p:childTnLst>
                                </p:cTn>
                              </p:par>
                              <p:par>
                                <p:cTn id="268" presetID="10" presetClass="exit" presetSubtype="0" fill="hold" nodeType="withEffect">
                                  <p:stCondLst>
                                    <p:cond delay="500"/>
                                  </p:stCondLst>
                                  <p:childTnLst>
                                    <p:animEffect transition="out" filter="fade">
                                      <p:cBhvr>
                                        <p:cTn id="269" dur="500"/>
                                        <p:tgtEl>
                                          <p:spTgt spid="96"/>
                                        </p:tgtEl>
                                      </p:cBhvr>
                                    </p:animEffect>
                                    <p:set>
                                      <p:cBhvr>
                                        <p:cTn id="270" dur="1" fill="hold">
                                          <p:stCondLst>
                                            <p:cond delay="499"/>
                                          </p:stCondLst>
                                        </p:cTn>
                                        <p:tgtEl>
                                          <p:spTgt spid="96"/>
                                        </p:tgtEl>
                                        <p:attrNameLst>
                                          <p:attrName>style.visibility</p:attrName>
                                        </p:attrNameLst>
                                      </p:cBhvr>
                                      <p:to>
                                        <p:strVal val="hidden"/>
                                      </p:to>
                                    </p:set>
                                  </p:childTnLst>
                                </p:cTn>
                              </p:par>
                              <p:par>
                                <p:cTn id="271" presetID="10" presetClass="exit" presetSubtype="0" fill="hold" nodeType="withEffect">
                                  <p:stCondLst>
                                    <p:cond delay="500"/>
                                  </p:stCondLst>
                                  <p:childTnLst>
                                    <p:animEffect transition="out" filter="fade">
                                      <p:cBhvr>
                                        <p:cTn id="272" dur="500"/>
                                        <p:tgtEl>
                                          <p:spTgt spid="99"/>
                                        </p:tgtEl>
                                      </p:cBhvr>
                                    </p:animEffect>
                                    <p:set>
                                      <p:cBhvr>
                                        <p:cTn id="273" dur="1" fill="hold">
                                          <p:stCondLst>
                                            <p:cond delay="499"/>
                                          </p:stCondLst>
                                        </p:cTn>
                                        <p:tgtEl>
                                          <p:spTgt spid="99"/>
                                        </p:tgtEl>
                                        <p:attrNameLst>
                                          <p:attrName>style.visibility</p:attrName>
                                        </p:attrNameLst>
                                      </p:cBhvr>
                                      <p:to>
                                        <p:strVal val="hidden"/>
                                      </p:to>
                                    </p:set>
                                  </p:childTnLst>
                                </p:cTn>
                              </p:par>
                              <p:par>
                                <p:cTn id="274" presetID="10" presetClass="exit" presetSubtype="0" fill="hold" nodeType="withEffect">
                                  <p:stCondLst>
                                    <p:cond delay="500"/>
                                  </p:stCondLst>
                                  <p:childTnLst>
                                    <p:animEffect transition="out" filter="fade">
                                      <p:cBhvr>
                                        <p:cTn id="275" dur="500"/>
                                        <p:tgtEl>
                                          <p:spTgt spid="102"/>
                                        </p:tgtEl>
                                      </p:cBhvr>
                                    </p:animEffect>
                                    <p:set>
                                      <p:cBhvr>
                                        <p:cTn id="276" dur="1" fill="hold">
                                          <p:stCondLst>
                                            <p:cond delay="499"/>
                                          </p:stCondLst>
                                        </p:cTn>
                                        <p:tgtEl>
                                          <p:spTgt spid="102"/>
                                        </p:tgtEl>
                                        <p:attrNameLst>
                                          <p:attrName>style.visibility</p:attrName>
                                        </p:attrNameLst>
                                      </p:cBhvr>
                                      <p:to>
                                        <p:strVal val="hidden"/>
                                      </p:to>
                                    </p:set>
                                  </p:childTnLst>
                                </p:cTn>
                              </p:par>
                              <p:par>
                                <p:cTn id="277" presetID="10" presetClass="exit" presetSubtype="0" fill="hold" nodeType="withEffect">
                                  <p:stCondLst>
                                    <p:cond delay="500"/>
                                  </p:stCondLst>
                                  <p:childTnLst>
                                    <p:animEffect transition="out" filter="fade">
                                      <p:cBhvr>
                                        <p:cTn id="278" dur="500"/>
                                        <p:tgtEl>
                                          <p:spTgt spid="105"/>
                                        </p:tgtEl>
                                      </p:cBhvr>
                                    </p:animEffect>
                                    <p:set>
                                      <p:cBhvr>
                                        <p:cTn id="279" dur="1" fill="hold">
                                          <p:stCondLst>
                                            <p:cond delay="499"/>
                                          </p:stCondLst>
                                        </p:cTn>
                                        <p:tgtEl>
                                          <p:spTgt spid="105"/>
                                        </p:tgtEl>
                                        <p:attrNameLst>
                                          <p:attrName>style.visibility</p:attrName>
                                        </p:attrNameLst>
                                      </p:cBhvr>
                                      <p:to>
                                        <p:strVal val="hidden"/>
                                      </p:to>
                                    </p:set>
                                  </p:childTnLst>
                                </p:cTn>
                              </p:par>
                              <p:par>
                                <p:cTn id="280" presetID="10" presetClass="exit" presetSubtype="0" fill="hold" nodeType="withEffect">
                                  <p:stCondLst>
                                    <p:cond delay="500"/>
                                  </p:stCondLst>
                                  <p:childTnLst>
                                    <p:animEffect transition="out" filter="fade">
                                      <p:cBhvr>
                                        <p:cTn id="281" dur="500"/>
                                        <p:tgtEl>
                                          <p:spTgt spid="108"/>
                                        </p:tgtEl>
                                      </p:cBhvr>
                                    </p:animEffect>
                                    <p:set>
                                      <p:cBhvr>
                                        <p:cTn id="282" dur="1" fill="hold">
                                          <p:stCondLst>
                                            <p:cond delay="499"/>
                                          </p:stCondLst>
                                        </p:cTn>
                                        <p:tgtEl>
                                          <p:spTgt spid="108"/>
                                        </p:tgtEl>
                                        <p:attrNameLst>
                                          <p:attrName>style.visibility</p:attrName>
                                        </p:attrNameLst>
                                      </p:cBhvr>
                                      <p:to>
                                        <p:strVal val="hidden"/>
                                      </p:to>
                                    </p:set>
                                  </p:childTnLst>
                                </p:cTn>
                              </p:par>
                              <p:par>
                                <p:cTn id="283" presetID="10" presetClass="exit" presetSubtype="0" fill="hold" nodeType="withEffect">
                                  <p:stCondLst>
                                    <p:cond delay="500"/>
                                  </p:stCondLst>
                                  <p:childTnLst>
                                    <p:animEffect transition="out" filter="fade">
                                      <p:cBhvr>
                                        <p:cTn id="284" dur="500"/>
                                        <p:tgtEl>
                                          <p:spTgt spid="111"/>
                                        </p:tgtEl>
                                      </p:cBhvr>
                                    </p:animEffect>
                                    <p:set>
                                      <p:cBhvr>
                                        <p:cTn id="285" dur="1" fill="hold">
                                          <p:stCondLst>
                                            <p:cond delay="499"/>
                                          </p:stCondLst>
                                        </p:cTn>
                                        <p:tgtEl>
                                          <p:spTgt spid="111"/>
                                        </p:tgtEl>
                                        <p:attrNameLst>
                                          <p:attrName>style.visibility</p:attrName>
                                        </p:attrNameLst>
                                      </p:cBhvr>
                                      <p:to>
                                        <p:strVal val="hidden"/>
                                      </p:to>
                                    </p:set>
                                  </p:childTnLst>
                                </p:cTn>
                              </p:par>
                              <p:par>
                                <p:cTn id="286" presetID="10" presetClass="exit" presetSubtype="0" fill="hold" nodeType="withEffect">
                                  <p:stCondLst>
                                    <p:cond delay="500"/>
                                  </p:stCondLst>
                                  <p:childTnLst>
                                    <p:animEffect transition="out" filter="fade">
                                      <p:cBhvr>
                                        <p:cTn id="287" dur="500"/>
                                        <p:tgtEl>
                                          <p:spTgt spid="114"/>
                                        </p:tgtEl>
                                      </p:cBhvr>
                                    </p:animEffect>
                                    <p:set>
                                      <p:cBhvr>
                                        <p:cTn id="288" dur="1" fill="hold">
                                          <p:stCondLst>
                                            <p:cond delay="499"/>
                                          </p:stCondLst>
                                        </p:cTn>
                                        <p:tgtEl>
                                          <p:spTgt spid="114"/>
                                        </p:tgtEl>
                                        <p:attrNameLst>
                                          <p:attrName>style.visibility</p:attrName>
                                        </p:attrNameLst>
                                      </p:cBhvr>
                                      <p:to>
                                        <p:strVal val="hidden"/>
                                      </p:to>
                                    </p:set>
                                  </p:childTnLst>
                                </p:cTn>
                              </p:par>
                              <p:par>
                                <p:cTn id="289" presetID="10" presetClass="exit" presetSubtype="0" fill="hold" nodeType="withEffect">
                                  <p:stCondLst>
                                    <p:cond delay="500"/>
                                  </p:stCondLst>
                                  <p:childTnLst>
                                    <p:animEffect transition="out" filter="fade">
                                      <p:cBhvr>
                                        <p:cTn id="290" dur="500"/>
                                        <p:tgtEl>
                                          <p:spTgt spid="117"/>
                                        </p:tgtEl>
                                      </p:cBhvr>
                                    </p:animEffect>
                                    <p:set>
                                      <p:cBhvr>
                                        <p:cTn id="291" dur="1" fill="hold">
                                          <p:stCondLst>
                                            <p:cond delay="499"/>
                                          </p:stCondLst>
                                        </p:cTn>
                                        <p:tgtEl>
                                          <p:spTgt spid="117"/>
                                        </p:tgtEl>
                                        <p:attrNameLst>
                                          <p:attrName>style.visibility</p:attrName>
                                        </p:attrNameLst>
                                      </p:cBhvr>
                                      <p:to>
                                        <p:strVal val="hidden"/>
                                      </p:to>
                                    </p:set>
                                  </p:childTnLst>
                                </p:cTn>
                              </p:par>
                              <p:par>
                                <p:cTn id="292" presetID="10" presetClass="exit" presetSubtype="0" fill="hold" nodeType="withEffect">
                                  <p:stCondLst>
                                    <p:cond delay="500"/>
                                  </p:stCondLst>
                                  <p:childTnLst>
                                    <p:animEffect transition="out" filter="fade">
                                      <p:cBhvr>
                                        <p:cTn id="293" dur="500"/>
                                        <p:tgtEl>
                                          <p:spTgt spid="120"/>
                                        </p:tgtEl>
                                      </p:cBhvr>
                                    </p:animEffect>
                                    <p:set>
                                      <p:cBhvr>
                                        <p:cTn id="294" dur="1" fill="hold">
                                          <p:stCondLst>
                                            <p:cond delay="499"/>
                                          </p:stCondLst>
                                        </p:cTn>
                                        <p:tgtEl>
                                          <p:spTgt spid="120"/>
                                        </p:tgtEl>
                                        <p:attrNameLst>
                                          <p:attrName>style.visibility</p:attrName>
                                        </p:attrNameLst>
                                      </p:cBhvr>
                                      <p:to>
                                        <p:strVal val="hidden"/>
                                      </p:to>
                                    </p:set>
                                  </p:childTnLst>
                                </p:cTn>
                              </p:par>
                              <p:par>
                                <p:cTn id="295" presetID="10" presetClass="exit" presetSubtype="0" fill="hold" nodeType="withEffect">
                                  <p:stCondLst>
                                    <p:cond delay="500"/>
                                  </p:stCondLst>
                                  <p:childTnLst>
                                    <p:animEffect transition="out" filter="fade">
                                      <p:cBhvr>
                                        <p:cTn id="296" dur="500"/>
                                        <p:tgtEl>
                                          <p:spTgt spid="123"/>
                                        </p:tgtEl>
                                      </p:cBhvr>
                                    </p:animEffect>
                                    <p:set>
                                      <p:cBhvr>
                                        <p:cTn id="297" dur="1" fill="hold">
                                          <p:stCondLst>
                                            <p:cond delay="499"/>
                                          </p:stCondLst>
                                        </p:cTn>
                                        <p:tgtEl>
                                          <p:spTgt spid="123"/>
                                        </p:tgtEl>
                                        <p:attrNameLst>
                                          <p:attrName>style.visibility</p:attrName>
                                        </p:attrNameLst>
                                      </p:cBhvr>
                                      <p:to>
                                        <p:strVal val="hidden"/>
                                      </p:to>
                                    </p:set>
                                  </p:childTnLst>
                                </p:cTn>
                              </p:par>
                              <p:par>
                                <p:cTn id="298" presetID="10" presetClass="exit" presetSubtype="0" fill="hold" nodeType="withEffect">
                                  <p:stCondLst>
                                    <p:cond delay="500"/>
                                  </p:stCondLst>
                                  <p:childTnLst>
                                    <p:animEffect transition="out" filter="fade">
                                      <p:cBhvr>
                                        <p:cTn id="299" dur="500"/>
                                        <p:tgtEl>
                                          <p:spTgt spid="126"/>
                                        </p:tgtEl>
                                      </p:cBhvr>
                                    </p:animEffect>
                                    <p:set>
                                      <p:cBhvr>
                                        <p:cTn id="300" dur="1" fill="hold">
                                          <p:stCondLst>
                                            <p:cond delay="499"/>
                                          </p:stCondLst>
                                        </p:cTn>
                                        <p:tgtEl>
                                          <p:spTgt spid="126"/>
                                        </p:tgtEl>
                                        <p:attrNameLst>
                                          <p:attrName>style.visibility</p:attrName>
                                        </p:attrNameLst>
                                      </p:cBhvr>
                                      <p:to>
                                        <p:strVal val="hidden"/>
                                      </p:to>
                                    </p:set>
                                  </p:childTnLst>
                                </p:cTn>
                              </p:par>
                              <p:par>
                                <p:cTn id="301" presetID="10" presetClass="exit" presetSubtype="0" fill="hold" nodeType="withEffect">
                                  <p:stCondLst>
                                    <p:cond delay="500"/>
                                  </p:stCondLst>
                                  <p:childTnLst>
                                    <p:animEffect transition="out" filter="fade">
                                      <p:cBhvr>
                                        <p:cTn id="302" dur="500"/>
                                        <p:tgtEl>
                                          <p:spTgt spid="129"/>
                                        </p:tgtEl>
                                      </p:cBhvr>
                                    </p:animEffect>
                                    <p:set>
                                      <p:cBhvr>
                                        <p:cTn id="303" dur="1" fill="hold">
                                          <p:stCondLst>
                                            <p:cond delay="499"/>
                                          </p:stCondLst>
                                        </p:cTn>
                                        <p:tgtEl>
                                          <p:spTgt spid="129"/>
                                        </p:tgtEl>
                                        <p:attrNameLst>
                                          <p:attrName>style.visibility</p:attrName>
                                        </p:attrNameLst>
                                      </p:cBhvr>
                                      <p:to>
                                        <p:strVal val="hidden"/>
                                      </p:to>
                                    </p:set>
                                  </p:childTnLst>
                                </p:cTn>
                              </p:par>
                              <p:par>
                                <p:cTn id="304" presetID="10" presetClass="exit" presetSubtype="0" fill="hold" nodeType="withEffect">
                                  <p:stCondLst>
                                    <p:cond delay="500"/>
                                  </p:stCondLst>
                                  <p:childTnLst>
                                    <p:animEffect transition="out" filter="fade">
                                      <p:cBhvr>
                                        <p:cTn id="305" dur="500"/>
                                        <p:tgtEl>
                                          <p:spTgt spid="132"/>
                                        </p:tgtEl>
                                      </p:cBhvr>
                                    </p:animEffect>
                                    <p:set>
                                      <p:cBhvr>
                                        <p:cTn id="306" dur="1" fill="hold">
                                          <p:stCondLst>
                                            <p:cond delay="499"/>
                                          </p:stCondLst>
                                        </p:cTn>
                                        <p:tgtEl>
                                          <p:spTgt spid="132"/>
                                        </p:tgtEl>
                                        <p:attrNameLst>
                                          <p:attrName>style.visibility</p:attrName>
                                        </p:attrNameLst>
                                      </p:cBhvr>
                                      <p:to>
                                        <p:strVal val="hidden"/>
                                      </p:to>
                                    </p:set>
                                  </p:childTnLst>
                                </p:cTn>
                              </p:par>
                              <p:par>
                                <p:cTn id="307" presetID="10" presetClass="exit" presetSubtype="0" fill="hold" nodeType="withEffect">
                                  <p:stCondLst>
                                    <p:cond delay="500"/>
                                  </p:stCondLst>
                                  <p:childTnLst>
                                    <p:animEffect transition="out" filter="fade">
                                      <p:cBhvr>
                                        <p:cTn id="308" dur="500"/>
                                        <p:tgtEl>
                                          <p:spTgt spid="135"/>
                                        </p:tgtEl>
                                      </p:cBhvr>
                                    </p:animEffect>
                                    <p:set>
                                      <p:cBhvr>
                                        <p:cTn id="309" dur="1" fill="hold">
                                          <p:stCondLst>
                                            <p:cond delay="499"/>
                                          </p:stCondLst>
                                        </p:cTn>
                                        <p:tgtEl>
                                          <p:spTgt spid="135"/>
                                        </p:tgtEl>
                                        <p:attrNameLst>
                                          <p:attrName>style.visibility</p:attrName>
                                        </p:attrNameLst>
                                      </p:cBhvr>
                                      <p:to>
                                        <p:strVal val="hidden"/>
                                      </p:to>
                                    </p:set>
                                  </p:childTnLst>
                                </p:cTn>
                              </p:par>
                              <p:par>
                                <p:cTn id="310" presetID="10" presetClass="exit" presetSubtype="0" fill="hold" nodeType="withEffect">
                                  <p:stCondLst>
                                    <p:cond delay="500"/>
                                  </p:stCondLst>
                                  <p:childTnLst>
                                    <p:animEffect transition="out" filter="fade">
                                      <p:cBhvr>
                                        <p:cTn id="311" dur="500"/>
                                        <p:tgtEl>
                                          <p:spTgt spid="138"/>
                                        </p:tgtEl>
                                      </p:cBhvr>
                                    </p:animEffect>
                                    <p:set>
                                      <p:cBhvr>
                                        <p:cTn id="312" dur="1" fill="hold">
                                          <p:stCondLst>
                                            <p:cond delay="499"/>
                                          </p:stCondLst>
                                        </p:cTn>
                                        <p:tgtEl>
                                          <p:spTgt spid="138"/>
                                        </p:tgtEl>
                                        <p:attrNameLst>
                                          <p:attrName>style.visibility</p:attrName>
                                        </p:attrNameLst>
                                      </p:cBhvr>
                                      <p:to>
                                        <p:strVal val="hidden"/>
                                      </p:to>
                                    </p:set>
                                  </p:childTnLst>
                                </p:cTn>
                              </p:par>
                              <p:par>
                                <p:cTn id="313" presetID="10" presetClass="exit" presetSubtype="0" fill="hold" nodeType="withEffect">
                                  <p:stCondLst>
                                    <p:cond delay="500"/>
                                  </p:stCondLst>
                                  <p:childTnLst>
                                    <p:animEffect transition="out" filter="fade">
                                      <p:cBhvr>
                                        <p:cTn id="314" dur="500"/>
                                        <p:tgtEl>
                                          <p:spTgt spid="141"/>
                                        </p:tgtEl>
                                      </p:cBhvr>
                                    </p:animEffect>
                                    <p:set>
                                      <p:cBhvr>
                                        <p:cTn id="315" dur="1" fill="hold">
                                          <p:stCondLst>
                                            <p:cond delay="499"/>
                                          </p:stCondLst>
                                        </p:cTn>
                                        <p:tgtEl>
                                          <p:spTgt spid="141"/>
                                        </p:tgtEl>
                                        <p:attrNameLst>
                                          <p:attrName>style.visibility</p:attrName>
                                        </p:attrNameLst>
                                      </p:cBhvr>
                                      <p:to>
                                        <p:strVal val="hidden"/>
                                      </p:to>
                                    </p:set>
                                  </p:childTnLst>
                                </p:cTn>
                              </p:par>
                              <p:par>
                                <p:cTn id="316" presetID="10" presetClass="exit" presetSubtype="0" fill="hold" nodeType="withEffect">
                                  <p:stCondLst>
                                    <p:cond delay="500"/>
                                  </p:stCondLst>
                                  <p:childTnLst>
                                    <p:animEffect transition="out" filter="fade">
                                      <p:cBhvr>
                                        <p:cTn id="317" dur="500"/>
                                        <p:tgtEl>
                                          <p:spTgt spid="144"/>
                                        </p:tgtEl>
                                      </p:cBhvr>
                                    </p:animEffect>
                                    <p:set>
                                      <p:cBhvr>
                                        <p:cTn id="318" dur="1" fill="hold">
                                          <p:stCondLst>
                                            <p:cond delay="499"/>
                                          </p:stCondLst>
                                        </p:cTn>
                                        <p:tgtEl>
                                          <p:spTgt spid="144"/>
                                        </p:tgtEl>
                                        <p:attrNameLst>
                                          <p:attrName>style.visibility</p:attrName>
                                        </p:attrNameLst>
                                      </p:cBhvr>
                                      <p:to>
                                        <p:strVal val="hidden"/>
                                      </p:to>
                                    </p:set>
                                  </p:childTnLst>
                                </p:cTn>
                              </p:par>
                              <p:par>
                                <p:cTn id="319" presetID="10" presetClass="exit" presetSubtype="0" fill="hold" nodeType="withEffect">
                                  <p:stCondLst>
                                    <p:cond delay="500"/>
                                  </p:stCondLst>
                                  <p:childTnLst>
                                    <p:animEffect transition="out" filter="fade">
                                      <p:cBhvr>
                                        <p:cTn id="320" dur="500"/>
                                        <p:tgtEl>
                                          <p:spTgt spid="147"/>
                                        </p:tgtEl>
                                      </p:cBhvr>
                                    </p:animEffect>
                                    <p:set>
                                      <p:cBhvr>
                                        <p:cTn id="321" dur="1" fill="hold">
                                          <p:stCondLst>
                                            <p:cond delay="499"/>
                                          </p:stCondLst>
                                        </p:cTn>
                                        <p:tgtEl>
                                          <p:spTgt spid="147"/>
                                        </p:tgtEl>
                                        <p:attrNameLst>
                                          <p:attrName>style.visibility</p:attrName>
                                        </p:attrNameLst>
                                      </p:cBhvr>
                                      <p:to>
                                        <p:strVal val="hidden"/>
                                      </p:to>
                                    </p:set>
                                  </p:childTnLst>
                                </p:cTn>
                              </p:par>
                              <p:par>
                                <p:cTn id="322" presetID="10" presetClass="exit" presetSubtype="0" fill="hold" nodeType="withEffect">
                                  <p:stCondLst>
                                    <p:cond delay="500"/>
                                  </p:stCondLst>
                                  <p:childTnLst>
                                    <p:animEffect transition="out" filter="fade">
                                      <p:cBhvr>
                                        <p:cTn id="323" dur="500"/>
                                        <p:tgtEl>
                                          <p:spTgt spid="153"/>
                                        </p:tgtEl>
                                      </p:cBhvr>
                                    </p:animEffect>
                                    <p:set>
                                      <p:cBhvr>
                                        <p:cTn id="324" dur="1" fill="hold">
                                          <p:stCondLst>
                                            <p:cond delay="499"/>
                                          </p:stCondLst>
                                        </p:cTn>
                                        <p:tgtEl>
                                          <p:spTgt spid="153"/>
                                        </p:tgtEl>
                                        <p:attrNameLst>
                                          <p:attrName>style.visibility</p:attrName>
                                        </p:attrNameLst>
                                      </p:cBhvr>
                                      <p:to>
                                        <p:strVal val="hidden"/>
                                      </p:to>
                                    </p:set>
                                  </p:childTnLst>
                                </p:cTn>
                              </p:par>
                              <p:par>
                                <p:cTn id="325" presetID="10" presetClass="exit" presetSubtype="0" fill="hold" nodeType="withEffect">
                                  <p:stCondLst>
                                    <p:cond delay="500"/>
                                  </p:stCondLst>
                                  <p:childTnLst>
                                    <p:animEffect transition="out" filter="fade">
                                      <p:cBhvr>
                                        <p:cTn id="326" dur="500"/>
                                        <p:tgtEl>
                                          <p:spTgt spid="156"/>
                                        </p:tgtEl>
                                      </p:cBhvr>
                                    </p:animEffect>
                                    <p:set>
                                      <p:cBhvr>
                                        <p:cTn id="327" dur="1" fill="hold">
                                          <p:stCondLst>
                                            <p:cond delay="499"/>
                                          </p:stCondLst>
                                        </p:cTn>
                                        <p:tgtEl>
                                          <p:spTgt spid="156"/>
                                        </p:tgtEl>
                                        <p:attrNameLst>
                                          <p:attrName>style.visibility</p:attrName>
                                        </p:attrNameLst>
                                      </p:cBhvr>
                                      <p:to>
                                        <p:strVal val="hidden"/>
                                      </p:to>
                                    </p:set>
                                  </p:childTnLst>
                                </p:cTn>
                              </p:par>
                              <p:par>
                                <p:cTn id="328" presetID="10" presetClass="exit" presetSubtype="0" fill="hold" nodeType="withEffect">
                                  <p:stCondLst>
                                    <p:cond delay="500"/>
                                  </p:stCondLst>
                                  <p:childTnLst>
                                    <p:animEffect transition="out" filter="fade">
                                      <p:cBhvr>
                                        <p:cTn id="329" dur="500"/>
                                        <p:tgtEl>
                                          <p:spTgt spid="159"/>
                                        </p:tgtEl>
                                      </p:cBhvr>
                                    </p:animEffect>
                                    <p:set>
                                      <p:cBhvr>
                                        <p:cTn id="330" dur="1" fill="hold">
                                          <p:stCondLst>
                                            <p:cond delay="499"/>
                                          </p:stCondLst>
                                        </p:cTn>
                                        <p:tgtEl>
                                          <p:spTgt spid="159"/>
                                        </p:tgtEl>
                                        <p:attrNameLst>
                                          <p:attrName>style.visibility</p:attrName>
                                        </p:attrNameLst>
                                      </p:cBhvr>
                                      <p:to>
                                        <p:strVal val="hidden"/>
                                      </p:to>
                                    </p:set>
                                  </p:childTnLst>
                                </p:cTn>
                              </p:par>
                              <p:par>
                                <p:cTn id="331" presetID="10" presetClass="exit" presetSubtype="0" fill="hold" nodeType="withEffect">
                                  <p:stCondLst>
                                    <p:cond delay="500"/>
                                  </p:stCondLst>
                                  <p:childTnLst>
                                    <p:animEffect transition="out" filter="fade">
                                      <p:cBhvr>
                                        <p:cTn id="332" dur="500"/>
                                        <p:tgtEl>
                                          <p:spTgt spid="162"/>
                                        </p:tgtEl>
                                      </p:cBhvr>
                                    </p:animEffect>
                                    <p:set>
                                      <p:cBhvr>
                                        <p:cTn id="333" dur="1" fill="hold">
                                          <p:stCondLst>
                                            <p:cond delay="499"/>
                                          </p:stCondLst>
                                        </p:cTn>
                                        <p:tgtEl>
                                          <p:spTgt spid="162"/>
                                        </p:tgtEl>
                                        <p:attrNameLst>
                                          <p:attrName>style.visibility</p:attrName>
                                        </p:attrNameLst>
                                      </p:cBhvr>
                                      <p:to>
                                        <p:strVal val="hidden"/>
                                      </p:to>
                                    </p:set>
                                  </p:childTnLst>
                                </p:cTn>
                              </p:par>
                              <p:par>
                                <p:cTn id="334" presetID="10" presetClass="exit" presetSubtype="0" fill="hold" nodeType="withEffect">
                                  <p:stCondLst>
                                    <p:cond delay="500"/>
                                  </p:stCondLst>
                                  <p:childTnLst>
                                    <p:animEffect transition="out" filter="fade">
                                      <p:cBhvr>
                                        <p:cTn id="335" dur="500"/>
                                        <p:tgtEl>
                                          <p:spTgt spid="165"/>
                                        </p:tgtEl>
                                      </p:cBhvr>
                                    </p:animEffect>
                                    <p:set>
                                      <p:cBhvr>
                                        <p:cTn id="336" dur="1" fill="hold">
                                          <p:stCondLst>
                                            <p:cond delay="499"/>
                                          </p:stCondLst>
                                        </p:cTn>
                                        <p:tgtEl>
                                          <p:spTgt spid="165"/>
                                        </p:tgtEl>
                                        <p:attrNameLst>
                                          <p:attrName>style.visibility</p:attrName>
                                        </p:attrNameLst>
                                      </p:cBhvr>
                                      <p:to>
                                        <p:strVal val="hidden"/>
                                      </p:to>
                                    </p:set>
                                  </p:childTnLst>
                                </p:cTn>
                              </p:par>
                              <p:par>
                                <p:cTn id="337" presetID="10" presetClass="exit" presetSubtype="0" fill="hold" nodeType="withEffect">
                                  <p:stCondLst>
                                    <p:cond delay="500"/>
                                  </p:stCondLst>
                                  <p:childTnLst>
                                    <p:animEffect transition="out" filter="fade">
                                      <p:cBhvr>
                                        <p:cTn id="338" dur="500"/>
                                        <p:tgtEl>
                                          <p:spTgt spid="171"/>
                                        </p:tgtEl>
                                      </p:cBhvr>
                                    </p:animEffect>
                                    <p:set>
                                      <p:cBhvr>
                                        <p:cTn id="339" dur="1" fill="hold">
                                          <p:stCondLst>
                                            <p:cond delay="499"/>
                                          </p:stCondLst>
                                        </p:cTn>
                                        <p:tgtEl>
                                          <p:spTgt spid="171"/>
                                        </p:tgtEl>
                                        <p:attrNameLst>
                                          <p:attrName>style.visibility</p:attrName>
                                        </p:attrNameLst>
                                      </p:cBhvr>
                                      <p:to>
                                        <p:strVal val="hidden"/>
                                      </p:to>
                                    </p:set>
                                  </p:childTnLst>
                                </p:cTn>
                              </p:par>
                              <p:par>
                                <p:cTn id="340" presetID="10" presetClass="exit" presetSubtype="0" fill="hold" nodeType="withEffect">
                                  <p:stCondLst>
                                    <p:cond delay="500"/>
                                  </p:stCondLst>
                                  <p:childTnLst>
                                    <p:animEffect transition="out" filter="fade">
                                      <p:cBhvr>
                                        <p:cTn id="341" dur="500"/>
                                        <p:tgtEl>
                                          <p:spTgt spid="177"/>
                                        </p:tgtEl>
                                      </p:cBhvr>
                                    </p:animEffect>
                                    <p:set>
                                      <p:cBhvr>
                                        <p:cTn id="342" dur="1" fill="hold">
                                          <p:stCondLst>
                                            <p:cond delay="499"/>
                                          </p:stCondLst>
                                        </p:cTn>
                                        <p:tgtEl>
                                          <p:spTgt spid="177"/>
                                        </p:tgtEl>
                                        <p:attrNameLst>
                                          <p:attrName>style.visibility</p:attrName>
                                        </p:attrNameLst>
                                      </p:cBhvr>
                                      <p:to>
                                        <p:strVal val="hidden"/>
                                      </p:to>
                                    </p:set>
                                  </p:childTnLst>
                                </p:cTn>
                              </p:par>
                              <p:par>
                                <p:cTn id="343" presetID="10" presetClass="exit" presetSubtype="0" fill="hold" nodeType="withEffect">
                                  <p:stCondLst>
                                    <p:cond delay="500"/>
                                  </p:stCondLst>
                                  <p:childTnLst>
                                    <p:animEffect transition="out" filter="fade">
                                      <p:cBhvr>
                                        <p:cTn id="344" dur="500"/>
                                        <p:tgtEl>
                                          <p:spTgt spid="180"/>
                                        </p:tgtEl>
                                      </p:cBhvr>
                                    </p:animEffect>
                                    <p:set>
                                      <p:cBhvr>
                                        <p:cTn id="345" dur="1" fill="hold">
                                          <p:stCondLst>
                                            <p:cond delay="499"/>
                                          </p:stCondLst>
                                        </p:cTn>
                                        <p:tgtEl>
                                          <p:spTgt spid="180"/>
                                        </p:tgtEl>
                                        <p:attrNameLst>
                                          <p:attrName>style.visibility</p:attrName>
                                        </p:attrNameLst>
                                      </p:cBhvr>
                                      <p:to>
                                        <p:strVal val="hidden"/>
                                      </p:to>
                                    </p:set>
                                  </p:childTnLst>
                                </p:cTn>
                              </p:par>
                              <p:par>
                                <p:cTn id="346" presetID="10" presetClass="exit" presetSubtype="0" fill="hold" nodeType="withEffect">
                                  <p:stCondLst>
                                    <p:cond delay="500"/>
                                  </p:stCondLst>
                                  <p:childTnLst>
                                    <p:animEffect transition="out" filter="fade">
                                      <p:cBhvr>
                                        <p:cTn id="347" dur="500"/>
                                        <p:tgtEl>
                                          <p:spTgt spid="183"/>
                                        </p:tgtEl>
                                      </p:cBhvr>
                                    </p:animEffect>
                                    <p:set>
                                      <p:cBhvr>
                                        <p:cTn id="348" dur="1" fill="hold">
                                          <p:stCondLst>
                                            <p:cond delay="499"/>
                                          </p:stCondLst>
                                        </p:cTn>
                                        <p:tgtEl>
                                          <p:spTgt spid="183"/>
                                        </p:tgtEl>
                                        <p:attrNameLst>
                                          <p:attrName>style.visibility</p:attrName>
                                        </p:attrNameLst>
                                      </p:cBhvr>
                                      <p:to>
                                        <p:strVal val="hidden"/>
                                      </p:to>
                                    </p:set>
                                  </p:childTnLst>
                                </p:cTn>
                              </p:par>
                              <p:par>
                                <p:cTn id="349" presetID="10" presetClass="exit" presetSubtype="0" fill="hold" nodeType="withEffect">
                                  <p:stCondLst>
                                    <p:cond delay="500"/>
                                  </p:stCondLst>
                                  <p:childTnLst>
                                    <p:animEffect transition="out" filter="fade">
                                      <p:cBhvr>
                                        <p:cTn id="350" dur="500"/>
                                        <p:tgtEl>
                                          <p:spTgt spid="186"/>
                                        </p:tgtEl>
                                      </p:cBhvr>
                                    </p:animEffect>
                                    <p:set>
                                      <p:cBhvr>
                                        <p:cTn id="351" dur="1" fill="hold">
                                          <p:stCondLst>
                                            <p:cond delay="499"/>
                                          </p:stCondLst>
                                        </p:cTn>
                                        <p:tgtEl>
                                          <p:spTgt spid="186"/>
                                        </p:tgtEl>
                                        <p:attrNameLst>
                                          <p:attrName>style.visibility</p:attrName>
                                        </p:attrNameLst>
                                      </p:cBhvr>
                                      <p:to>
                                        <p:strVal val="hidden"/>
                                      </p:to>
                                    </p:set>
                                  </p:childTnLst>
                                </p:cTn>
                              </p:par>
                              <p:par>
                                <p:cTn id="352" presetID="10" presetClass="exit" presetSubtype="0" fill="hold" nodeType="withEffect">
                                  <p:stCondLst>
                                    <p:cond delay="500"/>
                                  </p:stCondLst>
                                  <p:childTnLst>
                                    <p:animEffect transition="out" filter="fade">
                                      <p:cBhvr>
                                        <p:cTn id="353" dur="500"/>
                                        <p:tgtEl>
                                          <p:spTgt spid="189"/>
                                        </p:tgtEl>
                                      </p:cBhvr>
                                    </p:animEffect>
                                    <p:set>
                                      <p:cBhvr>
                                        <p:cTn id="354" dur="1" fill="hold">
                                          <p:stCondLst>
                                            <p:cond delay="499"/>
                                          </p:stCondLst>
                                        </p:cTn>
                                        <p:tgtEl>
                                          <p:spTgt spid="189"/>
                                        </p:tgtEl>
                                        <p:attrNameLst>
                                          <p:attrName>style.visibility</p:attrName>
                                        </p:attrNameLst>
                                      </p:cBhvr>
                                      <p:to>
                                        <p:strVal val="hidden"/>
                                      </p:to>
                                    </p:set>
                                  </p:childTnLst>
                                </p:cTn>
                              </p:par>
                              <p:par>
                                <p:cTn id="355" presetID="10" presetClass="exit" presetSubtype="0" fill="hold" nodeType="withEffect">
                                  <p:stCondLst>
                                    <p:cond delay="500"/>
                                  </p:stCondLst>
                                  <p:childTnLst>
                                    <p:animEffect transition="out" filter="fade">
                                      <p:cBhvr>
                                        <p:cTn id="356" dur="500"/>
                                        <p:tgtEl>
                                          <p:spTgt spid="192"/>
                                        </p:tgtEl>
                                      </p:cBhvr>
                                    </p:animEffect>
                                    <p:set>
                                      <p:cBhvr>
                                        <p:cTn id="357" dur="1" fill="hold">
                                          <p:stCondLst>
                                            <p:cond delay="499"/>
                                          </p:stCondLst>
                                        </p:cTn>
                                        <p:tgtEl>
                                          <p:spTgt spid="192"/>
                                        </p:tgtEl>
                                        <p:attrNameLst>
                                          <p:attrName>style.visibility</p:attrName>
                                        </p:attrNameLst>
                                      </p:cBhvr>
                                      <p:to>
                                        <p:strVal val="hidden"/>
                                      </p:to>
                                    </p:set>
                                  </p:childTnLst>
                                </p:cTn>
                              </p:par>
                              <p:par>
                                <p:cTn id="358" presetID="10" presetClass="exit" presetSubtype="0" fill="hold" nodeType="withEffect">
                                  <p:stCondLst>
                                    <p:cond delay="500"/>
                                  </p:stCondLst>
                                  <p:childTnLst>
                                    <p:animEffect transition="out" filter="fade">
                                      <p:cBhvr>
                                        <p:cTn id="359" dur="500"/>
                                        <p:tgtEl>
                                          <p:spTgt spid="195"/>
                                        </p:tgtEl>
                                      </p:cBhvr>
                                    </p:animEffect>
                                    <p:set>
                                      <p:cBhvr>
                                        <p:cTn id="360" dur="1" fill="hold">
                                          <p:stCondLst>
                                            <p:cond delay="499"/>
                                          </p:stCondLst>
                                        </p:cTn>
                                        <p:tgtEl>
                                          <p:spTgt spid="195"/>
                                        </p:tgtEl>
                                        <p:attrNameLst>
                                          <p:attrName>style.visibility</p:attrName>
                                        </p:attrNameLst>
                                      </p:cBhvr>
                                      <p:to>
                                        <p:strVal val="hidden"/>
                                      </p:to>
                                    </p:set>
                                  </p:childTnLst>
                                </p:cTn>
                              </p:par>
                              <p:par>
                                <p:cTn id="361" presetID="10" presetClass="exit" presetSubtype="0" fill="hold" nodeType="withEffect">
                                  <p:stCondLst>
                                    <p:cond delay="500"/>
                                  </p:stCondLst>
                                  <p:childTnLst>
                                    <p:animEffect transition="out" filter="fade">
                                      <p:cBhvr>
                                        <p:cTn id="362" dur="500"/>
                                        <p:tgtEl>
                                          <p:spTgt spid="198"/>
                                        </p:tgtEl>
                                      </p:cBhvr>
                                    </p:animEffect>
                                    <p:set>
                                      <p:cBhvr>
                                        <p:cTn id="363" dur="1" fill="hold">
                                          <p:stCondLst>
                                            <p:cond delay="499"/>
                                          </p:stCondLst>
                                        </p:cTn>
                                        <p:tgtEl>
                                          <p:spTgt spid="19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 grpId="0" animBg="1"/>
      <p:bldP spid="201" grpId="1" animBg="1"/>
      <p:bldP spid="202" grpId="0"/>
      <p:bldP spid="202" grpId="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47368" y="706608"/>
            <a:ext cx="8249264" cy="646331"/>
          </a:xfrm>
          <a:prstGeom prst="rect">
            <a:avLst/>
          </a:prstGeom>
          <a:noFill/>
        </p:spPr>
        <p:txBody>
          <a:bodyPr wrap="square" rtlCol="0">
            <a:spAutoFit/>
          </a:bodyPr>
          <a:lstStyle/>
          <a:p>
            <a:r>
              <a:rPr lang="en-US" sz="3600" b="1" dirty="0">
                <a:solidFill>
                  <a:srgbClr val="FFFF00"/>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Exodus: </a:t>
            </a:r>
            <a:r>
              <a:rPr lang="en-US" sz="3600" b="1" dirty="0">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Jesus as Savior</a:t>
            </a:r>
            <a:endParaRPr lang="en-US" sz="3600" b="1" dirty="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endParaRPr>
          </a:p>
        </p:txBody>
      </p:sp>
      <p:sp>
        <p:nvSpPr>
          <p:cNvPr id="8" name="TextBox 7"/>
          <p:cNvSpPr txBox="1"/>
          <p:nvPr/>
        </p:nvSpPr>
        <p:spPr>
          <a:xfrm>
            <a:off x="450683" y="1316212"/>
            <a:ext cx="8249264" cy="646331"/>
          </a:xfrm>
          <a:prstGeom prst="rect">
            <a:avLst/>
          </a:prstGeom>
          <a:noFill/>
        </p:spPr>
        <p:txBody>
          <a:bodyPr wrap="square" rtlCol="0">
            <a:spAutoFit/>
          </a:bodyPr>
          <a:lstStyle/>
          <a:p>
            <a:r>
              <a:rPr lang="en-US" sz="3600" b="1" dirty="0">
                <a:solidFill>
                  <a:srgbClr val="FFFF00"/>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Leviticus: </a:t>
            </a:r>
            <a:r>
              <a:rPr lang="en-US" sz="3600" b="1" dirty="0">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rPr>
              <a:t>Jesus as Sanctifier</a:t>
            </a:r>
            <a:endParaRPr lang="en-US" sz="3600" b="1" dirty="0">
              <a:solidFill>
                <a:schemeClr val="bg1"/>
              </a:solidFill>
              <a:effectLst>
                <a:outerShdw blurRad="38100" dist="38100" dir="2700000" algn="tl">
                  <a:srgbClr val="000000">
                    <a:alpha val="43137"/>
                  </a:srgbClr>
                </a:outerShdw>
              </a:effectLst>
              <a:latin typeface="Leelawadee UI Semilight" panose="020B0402040204020203" pitchFamily="34" charset="-34"/>
              <a:cs typeface="Leelawadee UI Semilight" panose="020B0402040204020203" pitchFamily="34" charset="-34"/>
            </a:endParaRPr>
          </a:p>
        </p:txBody>
      </p:sp>
      <p:grpSp>
        <p:nvGrpSpPr>
          <p:cNvPr id="6" name="Group 5"/>
          <p:cNvGrpSpPr/>
          <p:nvPr/>
        </p:nvGrpSpPr>
        <p:grpSpPr>
          <a:xfrm>
            <a:off x="-38100" y="-76200"/>
            <a:ext cx="8115300" cy="691285"/>
            <a:chOff x="4762500" y="1676400"/>
            <a:chExt cx="4381500" cy="691285"/>
          </a:xfrm>
        </p:grpSpPr>
        <p:sp>
          <p:nvSpPr>
            <p:cNvPr id="9" name="Rectangle 8"/>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 1 – 2 : 1 6</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41666364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3" name="Group 2"/>
          <p:cNvGrpSpPr/>
          <p:nvPr/>
        </p:nvGrpSpPr>
        <p:grpSpPr>
          <a:xfrm>
            <a:off x="-38100" y="-76200"/>
            <a:ext cx="8115300" cy="691285"/>
            <a:chOff x="4762500" y="1676400"/>
            <a:chExt cx="4381500" cy="691285"/>
          </a:xfrm>
        </p:grpSpPr>
        <p:sp>
          <p:nvSpPr>
            <p:cNvPr id="4" name="Rectangle 3"/>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 1 – 2 : 1 6</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35064763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47368" y="706608"/>
            <a:ext cx="8249264" cy="5509200"/>
          </a:xfrm>
          <a:prstGeom prst="rect">
            <a:avLst/>
          </a:prstGeom>
          <a:noFill/>
        </p:spPr>
        <p:txBody>
          <a:bodyPr wrap="square" rtlCol="0">
            <a:spAutoFit/>
          </a:bodyPr>
          <a:lstStyle/>
          <a:p>
            <a:r>
              <a:rPr lang="en-US" sz="3200" b="1" dirty="0">
                <a:solidFill>
                  <a:srgbClr val="FFFF00"/>
                </a:solidFill>
                <a:effectLst>
                  <a:outerShdw blurRad="38100" dist="38100" dir="2700000" algn="tl">
                    <a:srgbClr val="000000">
                      <a:alpha val="43137"/>
                    </a:srgbClr>
                  </a:outerShdw>
                </a:effectLst>
              </a:rPr>
              <a:t>William Tyndale ~ </a:t>
            </a:r>
            <a:r>
              <a:rPr lang="en-US" sz="3200" b="1" dirty="0">
                <a:effectLst>
                  <a:outerShdw blurRad="38100" dist="38100" dir="2700000" algn="tl">
                    <a:srgbClr val="000000">
                      <a:alpha val="43137"/>
                    </a:srgbClr>
                  </a:outerShdw>
                </a:effectLst>
              </a:rPr>
              <a:t>“Though sacrifices and ceremonies can be no ground or foundation to build upon – that is, though we can prove naught with them – yet when we have once found Christ and His mysteries, then we may borrow figures, that is to say, allegories, similitudes, and examples, to open Christ, and the secrets of God hid in Christ, even unto the quick: and declare them more lively and sensibly with them </a:t>
            </a:r>
            <a:r>
              <a:rPr lang="en-US" sz="3200" b="1" dirty="0" smtClean="0">
                <a:effectLst>
                  <a:outerShdw blurRad="38100" dist="38100" dir="2700000" algn="tl">
                    <a:srgbClr val="000000">
                      <a:alpha val="43137"/>
                    </a:srgbClr>
                  </a:outerShdw>
                </a:effectLst>
              </a:rPr>
              <a:t>than </a:t>
            </a:r>
            <a:r>
              <a:rPr lang="en-US" sz="3200" b="1" dirty="0">
                <a:effectLst>
                  <a:outerShdw blurRad="38100" dist="38100" dir="2700000" algn="tl">
                    <a:srgbClr val="000000">
                      <a:alpha val="43137"/>
                    </a:srgbClr>
                  </a:outerShdw>
                </a:effectLst>
              </a:rPr>
              <a:t>all the words of the world.” </a:t>
            </a:r>
          </a:p>
        </p:txBody>
      </p:sp>
      <p:grpSp>
        <p:nvGrpSpPr>
          <p:cNvPr id="6" name="Group 5"/>
          <p:cNvGrpSpPr/>
          <p:nvPr/>
        </p:nvGrpSpPr>
        <p:grpSpPr>
          <a:xfrm>
            <a:off x="-38100" y="-76200"/>
            <a:ext cx="8115300" cy="691285"/>
            <a:chOff x="4762500" y="1676400"/>
            <a:chExt cx="4381500" cy="691285"/>
          </a:xfrm>
        </p:grpSpPr>
        <p:sp>
          <p:nvSpPr>
            <p:cNvPr id="9" name="Rectangle 8"/>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 1 – 2 : 1 6</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30755165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47368" y="706608"/>
            <a:ext cx="8249264" cy="1200329"/>
          </a:xfrm>
          <a:prstGeom prst="rect">
            <a:avLst/>
          </a:prstGeom>
          <a:noFill/>
        </p:spPr>
        <p:txBody>
          <a:bodyPr wrap="square" rtlCol="0">
            <a:spAutoFit/>
          </a:bodyPr>
          <a:lstStyle/>
          <a:p>
            <a:r>
              <a:rPr lang="en-US" sz="3600" b="1" dirty="0">
                <a:effectLst>
                  <a:outerShdw blurRad="38100" dist="38100" dir="2700000" algn="tl">
                    <a:srgbClr val="000000">
                      <a:alpha val="43137"/>
                    </a:srgbClr>
                  </a:outerShdw>
                </a:effectLst>
              </a:rPr>
              <a:t>Major theme: holiness ~ "</a:t>
            </a:r>
            <a:r>
              <a:rPr lang="en-US" sz="3600" b="1" dirty="0">
                <a:solidFill>
                  <a:srgbClr val="FFFF00"/>
                </a:solidFill>
                <a:effectLst>
                  <a:outerShdw blurRad="38100" dist="38100" dir="2700000" algn="tl">
                    <a:srgbClr val="000000">
                      <a:alpha val="43137"/>
                    </a:srgbClr>
                  </a:outerShdw>
                </a:effectLst>
              </a:rPr>
              <a:t>holy</a:t>
            </a:r>
            <a:r>
              <a:rPr lang="en-US" sz="3600" b="1" dirty="0">
                <a:effectLst>
                  <a:outerShdw blurRad="38100" dist="38100" dir="2700000" algn="tl">
                    <a:srgbClr val="000000">
                      <a:alpha val="43137"/>
                    </a:srgbClr>
                  </a:outerShdw>
                </a:effectLst>
              </a:rPr>
              <a:t>" occurs </a:t>
            </a:r>
            <a:r>
              <a:rPr lang="en-US" sz="3600" b="1" dirty="0" smtClean="0">
                <a:effectLst>
                  <a:outerShdw blurRad="38100" dist="38100" dir="2700000" algn="tl">
                    <a:srgbClr val="000000">
                      <a:alpha val="43137"/>
                    </a:srgbClr>
                  </a:outerShdw>
                </a:effectLst>
              </a:rPr>
              <a:t>over 150x </a:t>
            </a:r>
            <a:r>
              <a:rPr lang="en-US" sz="3600" b="1" dirty="0">
                <a:effectLst>
                  <a:outerShdw blurRad="38100" dist="38100" dir="2700000" algn="tl">
                    <a:srgbClr val="000000">
                      <a:alpha val="43137"/>
                    </a:srgbClr>
                  </a:outerShdw>
                </a:effectLst>
              </a:rPr>
              <a:t>in Leviticus</a:t>
            </a:r>
          </a:p>
        </p:txBody>
      </p:sp>
      <p:sp>
        <p:nvSpPr>
          <p:cNvPr id="4" name="TextBox 3"/>
          <p:cNvSpPr txBox="1"/>
          <p:nvPr/>
        </p:nvSpPr>
        <p:spPr>
          <a:xfrm>
            <a:off x="452288" y="1812740"/>
            <a:ext cx="8249264" cy="646331"/>
          </a:xfrm>
          <a:prstGeom prst="rect">
            <a:avLst/>
          </a:prstGeom>
          <a:noFill/>
        </p:spPr>
        <p:txBody>
          <a:bodyPr wrap="square" rtlCol="0">
            <a:spAutoFit/>
          </a:bodyPr>
          <a:lstStyle/>
          <a:p>
            <a:r>
              <a:rPr lang="en-US" sz="3600" b="1" dirty="0">
                <a:solidFill>
                  <a:srgbClr val="FFFF00"/>
                </a:solidFill>
                <a:effectLst>
                  <a:outerShdw blurRad="38100" dist="38100" dir="2700000" algn="tl">
                    <a:srgbClr val="000000">
                      <a:alpha val="43137"/>
                    </a:srgbClr>
                  </a:outerShdw>
                </a:effectLst>
              </a:rPr>
              <a:t>Atonement</a:t>
            </a:r>
            <a:r>
              <a:rPr lang="en-US" sz="3600" b="1" dirty="0">
                <a:effectLst>
                  <a:outerShdw blurRad="38100" dist="38100" dir="2700000" algn="tl">
                    <a:srgbClr val="000000">
                      <a:alpha val="43137"/>
                    </a:srgbClr>
                  </a:outerShdw>
                </a:effectLst>
              </a:rPr>
              <a:t> ~ 45x (</a:t>
            </a:r>
            <a:r>
              <a:rPr lang="en-US" sz="3600" b="1" i="1" dirty="0">
                <a:effectLst>
                  <a:outerShdw blurRad="38100" dist="38100" dir="2700000" algn="tl">
                    <a:srgbClr val="000000">
                      <a:alpha val="43137"/>
                    </a:srgbClr>
                  </a:outerShdw>
                </a:effectLst>
              </a:rPr>
              <a:t>a covering</a:t>
            </a:r>
            <a:r>
              <a:rPr lang="en-US" sz="3600" b="1" dirty="0">
                <a:effectLst>
                  <a:outerShdw blurRad="38100" dist="38100" dir="2700000" algn="tl">
                    <a:srgbClr val="000000">
                      <a:alpha val="43137"/>
                    </a:srgbClr>
                  </a:outerShdw>
                </a:effectLst>
              </a:rPr>
              <a:t>)</a:t>
            </a:r>
          </a:p>
        </p:txBody>
      </p:sp>
      <p:sp>
        <p:nvSpPr>
          <p:cNvPr id="2" name="TextBox 1"/>
          <p:cNvSpPr txBox="1"/>
          <p:nvPr/>
        </p:nvSpPr>
        <p:spPr>
          <a:xfrm>
            <a:off x="688258" y="2379411"/>
            <a:ext cx="8008374" cy="646331"/>
          </a:xfrm>
          <a:prstGeom prst="rect">
            <a:avLst/>
          </a:prstGeom>
          <a:noFill/>
        </p:spPr>
        <p:txBody>
          <a:bodyPr wrap="square" rtlCol="0">
            <a:spAutoFit/>
          </a:bodyPr>
          <a:lstStyle/>
          <a:p>
            <a:pPr marL="344488" indent="-344488">
              <a:buFont typeface="Arial" panose="020B0604020202020204" pitchFamily="34" charset="0"/>
              <a:buChar char="•"/>
            </a:pPr>
            <a:r>
              <a:rPr lang="en-US" sz="3600" b="1" dirty="0" smtClean="0">
                <a:effectLst>
                  <a:outerShdw blurRad="38100" dist="38100" dir="2700000" algn="tl">
                    <a:srgbClr val="000000">
                      <a:alpha val="43137"/>
                    </a:srgbClr>
                  </a:outerShdw>
                </a:effectLst>
              </a:rPr>
              <a:t> </a:t>
            </a:r>
            <a:r>
              <a:rPr lang="en-US" sz="3600" b="1" i="1" dirty="0" err="1">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kaphar</a:t>
            </a:r>
            <a:r>
              <a:rPr lang="en-US" sz="3600" b="1" dirty="0">
                <a:solidFill>
                  <a:srgbClr val="FFFF00"/>
                </a:solidFill>
                <a:effectLst>
                  <a:outerShdw blurRad="38100" dist="38100" dir="2700000" algn="tl">
                    <a:srgbClr val="000000">
                      <a:alpha val="43137"/>
                    </a:srgbClr>
                  </a:outerShdw>
                </a:effectLst>
              </a:rPr>
              <a:t> </a:t>
            </a:r>
            <a:r>
              <a:rPr lang="en-US" sz="3600" b="1" dirty="0">
                <a:effectLst>
                  <a:outerShdw blurRad="38100" dist="38100" dir="2700000" algn="tl">
                    <a:srgbClr val="000000">
                      <a:alpha val="43137"/>
                    </a:srgbClr>
                  </a:outerShdw>
                </a:effectLst>
              </a:rPr>
              <a:t>~ </a:t>
            </a:r>
            <a:r>
              <a:rPr lang="en-US" sz="3600" b="1" i="1" dirty="0">
                <a:effectLst>
                  <a:outerShdw blurRad="38100" dist="38100" dir="2700000" algn="tl">
                    <a:srgbClr val="000000">
                      <a:alpha val="43137"/>
                    </a:srgbClr>
                  </a:outerShdw>
                </a:effectLst>
              </a:rPr>
              <a:t>to cover</a:t>
            </a:r>
            <a:endParaRPr lang="en-US" sz="3600" b="1" dirty="0">
              <a:effectLst>
                <a:outerShdw blurRad="38100" dist="38100" dir="2700000" algn="tl">
                  <a:srgbClr val="000000">
                    <a:alpha val="43137"/>
                  </a:srgbClr>
                </a:outerShdw>
              </a:effectLst>
            </a:endParaRPr>
          </a:p>
        </p:txBody>
      </p:sp>
      <p:sp>
        <p:nvSpPr>
          <p:cNvPr id="6" name="TextBox 5"/>
          <p:cNvSpPr txBox="1"/>
          <p:nvPr/>
        </p:nvSpPr>
        <p:spPr>
          <a:xfrm>
            <a:off x="693178" y="2954595"/>
            <a:ext cx="4232783" cy="646331"/>
          </a:xfrm>
          <a:prstGeom prst="rect">
            <a:avLst/>
          </a:prstGeom>
          <a:noFill/>
        </p:spPr>
        <p:txBody>
          <a:bodyPr wrap="square" rtlCol="0">
            <a:spAutoFit/>
          </a:bodyPr>
          <a:lstStyle/>
          <a:p>
            <a:pPr marL="344488" indent="-344488">
              <a:buFont typeface="Arial" panose="020B0604020202020204" pitchFamily="34" charset="0"/>
              <a:buChar char="•"/>
            </a:pPr>
            <a:r>
              <a:rPr lang="en-US" sz="3600" b="1" dirty="0" smtClean="0">
                <a:effectLst>
                  <a:outerShdw blurRad="38100" dist="38100" dir="2700000" algn="tl">
                    <a:srgbClr val="000000">
                      <a:alpha val="43137"/>
                    </a:srgbClr>
                  </a:outerShdw>
                </a:effectLst>
              </a:rPr>
              <a:t> </a:t>
            </a:r>
            <a:r>
              <a:rPr lang="en-US" sz="3600" b="1" dirty="0">
                <a:effectLst>
                  <a:outerShdw blurRad="38100" dist="38100" dir="2700000" algn="tl">
                    <a:srgbClr val="000000">
                      <a:alpha val="43137"/>
                    </a:srgbClr>
                  </a:outerShdw>
                </a:effectLst>
              </a:rPr>
              <a:t>New Testament ~ </a:t>
            </a:r>
          </a:p>
        </p:txBody>
      </p:sp>
      <p:sp>
        <p:nvSpPr>
          <p:cNvPr id="3" name="TextBox 2"/>
          <p:cNvSpPr txBox="1"/>
          <p:nvPr/>
        </p:nvSpPr>
        <p:spPr>
          <a:xfrm>
            <a:off x="4748983" y="2939850"/>
            <a:ext cx="688258" cy="646331"/>
          </a:xfrm>
          <a:prstGeom prst="rect">
            <a:avLst/>
          </a:prstGeom>
          <a:noFill/>
        </p:spPr>
        <p:txBody>
          <a:bodyPr wrap="square" rtlCol="0">
            <a:spAutoFit/>
          </a:bodyPr>
          <a:lstStyle/>
          <a:p>
            <a:r>
              <a:rPr lang="en-US" sz="3600" b="1" dirty="0" smtClean="0">
                <a:effectLst>
                  <a:outerShdw blurRad="38100" dist="38100" dir="2700000" algn="tl">
                    <a:srgbClr val="000000">
                      <a:alpha val="43137"/>
                    </a:srgbClr>
                  </a:outerShdw>
                </a:effectLst>
              </a:rPr>
              <a:t>at</a:t>
            </a:r>
            <a:endParaRPr lang="en-US" sz="3600" b="1" dirty="0">
              <a:effectLst>
                <a:outerShdw blurRad="38100" dist="38100" dir="2700000" algn="tl">
                  <a:srgbClr val="000000">
                    <a:alpha val="43137"/>
                  </a:srgbClr>
                </a:outerShdw>
              </a:effectLst>
            </a:endParaRPr>
          </a:p>
        </p:txBody>
      </p:sp>
      <p:sp>
        <p:nvSpPr>
          <p:cNvPr id="8" name="TextBox 7"/>
          <p:cNvSpPr txBox="1"/>
          <p:nvPr/>
        </p:nvSpPr>
        <p:spPr>
          <a:xfrm>
            <a:off x="5176686" y="2944766"/>
            <a:ext cx="988141" cy="646331"/>
          </a:xfrm>
          <a:prstGeom prst="rect">
            <a:avLst/>
          </a:prstGeom>
          <a:noFill/>
        </p:spPr>
        <p:txBody>
          <a:bodyPr wrap="square" rtlCol="0">
            <a:spAutoFit/>
          </a:bodyPr>
          <a:lstStyle/>
          <a:p>
            <a:r>
              <a:rPr lang="en-US" sz="3600" b="1" dirty="0" smtClean="0">
                <a:effectLst>
                  <a:outerShdw blurRad="38100" dist="38100" dir="2700000" algn="tl">
                    <a:srgbClr val="000000">
                      <a:alpha val="43137"/>
                    </a:srgbClr>
                  </a:outerShdw>
                </a:effectLst>
              </a:rPr>
              <a:t>one</a:t>
            </a:r>
            <a:endParaRPr lang="en-US" sz="3600" b="1" dirty="0">
              <a:effectLst>
                <a:outerShdw blurRad="38100" dist="38100" dir="2700000" algn="tl">
                  <a:srgbClr val="000000">
                    <a:alpha val="43137"/>
                  </a:srgbClr>
                </a:outerShdw>
              </a:effectLst>
            </a:endParaRPr>
          </a:p>
        </p:txBody>
      </p:sp>
      <p:sp>
        <p:nvSpPr>
          <p:cNvPr id="9" name="TextBox 8"/>
          <p:cNvSpPr txBox="1"/>
          <p:nvPr/>
        </p:nvSpPr>
        <p:spPr>
          <a:xfrm>
            <a:off x="5973111" y="2940373"/>
            <a:ext cx="1219201" cy="646331"/>
          </a:xfrm>
          <a:prstGeom prst="rect">
            <a:avLst/>
          </a:prstGeom>
          <a:noFill/>
        </p:spPr>
        <p:txBody>
          <a:bodyPr wrap="square" rtlCol="0">
            <a:spAutoFit/>
          </a:bodyPr>
          <a:lstStyle/>
          <a:p>
            <a:r>
              <a:rPr lang="en-US" sz="3600" b="1" dirty="0" err="1" smtClean="0">
                <a:effectLst>
                  <a:outerShdw blurRad="38100" dist="38100" dir="2700000" algn="tl">
                    <a:srgbClr val="000000">
                      <a:alpha val="43137"/>
                    </a:srgbClr>
                  </a:outerShdw>
                </a:effectLst>
              </a:rPr>
              <a:t>ment</a:t>
            </a:r>
            <a:endParaRPr lang="en-US" sz="3600" b="1" dirty="0">
              <a:effectLst>
                <a:outerShdw blurRad="38100" dist="38100" dir="2700000" algn="tl">
                  <a:srgbClr val="000000">
                    <a:alpha val="43137"/>
                  </a:srgbClr>
                </a:outerShdw>
              </a:effectLst>
            </a:endParaRPr>
          </a:p>
        </p:txBody>
      </p:sp>
      <p:sp>
        <p:nvSpPr>
          <p:cNvPr id="12" name="TextBox 11"/>
          <p:cNvSpPr txBox="1"/>
          <p:nvPr/>
        </p:nvSpPr>
        <p:spPr>
          <a:xfrm>
            <a:off x="6125787" y="2933700"/>
            <a:ext cx="381000" cy="646331"/>
          </a:xfrm>
          <a:prstGeom prst="rect">
            <a:avLst/>
          </a:prstGeom>
          <a:noFill/>
        </p:spPr>
        <p:txBody>
          <a:bodyPr wrap="square" rtlCol="0">
            <a:spAutoFit/>
          </a:bodyPr>
          <a:lstStyle/>
          <a:p>
            <a:r>
              <a:rPr lang="en-US" sz="3600" dirty="0" smtClean="0"/>
              <a:t>-</a:t>
            </a:r>
            <a:endParaRPr lang="en-US" sz="3600" dirty="0"/>
          </a:p>
        </p:txBody>
      </p:sp>
      <p:grpSp>
        <p:nvGrpSpPr>
          <p:cNvPr id="13" name="Group 12"/>
          <p:cNvGrpSpPr/>
          <p:nvPr/>
        </p:nvGrpSpPr>
        <p:grpSpPr>
          <a:xfrm>
            <a:off x="-38100" y="-76200"/>
            <a:ext cx="8115300" cy="691285"/>
            <a:chOff x="4762500" y="1676400"/>
            <a:chExt cx="4381500" cy="691285"/>
          </a:xfrm>
        </p:grpSpPr>
        <p:sp>
          <p:nvSpPr>
            <p:cNvPr id="14" name="Rectangle 13"/>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 1 – 2 : 1 6</a:t>
              </a:r>
              <a:endParaRPr lang="en-US" sz="3800" b="1" dirty="0">
                <a:effectLst>
                  <a:outerShdw blurRad="38100" dist="38100" dir="2700000" algn="tl">
                    <a:srgbClr val="000000">
                      <a:alpha val="43137"/>
                    </a:srgbClr>
                  </a:outerShdw>
                </a:effectLst>
              </a:endParaRPr>
            </a:p>
          </p:txBody>
        </p:sp>
      </p:grpSp>
      <p:pic>
        <p:nvPicPr>
          <p:cNvPr id="17" name="Picture 16"/>
          <p:cNvPicPr>
            <a:picLocks noChangeAspect="1"/>
          </p:cNvPicPr>
          <p:nvPr/>
        </p:nvPicPr>
        <p:blipFill rotWithShape="1">
          <a:blip r:embed="rId3"/>
          <a:srcRect b="17289"/>
          <a:stretch/>
        </p:blipFill>
        <p:spPr>
          <a:xfrm flipH="1">
            <a:off x="381000" y="3657600"/>
            <a:ext cx="1283568" cy="2305846"/>
          </a:xfrm>
          <a:prstGeom prst="rect">
            <a:avLst/>
          </a:prstGeom>
        </p:spPr>
      </p:pic>
      <p:pic>
        <p:nvPicPr>
          <p:cNvPr id="18" name="Picture 17"/>
          <p:cNvPicPr>
            <a:picLocks noChangeAspect="1"/>
          </p:cNvPicPr>
          <p:nvPr/>
        </p:nvPicPr>
        <p:blipFill rotWithShape="1">
          <a:blip r:embed="rId4"/>
          <a:srcRect l="21624" r="38013" b="11533"/>
          <a:stretch/>
        </p:blipFill>
        <p:spPr>
          <a:xfrm>
            <a:off x="7494348" y="3639026"/>
            <a:ext cx="1219200" cy="2266474"/>
          </a:xfrm>
          <a:prstGeom prst="rect">
            <a:avLst/>
          </a:prstGeom>
        </p:spPr>
      </p:pic>
      <p:sp>
        <p:nvSpPr>
          <p:cNvPr id="19" name="Rounded Rectangle 18"/>
          <p:cNvSpPr/>
          <p:nvPr/>
        </p:nvSpPr>
        <p:spPr>
          <a:xfrm>
            <a:off x="1847343" y="4953000"/>
            <a:ext cx="5647005" cy="419100"/>
          </a:xfrm>
          <a:prstGeom prst="roundRect">
            <a:avLst>
              <a:gd name="adj" fmla="val 42414"/>
            </a:avLst>
          </a:prstGeom>
          <a:solidFill>
            <a:srgbClr val="FFFF00"/>
          </a:solidFill>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p:cNvGrpSpPr/>
          <p:nvPr/>
        </p:nvGrpSpPr>
        <p:grpSpPr>
          <a:xfrm>
            <a:off x="4648200" y="3719009"/>
            <a:ext cx="1060043" cy="1881691"/>
            <a:chOff x="5183510" y="3800018"/>
            <a:chExt cx="796425" cy="1413742"/>
          </a:xfrm>
          <a:solidFill>
            <a:schemeClr val="accent4">
              <a:lumMod val="75000"/>
            </a:schemeClr>
          </a:solidFill>
          <a:effectLst>
            <a:outerShdw blurRad="101600" dist="190500" dir="2700000" algn="tl" rotWithShape="0">
              <a:schemeClr val="bg1">
                <a:alpha val="40000"/>
              </a:schemeClr>
            </a:outerShdw>
          </a:effectLst>
          <a:scene3d>
            <a:camera prst="isometricOffAxis1Left">
              <a:rot lat="1200000" lon="1800000" rev="0"/>
            </a:camera>
            <a:lightRig rig="threePt" dir="t"/>
          </a:scene3d>
        </p:grpSpPr>
        <p:sp>
          <p:nvSpPr>
            <p:cNvPr id="21" name="Rectangle 20"/>
            <p:cNvSpPr/>
            <p:nvPr/>
          </p:nvSpPr>
          <p:spPr>
            <a:xfrm>
              <a:off x="5183510" y="4066960"/>
              <a:ext cx="796425" cy="272756"/>
            </a:xfrm>
            <a:prstGeom prst="rect">
              <a:avLst/>
            </a:prstGeom>
            <a:grpFill/>
            <a:ln>
              <a:noFill/>
            </a:ln>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5437241" y="3800018"/>
              <a:ext cx="277759" cy="1413742"/>
            </a:xfrm>
            <a:prstGeom prst="rect">
              <a:avLst/>
            </a:prstGeom>
            <a:grpFill/>
            <a:ln>
              <a:noFill/>
            </a:ln>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5" name="Straight Arrow Connector 24"/>
          <p:cNvCxnSpPr/>
          <p:nvPr/>
        </p:nvCxnSpPr>
        <p:spPr>
          <a:xfrm flipH="1">
            <a:off x="5973111" y="3834195"/>
            <a:ext cx="1751250" cy="0"/>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1675394" y="3838769"/>
            <a:ext cx="2820406" cy="0"/>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0020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500"/>
                                        <p:tgtEl>
                                          <p:spTgt spid="3"/>
                                        </p:tgtEl>
                                      </p:cBhvr>
                                    </p:animEffect>
                                  </p:childTnLst>
                                </p:cTn>
                              </p:par>
                              <p:par>
                                <p:cTn id="26" presetID="3" presetClass="emph" presetSubtype="2" fill="hold" grpId="1" nodeType="withEffect">
                                  <p:stCondLst>
                                    <p:cond delay="0"/>
                                  </p:stCondLst>
                                  <p:childTnLst>
                                    <p:animClr clrSpc="rgb" dir="cw">
                                      <p:cBhvr override="childStyle">
                                        <p:cTn id="27" dur="2000" fill="hold"/>
                                        <p:tgtEl>
                                          <p:spTgt spid="2"/>
                                        </p:tgtEl>
                                        <p:attrNameLst>
                                          <p:attrName>style.color</p:attrName>
                                        </p:attrNameLst>
                                      </p:cBhvr>
                                      <p:to>
                                        <a:schemeClr val="accent2"/>
                                      </p:to>
                                    </p:animClr>
                                  </p:childTnLst>
                                </p:cTn>
                              </p:par>
                              <p:par>
                                <p:cTn id="28" presetID="10" presetClass="entr" presetSubtype="0"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500"/>
                                        <p:tgtEl>
                                          <p:spTgt spid="8"/>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63" presetClass="path" presetSubtype="0" fill="hold" grpId="1" nodeType="clickEffect">
                                  <p:stCondLst>
                                    <p:cond delay="0"/>
                                  </p:stCondLst>
                                  <p:childTnLst>
                                    <p:animMotion origin="layout" path="M 1.11111E-6 1.11111E-6 L 0.02118 1.11111E-6 " pathEditMode="relative" rAng="0" ptsTypes="AA">
                                      <p:cBhvr>
                                        <p:cTn id="37" dur="1000" fill="hold"/>
                                        <p:tgtEl>
                                          <p:spTgt spid="8"/>
                                        </p:tgtEl>
                                        <p:attrNameLst>
                                          <p:attrName>ppt_x</p:attrName>
                                          <p:attrName>ppt_y</p:attrName>
                                        </p:attrNameLst>
                                      </p:cBhvr>
                                      <p:rCtr x="1059" y="0"/>
                                    </p:animMotion>
                                  </p:childTnLst>
                                </p:cTn>
                              </p:par>
                              <p:par>
                                <p:cTn id="38" presetID="63" presetClass="path" presetSubtype="0" fill="hold" grpId="1" nodeType="withEffect">
                                  <p:stCondLst>
                                    <p:cond delay="0"/>
                                  </p:stCondLst>
                                  <p:childTnLst>
                                    <p:animMotion origin="layout" path="M 4.72222E-6 -4.44444E-6 L 0.03836 0.0007 " pathEditMode="relative" rAng="0" ptsTypes="AA">
                                      <p:cBhvr>
                                        <p:cTn id="39" dur="1000" fill="hold"/>
                                        <p:tgtEl>
                                          <p:spTgt spid="9"/>
                                        </p:tgtEl>
                                        <p:attrNameLst>
                                          <p:attrName>ppt_x</p:attrName>
                                          <p:attrName>ppt_y</p:attrName>
                                        </p:attrNameLst>
                                      </p:cBhvr>
                                      <p:rCtr x="1910" y="23"/>
                                    </p:animMotion>
                                  </p:childTnLst>
                                </p:cTn>
                              </p:par>
                            </p:childTnLst>
                          </p:cTn>
                        </p:par>
                        <p:par>
                          <p:cTn id="40" fill="hold">
                            <p:stCondLst>
                              <p:cond delay="1000"/>
                            </p:stCondLst>
                            <p:childTnLst>
                              <p:par>
                                <p:cTn id="41" presetID="10" presetClass="entr" presetSubtype="0"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500"/>
                                        <p:tgtEl>
                                          <p:spTgt spid="12"/>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500"/>
                                        <p:tgtEl>
                                          <p:spTgt spid="19"/>
                                        </p:tgtEl>
                                      </p:cBhvr>
                                    </p:animEffect>
                                  </p:childTnLst>
                                </p:cTn>
                              </p:par>
                            </p:childTnLst>
                          </p:cTn>
                        </p:par>
                        <p:par>
                          <p:cTn id="49" fill="hold">
                            <p:stCondLst>
                              <p:cond delay="500"/>
                            </p:stCondLst>
                            <p:childTnLst>
                              <p:par>
                                <p:cTn id="50" presetID="10" presetClass="entr" presetSubtype="0" fill="hold" nodeType="after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fade">
                                      <p:cBhvr>
                                        <p:cTn id="52" dur="500"/>
                                        <p:tgtEl>
                                          <p:spTgt spid="23"/>
                                        </p:tgtEl>
                                      </p:cBhvr>
                                    </p:animEffect>
                                  </p:childTnLst>
                                </p:cTn>
                              </p:par>
                            </p:childTnLst>
                          </p:cTn>
                        </p:par>
                        <p:par>
                          <p:cTn id="53" fill="hold">
                            <p:stCondLst>
                              <p:cond delay="1000"/>
                            </p:stCondLst>
                            <p:childTnLst>
                              <p:par>
                                <p:cTn id="54" presetID="10" presetClass="entr" presetSubtype="0" fill="hold" nodeType="after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fade">
                                      <p:cBhvr>
                                        <p:cTn id="56" dur="500"/>
                                        <p:tgtEl>
                                          <p:spTgt spid="17"/>
                                        </p:tgtEl>
                                      </p:cBhvr>
                                    </p:animEffect>
                                  </p:childTnLst>
                                </p:cTn>
                              </p:par>
                            </p:childTnLst>
                          </p:cTn>
                        </p:par>
                        <p:par>
                          <p:cTn id="57" fill="hold">
                            <p:stCondLst>
                              <p:cond delay="1500"/>
                            </p:stCondLst>
                            <p:childTnLst>
                              <p:par>
                                <p:cTn id="58" presetID="22" presetClass="entr" presetSubtype="8" fill="hold" nodeType="afterEffect">
                                  <p:stCondLst>
                                    <p:cond delay="0"/>
                                  </p:stCondLst>
                                  <p:childTnLst>
                                    <p:set>
                                      <p:cBhvr>
                                        <p:cTn id="59" dur="1" fill="hold">
                                          <p:stCondLst>
                                            <p:cond delay="0"/>
                                          </p:stCondLst>
                                        </p:cTn>
                                        <p:tgtEl>
                                          <p:spTgt spid="26"/>
                                        </p:tgtEl>
                                        <p:attrNameLst>
                                          <p:attrName>style.visibility</p:attrName>
                                        </p:attrNameLst>
                                      </p:cBhvr>
                                      <p:to>
                                        <p:strVal val="visible"/>
                                      </p:to>
                                    </p:set>
                                    <p:animEffect transition="in" filter="wipe(left)">
                                      <p:cBhvr>
                                        <p:cTn id="60" dur="500"/>
                                        <p:tgtEl>
                                          <p:spTgt spid="26"/>
                                        </p:tgtEl>
                                      </p:cBhvr>
                                    </p:animEffect>
                                  </p:childTnLst>
                                </p:cTn>
                              </p:par>
                              <p:par>
                                <p:cTn id="61" presetID="3" presetClass="emph" presetSubtype="2" fill="hold" grpId="1" nodeType="withEffect">
                                  <p:stCondLst>
                                    <p:cond delay="0"/>
                                  </p:stCondLst>
                                  <p:childTnLst>
                                    <p:animClr clrSpc="rgb" dir="cw">
                                      <p:cBhvr override="childStyle">
                                        <p:cTn id="62" dur="2000" fill="hold"/>
                                        <p:tgtEl>
                                          <p:spTgt spid="6"/>
                                        </p:tgtEl>
                                        <p:attrNameLst>
                                          <p:attrName>style.color</p:attrName>
                                        </p:attrNameLst>
                                      </p:cBhvr>
                                      <p:to>
                                        <a:schemeClr val="accent2"/>
                                      </p:to>
                                    </p:animClr>
                                  </p:childTnLst>
                                </p:cTn>
                              </p:par>
                              <p:par>
                                <p:cTn id="63" presetID="3" presetClass="emph" presetSubtype="2" fill="hold" grpId="1" nodeType="withEffect">
                                  <p:stCondLst>
                                    <p:cond delay="0"/>
                                  </p:stCondLst>
                                  <p:childTnLst>
                                    <p:animClr clrSpc="rgb" dir="cw">
                                      <p:cBhvr override="childStyle">
                                        <p:cTn id="64" dur="2000" fill="hold"/>
                                        <p:tgtEl>
                                          <p:spTgt spid="3"/>
                                        </p:tgtEl>
                                        <p:attrNameLst>
                                          <p:attrName>style.color</p:attrName>
                                        </p:attrNameLst>
                                      </p:cBhvr>
                                      <p:to>
                                        <a:schemeClr val="accent2"/>
                                      </p:to>
                                    </p:animClr>
                                  </p:childTnLst>
                                </p:cTn>
                              </p:par>
                              <p:par>
                                <p:cTn id="65" presetID="3" presetClass="emph" presetSubtype="2" fill="hold" grpId="2" nodeType="withEffect">
                                  <p:stCondLst>
                                    <p:cond delay="0"/>
                                  </p:stCondLst>
                                  <p:childTnLst>
                                    <p:animClr clrSpc="rgb" dir="cw">
                                      <p:cBhvr override="childStyle">
                                        <p:cTn id="66" dur="2000" fill="hold"/>
                                        <p:tgtEl>
                                          <p:spTgt spid="8"/>
                                        </p:tgtEl>
                                        <p:attrNameLst>
                                          <p:attrName>style.color</p:attrName>
                                        </p:attrNameLst>
                                      </p:cBhvr>
                                      <p:to>
                                        <a:schemeClr val="accent2"/>
                                      </p:to>
                                    </p:animClr>
                                  </p:childTnLst>
                                </p:cTn>
                              </p:par>
                              <p:par>
                                <p:cTn id="67" presetID="3" presetClass="emph" presetSubtype="2" fill="hold" grpId="2" nodeType="withEffect">
                                  <p:stCondLst>
                                    <p:cond delay="0"/>
                                  </p:stCondLst>
                                  <p:childTnLst>
                                    <p:animClr clrSpc="rgb" dir="cw">
                                      <p:cBhvr override="childStyle">
                                        <p:cTn id="68" dur="2000" fill="hold"/>
                                        <p:tgtEl>
                                          <p:spTgt spid="9"/>
                                        </p:tgtEl>
                                        <p:attrNameLst>
                                          <p:attrName>style.color</p:attrName>
                                        </p:attrNameLst>
                                      </p:cBhvr>
                                      <p:to>
                                        <a:schemeClr val="accent2"/>
                                      </p:to>
                                    </p:animClr>
                                  </p:childTnLst>
                                </p:cTn>
                              </p:par>
                              <p:par>
                                <p:cTn id="69" presetID="3" presetClass="emph" presetSubtype="2" fill="hold" grpId="1" nodeType="withEffect">
                                  <p:stCondLst>
                                    <p:cond delay="0"/>
                                  </p:stCondLst>
                                  <p:childTnLst>
                                    <p:animClr clrSpc="rgb" dir="cw">
                                      <p:cBhvr override="childStyle">
                                        <p:cTn id="70" dur="2000" fill="hold"/>
                                        <p:tgtEl>
                                          <p:spTgt spid="12"/>
                                        </p:tgtEl>
                                        <p:attrNameLst>
                                          <p:attrName>style.color</p:attrName>
                                        </p:attrNameLst>
                                      </p:cBhvr>
                                      <p:to>
                                        <a:schemeClr val="accent2"/>
                                      </p:to>
                                    </p:animClr>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18"/>
                                        </p:tgtEl>
                                        <p:attrNameLst>
                                          <p:attrName>style.visibility</p:attrName>
                                        </p:attrNameLst>
                                      </p:cBhvr>
                                      <p:to>
                                        <p:strVal val="visible"/>
                                      </p:to>
                                    </p:set>
                                    <p:animEffect transition="in" filter="fade">
                                      <p:cBhvr>
                                        <p:cTn id="75" dur="500"/>
                                        <p:tgtEl>
                                          <p:spTgt spid="18"/>
                                        </p:tgtEl>
                                      </p:cBhvr>
                                    </p:animEffect>
                                  </p:childTnLst>
                                </p:cTn>
                              </p:par>
                            </p:childTnLst>
                          </p:cTn>
                        </p:par>
                        <p:par>
                          <p:cTn id="76" fill="hold">
                            <p:stCondLst>
                              <p:cond delay="500"/>
                            </p:stCondLst>
                            <p:childTnLst>
                              <p:par>
                                <p:cTn id="77" presetID="22" presetClass="entr" presetSubtype="2" fill="hold" nodeType="afterEffect">
                                  <p:stCondLst>
                                    <p:cond delay="0"/>
                                  </p:stCondLst>
                                  <p:childTnLst>
                                    <p:set>
                                      <p:cBhvr>
                                        <p:cTn id="78" dur="1" fill="hold">
                                          <p:stCondLst>
                                            <p:cond delay="0"/>
                                          </p:stCondLst>
                                        </p:cTn>
                                        <p:tgtEl>
                                          <p:spTgt spid="25"/>
                                        </p:tgtEl>
                                        <p:attrNameLst>
                                          <p:attrName>style.visibility</p:attrName>
                                        </p:attrNameLst>
                                      </p:cBhvr>
                                      <p:to>
                                        <p:strVal val="visible"/>
                                      </p:to>
                                    </p:set>
                                    <p:animEffect transition="in" filter="wipe(right)">
                                      <p:cBhvr>
                                        <p:cTn id="7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2" grpId="0"/>
      <p:bldP spid="2" grpId="1"/>
      <p:bldP spid="6" grpId="0"/>
      <p:bldP spid="6" grpId="1"/>
      <p:bldP spid="3" grpId="0"/>
      <p:bldP spid="3" grpId="1"/>
      <p:bldP spid="8" grpId="0"/>
      <p:bldP spid="8" grpId="1"/>
      <p:bldP spid="8" grpId="2"/>
      <p:bldP spid="9" grpId="0"/>
      <p:bldP spid="9" grpId="1"/>
      <p:bldP spid="9" grpId="2"/>
      <p:bldP spid="12" grpId="0"/>
      <p:bldP spid="12" grpId="1"/>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3" name="Group 2"/>
          <p:cNvGrpSpPr/>
          <p:nvPr/>
        </p:nvGrpSpPr>
        <p:grpSpPr>
          <a:xfrm>
            <a:off x="-38100" y="-76200"/>
            <a:ext cx="8115300" cy="691285"/>
            <a:chOff x="4762500" y="1676400"/>
            <a:chExt cx="4381500" cy="691285"/>
          </a:xfrm>
        </p:grpSpPr>
        <p:sp>
          <p:nvSpPr>
            <p:cNvPr id="4" name="Rectangle 3"/>
            <p:cNvSpPr/>
            <p:nvPr/>
          </p:nvSpPr>
          <p:spPr>
            <a:xfrm>
              <a:off x="4762500" y="1752600"/>
              <a:ext cx="4381500" cy="615085"/>
            </a:xfrm>
            <a:prstGeom prst="rect">
              <a:avLst/>
            </a:prstGeom>
            <a:gradFill flip="none" rotWithShape="1">
              <a:gsLst>
                <a:gs pos="0">
                  <a:schemeClr val="accent1">
                    <a:lumMod val="75000"/>
                  </a:schemeClr>
                </a:gs>
                <a:gs pos="60000">
                  <a:schemeClr val="bg2">
                    <a:lumMod val="2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953000" y="1676400"/>
              <a:ext cx="4000500" cy="677108"/>
            </a:xfrm>
            <a:prstGeom prst="rect">
              <a:avLst/>
            </a:prstGeom>
            <a:noFill/>
          </p:spPr>
          <p:txBody>
            <a:bodyPr wrap="square" rtlCol="0">
              <a:spAutoFit/>
            </a:bodyPr>
            <a:lstStyle/>
            <a:p>
              <a:r>
                <a:rPr lang="en-US" sz="3800" b="1" dirty="0" smtClean="0">
                  <a:effectLst>
                    <a:outerShdw blurRad="38100" dist="38100" dir="2700000" algn="tl">
                      <a:srgbClr val="000000">
                        <a:alpha val="43137"/>
                      </a:srgbClr>
                    </a:outerShdw>
                  </a:effectLst>
                </a:rPr>
                <a:t>L E V I T I C U S  1 : 1 – 2 : 1 6</a:t>
              </a:r>
              <a:endParaRPr lang="en-US" sz="38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11838556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Leviticus">
      <a:dk1>
        <a:srgbClr val="FFFFFF"/>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Leviticus">
      <a:majorFont>
        <a:latin typeface="Leelawadee UI Semilight"/>
        <a:ea typeface=""/>
        <a:cs typeface=""/>
      </a:majorFont>
      <a:minorFont>
        <a:latin typeface="Leelawadee UI Semi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3600" b="1" dirty="0">
            <a:effectLst>
              <a:outerShdw blurRad="38100" dist="38100" dir="2700000" algn="tl">
                <a:srgbClr val="000000">
                  <a:alpha val="43137"/>
                </a:srgbClr>
              </a:outerShdw>
            </a:effectLst>
          </a:defRPr>
        </a:defPPr>
      </a:lstStyle>
    </a:txDef>
  </a:objectDefaults>
  <a:extraClrSchemeLst/>
  <a:extLst>
    <a:ext uri="{05A4C25C-085E-4340-85A3-A5531E510DB2}">
      <thm15:themeFamily xmlns:thm15="http://schemas.microsoft.com/office/thememl/2012/main" name="Presentation1" id="{03A49DA9-BDBF-4DFC-9E7C-79603B1B9658}" vid="{2190A132-AAC1-4F71-A6A4-2DFE98B30943}"/>
    </a:ext>
  </a:extLst>
</a:theme>
</file>

<file path=docProps/app.xml><?xml version="1.0" encoding="utf-8"?>
<Properties xmlns="http://schemas.openxmlformats.org/officeDocument/2006/extended-properties" xmlns:vt="http://schemas.openxmlformats.org/officeDocument/2006/docPropsVTypes">
  <Template/>
  <TotalTime>3231</TotalTime>
  <Words>771</Words>
  <Application>Microsoft Office PowerPoint</Application>
  <PresentationFormat>On-screen Show (4:3)</PresentationFormat>
  <Paragraphs>121</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Leelawadee UI Semilight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39</cp:revision>
  <dcterms:created xsi:type="dcterms:W3CDTF">2015-02-09T16:57:45Z</dcterms:created>
  <dcterms:modified xsi:type="dcterms:W3CDTF">2015-02-11T22:49:42Z</dcterms:modified>
</cp:coreProperties>
</file>