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9" r:id="rId3"/>
    <p:sldId id="258" r:id="rId4"/>
    <p:sldId id="271" r:id="rId5"/>
    <p:sldId id="282" r:id="rId6"/>
    <p:sldId id="291" r:id="rId7"/>
    <p:sldId id="29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3" r:id="rId17"/>
    <p:sldId id="294" r:id="rId18"/>
    <p:sldId id="296" r:id="rId19"/>
    <p:sldId id="2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00CC"/>
    <a:srgbClr val="EEECE1"/>
    <a:srgbClr val="FF0AFF"/>
    <a:srgbClr val="1F497D"/>
    <a:srgbClr val="4F6228"/>
    <a:srgbClr val="660066"/>
    <a:srgbClr val="000000"/>
    <a:srgbClr val="FFCCFF"/>
    <a:srgbClr val="4A7E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938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94F4-DAD2-42B5-BFC7-705EC4E0CC06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F565B-80F8-4EFD-90CC-B888B82F6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048000"/>
            <a:ext cx="5638800" cy="707886"/>
          </a:xfrm>
          <a:prstGeom prst="rect">
            <a:avLst/>
          </a:prstGeom>
          <a:solidFill>
            <a:srgbClr val="C672C8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CD of this message will be available (free of charge immediately following today's message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832261"/>
            <a:ext cx="5638800" cy="707886"/>
          </a:xfrm>
          <a:prstGeom prst="rect">
            <a:avLst/>
          </a:prstGeom>
          <a:solidFill>
            <a:srgbClr val="C672C8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message will be available via podcast later this week at calvaryokc.com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285311" y="2971800"/>
            <a:ext cx="618414" cy="712788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2" name="Picture 31" descr="C:\Users\Ken\AppData\Local\Microsoft\Windows\Temporary Internet Files\Content.IE5\GHF7J5VO\MC9004338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810114"/>
            <a:ext cx="761886" cy="761886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Ash heaps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KJV,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dunghills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Nazirites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naziyr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maybe better,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nobles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990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NASB 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consecrated ones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 NIV 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princes</a:t>
            </a:r>
            <a:endParaRPr lang="en-U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Cooked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KJV,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sodden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boiled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(as in NASB)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Jer. 31:29-30 ~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29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those days they shall say no more: "The fathers have eaten sour grapes, And the children’s teeth are set on edge."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30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But every one shall die for his own iniquity; every man who eats the sour grapes, his teeth shall be set on edge.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Prov. 19:10 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Luxury is not fitting for a fool, Much less for a servant to rule over princes.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50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" y="4572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Rom. 8:28 ~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we know that all things work together for good to those who love God, to those who are the called according to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purpose.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Offscouring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NIV,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scum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James 1:5-8 ~ </a:t>
            </a:r>
            <a:r>
              <a:rPr lang="en-US" sz="30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any of you lacks wisdom, let him ask of God, who gives to all liberally and without reproach, and it will be given to him. </a:t>
            </a:r>
            <a:r>
              <a:rPr lang="en-US" sz="30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But let him ask in faith, with no doubting, for he who doubts is like a wave of the sea driven and tossed by the wind. </a:t>
            </a:r>
            <a:r>
              <a:rPr lang="en-US" sz="30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For let not that man suppose that he will receive anything from the Lord; </a:t>
            </a:r>
            <a:r>
              <a:rPr lang="en-US" sz="30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 is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 double-minded man, unstable in all his ways.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Jackals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KJV,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sea monsters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tanniyn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1886" y="5980820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  <a:effectLst>
                  <a:outerShdw blurRad="114300" dist="38100" dir="4200000" algn="tl" rotWithShape="0">
                    <a:schemeClr val="bg2">
                      <a:alpha val="80000"/>
                    </a:schemeClr>
                  </a:outerShdw>
                </a:effectLst>
              </a:rPr>
              <a:t>Michelangelo, "Jeremiah" (Sistine Chapel)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457200" y="5257800"/>
            <a:ext cx="82296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B647FB"/>
                </a:solidFill>
                <a:effectLst>
                  <a:glow rad="139700">
                    <a:srgbClr val="AF05FB">
                      <a:alpha val="40000"/>
                    </a:srgbClr>
                  </a:glow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tzvah"/>
              </a:rPr>
              <a:t>Lamentations</a:t>
            </a:r>
            <a:endParaRPr lang="en-US" sz="3600" kern="10" spc="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B647FB"/>
              </a:solidFill>
              <a:effectLst>
                <a:glow rad="139700">
                  <a:srgbClr val="AF05FB">
                    <a:alpha val="40000"/>
                  </a:srgbClr>
                </a:glow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Mitzva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6044" y="5791201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8100" contourW="25400">
              <a:bevelT w="38100" h="19050" prst="coolSlant"/>
              <a:contourClr>
                <a:srgbClr val="990099"/>
              </a:contourClr>
            </a:sp3d>
          </a:bodyPr>
          <a:lstStyle/>
          <a:p>
            <a:pPr algn="ctr"/>
            <a:r>
              <a:rPr lang="en-US" sz="4400" dirty="0" smtClean="0">
                <a:ln>
                  <a:solidFill>
                    <a:schemeClr val="bg1"/>
                  </a:solidFill>
                </a:ln>
                <a:solidFill>
                  <a:srgbClr val="9900FF"/>
                </a:solidFill>
                <a:effectLst>
                  <a:glow rad="139700">
                    <a:srgbClr val="CC99FF">
                      <a:alpha val="40000"/>
                    </a:srgbClr>
                  </a:glow>
                </a:effectLst>
                <a:latin typeface="Mitzvah" pitchFamily="2" charset="0"/>
              </a:rPr>
              <a:t>3:34 – 5:22</a:t>
            </a:r>
            <a:endParaRPr lang="en-US" sz="4400" dirty="0">
              <a:ln>
                <a:solidFill>
                  <a:schemeClr val="bg1"/>
                </a:solidFill>
              </a:ln>
              <a:solidFill>
                <a:srgbClr val="9900FF"/>
              </a:solidFill>
              <a:effectLst>
                <a:glow rad="139700">
                  <a:srgbClr val="CC99FF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eremiah">
      <a:dk1>
        <a:srgbClr val="660066"/>
      </a:dk1>
      <a:lt1>
        <a:srgbClr val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Jeremiah">
      <a:majorFont>
        <a:latin typeface="Aharoni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4140</TotalTime>
  <Words>527</Words>
  <Application>Microsoft Office PowerPoint</Application>
  <PresentationFormat>On-screen Show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310</cp:revision>
  <dcterms:created xsi:type="dcterms:W3CDTF">2010-05-24T21:28:41Z</dcterms:created>
  <dcterms:modified xsi:type="dcterms:W3CDTF">2010-12-16T16:44:03Z</dcterms:modified>
</cp:coreProperties>
</file>