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embeddedFontLst>
    <p:embeddedFont>
      <p:font typeface="vtks distress" panose="02000000000000000000" pitchFamily="2" charset="0"/>
      <p:regular r:id="rId16"/>
    </p:embeddedFont>
    <p:embeddedFont>
      <p:font typeface="Abadi MT Condensed Extra Bold" panose="020B0A06030101010103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45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9F70-DE8E-45B9-A009-199EA26152A8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9" y="496711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420" y="1574804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3" y="3583251"/>
            <a:ext cx="1515184" cy="838830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928531" y="3364590"/>
            <a:ext cx="3815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CD of this message will be available (free of charge) immediately following the service.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5463" y="5074854"/>
            <a:ext cx="381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also be available for podcast later this week at calvaryokc.com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42" y="5057839"/>
            <a:ext cx="1266507" cy="1266507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4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Phinehas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Aaron's grandson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3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9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26,700 (v. 15) – 25,100 = 1,600 men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7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9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Judg. 21:25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those days there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no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in Israel; everyone did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 in his own eyes.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133" y="2317043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12:15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of a fool 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 in his own eyes,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who heeds counsel 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wise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78" y="38405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16:2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ways of a man 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pure in his own eyes,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 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weighs the spirits.</a:t>
            </a:r>
          </a:p>
        </p:txBody>
      </p:sp>
    </p:spTree>
    <p:extLst>
      <p:ext uri="{BB962C8B-B14F-4D97-AF65-F5344CB8AC3E}">
        <p14:creationId xmlns:p14="http://schemas.microsoft.com/office/powerpoint/2010/main" val="11559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21:2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way of a man 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 in his own eyes,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 </a:t>
            </a:r>
            <a:r>
              <a:rPr lang="en-US" sz="3200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weighs the hearts.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Clarke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have passed over the abominable transactions of this chapter as lightly as I could, and shall make no apology to the learned or unlearned reader for leaving some things untranslated."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0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4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Perverted men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literally,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worth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329841"/>
            <a:ext cx="801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KJV,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Sons of Belial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29825"/>
            <a:ext cx="8017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Adam Clarke ~ </a:t>
            </a:r>
            <a:r>
              <a:rPr lang="en-US" sz="3200" dirty="0"/>
              <a:t>”These were genuine sodomites as to their practice; sons of Belial, rascals and miscreants of the deepest dye; worse than brutes, being a compound of beast and devil inseparably blended."</a:t>
            </a:r>
          </a:p>
        </p:txBody>
      </p:sp>
    </p:spTree>
    <p:extLst>
      <p:ext uri="{BB962C8B-B14F-4D97-AF65-F5344CB8AC3E}">
        <p14:creationId xmlns:p14="http://schemas.microsoft.com/office/powerpoint/2010/main" val="206224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7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God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NASB, NIV –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19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21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329841"/>
            <a:ext cx="8017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i="1" dirty="0" smtClean="0"/>
              <a:t> </a:t>
            </a:r>
            <a:r>
              <a:rPr lang="en-US" sz="3200" dirty="0"/>
              <a:t>Probably </a:t>
            </a:r>
            <a:r>
              <a:rPr lang="en-US" sz="3200" dirty="0">
                <a:solidFill>
                  <a:srgbClr val="FFFF00"/>
                </a:solidFill>
              </a:rPr>
              <a:t>Shiloh</a:t>
            </a:r>
            <a:r>
              <a:rPr lang="en-US" sz="3200" dirty="0"/>
              <a:t> (location of </a:t>
            </a:r>
            <a:r>
              <a:rPr lang="en-US" sz="3200" dirty="0" smtClean="0"/>
              <a:t>Tabernacle - 18:31</a:t>
            </a:r>
            <a:r>
              <a:rPr lang="en-US" sz="3200" dirty="0"/>
              <a:t>)</a:t>
            </a:r>
            <a:endParaRPr lang="en-US" sz="32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9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Judg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udges">
      <a:majorFont>
        <a:latin typeface="Abadi MT Condensed Extra Bold"/>
        <a:ea typeface=""/>
        <a:cs typeface=""/>
      </a:majorFont>
      <a:minorFont>
        <a:latin typeface="Abadi MT Condensed Extra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badi MT Condensed Extra Bold" panose="020B0A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984D87D-F3FE-4770-BFF5-9B35EE37227B}" vid="{E329A9A1-F531-4C07-B2FF-58F6F16AA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Judges</Template>
  <TotalTime>2971</TotalTime>
  <Words>234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vtks distress</vt:lpstr>
      <vt:lpstr>Arial</vt:lpstr>
      <vt:lpstr>Abadi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8</cp:revision>
  <dcterms:created xsi:type="dcterms:W3CDTF">2014-06-09T21:08:06Z</dcterms:created>
  <dcterms:modified xsi:type="dcterms:W3CDTF">2014-06-11T22:39:52Z</dcterms:modified>
</cp:coreProperties>
</file>