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6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7" r:id="rId12"/>
    <p:sldId id="266" r:id="rId13"/>
    <p:sldId id="268" r:id="rId14"/>
    <p:sldId id="269" r:id="rId15"/>
    <p:sldId id="280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8" r:id="rId26"/>
    <p:sldId id="279" r:id="rId27"/>
  </p:sldIdLst>
  <p:sldSz cx="9144000" cy="6858000" type="screen4x3"/>
  <p:notesSz cx="6858000" cy="9144000"/>
  <p:embeddedFontLst>
    <p:embeddedFont>
      <p:font typeface="vtks distress" panose="02000000000000000000" pitchFamily="2" charset="0"/>
      <p:regular r:id="rId28"/>
    </p:embeddedFont>
    <p:embeddedFont>
      <p:font typeface="Arial Rounded MT Bold" panose="020F0704030504030204" pitchFamily="34" charset="0"/>
      <p:regular r:id="rId29"/>
    </p:embeddedFont>
    <p:embeddedFont>
      <p:font typeface="Abadi MT Condensed Extra Bold" panose="020B0A06030101010103" pitchFamily="3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A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9F70-DE8E-45B9-A009-199EA26152A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9" y="496711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420" y="1574804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3" y="3583251"/>
            <a:ext cx="1515184" cy="838830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928531" y="3364590"/>
            <a:ext cx="3815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CD of this message will be available (free of charge) immediately following the service.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5463" y="5074854"/>
            <a:ext cx="381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also be available for podcast later this week at calvaryokc.com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42" y="5057839"/>
            <a:ext cx="1266507" cy="1266507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4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 god exists who created and ordered the world and watches over human life on earth."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955" y="1809916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"God wants people to be good, nice, and fair to each other, as taught in the Bible and by most world religions."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244" y="33184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central goal of life is to be happy and to feel good about oneself."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44" y="433298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"God does not need to be particularly involved in one's life except when God is needed to resolve a problem."</a:t>
            </a:r>
          </a:p>
        </p:txBody>
      </p:sp>
    </p:spTree>
    <p:extLst>
      <p:ext uri="{BB962C8B-B14F-4D97-AF65-F5344CB8AC3E}">
        <p14:creationId xmlns:p14="http://schemas.microsoft.com/office/powerpoint/2010/main" val="31524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"Good people go to heaven when they die."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378113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1:34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Amorites forced the children of Dan into the mountains, for they would not allow them to come down to the valley;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Watson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"Providence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the Christian’s diary but never his Bible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5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7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7" descr="PICT05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5">
            <a:off x="630292" y="1101728"/>
            <a:ext cx="7032658" cy="52744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609" t="15700" r="22066" b="17053"/>
          <a:stretch/>
        </p:blipFill>
        <p:spPr>
          <a:xfrm>
            <a:off x="457200" y="830997"/>
            <a:ext cx="7606310" cy="57170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9" name="Freeform 28"/>
          <p:cNvSpPr/>
          <p:nvPr/>
        </p:nvSpPr>
        <p:spPr>
          <a:xfrm>
            <a:off x="4287385" y="2918813"/>
            <a:ext cx="708509" cy="1271682"/>
          </a:xfrm>
          <a:custGeom>
            <a:avLst/>
            <a:gdLst>
              <a:gd name="connsiteX0" fmla="*/ 278559 w 708509"/>
              <a:gd name="connsiteY0" fmla="*/ 0 h 1271682"/>
              <a:gd name="connsiteX1" fmla="*/ 436006 w 708509"/>
              <a:gd name="connsiteY1" fmla="*/ 218003 h 1271682"/>
              <a:gd name="connsiteX2" fmla="*/ 423894 w 708509"/>
              <a:gd name="connsiteY2" fmla="*/ 302782 h 1271682"/>
              <a:gd name="connsiteX3" fmla="*/ 417839 w 708509"/>
              <a:gd name="connsiteY3" fmla="*/ 375449 h 1271682"/>
              <a:gd name="connsiteX4" fmla="*/ 381505 w 708509"/>
              <a:gd name="connsiteY4" fmla="*/ 557118 h 1271682"/>
              <a:gd name="connsiteX5" fmla="*/ 351227 w 708509"/>
              <a:gd name="connsiteY5" fmla="*/ 666119 h 1271682"/>
              <a:gd name="connsiteX6" fmla="*/ 375449 w 708509"/>
              <a:gd name="connsiteY6" fmla="*/ 744843 h 1271682"/>
              <a:gd name="connsiteX7" fmla="*/ 466284 w 708509"/>
              <a:gd name="connsiteY7" fmla="*/ 781176 h 1271682"/>
              <a:gd name="connsiteX8" fmla="*/ 641897 w 708509"/>
              <a:gd name="connsiteY8" fmla="*/ 781176 h 1271682"/>
              <a:gd name="connsiteX9" fmla="*/ 708509 w 708509"/>
              <a:gd name="connsiteY9" fmla="*/ 769065 h 1271682"/>
              <a:gd name="connsiteX10" fmla="*/ 647953 w 708509"/>
              <a:gd name="connsiteY10" fmla="*/ 932567 h 1271682"/>
              <a:gd name="connsiteX11" fmla="*/ 635841 w 708509"/>
              <a:gd name="connsiteY11" fmla="*/ 1077902 h 1271682"/>
              <a:gd name="connsiteX12" fmla="*/ 672175 w 708509"/>
              <a:gd name="connsiteY12" fmla="*/ 1271682 h 1271682"/>
              <a:gd name="connsiteX13" fmla="*/ 538951 w 708509"/>
              <a:gd name="connsiteY13" fmla="*/ 1253515 h 1271682"/>
              <a:gd name="connsiteX14" fmla="*/ 399672 w 708509"/>
              <a:gd name="connsiteY14" fmla="*/ 1120292 h 1271682"/>
              <a:gd name="connsiteX15" fmla="*/ 181669 w 708509"/>
              <a:gd name="connsiteY15" fmla="*/ 1047624 h 1271682"/>
              <a:gd name="connsiteX16" fmla="*/ 157447 w 708509"/>
              <a:gd name="connsiteY16" fmla="*/ 1047624 h 1271682"/>
              <a:gd name="connsiteX17" fmla="*/ 157447 w 708509"/>
              <a:gd name="connsiteY17" fmla="*/ 1047624 h 1271682"/>
              <a:gd name="connsiteX18" fmla="*/ 139280 w 708509"/>
              <a:gd name="connsiteY18" fmla="*/ 932567 h 1271682"/>
              <a:gd name="connsiteX19" fmla="*/ 0 w 708509"/>
              <a:gd name="connsiteY19" fmla="*/ 793288 h 1271682"/>
              <a:gd name="connsiteX20" fmla="*/ 78724 w 708509"/>
              <a:gd name="connsiteY20" fmla="*/ 654008 h 1271682"/>
              <a:gd name="connsiteX21" fmla="*/ 145336 w 708509"/>
              <a:gd name="connsiteY21" fmla="*/ 454172 h 1271682"/>
              <a:gd name="connsiteX22" fmla="*/ 187725 w 708509"/>
              <a:gd name="connsiteY22" fmla="*/ 320949 h 1271682"/>
              <a:gd name="connsiteX23" fmla="*/ 248281 w 708509"/>
              <a:gd name="connsiteY23" fmla="*/ 72668 h 1271682"/>
              <a:gd name="connsiteX24" fmla="*/ 254337 w 708509"/>
              <a:gd name="connsiteY24" fmla="*/ 48445 h 12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8509" h="1271682">
                <a:moveTo>
                  <a:pt x="278559" y="0"/>
                </a:moveTo>
                <a:lnTo>
                  <a:pt x="436006" y="218003"/>
                </a:lnTo>
                <a:lnTo>
                  <a:pt x="423894" y="302782"/>
                </a:lnTo>
                <a:lnTo>
                  <a:pt x="417839" y="375449"/>
                </a:lnTo>
                <a:lnTo>
                  <a:pt x="381505" y="557118"/>
                </a:lnTo>
                <a:lnTo>
                  <a:pt x="351227" y="666119"/>
                </a:lnTo>
                <a:lnTo>
                  <a:pt x="375449" y="744843"/>
                </a:lnTo>
                <a:lnTo>
                  <a:pt x="466284" y="781176"/>
                </a:lnTo>
                <a:lnTo>
                  <a:pt x="641897" y="781176"/>
                </a:lnTo>
                <a:lnTo>
                  <a:pt x="708509" y="769065"/>
                </a:lnTo>
                <a:lnTo>
                  <a:pt x="647953" y="932567"/>
                </a:lnTo>
                <a:lnTo>
                  <a:pt x="635841" y="1077902"/>
                </a:lnTo>
                <a:lnTo>
                  <a:pt x="672175" y="1271682"/>
                </a:lnTo>
                <a:lnTo>
                  <a:pt x="538951" y="1253515"/>
                </a:lnTo>
                <a:lnTo>
                  <a:pt x="399672" y="1120292"/>
                </a:lnTo>
                <a:lnTo>
                  <a:pt x="181669" y="1047624"/>
                </a:lnTo>
                <a:lnTo>
                  <a:pt x="157447" y="1047624"/>
                </a:lnTo>
                <a:lnTo>
                  <a:pt x="157447" y="1047624"/>
                </a:lnTo>
                <a:lnTo>
                  <a:pt x="139280" y="932567"/>
                </a:lnTo>
                <a:lnTo>
                  <a:pt x="0" y="793288"/>
                </a:lnTo>
                <a:lnTo>
                  <a:pt x="78724" y="654008"/>
                </a:lnTo>
                <a:lnTo>
                  <a:pt x="145336" y="454172"/>
                </a:lnTo>
                <a:lnTo>
                  <a:pt x="187725" y="320949"/>
                </a:lnTo>
                <a:lnTo>
                  <a:pt x="248281" y="72668"/>
                </a:lnTo>
                <a:lnTo>
                  <a:pt x="254337" y="48445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138068" y="3471862"/>
            <a:ext cx="75702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effectLst>
                  <a:glow rad="228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DAN</a:t>
            </a:r>
            <a:endParaRPr lang="en-US" sz="1600" dirty="0">
              <a:solidFill>
                <a:schemeClr val="bg1"/>
              </a:solidFill>
              <a:effectLst>
                <a:glow rad="2286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3717" y="832602"/>
            <a:ext cx="1114512" cy="757083"/>
            <a:chOff x="5713717" y="832602"/>
            <a:chExt cx="1114512" cy="757083"/>
          </a:xfrm>
        </p:grpSpPr>
        <p:sp>
          <p:nvSpPr>
            <p:cNvPr id="2" name="Oval 1"/>
            <p:cNvSpPr/>
            <p:nvPr/>
          </p:nvSpPr>
          <p:spPr>
            <a:xfrm>
              <a:off x="5825067" y="1425222"/>
              <a:ext cx="149512" cy="1644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13717" y="832602"/>
              <a:ext cx="1114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MT Condensed Extra Bold" panose="020B0A06030101010103" pitchFamily="34" charset="0"/>
                </a:rPr>
                <a:t>Laish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4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Micah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like Jehovah?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945" y="1857346"/>
            <a:ext cx="507111" cy="620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Manasseh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 is actually Moses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3" y="1326444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מֹשֶׁה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mōšeh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39513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מְנַשֶּׁה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mĕnaššeh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Manasseh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361624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i="1" dirty="0" smtClean="0"/>
              <a:t> 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/>
              <a:t>would be superscripted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878092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i="1" dirty="0" smtClean="0"/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kethibh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(word written)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3400203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3200" i="1" dirty="0" smtClean="0"/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qere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(word spoken)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6" grpId="0"/>
      <p:bldP spid="7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18">
            <a:off x="793488" y="909992"/>
            <a:ext cx="7557025" cy="503801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689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17538"/>
          <a:stretch/>
        </p:blipFill>
        <p:spPr>
          <a:xfrm rot="20887163">
            <a:off x="4576267" y="1301963"/>
            <a:ext cx="4648200" cy="34861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668">
            <a:off x="349360" y="2596444"/>
            <a:ext cx="5015230" cy="33388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228600"/>
            <a:ext cx="3611810" cy="77251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90500" contourW="12700">
              <a:bevelT w="190500" h="190500"/>
              <a:contourClr>
                <a:srgbClr val="660066"/>
              </a:contourClr>
            </a:sp3d>
          </a:bodyPr>
          <a:lstStyle/>
          <a:p>
            <a:pPr algn="ctr"/>
            <a:r>
              <a:rPr lang="en-US" sz="49600" dirty="0" smtClean="0">
                <a:solidFill>
                  <a:schemeClr val="bg1"/>
                </a:solidFill>
                <a:latin typeface="Abadi MT Condensed Extra Bold" panose="020B0A06030101010103" pitchFamily="34" charset="0"/>
              </a:rPr>
              <a:t>?</a:t>
            </a:r>
            <a:endParaRPr lang="en-US" sz="49600" dirty="0">
              <a:solidFill>
                <a:schemeClr val="bg1"/>
              </a:solidFill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8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318531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by feeling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determine when a religious practice is right?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3" y="1805462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by size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844225"/>
            <a:ext cx="8026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51:17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sacrifices of God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broken spirit,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A broken and a contrite heart—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These, O God, You will not despise.</a:t>
            </a:r>
          </a:p>
        </p:txBody>
      </p:sp>
    </p:spTree>
    <p:extLst>
      <p:ext uri="{BB962C8B-B14F-4D97-AF65-F5344CB8AC3E}">
        <p14:creationId xmlns:p14="http://schemas.microsoft.com/office/powerpoint/2010/main" val="28805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10" grpId="0"/>
      <p:bldP spid="10" grpId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beit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elohim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literally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of gods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Vance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Havner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"We shouldn’t worry because the government won’t allow children to have Bibles in school. They’ll get free Bibles when they go to prison."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10:12-13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 hireling,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the shepherd, one who does not own the sheep, sees the wolf coming and leaves the sheep and flees; and the wolf catches the sheep and scatters them.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hireling flees because he is a hireling and does not care about the sheep.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3" y="3807176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hired hand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17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18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udg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udges">
      <a:majorFont>
        <a:latin typeface="Abadi MT Condensed Extra Bold"/>
        <a:ea typeface=""/>
        <a:cs typeface=""/>
      </a:majorFont>
      <a:minorFont>
        <a:latin typeface="Abadi MT Condensed Extra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badi MT Condensed Extra Bold" panose="020B0A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984D87D-F3FE-4770-BFF5-9B35EE37227B}" vid="{E329A9A1-F531-4C07-B2FF-58F6F16AA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Judges</Template>
  <TotalTime>1735</TotalTime>
  <Words>405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Times New Roman</vt:lpstr>
      <vt:lpstr>vtks distress</vt:lpstr>
      <vt:lpstr>Arial</vt:lpstr>
      <vt:lpstr>Arial Rounded MT Bold</vt:lpstr>
      <vt:lpstr>Abadi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13</cp:revision>
  <dcterms:created xsi:type="dcterms:W3CDTF">2014-06-02T16:18:15Z</dcterms:created>
  <dcterms:modified xsi:type="dcterms:W3CDTF">2014-06-04T21:23:10Z</dcterms:modified>
</cp:coreProperties>
</file>