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79" r:id="rId7"/>
    <p:sldId id="28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76" r:id="rId17"/>
    <p:sldId id="269" r:id="rId18"/>
    <p:sldId id="270" r:id="rId19"/>
    <p:sldId id="271" r:id="rId20"/>
    <p:sldId id="272" r:id="rId21"/>
    <p:sldId id="281" r:id="rId22"/>
    <p:sldId id="282" r:id="rId23"/>
    <p:sldId id="273" r:id="rId24"/>
    <p:sldId id="274" r:id="rId25"/>
  </p:sldIdLst>
  <p:sldSz cx="9144000" cy="6858000" type="screen4x3"/>
  <p:notesSz cx="6858000" cy="9144000"/>
  <p:embeddedFontLst>
    <p:embeddedFont>
      <p:font typeface="vtks distress" panose="02000000000000000000" pitchFamily="2" charset="0"/>
      <p:regular r:id="rId26"/>
    </p:embeddedFont>
    <p:embeddedFont>
      <p:font typeface="Abadi MT Condensed Extra Bold" panose="020B0A06030101010103" pitchFamily="3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45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>
        <p:scale>
          <a:sx n="56" d="100"/>
          <a:sy n="56" d="100"/>
        </p:scale>
        <p:origin x="1685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4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6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7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3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0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9F70-DE8E-45B9-A009-199EA26152A8}" type="datetimeFigureOut">
              <a:rPr lang="en-US" smtClean="0"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F73CF-D630-45D7-BB19-C5D380538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199" y="496711"/>
            <a:ext cx="43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5420" y="1574804"/>
            <a:ext cx="4312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88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88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803" y="3583251"/>
            <a:ext cx="1515184" cy="838830"/>
          </a:xfrm>
          <a:prstGeom prst="rect">
            <a:avLst/>
          </a:prstGeom>
          <a:effectLst>
            <a:glow rad="381000">
              <a:schemeClr val="bg2">
                <a:alpha val="70000"/>
              </a:scheme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3928531" y="3364590"/>
            <a:ext cx="3815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CD of this message will be available (free of charge) immediately following the service.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45463" y="5074854"/>
            <a:ext cx="3815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also be available for podcast later this week at calvaryokc.com</a:t>
            </a:r>
            <a:endParaRPr lang="en-US" sz="24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42" y="5057839"/>
            <a:ext cx="1266507" cy="1266507"/>
          </a:xfrm>
          <a:prstGeom prst="rect">
            <a:avLst/>
          </a:prstGeom>
          <a:effectLst>
            <a:glow rad="381000">
              <a:schemeClr val="bg2">
                <a:alpha val="7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426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Lehi</a:t>
            </a:r>
            <a:r>
              <a:rPr lang="en-US" sz="3200" dirty="0"/>
              <a:t> ~ </a:t>
            </a:r>
            <a:r>
              <a:rPr lang="en-US" sz="3200" i="1" dirty="0"/>
              <a:t>jawbone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778" y="13117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I have made donkeys of them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955" y="184233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Heaps</a:t>
            </a:r>
            <a:r>
              <a:rPr lang="en-US" sz="3200" dirty="0" smtClean="0"/>
              <a:t> </a:t>
            </a:r>
            <a:r>
              <a:rPr lang="en-US" sz="3200" dirty="0"/>
              <a:t>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chamorah</a:t>
            </a:r>
            <a:r>
              <a:rPr lang="en-US" sz="3200" dirty="0"/>
              <a:t>; </a:t>
            </a:r>
            <a:r>
              <a:rPr lang="en-US" sz="3200" dirty="0">
                <a:solidFill>
                  <a:srgbClr val="FFFF00"/>
                </a:solidFill>
              </a:rPr>
              <a:t>donkey</a:t>
            </a:r>
            <a:r>
              <a:rPr lang="en-US" sz="3200" dirty="0"/>
              <a:t> ~ </a:t>
            </a:r>
            <a:r>
              <a:rPr 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chamor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7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Ramath Lehi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Jawbone Heights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Hakkore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of the Caller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609" t="15700" r="22066" b="17053"/>
          <a:stretch/>
        </p:blipFill>
        <p:spPr>
          <a:xfrm>
            <a:off x="457200" y="830997"/>
            <a:ext cx="7606310" cy="571705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16" name="Group 22"/>
          <p:cNvGrpSpPr>
            <a:grpSpLocks/>
          </p:cNvGrpSpPr>
          <p:nvPr/>
        </p:nvGrpSpPr>
        <p:grpSpPr bwMode="auto">
          <a:xfrm>
            <a:off x="3503616" y="4365626"/>
            <a:ext cx="914400" cy="587375"/>
            <a:chOff x="1631" y="2750"/>
            <a:chExt cx="576" cy="370"/>
          </a:xfrm>
        </p:grpSpPr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1824" y="302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chemeClr val="tx2">
                  <a:lumMod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631" y="2750"/>
              <a:ext cx="57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Gaza</a:t>
              </a:r>
            </a:p>
          </p:txBody>
        </p:sp>
      </p:grp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4724400" y="4191000"/>
            <a:ext cx="1219200" cy="609600"/>
            <a:chOff x="2400" y="2640"/>
            <a:chExt cx="768" cy="384"/>
          </a:xfrm>
        </p:grpSpPr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268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dist="35921" dir="2700000" algn="ctr" rotWithShape="0">
                <a:schemeClr val="bg2">
                  <a:lumMod val="1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2400" y="2640"/>
              <a:ext cx="7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Hebron</a:t>
              </a:r>
            </a:p>
          </p:txBody>
        </p:sp>
      </p:grpSp>
      <p:sp>
        <p:nvSpPr>
          <p:cNvPr id="22" name="Freeform 21"/>
          <p:cNvSpPr>
            <a:spLocks/>
          </p:cNvSpPr>
          <p:nvPr/>
        </p:nvSpPr>
        <p:spPr bwMode="auto">
          <a:xfrm>
            <a:off x="3968750" y="4800600"/>
            <a:ext cx="1179513" cy="85725"/>
          </a:xfrm>
          <a:custGeom>
            <a:avLst/>
            <a:gdLst>
              <a:gd name="T0" fmla="*/ 44 w 743"/>
              <a:gd name="T1" fmla="*/ 40 h 54"/>
              <a:gd name="T2" fmla="*/ 100 w 743"/>
              <a:gd name="T3" fmla="*/ 24 h 54"/>
              <a:gd name="T4" fmla="*/ 148 w 743"/>
              <a:gd name="T5" fmla="*/ 8 h 54"/>
              <a:gd name="T6" fmla="*/ 708 w 743"/>
              <a:gd name="T7" fmla="*/ 16 h 54"/>
              <a:gd name="T8" fmla="*/ 740 w 743"/>
              <a:gd name="T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3" h="54">
                <a:moveTo>
                  <a:pt x="44" y="40"/>
                </a:moveTo>
                <a:cubicBezTo>
                  <a:pt x="125" y="13"/>
                  <a:pt x="0" y="54"/>
                  <a:pt x="100" y="24"/>
                </a:cubicBezTo>
                <a:cubicBezTo>
                  <a:pt x="116" y="19"/>
                  <a:pt x="148" y="8"/>
                  <a:pt x="148" y="8"/>
                </a:cubicBezTo>
                <a:cubicBezTo>
                  <a:pt x="377" y="20"/>
                  <a:pt x="423" y="22"/>
                  <a:pt x="708" y="16"/>
                </a:cubicBezTo>
                <a:cubicBezTo>
                  <a:pt x="743" y="7"/>
                  <a:pt x="740" y="19"/>
                  <a:pt x="740" y="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/>
            <a:tailEnd/>
          </a:ln>
          <a:effectLst>
            <a:outerShdw dist="35921" dir="2700000" algn="ctr" rotWithShape="0">
              <a:schemeClr val="bg2">
                <a:lumMod val="1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49855" y="5032700"/>
            <a:ext cx="72904" cy="468912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-660000">
            <a:off x="5383687" y="4833676"/>
            <a:ext cx="0" cy="381000"/>
          </a:xfrm>
          <a:prstGeom prst="line">
            <a:avLst/>
          </a:prstGeom>
          <a:ln w="28575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-600000" flipH="1">
            <a:off x="3943270" y="5318820"/>
            <a:ext cx="288127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0939090">
            <a:off x="4199589" y="4964830"/>
            <a:ext cx="99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MT Condensed Extra Bold" panose="020B0A06030101010103" pitchFamily="34" charset="0"/>
              </a:rPr>
              <a:t>40 mi.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MT Condensed Extra Bold" panose="020B0A06030101010103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rot="10080000" flipH="1">
            <a:off x="5079501" y="5118812"/>
            <a:ext cx="288127" cy="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62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01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Valley of Sorek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vines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133" y="1311759"/>
            <a:ext cx="823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Delilah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feeble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836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1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~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braids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(NIV) or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dreads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9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609" t="15700" r="22066" b="17053"/>
          <a:stretch/>
        </p:blipFill>
        <p:spPr>
          <a:xfrm>
            <a:off x="457200" y="830997"/>
            <a:ext cx="7606310" cy="5717054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730052" y="3777217"/>
            <a:ext cx="914400" cy="625478"/>
            <a:chOff x="1632" y="3254"/>
            <a:chExt cx="576" cy="394"/>
          </a:xfrm>
        </p:grpSpPr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1728" y="35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1632" y="3254"/>
              <a:ext cx="57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Zorah</a:t>
              </a:r>
            </a:p>
          </p:txBody>
        </p:sp>
      </p:grpSp>
      <p:grpSp>
        <p:nvGrpSpPr>
          <p:cNvPr id="13" name="Group 23"/>
          <p:cNvGrpSpPr>
            <a:grpSpLocks/>
          </p:cNvGrpSpPr>
          <p:nvPr/>
        </p:nvGrpSpPr>
        <p:grpSpPr bwMode="auto">
          <a:xfrm>
            <a:off x="3826938" y="4236163"/>
            <a:ext cx="1219200" cy="612776"/>
            <a:chOff x="1920" y="2640"/>
            <a:chExt cx="768" cy="386"/>
          </a:xfrm>
        </p:grpSpPr>
        <p:sp>
          <p:nvSpPr>
            <p:cNvPr id="14" name="Oval 21"/>
            <p:cNvSpPr>
              <a:spLocks noChangeArrowheads="1"/>
            </p:cNvSpPr>
            <p:nvPr/>
          </p:nvSpPr>
          <p:spPr bwMode="auto">
            <a:xfrm>
              <a:off x="2352" y="264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920" y="2735"/>
              <a:ext cx="76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Timnah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9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8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Ps. 51:11 ~ 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cast me away from your presence,</a:t>
            </a:r>
          </a:p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do not take your Holy Spirit from 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8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162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 out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literally,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77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23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Pleases me well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same phrase as Judge. 17:6; 21:25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824137"/>
            <a:ext cx="8017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-341313"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Everyone </a:t>
            </a:r>
            <a:r>
              <a:rPr lang="en-US" sz="3200" dirty="0">
                <a:solidFill>
                  <a:srgbClr val="FFFF00"/>
                </a:solidFill>
              </a:rPr>
              <a:t>did </a:t>
            </a:r>
            <a:r>
              <a:rPr lang="en-US" sz="3200" i="1" dirty="0">
                <a:solidFill>
                  <a:srgbClr val="FFFF00"/>
                </a:solidFill>
              </a:rPr>
              <a:t>what was</a:t>
            </a:r>
            <a:r>
              <a:rPr lang="en-US" sz="3200" dirty="0">
                <a:solidFill>
                  <a:srgbClr val="FFFF00"/>
                </a:solidFill>
              </a:rPr>
              <a:t> right in his own eyes</a:t>
            </a:r>
            <a:endParaRPr lang="en-US" sz="3200" dirty="0">
              <a:solidFill>
                <a:srgbClr val="FFFF00"/>
              </a:solidFill>
              <a:latin typeface="Abadi MT Condensed Extra Bold" panose="020B0A0603010101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8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4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Wheat harvest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late spring (50 days following Passover)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099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4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4133" y="8015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Foxes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possibly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jackals </a:t>
            </a:r>
            <a:r>
              <a:rPr lang="en-US" sz="3200" dirty="0"/>
              <a:t>(literally, </a:t>
            </a:r>
            <a:r>
              <a:rPr lang="en-US" sz="3200" i="1" dirty="0"/>
              <a:t>a burrower</a:t>
            </a:r>
            <a:r>
              <a:rPr lang="en-US" sz="3200" dirty="0"/>
              <a:t>)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37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0156" y="180619"/>
            <a:ext cx="1662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Judges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71588" y="197560"/>
            <a:ext cx="356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14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Abadi MT Condensed Extra Bold" panose="020B0A06030101010103" pitchFamily="34" charset="0"/>
              </a:rPr>
              <a:t>-</a:t>
            </a:r>
            <a:r>
              <a:rPr lang="en-US" sz="36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vtks distress" panose="02000000000000000000" pitchFamily="2" charset="0"/>
              </a:rPr>
              <a:t>16</a:t>
            </a:r>
            <a:endParaRPr lang="en-US" sz="36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vtks distres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1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udg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udges">
      <a:majorFont>
        <a:latin typeface="Abadi MT Condensed Extra Bold"/>
        <a:ea typeface=""/>
        <a:cs typeface=""/>
      </a:majorFont>
      <a:minorFont>
        <a:latin typeface="Abadi MT Condensed Extra 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badi MT Condensed Extra Bold" panose="020B0A060301010101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A984D87D-F3FE-4770-BFF5-9B35EE37227B}" vid="{E329A9A1-F531-4C07-B2FF-58F6F16AAC3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Judges</Template>
  <TotalTime>499</TotalTime>
  <Words>207</Words>
  <Application>Microsoft Office PowerPoint</Application>
  <PresentationFormat>On-screen Show (4:3)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vtks distress</vt:lpstr>
      <vt:lpstr>Times New Roman</vt:lpstr>
      <vt:lpstr>Arial</vt:lpstr>
      <vt:lpstr>Abadi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10</cp:revision>
  <dcterms:created xsi:type="dcterms:W3CDTF">2014-05-27T19:27:10Z</dcterms:created>
  <dcterms:modified xsi:type="dcterms:W3CDTF">2014-05-28T21:38:59Z</dcterms:modified>
</cp:coreProperties>
</file>