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56" r:id="rId3"/>
    <p:sldId id="258" r:id="rId4"/>
    <p:sldId id="262" r:id="rId5"/>
    <p:sldId id="263" r:id="rId6"/>
    <p:sldId id="266" r:id="rId7"/>
    <p:sldId id="267" r:id="rId8"/>
    <p:sldId id="280" r:id="rId9"/>
    <p:sldId id="281" r:id="rId10"/>
    <p:sldId id="268" r:id="rId11"/>
    <p:sldId id="269" r:id="rId12"/>
    <p:sldId id="270" r:id="rId13"/>
    <p:sldId id="271" r:id="rId14"/>
    <p:sldId id="272" r:id="rId15"/>
    <p:sldId id="273" r:id="rId16"/>
    <p:sldId id="264" r:id="rId17"/>
    <p:sldId id="265" r:id="rId18"/>
    <p:sldId id="274" r:id="rId19"/>
    <p:sldId id="275" r:id="rId20"/>
    <p:sldId id="276" r:id="rId21"/>
    <p:sldId id="277" r:id="rId22"/>
    <p:sldId id="278" r:id="rId23"/>
    <p:sldId id="279" r:id="rId24"/>
    <p:sldId id="259" r:id="rId25"/>
    <p:sldId id="261" r:id="rId26"/>
    <p:sldId id="260" r:id="rId27"/>
  </p:sldIdLst>
  <p:sldSz cx="9144000" cy="6858000" type="screen4x3"/>
  <p:notesSz cx="6858000" cy="9144000"/>
  <p:embeddedFontLst>
    <p:embeddedFont>
      <p:font typeface="Arial Rounded MT Bold" panose="020F0704030504030204" pitchFamily="34" charset="0"/>
      <p:regular r:id="rId28"/>
    </p:embeddedFont>
    <p:embeddedFont>
      <p:font typeface="vtks distress" panose="02000000000000000000" pitchFamily="2" charset="0"/>
      <p:regular r:id="rId29"/>
    </p:embeddedFont>
    <p:embeddedFont>
      <p:font typeface="Abadi MT Condensed Extra Bold" panose="020B0A06030101010103" pitchFamily="3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0045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>
        <p:scale>
          <a:sx n="60" d="100"/>
          <a:sy n="60" d="100"/>
        </p:scale>
        <p:origin x="1565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9F70-DE8E-45B9-A009-199EA26152A8}" type="datetimeFigureOut">
              <a:rPr lang="en-US" smtClean="0"/>
              <a:t>5/20/2014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73CF-D630-45D7-BB19-C5D380538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4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9F70-DE8E-45B9-A009-199EA26152A8}" type="datetimeFigureOut">
              <a:rPr lang="en-US" smtClean="0"/>
              <a:t>5/20/2014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73CF-D630-45D7-BB19-C5D380538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6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9F70-DE8E-45B9-A009-199EA26152A8}" type="datetimeFigureOut">
              <a:rPr lang="en-US" smtClean="0"/>
              <a:t>5/20/2014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73CF-D630-45D7-BB19-C5D380538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1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9F70-DE8E-45B9-A009-199EA26152A8}" type="datetimeFigureOut">
              <a:rPr lang="en-US" smtClean="0"/>
              <a:t>5/20/2014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73CF-D630-45D7-BB19-C5D380538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7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9F70-DE8E-45B9-A009-199EA26152A8}" type="datetimeFigureOut">
              <a:rPr lang="en-US" smtClean="0"/>
              <a:t>5/20/2014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73CF-D630-45D7-BB19-C5D380538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7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9F70-DE8E-45B9-A009-199EA26152A8}" type="datetimeFigureOut">
              <a:rPr lang="en-US" smtClean="0"/>
              <a:t>5/20/2014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73CF-D630-45D7-BB19-C5D380538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9F70-DE8E-45B9-A009-199EA26152A8}" type="datetimeFigureOut">
              <a:rPr lang="en-US" smtClean="0"/>
              <a:t>5/20/2014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73CF-D630-45D7-BB19-C5D380538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3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9F70-DE8E-45B9-A009-199EA26152A8}" type="datetimeFigureOut">
              <a:rPr lang="en-US" smtClean="0"/>
              <a:t>5/20/2014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73CF-D630-45D7-BB19-C5D380538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1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9F70-DE8E-45B9-A009-199EA26152A8}" type="datetimeFigureOut">
              <a:rPr lang="en-US" smtClean="0"/>
              <a:t>5/20/2014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73CF-D630-45D7-BB19-C5D380538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3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9F70-DE8E-45B9-A009-199EA26152A8}" type="datetimeFigureOut">
              <a:rPr lang="en-US" smtClean="0"/>
              <a:t>5/20/2014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73CF-D630-45D7-BB19-C5D380538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0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19F70-DE8E-45B9-A009-199EA26152A8}" type="datetimeFigureOut">
              <a:rPr lang="en-US" smtClean="0"/>
              <a:t>5/20/2014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73CF-D630-45D7-BB19-C5D380538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8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19F70-DE8E-45B9-A009-199EA26152A8}" type="datetimeFigureOut">
              <a:rPr lang="en-US" smtClean="0"/>
              <a:t>5/20/2014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F73CF-D630-45D7-BB19-C5D380538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81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7199" y="496711"/>
            <a:ext cx="43123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8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88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5420" y="1574804"/>
            <a:ext cx="43123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8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11</a:t>
            </a:r>
            <a:r>
              <a:rPr lang="en-US" sz="88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88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13</a:t>
            </a:r>
            <a:endParaRPr lang="en-US" sz="88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03" y="3583251"/>
            <a:ext cx="1515184" cy="838830"/>
          </a:xfrm>
          <a:prstGeom prst="rect">
            <a:avLst/>
          </a:prstGeom>
          <a:effectLst>
            <a:glow rad="381000">
              <a:schemeClr val="bg2">
                <a:alpha val="7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3928531" y="3364590"/>
            <a:ext cx="3815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CD of this message will be available (free of charge) immediately following the service.</a:t>
            </a:r>
            <a:endParaRPr lang="en-US" sz="2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5463" y="5074854"/>
            <a:ext cx="3815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will also be available for podcast later this week at calvaryokc.com</a:t>
            </a:r>
            <a:endParaRPr lang="en-US" sz="2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142" y="5057839"/>
            <a:ext cx="1266507" cy="1266507"/>
          </a:xfrm>
          <a:prstGeom prst="rect">
            <a:avLst/>
          </a:prstGeom>
          <a:effectLst>
            <a:glow rad="381000">
              <a:schemeClr val="bg2">
                <a:alpha val="7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6426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4133" y="801511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have given my word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literally,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have opened my mouth</a:t>
            </a:r>
            <a:endParaRPr lang="en-US" sz="32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 panose="020B0A060301010101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11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13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514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11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13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51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4133" y="80151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Lament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NASB, NIV better – 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commemorate</a:t>
            </a:r>
            <a:endParaRPr lang="en-US" sz="32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 panose="020B0A060301010101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11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13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318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11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13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32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11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13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609" t="15700" r="22066" b="17053"/>
          <a:stretch/>
        </p:blipFill>
        <p:spPr>
          <a:xfrm>
            <a:off x="457200" y="830997"/>
            <a:ext cx="7606310" cy="571705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8" name="Freeform 27"/>
          <p:cNvSpPr/>
          <p:nvPr/>
        </p:nvSpPr>
        <p:spPr>
          <a:xfrm>
            <a:off x="4626233" y="3079102"/>
            <a:ext cx="878827" cy="783771"/>
          </a:xfrm>
          <a:custGeom>
            <a:avLst/>
            <a:gdLst>
              <a:gd name="connsiteX0" fmla="*/ 149290 w 821094"/>
              <a:gd name="connsiteY0" fmla="*/ 102637 h 783771"/>
              <a:gd name="connsiteX1" fmla="*/ 261257 w 821094"/>
              <a:gd name="connsiteY1" fmla="*/ 27992 h 783771"/>
              <a:gd name="connsiteX2" fmla="*/ 429209 w 821094"/>
              <a:gd name="connsiteY2" fmla="*/ 0 h 783771"/>
              <a:gd name="connsiteX3" fmla="*/ 503853 w 821094"/>
              <a:gd name="connsiteY3" fmla="*/ 0 h 783771"/>
              <a:gd name="connsiteX4" fmla="*/ 755780 w 821094"/>
              <a:gd name="connsiteY4" fmla="*/ 37322 h 783771"/>
              <a:gd name="connsiteX5" fmla="*/ 821094 w 821094"/>
              <a:gd name="connsiteY5" fmla="*/ 139959 h 783771"/>
              <a:gd name="connsiteX6" fmla="*/ 811764 w 821094"/>
              <a:gd name="connsiteY6" fmla="*/ 270588 h 783771"/>
              <a:gd name="connsiteX7" fmla="*/ 783772 w 821094"/>
              <a:gd name="connsiteY7" fmla="*/ 317241 h 783771"/>
              <a:gd name="connsiteX8" fmla="*/ 727788 w 821094"/>
              <a:gd name="connsiteY8" fmla="*/ 559837 h 783771"/>
              <a:gd name="connsiteX9" fmla="*/ 755780 w 821094"/>
              <a:gd name="connsiteY9" fmla="*/ 783771 h 783771"/>
              <a:gd name="connsiteX10" fmla="*/ 587829 w 821094"/>
              <a:gd name="connsiteY10" fmla="*/ 718457 h 783771"/>
              <a:gd name="connsiteX11" fmla="*/ 503853 w 821094"/>
              <a:gd name="connsiteY11" fmla="*/ 727788 h 783771"/>
              <a:gd name="connsiteX12" fmla="*/ 205274 w 821094"/>
              <a:gd name="connsiteY12" fmla="*/ 531845 h 783771"/>
              <a:gd name="connsiteX13" fmla="*/ 27992 w 821094"/>
              <a:gd name="connsiteY13" fmla="*/ 485192 h 783771"/>
              <a:gd name="connsiteX14" fmla="*/ 0 w 821094"/>
              <a:gd name="connsiteY14" fmla="*/ 233265 h 783771"/>
              <a:gd name="connsiteX15" fmla="*/ 27992 w 821094"/>
              <a:gd name="connsiteY15" fmla="*/ 37322 h 783771"/>
              <a:gd name="connsiteX16" fmla="*/ 214604 w 821094"/>
              <a:gd name="connsiteY16" fmla="*/ 0 h 783771"/>
              <a:gd name="connsiteX0" fmla="*/ 212999 w 821094"/>
              <a:gd name="connsiteY0" fmla="*/ 8948 h 783771"/>
              <a:gd name="connsiteX1" fmla="*/ 261257 w 821094"/>
              <a:gd name="connsiteY1" fmla="*/ 27992 h 783771"/>
              <a:gd name="connsiteX2" fmla="*/ 429209 w 821094"/>
              <a:gd name="connsiteY2" fmla="*/ 0 h 783771"/>
              <a:gd name="connsiteX3" fmla="*/ 503853 w 821094"/>
              <a:gd name="connsiteY3" fmla="*/ 0 h 783771"/>
              <a:gd name="connsiteX4" fmla="*/ 755780 w 821094"/>
              <a:gd name="connsiteY4" fmla="*/ 37322 h 783771"/>
              <a:gd name="connsiteX5" fmla="*/ 821094 w 821094"/>
              <a:gd name="connsiteY5" fmla="*/ 139959 h 783771"/>
              <a:gd name="connsiteX6" fmla="*/ 811764 w 821094"/>
              <a:gd name="connsiteY6" fmla="*/ 270588 h 783771"/>
              <a:gd name="connsiteX7" fmla="*/ 783772 w 821094"/>
              <a:gd name="connsiteY7" fmla="*/ 317241 h 783771"/>
              <a:gd name="connsiteX8" fmla="*/ 727788 w 821094"/>
              <a:gd name="connsiteY8" fmla="*/ 559837 h 783771"/>
              <a:gd name="connsiteX9" fmla="*/ 755780 w 821094"/>
              <a:gd name="connsiteY9" fmla="*/ 783771 h 783771"/>
              <a:gd name="connsiteX10" fmla="*/ 587829 w 821094"/>
              <a:gd name="connsiteY10" fmla="*/ 718457 h 783771"/>
              <a:gd name="connsiteX11" fmla="*/ 503853 w 821094"/>
              <a:gd name="connsiteY11" fmla="*/ 727788 h 783771"/>
              <a:gd name="connsiteX12" fmla="*/ 205274 w 821094"/>
              <a:gd name="connsiteY12" fmla="*/ 531845 h 783771"/>
              <a:gd name="connsiteX13" fmla="*/ 27992 w 821094"/>
              <a:gd name="connsiteY13" fmla="*/ 485192 h 783771"/>
              <a:gd name="connsiteX14" fmla="*/ 0 w 821094"/>
              <a:gd name="connsiteY14" fmla="*/ 233265 h 783771"/>
              <a:gd name="connsiteX15" fmla="*/ 27992 w 821094"/>
              <a:gd name="connsiteY15" fmla="*/ 37322 h 783771"/>
              <a:gd name="connsiteX16" fmla="*/ 214604 w 821094"/>
              <a:gd name="connsiteY16" fmla="*/ 0 h 783771"/>
              <a:gd name="connsiteX0" fmla="*/ 212999 w 821094"/>
              <a:gd name="connsiteY0" fmla="*/ 8948 h 783771"/>
              <a:gd name="connsiteX1" fmla="*/ 261257 w 821094"/>
              <a:gd name="connsiteY1" fmla="*/ 27992 h 783771"/>
              <a:gd name="connsiteX2" fmla="*/ 429209 w 821094"/>
              <a:gd name="connsiteY2" fmla="*/ 0 h 783771"/>
              <a:gd name="connsiteX3" fmla="*/ 503853 w 821094"/>
              <a:gd name="connsiteY3" fmla="*/ 0 h 783771"/>
              <a:gd name="connsiteX4" fmla="*/ 755780 w 821094"/>
              <a:gd name="connsiteY4" fmla="*/ 37322 h 783771"/>
              <a:gd name="connsiteX5" fmla="*/ 821094 w 821094"/>
              <a:gd name="connsiteY5" fmla="*/ 139959 h 783771"/>
              <a:gd name="connsiteX6" fmla="*/ 811764 w 821094"/>
              <a:gd name="connsiteY6" fmla="*/ 270588 h 783771"/>
              <a:gd name="connsiteX7" fmla="*/ 783772 w 821094"/>
              <a:gd name="connsiteY7" fmla="*/ 317241 h 783771"/>
              <a:gd name="connsiteX8" fmla="*/ 727788 w 821094"/>
              <a:gd name="connsiteY8" fmla="*/ 559837 h 783771"/>
              <a:gd name="connsiteX9" fmla="*/ 755780 w 821094"/>
              <a:gd name="connsiteY9" fmla="*/ 783771 h 783771"/>
              <a:gd name="connsiteX10" fmla="*/ 587829 w 821094"/>
              <a:gd name="connsiteY10" fmla="*/ 718457 h 783771"/>
              <a:gd name="connsiteX11" fmla="*/ 503853 w 821094"/>
              <a:gd name="connsiteY11" fmla="*/ 727788 h 783771"/>
              <a:gd name="connsiteX12" fmla="*/ 357674 w 821094"/>
              <a:gd name="connsiteY12" fmla="*/ 617570 h 783771"/>
              <a:gd name="connsiteX13" fmla="*/ 27992 w 821094"/>
              <a:gd name="connsiteY13" fmla="*/ 485192 h 783771"/>
              <a:gd name="connsiteX14" fmla="*/ 0 w 821094"/>
              <a:gd name="connsiteY14" fmla="*/ 233265 h 783771"/>
              <a:gd name="connsiteX15" fmla="*/ 27992 w 821094"/>
              <a:gd name="connsiteY15" fmla="*/ 37322 h 783771"/>
              <a:gd name="connsiteX16" fmla="*/ 214604 w 821094"/>
              <a:gd name="connsiteY16" fmla="*/ 0 h 783771"/>
              <a:gd name="connsiteX0" fmla="*/ 212999 w 821094"/>
              <a:gd name="connsiteY0" fmla="*/ 8948 h 783771"/>
              <a:gd name="connsiteX1" fmla="*/ 261257 w 821094"/>
              <a:gd name="connsiteY1" fmla="*/ 27992 h 783771"/>
              <a:gd name="connsiteX2" fmla="*/ 429209 w 821094"/>
              <a:gd name="connsiteY2" fmla="*/ 0 h 783771"/>
              <a:gd name="connsiteX3" fmla="*/ 503853 w 821094"/>
              <a:gd name="connsiteY3" fmla="*/ 0 h 783771"/>
              <a:gd name="connsiteX4" fmla="*/ 755780 w 821094"/>
              <a:gd name="connsiteY4" fmla="*/ 37322 h 783771"/>
              <a:gd name="connsiteX5" fmla="*/ 821094 w 821094"/>
              <a:gd name="connsiteY5" fmla="*/ 139959 h 783771"/>
              <a:gd name="connsiteX6" fmla="*/ 811764 w 821094"/>
              <a:gd name="connsiteY6" fmla="*/ 270588 h 783771"/>
              <a:gd name="connsiteX7" fmla="*/ 783772 w 821094"/>
              <a:gd name="connsiteY7" fmla="*/ 317241 h 783771"/>
              <a:gd name="connsiteX8" fmla="*/ 727788 w 821094"/>
              <a:gd name="connsiteY8" fmla="*/ 559837 h 783771"/>
              <a:gd name="connsiteX9" fmla="*/ 755780 w 821094"/>
              <a:gd name="connsiteY9" fmla="*/ 783771 h 783771"/>
              <a:gd name="connsiteX10" fmla="*/ 587829 w 821094"/>
              <a:gd name="connsiteY10" fmla="*/ 718457 h 783771"/>
              <a:gd name="connsiteX11" fmla="*/ 503853 w 821094"/>
              <a:gd name="connsiteY11" fmla="*/ 727788 h 783771"/>
              <a:gd name="connsiteX12" fmla="*/ 357674 w 821094"/>
              <a:gd name="connsiteY12" fmla="*/ 617570 h 783771"/>
              <a:gd name="connsiteX13" fmla="*/ 335708 w 821094"/>
              <a:gd name="connsiteY13" fmla="*/ 597548 h 783771"/>
              <a:gd name="connsiteX14" fmla="*/ 27992 w 821094"/>
              <a:gd name="connsiteY14" fmla="*/ 485192 h 783771"/>
              <a:gd name="connsiteX15" fmla="*/ 0 w 821094"/>
              <a:gd name="connsiteY15" fmla="*/ 233265 h 783771"/>
              <a:gd name="connsiteX16" fmla="*/ 27992 w 821094"/>
              <a:gd name="connsiteY16" fmla="*/ 37322 h 783771"/>
              <a:gd name="connsiteX17" fmla="*/ 214604 w 821094"/>
              <a:gd name="connsiteY17" fmla="*/ 0 h 783771"/>
              <a:gd name="connsiteX0" fmla="*/ 212999 w 821094"/>
              <a:gd name="connsiteY0" fmla="*/ 8948 h 783771"/>
              <a:gd name="connsiteX1" fmla="*/ 261257 w 821094"/>
              <a:gd name="connsiteY1" fmla="*/ 27992 h 783771"/>
              <a:gd name="connsiteX2" fmla="*/ 429209 w 821094"/>
              <a:gd name="connsiteY2" fmla="*/ 0 h 783771"/>
              <a:gd name="connsiteX3" fmla="*/ 503853 w 821094"/>
              <a:gd name="connsiteY3" fmla="*/ 0 h 783771"/>
              <a:gd name="connsiteX4" fmla="*/ 755780 w 821094"/>
              <a:gd name="connsiteY4" fmla="*/ 37322 h 783771"/>
              <a:gd name="connsiteX5" fmla="*/ 821094 w 821094"/>
              <a:gd name="connsiteY5" fmla="*/ 139959 h 783771"/>
              <a:gd name="connsiteX6" fmla="*/ 811764 w 821094"/>
              <a:gd name="connsiteY6" fmla="*/ 270588 h 783771"/>
              <a:gd name="connsiteX7" fmla="*/ 783772 w 821094"/>
              <a:gd name="connsiteY7" fmla="*/ 317241 h 783771"/>
              <a:gd name="connsiteX8" fmla="*/ 727788 w 821094"/>
              <a:gd name="connsiteY8" fmla="*/ 559837 h 783771"/>
              <a:gd name="connsiteX9" fmla="*/ 755780 w 821094"/>
              <a:gd name="connsiteY9" fmla="*/ 783771 h 783771"/>
              <a:gd name="connsiteX10" fmla="*/ 587829 w 821094"/>
              <a:gd name="connsiteY10" fmla="*/ 718457 h 783771"/>
              <a:gd name="connsiteX11" fmla="*/ 503853 w 821094"/>
              <a:gd name="connsiteY11" fmla="*/ 727788 h 783771"/>
              <a:gd name="connsiteX12" fmla="*/ 357674 w 821094"/>
              <a:gd name="connsiteY12" fmla="*/ 617570 h 783771"/>
              <a:gd name="connsiteX13" fmla="*/ 335708 w 821094"/>
              <a:gd name="connsiteY13" fmla="*/ 597548 h 783771"/>
              <a:gd name="connsiteX14" fmla="*/ 27992 w 821094"/>
              <a:gd name="connsiteY14" fmla="*/ 485192 h 783771"/>
              <a:gd name="connsiteX15" fmla="*/ 0 w 821094"/>
              <a:gd name="connsiteY15" fmla="*/ 233265 h 783771"/>
              <a:gd name="connsiteX16" fmla="*/ 27992 w 821094"/>
              <a:gd name="connsiteY16" fmla="*/ 37322 h 783771"/>
              <a:gd name="connsiteX17" fmla="*/ 214604 w 821094"/>
              <a:gd name="connsiteY17" fmla="*/ 0 h 783771"/>
              <a:gd name="connsiteX0" fmla="*/ 270732 w 878827"/>
              <a:gd name="connsiteY0" fmla="*/ 8948 h 783771"/>
              <a:gd name="connsiteX1" fmla="*/ 318990 w 878827"/>
              <a:gd name="connsiteY1" fmla="*/ 27992 h 783771"/>
              <a:gd name="connsiteX2" fmla="*/ 486942 w 878827"/>
              <a:gd name="connsiteY2" fmla="*/ 0 h 783771"/>
              <a:gd name="connsiteX3" fmla="*/ 561586 w 878827"/>
              <a:gd name="connsiteY3" fmla="*/ 0 h 783771"/>
              <a:gd name="connsiteX4" fmla="*/ 813513 w 878827"/>
              <a:gd name="connsiteY4" fmla="*/ 37322 h 783771"/>
              <a:gd name="connsiteX5" fmla="*/ 878827 w 878827"/>
              <a:gd name="connsiteY5" fmla="*/ 139959 h 783771"/>
              <a:gd name="connsiteX6" fmla="*/ 869497 w 878827"/>
              <a:gd name="connsiteY6" fmla="*/ 270588 h 783771"/>
              <a:gd name="connsiteX7" fmla="*/ 841505 w 878827"/>
              <a:gd name="connsiteY7" fmla="*/ 317241 h 783771"/>
              <a:gd name="connsiteX8" fmla="*/ 785521 w 878827"/>
              <a:gd name="connsiteY8" fmla="*/ 559837 h 783771"/>
              <a:gd name="connsiteX9" fmla="*/ 813513 w 878827"/>
              <a:gd name="connsiteY9" fmla="*/ 783771 h 783771"/>
              <a:gd name="connsiteX10" fmla="*/ 645562 w 878827"/>
              <a:gd name="connsiteY10" fmla="*/ 718457 h 783771"/>
              <a:gd name="connsiteX11" fmla="*/ 561586 w 878827"/>
              <a:gd name="connsiteY11" fmla="*/ 727788 h 783771"/>
              <a:gd name="connsiteX12" fmla="*/ 415407 w 878827"/>
              <a:gd name="connsiteY12" fmla="*/ 617570 h 783771"/>
              <a:gd name="connsiteX13" fmla="*/ 393441 w 878827"/>
              <a:gd name="connsiteY13" fmla="*/ 597548 h 783771"/>
              <a:gd name="connsiteX14" fmla="*/ 0 w 878827"/>
              <a:gd name="connsiteY14" fmla="*/ 513767 h 783771"/>
              <a:gd name="connsiteX15" fmla="*/ 57733 w 878827"/>
              <a:gd name="connsiteY15" fmla="*/ 233265 h 783771"/>
              <a:gd name="connsiteX16" fmla="*/ 85725 w 878827"/>
              <a:gd name="connsiteY16" fmla="*/ 37322 h 783771"/>
              <a:gd name="connsiteX17" fmla="*/ 272337 w 878827"/>
              <a:gd name="connsiteY17" fmla="*/ 0 h 783771"/>
              <a:gd name="connsiteX0" fmla="*/ 270732 w 878827"/>
              <a:gd name="connsiteY0" fmla="*/ 8948 h 783771"/>
              <a:gd name="connsiteX1" fmla="*/ 318990 w 878827"/>
              <a:gd name="connsiteY1" fmla="*/ 27992 h 783771"/>
              <a:gd name="connsiteX2" fmla="*/ 486942 w 878827"/>
              <a:gd name="connsiteY2" fmla="*/ 0 h 783771"/>
              <a:gd name="connsiteX3" fmla="*/ 561586 w 878827"/>
              <a:gd name="connsiteY3" fmla="*/ 0 h 783771"/>
              <a:gd name="connsiteX4" fmla="*/ 813513 w 878827"/>
              <a:gd name="connsiteY4" fmla="*/ 37322 h 783771"/>
              <a:gd name="connsiteX5" fmla="*/ 878827 w 878827"/>
              <a:gd name="connsiteY5" fmla="*/ 139959 h 783771"/>
              <a:gd name="connsiteX6" fmla="*/ 869497 w 878827"/>
              <a:gd name="connsiteY6" fmla="*/ 270588 h 783771"/>
              <a:gd name="connsiteX7" fmla="*/ 841505 w 878827"/>
              <a:gd name="connsiteY7" fmla="*/ 317241 h 783771"/>
              <a:gd name="connsiteX8" fmla="*/ 785521 w 878827"/>
              <a:gd name="connsiteY8" fmla="*/ 559837 h 783771"/>
              <a:gd name="connsiteX9" fmla="*/ 813513 w 878827"/>
              <a:gd name="connsiteY9" fmla="*/ 783771 h 783771"/>
              <a:gd name="connsiteX10" fmla="*/ 645562 w 878827"/>
              <a:gd name="connsiteY10" fmla="*/ 718457 h 783771"/>
              <a:gd name="connsiteX11" fmla="*/ 561586 w 878827"/>
              <a:gd name="connsiteY11" fmla="*/ 727788 h 783771"/>
              <a:gd name="connsiteX12" fmla="*/ 415407 w 878827"/>
              <a:gd name="connsiteY12" fmla="*/ 617570 h 783771"/>
              <a:gd name="connsiteX13" fmla="*/ 393441 w 878827"/>
              <a:gd name="connsiteY13" fmla="*/ 597548 h 783771"/>
              <a:gd name="connsiteX14" fmla="*/ 0 w 878827"/>
              <a:gd name="connsiteY14" fmla="*/ 513767 h 783771"/>
              <a:gd name="connsiteX15" fmla="*/ 57733 w 878827"/>
              <a:gd name="connsiteY15" fmla="*/ 233265 h 783771"/>
              <a:gd name="connsiteX16" fmla="*/ 85725 w 878827"/>
              <a:gd name="connsiteY16" fmla="*/ 37322 h 783771"/>
              <a:gd name="connsiteX17" fmla="*/ 272337 w 878827"/>
              <a:gd name="connsiteY17" fmla="*/ 0 h 783771"/>
              <a:gd name="connsiteX0" fmla="*/ 270732 w 878827"/>
              <a:gd name="connsiteY0" fmla="*/ 8948 h 783771"/>
              <a:gd name="connsiteX1" fmla="*/ 318990 w 878827"/>
              <a:gd name="connsiteY1" fmla="*/ 27992 h 783771"/>
              <a:gd name="connsiteX2" fmla="*/ 486942 w 878827"/>
              <a:gd name="connsiteY2" fmla="*/ 0 h 783771"/>
              <a:gd name="connsiteX3" fmla="*/ 561586 w 878827"/>
              <a:gd name="connsiteY3" fmla="*/ 0 h 783771"/>
              <a:gd name="connsiteX4" fmla="*/ 813513 w 878827"/>
              <a:gd name="connsiteY4" fmla="*/ 37322 h 783771"/>
              <a:gd name="connsiteX5" fmla="*/ 878827 w 878827"/>
              <a:gd name="connsiteY5" fmla="*/ 139959 h 783771"/>
              <a:gd name="connsiteX6" fmla="*/ 869497 w 878827"/>
              <a:gd name="connsiteY6" fmla="*/ 270588 h 783771"/>
              <a:gd name="connsiteX7" fmla="*/ 841505 w 878827"/>
              <a:gd name="connsiteY7" fmla="*/ 317241 h 783771"/>
              <a:gd name="connsiteX8" fmla="*/ 785521 w 878827"/>
              <a:gd name="connsiteY8" fmla="*/ 559837 h 783771"/>
              <a:gd name="connsiteX9" fmla="*/ 813513 w 878827"/>
              <a:gd name="connsiteY9" fmla="*/ 783771 h 783771"/>
              <a:gd name="connsiteX10" fmla="*/ 645562 w 878827"/>
              <a:gd name="connsiteY10" fmla="*/ 718457 h 783771"/>
              <a:gd name="connsiteX11" fmla="*/ 561586 w 878827"/>
              <a:gd name="connsiteY11" fmla="*/ 727788 h 783771"/>
              <a:gd name="connsiteX12" fmla="*/ 415407 w 878827"/>
              <a:gd name="connsiteY12" fmla="*/ 617570 h 783771"/>
              <a:gd name="connsiteX13" fmla="*/ 374391 w 878827"/>
              <a:gd name="connsiteY13" fmla="*/ 597548 h 783771"/>
              <a:gd name="connsiteX14" fmla="*/ 0 w 878827"/>
              <a:gd name="connsiteY14" fmla="*/ 513767 h 783771"/>
              <a:gd name="connsiteX15" fmla="*/ 57733 w 878827"/>
              <a:gd name="connsiteY15" fmla="*/ 233265 h 783771"/>
              <a:gd name="connsiteX16" fmla="*/ 85725 w 878827"/>
              <a:gd name="connsiteY16" fmla="*/ 37322 h 783771"/>
              <a:gd name="connsiteX17" fmla="*/ 272337 w 878827"/>
              <a:gd name="connsiteY17" fmla="*/ 0 h 78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78827" h="783771">
                <a:moveTo>
                  <a:pt x="270732" y="8948"/>
                </a:moveTo>
                <a:lnTo>
                  <a:pt x="318990" y="27992"/>
                </a:lnTo>
                <a:lnTo>
                  <a:pt x="486942" y="0"/>
                </a:lnTo>
                <a:lnTo>
                  <a:pt x="561586" y="0"/>
                </a:lnTo>
                <a:lnTo>
                  <a:pt x="813513" y="37322"/>
                </a:lnTo>
                <a:lnTo>
                  <a:pt x="878827" y="139959"/>
                </a:lnTo>
                <a:lnTo>
                  <a:pt x="869497" y="270588"/>
                </a:lnTo>
                <a:lnTo>
                  <a:pt x="841505" y="317241"/>
                </a:lnTo>
                <a:lnTo>
                  <a:pt x="785521" y="559837"/>
                </a:lnTo>
                <a:lnTo>
                  <a:pt x="813513" y="783771"/>
                </a:lnTo>
                <a:lnTo>
                  <a:pt x="645562" y="718457"/>
                </a:lnTo>
                <a:lnTo>
                  <a:pt x="561586" y="727788"/>
                </a:lnTo>
                <a:lnTo>
                  <a:pt x="415407" y="617570"/>
                </a:lnTo>
                <a:lnTo>
                  <a:pt x="374391" y="597548"/>
                </a:lnTo>
                <a:cubicBezTo>
                  <a:pt x="167044" y="645821"/>
                  <a:pt x="102572" y="636944"/>
                  <a:pt x="0" y="513767"/>
                </a:cubicBezTo>
                <a:lnTo>
                  <a:pt x="57733" y="233265"/>
                </a:lnTo>
                <a:lnTo>
                  <a:pt x="85725" y="37322"/>
                </a:lnTo>
                <a:lnTo>
                  <a:pt x="272337" y="0"/>
                </a:ln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4495800" y="3200400"/>
            <a:ext cx="116030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effectLst>
                  <a:glow rad="2286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EPHRAIM</a:t>
            </a:r>
            <a:endParaRPr lang="en-US" sz="1600" dirty="0">
              <a:solidFill>
                <a:schemeClr val="bg1"/>
              </a:solidFill>
              <a:effectLst>
                <a:glow rad="228600">
                  <a:srgbClr val="00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31" name="Freeform 22"/>
          <p:cNvSpPr>
            <a:spLocks/>
          </p:cNvSpPr>
          <p:nvPr/>
        </p:nvSpPr>
        <p:spPr bwMode="auto">
          <a:xfrm>
            <a:off x="5932188" y="2744702"/>
            <a:ext cx="485759" cy="1046335"/>
          </a:xfrm>
          <a:custGeom>
            <a:avLst/>
            <a:gdLst>
              <a:gd name="T0" fmla="*/ 96 w 448"/>
              <a:gd name="T1" fmla="*/ 152 h 965"/>
              <a:gd name="T2" fmla="*/ 208 w 448"/>
              <a:gd name="T3" fmla="*/ 56 h 965"/>
              <a:gd name="T4" fmla="*/ 240 w 448"/>
              <a:gd name="T5" fmla="*/ 32 h 965"/>
              <a:gd name="T6" fmla="*/ 288 w 448"/>
              <a:gd name="T7" fmla="*/ 0 h 965"/>
              <a:gd name="T8" fmla="*/ 392 w 448"/>
              <a:gd name="T9" fmla="*/ 24 h 965"/>
              <a:gd name="T10" fmla="*/ 448 w 448"/>
              <a:gd name="T11" fmla="*/ 88 h 965"/>
              <a:gd name="T12" fmla="*/ 432 w 448"/>
              <a:gd name="T13" fmla="*/ 376 h 965"/>
              <a:gd name="T14" fmla="*/ 392 w 448"/>
              <a:gd name="T15" fmla="*/ 488 h 965"/>
              <a:gd name="T16" fmla="*/ 312 w 448"/>
              <a:gd name="T17" fmla="*/ 704 h 965"/>
              <a:gd name="T18" fmla="*/ 240 w 448"/>
              <a:gd name="T19" fmla="*/ 736 h 965"/>
              <a:gd name="T20" fmla="*/ 200 w 448"/>
              <a:gd name="T21" fmla="*/ 952 h 965"/>
              <a:gd name="T22" fmla="*/ 56 w 448"/>
              <a:gd name="T23" fmla="*/ 928 h 965"/>
              <a:gd name="T24" fmla="*/ 16 w 448"/>
              <a:gd name="T25" fmla="*/ 856 h 965"/>
              <a:gd name="T26" fmla="*/ 0 w 448"/>
              <a:gd name="T27" fmla="*/ 808 h 965"/>
              <a:gd name="T28" fmla="*/ 24 w 448"/>
              <a:gd name="T29" fmla="*/ 600 h 965"/>
              <a:gd name="T30" fmla="*/ 32 w 448"/>
              <a:gd name="T31" fmla="*/ 368 h 965"/>
              <a:gd name="T32" fmla="*/ 96 w 448"/>
              <a:gd name="T33" fmla="*/ 272 h 965"/>
              <a:gd name="T34" fmla="*/ 96 w 448"/>
              <a:gd name="T35" fmla="*/ 152 h 9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48" h="965">
                <a:moveTo>
                  <a:pt x="96" y="152"/>
                </a:moveTo>
                <a:cubicBezTo>
                  <a:pt x="109" y="11"/>
                  <a:pt x="73" y="88"/>
                  <a:pt x="208" y="56"/>
                </a:cubicBezTo>
                <a:cubicBezTo>
                  <a:pt x="221" y="53"/>
                  <a:pt x="229" y="40"/>
                  <a:pt x="240" y="32"/>
                </a:cubicBezTo>
                <a:cubicBezTo>
                  <a:pt x="256" y="21"/>
                  <a:pt x="288" y="0"/>
                  <a:pt x="288" y="0"/>
                </a:cubicBezTo>
                <a:cubicBezTo>
                  <a:pt x="324" y="6"/>
                  <a:pt x="357" y="12"/>
                  <a:pt x="392" y="24"/>
                </a:cubicBezTo>
                <a:cubicBezTo>
                  <a:pt x="409" y="50"/>
                  <a:pt x="431" y="62"/>
                  <a:pt x="448" y="88"/>
                </a:cubicBezTo>
                <a:cubicBezTo>
                  <a:pt x="443" y="184"/>
                  <a:pt x="439" y="280"/>
                  <a:pt x="432" y="376"/>
                </a:cubicBezTo>
                <a:cubicBezTo>
                  <a:pt x="429" y="416"/>
                  <a:pt x="404" y="451"/>
                  <a:pt x="392" y="488"/>
                </a:cubicBezTo>
                <a:cubicBezTo>
                  <a:pt x="368" y="561"/>
                  <a:pt x="355" y="640"/>
                  <a:pt x="312" y="704"/>
                </a:cubicBezTo>
                <a:cubicBezTo>
                  <a:pt x="311" y="705"/>
                  <a:pt x="246" y="734"/>
                  <a:pt x="240" y="736"/>
                </a:cubicBezTo>
                <a:cubicBezTo>
                  <a:pt x="215" y="811"/>
                  <a:pt x="285" y="924"/>
                  <a:pt x="200" y="952"/>
                </a:cubicBezTo>
                <a:cubicBezTo>
                  <a:pt x="156" y="949"/>
                  <a:pt x="93" y="965"/>
                  <a:pt x="56" y="928"/>
                </a:cubicBezTo>
                <a:cubicBezTo>
                  <a:pt x="41" y="913"/>
                  <a:pt x="25" y="876"/>
                  <a:pt x="16" y="856"/>
                </a:cubicBezTo>
                <a:cubicBezTo>
                  <a:pt x="9" y="841"/>
                  <a:pt x="0" y="808"/>
                  <a:pt x="0" y="808"/>
                </a:cubicBezTo>
                <a:cubicBezTo>
                  <a:pt x="5" y="742"/>
                  <a:pt x="3" y="664"/>
                  <a:pt x="24" y="600"/>
                </a:cubicBezTo>
                <a:cubicBezTo>
                  <a:pt x="27" y="523"/>
                  <a:pt x="27" y="445"/>
                  <a:pt x="32" y="368"/>
                </a:cubicBezTo>
                <a:cubicBezTo>
                  <a:pt x="34" y="339"/>
                  <a:pt x="82" y="293"/>
                  <a:pt x="96" y="272"/>
                </a:cubicBezTo>
                <a:cubicBezTo>
                  <a:pt x="118" y="239"/>
                  <a:pt x="96" y="192"/>
                  <a:pt x="96" y="152"/>
                </a:cubicBezTo>
                <a:close/>
              </a:path>
            </a:pathLst>
          </a:custGeom>
          <a:solidFill>
            <a:srgbClr val="CC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 rot="17180325">
            <a:off x="5569973" y="3065204"/>
            <a:ext cx="116030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effectLst>
                  <a:glow rad="228600">
                    <a:srgbClr val="0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GILEAD</a:t>
            </a:r>
            <a:endParaRPr lang="en-US" sz="1600" dirty="0">
              <a:solidFill>
                <a:schemeClr val="bg1"/>
              </a:solidFill>
              <a:effectLst>
                <a:glow rad="228600">
                  <a:srgbClr val="00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720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1" grpId="0" animBg="1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11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13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220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4133" y="80151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Samson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 the sun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 panose="020B0A060301010101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11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13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618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11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13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773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4133" y="801511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panose="020B0A06030101010103" pitchFamily="34" charset="0"/>
              </a:rPr>
              <a:t>The Angel of the LORD ~ at least 14 references in the Old Testament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 panose="020B0A060301010101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11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13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7333" y="1749230"/>
            <a:ext cx="802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Hagar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Gen. 16:7-13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2253" y="2270337"/>
            <a:ext cx="802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Abraham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Gen. 18:1-5, 10ff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2797761"/>
            <a:ext cx="802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Abraham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Gen. 22:14-15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3301425"/>
            <a:ext cx="802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Burning 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bush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Ex. 3:2-7, 14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" y="3819957"/>
            <a:ext cx="802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Commander 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Army of the Lord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Josh. 5:3-6:2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4821412"/>
            <a:ext cx="802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Gideon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Josh. 6:12-23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Gideon ~ Judges 6:12-23</a:t>
            </a:r>
            <a:r>
              <a:rPr kumimoji="0" lang="en-US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Gideon ~ Judges 6:12-23</a:t>
            </a:r>
            <a:r>
              <a:rPr kumimoji="0" lang="en-US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" y="5334000"/>
            <a:ext cx="802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Manoah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wife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Judges 13:8-2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444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6" grpId="0"/>
      <p:bldP spid="7" grpId="0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11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13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Gideon ~ Judges 6:12-23</a:t>
            </a:r>
            <a:r>
              <a:rPr kumimoji="0" lang="en-US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97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11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13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609" t="15700" r="22066" b="17053"/>
          <a:stretch/>
        </p:blipFill>
        <p:spPr>
          <a:xfrm>
            <a:off x="457200" y="830997"/>
            <a:ext cx="7606310" cy="571705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4461938" y="5029200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Othniel</a:t>
            </a: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5147738" y="3962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Ehud</a:t>
            </a: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4842938" y="1508125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Shamgar</a:t>
            </a:r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5300138" y="3352800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Debra</a:t>
            </a:r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4842938" y="2286000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Gideon</a:t>
            </a:r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5071538" y="2827866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Tola</a:t>
            </a:r>
          </a:p>
        </p:txBody>
      </p:sp>
      <p:sp>
        <p:nvSpPr>
          <p:cNvPr id="16" name="Rectangle 27"/>
          <p:cNvSpPr>
            <a:spLocks noChangeArrowheads="1"/>
          </p:cNvSpPr>
          <p:nvPr/>
        </p:nvSpPr>
        <p:spPr bwMode="auto">
          <a:xfrm>
            <a:off x="6224063" y="2286000"/>
            <a:ext cx="63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Jair</a:t>
            </a:r>
          </a:p>
        </p:txBody>
      </p:sp>
      <p:sp>
        <p:nvSpPr>
          <p:cNvPr id="17" name="Rectangle 28"/>
          <p:cNvSpPr>
            <a:spLocks noChangeArrowheads="1"/>
          </p:cNvSpPr>
          <p:nvPr/>
        </p:nvSpPr>
        <p:spPr bwMode="auto">
          <a:xfrm>
            <a:off x="6147863" y="3124200"/>
            <a:ext cx="1314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Jephthah</a:t>
            </a:r>
          </a:p>
        </p:txBody>
      </p:sp>
      <p:sp>
        <p:nvSpPr>
          <p:cNvPr id="18" name="Rectangle 28"/>
          <p:cNvSpPr>
            <a:spLocks noChangeArrowheads="1"/>
          </p:cNvSpPr>
          <p:nvPr/>
        </p:nvSpPr>
        <p:spPr bwMode="auto">
          <a:xfrm>
            <a:off x="4256973" y="3694293"/>
            <a:ext cx="11833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Samson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28"/>
          <p:cNvSpPr>
            <a:spLocks noChangeArrowheads="1"/>
          </p:cNvSpPr>
          <p:nvPr/>
        </p:nvSpPr>
        <p:spPr bwMode="auto">
          <a:xfrm>
            <a:off x="4678989" y="4179712"/>
            <a:ext cx="7639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Ibzan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28"/>
          <p:cNvSpPr>
            <a:spLocks noChangeArrowheads="1"/>
          </p:cNvSpPr>
          <p:nvPr/>
        </p:nvSpPr>
        <p:spPr bwMode="auto">
          <a:xfrm>
            <a:off x="4910412" y="1995310"/>
            <a:ext cx="7409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Elon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28"/>
          <p:cNvSpPr>
            <a:spLocks noChangeArrowheads="1"/>
          </p:cNvSpPr>
          <p:nvPr/>
        </p:nvSpPr>
        <p:spPr bwMode="auto">
          <a:xfrm>
            <a:off x="4690281" y="3084691"/>
            <a:ext cx="9989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44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Abdon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590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4133" y="80151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Nazirite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devoted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separated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 panose="020B0A060301010101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11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13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7333" y="1313232"/>
            <a:ext cx="802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Usually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a fixed period of time (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Mishna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30, 60, 100 days)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2253" y="2310825"/>
            <a:ext cx="802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Num.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6:1-21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2817217"/>
            <a:ext cx="802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Abstained from wine or any contact with grapes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3833906"/>
            <a:ext cx="802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Abstained from cutting his hair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" y="4352438"/>
            <a:ext cx="802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Abstained from contact with any dead body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Gideon ~ Judges 6:12-23</a:t>
            </a:r>
            <a:r>
              <a:rPr kumimoji="0" lang="en-US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Gideon ~ Judges 6:12-23</a:t>
            </a:r>
            <a:r>
              <a:rPr kumimoji="0" lang="en-US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781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6" grpId="0"/>
      <p:bldP spid="7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11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13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Gideon ~ Judges 6:12-23</a:t>
            </a:r>
            <a:r>
              <a:rPr kumimoji="0" lang="en-US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558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4133" y="80151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Wonderful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supernatural, ineffable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 panose="020B0A060301010101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11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13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7333" y="1313232"/>
            <a:ext cx="802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NIV ~ 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beyond understanding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KJV ~ 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secret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Gideon ~ Judges 6:12-23</a:t>
            </a:r>
            <a:r>
              <a:rPr kumimoji="0" lang="en-US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Gideon ~ Judges 6:12-23</a:t>
            </a:r>
            <a:r>
              <a:rPr kumimoji="0" lang="en-US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144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11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13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Gideon ~ Judges 6:12-23</a:t>
            </a:r>
            <a:r>
              <a:rPr kumimoji="0" lang="en-US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113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11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13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496">
            <a:off x="872571" y="1297317"/>
            <a:ext cx="3650946" cy="460203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22"/>
          <a:stretch/>
        </p:blipFill>
        <p:spPr>
          <a:xfrm rot="348859">
            <a:off x="3739332" y="1523788"/>
            <a:ext cx="4261781" cy="414909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8636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1129579">
            <a:off x="161316" y="2210744"/>
            <a:ext cx="2928566" cy="3955306"/>
            <a:chOff x="934738" y="1221881"/>
            <a:chExt cx="2420303" cy="326884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738" y="1221881"/>
              <a:ext cx="2420303" cy="276606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127956" y="3905954"/>
              <a:ext cx="20338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  <a:latin typeface="Abadi MT Condensed Extra Bold" panose="020B0A06030101010103" pitchFamily="34" charset="0"/>
                </a:rPr>
                <a:t>Wally Cox</a:t>
              </a:r>
              <a:endParaRPr lang="en-US" sz="3200" dirty="0">
                <a:solidFill>
                  <a:schemeClr val="bg1"/>
                </a:solidFill>
                <a:latin typeface="Abadi MT Condensed Extra Bold" panose="020B0A06030101010103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rot="476295">
            <a:off x="2921102" y="1087304"/>
            <a:ext cx="3810000" cy="4309050"/>
            <a:chOff x="2667000" y="1457325"/>
            <a:chExt cx="3810000" cy="43090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1457325"/>
              <a:ext cx="3810000" cy="394335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67000" y="5181600"/>
              <a:ext cx="37792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MT Condensed Extra Bold" panose="020B0A06030101010103" pitchFamily="34" charset="0"/>
                </a:rPr>
                <a:t>Pee-wee Herman</a:t>
              </a:r>
              <a:endPara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panose="020B0A06030101010103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11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13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 rot="21330675">
            <a:off x="6192513" y="1866318"/>
            <a:ext cx="2789111" cy="3989328"/>
            <a:chOff x="6434543" y="1230361"/>
            <a:chExt cx="2305050" cy="329696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4543" y="1230361"/>
              <a:ext cx="2305050" cy="283940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434543" y="3942551"/>
              <a:ext cx="23050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  <a:latin typeface="Abadi MT Condensed Extra Bold" panose="020B0A06030101010103" pitchFamily="34" charset="0"/>
                </a:rPr>
                <a:t>Steve </a:t>
              </a:r>
              <a:r>
                <a:rPr lang="en-US" sz="3200" dirty="0" err="1" smtClean="0">
                  <a:solidFill>
                    <a:schemeClr val="bg1"/>
                  </a:solidFill>
                  <a:latin typeface="Abadi MT Condensed Extra Bold" panose="020B0A06030101010103" pitchFamily="34" charset="0"/>
                </a:rPr>
                <a:t>Urkel</a:t>
              </a:r>
              <a:endParaRPr lang="en-US" sz="3200" dirty="0">
                <a:solidFill>
                  <a:schemeClr val="bg1"/>
                </a:solidFill>
                <a:latin typeface="Abadi MT Condensed Extra Bold" panose="020B0A06030101010103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85" t="15213" r="27598" b="17382"/>
          <a:stretch/>
        </p:blipFill>
        <p:spPr>
          <a:xfrm rot="5176152">
            <a:off x="2103605" y="2404907"/>
            <a:ext cx="4980770" cy="420237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92371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11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13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02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11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13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44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4133" y="80151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Worthless men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NIV, 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adventurers</a:t>
            </a:r>
            <a:endParaRPr lang="en-US" sz="32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 panose="020B0A060301010101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11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13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269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11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13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895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4133" y="80151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Witness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literally,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is listening</a:t>
            </a:r>
            <a:endParaRPr lang="en-US" sz="32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 panose="020B0A060301010101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11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13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033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11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13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087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11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13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61186"/>
            <a:ext cx="7053383" cy="548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23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156" y="180619"/>
            <a:ext cx="16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Judges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1588" y="197560"/>
            <a:ext cx="356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11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badi MT Condensed Extra Bold" panose="020B0A06030101010103" pitchFamily="34" charset="0"/>
              </a:rPr>
              <a:t>-</a:t>
            </a: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vtks distress" panose="02000000000000000000" pitchFamily="2" charset="0"/>
              </a:rPr>
              <a:t>13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vtks distres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989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Judges">
      <a:dk1>
        <a:srgbClr val="FFFFF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udges">
      <a:majorFont>
        <a:latin typeface="Abadi MT Condensed Extra Bold"/>
        <a:ea typeface=""/>
        <a:cs typeface=""/>
      </a:majorFont>
      <a:minorFont>
        <a:latin typeface="Abadi MT Condensed Extra Bol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200" dirty="0">
            <a:solidFill>
              <a:schemeClr val="bg1"/>
            </a:solidFill>
            <a:latin typeface="Abadi MT Condensed Extra Bold" panose="020B0A060301010101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A984D87D-F3FE-4770-BFF5-9B35EE37227B}" vid="{E329A9A1-F531-4C07-B2FF-58F6F16AAC3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Judges</Template>
  <TotalTime>1864</TotalTime>
  <Words>309</Words>
  <Application>Microsoft Office PowerPoint</Application>
  <PresentationFormat>On-screen Show (4:3)</PresentationFormat>
  <Paragraphs>101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 Rounded MT Bold</vt:lpstr>
      <vt:lpstr>Arial</vt:lpstr>
      <vt:lpstr>vtks distress</vt:lpstr>
      <vt:lpstr>Abadi MT Condensed Extra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Merrihew</dc:creator>
  <cp:lastModifiedBy>Ken Merrihew</cp:lastModifiedBy>
  <cp:revision>21</cp:revision>
  <dcterms:created xsi:type="dcterms:W3CDTF">2014-05-19T18:05:06Z</dcterms:created>
  <dcterms:modified xsi:type="dcterms:W3CDTF">2014-05-21T20:43:33Z</dcterms:modified>
</cp:coreProperties>
</file>