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4" r:id="rId11"/>
    <p:sldId id="285" r:id="rId12"/>
    <p:sldId id="265" r:id="rId13"/>
    <p:sldId id="266" r:id="rId14"/>
    <p:sldId id="267" r:id="rId15"/>
    <p:sldId id="268" r:id="rId16"/>
    <p:sldId id="269" r:id="rId17"/>
    <p:sldId id="270" r:id="rId18"/>
    <p:sldId id="274" r:id="rId19"/>
    <p:sldId id="273" r:id="rId20"/>
    <p:sldId id="276" r:id="rId21"/>
    <p:sldId id="277" r:id="rId22"/>
    <p:sldId id="272" r:id="rId23"/>
    <p:sldId id="278" r:id="rId24"/>
    <p:sldId id="279" r:id="rId25"/>
    <p:sldId id="282" r:id="rId26"/>
    <p:sldId id="283" r:id="rId27"/>
  </p:sldIdLst>
  <p:sldSz cx="9144000" cy="6858000" type="screen4x3"/>
  <p:notesSz cx="6858000" cy="9144000"/>
  <p:embeddedFontLst>
    <p:embeddedFont>
      <p:font typeface="vtks distress" panose="02000000000000000000" pitchFamily="2" charset="0"/>
      <p:regular r:id="rId28"/>
    </p:embeddedFont>
    <p:embeddedFont>
      <p:font typeface="Abadi MT Condensed Extra Bold" panose="020B0A06030101010103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ED7D31"/>
    <a:srgbClr val="8A0045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14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8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19F70-DE8E-45B9-A009-199EA26152A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8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199" y="496711"/>
            <a:ext cx="43123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88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5420" y="1574804"/>
            <a:ext cx="43123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88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88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88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03" y="3583251"/>
            <a:ext cx="1515184" cy="838830"/>
          </a:xfrm>
          <a:prstGeom prst="rect">
            <a:avLst/>
          </a:prstGeom>
          <a:effectLst>
            <a:glow rad="381000">
              <a:schemeClr val="bg2">
                <a:alpha val="7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928531" y="3364590"/>
            <a:ext cx="3815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CD of this message will be available (free of charge) immediately following the service.</a:t>
            </a: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5463" y="5074854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also be available for podcast later this week at calvaryokc.com</a:t>
            </a: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42" y="5057839"/>
            <a:ext cx="1266507" cy="1266507"/>
          </a:xfrm>
          <a:prstGeom prst="rect">
            <a:avLst/>
          </a:prstGeom>
          <a:effectLst>
            <a:glow rad="381000">
              <a:schemeClr val="bg2"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6426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Cor. 12:9-10 ~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said to me, "My grace is sufficient for you, for My strength is made perfect in weakness." Therefore most gladly I will rather boast in my infirmities, that the power of Christ may rest upon me.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 I take pleasure in infirmities, in reproaches, in needs, in persecutions, in distresses, for Christ's sake. For when I am weak, then I am strong.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Jerubbaal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Baal contend</a:t>
            </a:r>
            <a:endParaRPr lang="en-US" sz="32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 upon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literally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clothed</a:t>
            </a:r>
            <a:endParaRPr lang="en-US" sz="32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5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02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609" t="15700" r="22066" b="17053"/>
          <a:stretch/>
        </p:blipFill>
        <p:spPr>
          <a:xfrm>
            <a:off x="457200" y="830997"/>
            <a:ext cx="7606310" cy="5717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Freeform 11"/>
          <p:cNvSpPr/>
          <p:nvPr/>
        </p:nvSpPr>
        <p:spPr>
          <a:xfrm>
            <a:off x="4916837" y="2038027"/>
            <a:ext cx="914400" cy="848532"/>
          </a:xfrm>
          <a:custGeom>
            <a:avLst/>
            <a:gdLst>
              <a:gd name="connsiteX0" fmla="*/ 0 w 914400"/>
              <a:gd name="connsiteY0" fmla="*/ 0 h 848532"/>
              <a:gd name="connsiteX1" fmla="*/ 30997 w 914400"/>
              <a:gd name="connsiteY1" fmla="*/ 143359 h 848532"/>
              <a:gd name="connsiteX2" fmla="*/ 58119 w 914400"/>
              <a:gd name="connsiteY2" fmla="*/ 236349 h 848532"/>
              <a:gd name="connsiteX3" fmla="*/ 197604 w 914400"/>
              <a:gd name="connsiteY3" fmla="*/ 309966 h 848532"/>
              <a:gd name="connsiteX4" fmla="*/ 251848 w 914400"/>
              <a:gd name="connsiteY4" fmla="*/ 356461 h 848532"/>
              <a:gd name="connsiteX5" fmla="*/ 344838 w 914400"/>
              <a:gd name="connsiteY5" fmla="*/ 402956 h 848532"/>
              <a:gd name="connsiteX6" fmla="*/ 368085 w 914400"/>
              <a:gd name="connsiteY6" fmla="*/ 464949 h 848532"/>
              <a:gd name="connsiteX7" fmla="*/ 449451 w 914400"/>
              <a:gd name="connsiteY7" fmla="*/ 488197 h 848532"/>
              <a:gd name="connsiteX8" fmla="*/ 546316 w 914400"/>
              <a:gd name="connsiteY8" fmla="*/ 519193 h 848532"/>
              <a:gd name="connsiteX9" fmla="*/ 546316 w 914400"/>
              <a:gd name="connsiteY9" fmla="*/ 592810 h 848532"/>
              <a:gd name="connsiteX10" fmla="*/ 577312 w 914400"/>
              <a:gd name="connsiteY10" fmla="*/ 619932 h 848532"/>
              <a:gd name="connsiteX11" fmla="*/ 619932 w 914400"/>
              <a:gd name="connsiteY11" fmla="*/ 604434 h 848532"/>
              <a:gd name="connsiteX12" fmla="*/ 666427 w 914400"/>
              <a:gd name="connsiteY12" fmla="*/ 588936 h 848532"/>
              <a:gd name="connsiteX13" fmla="*/ 755543 w 914400"/>
              <a:gd name="connsiteY13" fmla="*/ 639305 h 848532"/>
              <a:gd name="connsiteX14" fmla="*/ 802038 w 914400"/>
              <a:gd name="connsiteY14" fmla="*/ 720671 h 848532"/>
              <a:gd name="connsiteX15" fmla="*/ 798163 w 914400"/>
              <a:gd name="connsiteY15" fmla="*/ 767166 h 848532"/>
              <a:gd name="connsiteX16" fmla="*/ 860156 w 914400"/>
              <a:gd name="connsiteY16" fmla="*/ 809787 h 848532"/>
              <a:gd name="connsiteX17" fmla="*/ 914400 w 914400"/>
              <a:gd name="connsiteY17" fmla="*/ 848532 h 84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" h="848532">
                <a:moveTo>
                  <a:pt x="0" y="0"/>
                </a:moveTo>
                <a:lnTo>
                  <a:pt x="30997" y="143359"/>
                </a:lnTo>
                <a:lnTo>
                  <a:pt x="58119" y="236349"/>
                </a:lnTo>
                <a:lnTo>
                  <a:pt x="197604" y="309966"/>
                </a:lnTo>
                <a:lnTo>
                  <a:pt x="251848" y="356461"/>
                </a:lnTo>
                <a:lnTo>
                  <a:pt x="344838" y="402956"/>
                </a:lnTo>
                <a:lnTo>
                  <a:pt x="368085" y="464949"/>
                </a:lnTo>
                <a:lnTo>
                  <a:pt x="449451" y="488197"/>
                </a:lnTo>
                <a:lnTo>
                  <a:pt x="546316" y="519193"/>
                </a:lnTo>
                <a:lnTo>
                  <a:pt x="546316" y="592810"/>
                </a:lnTo>
                <a:lnTo>
                  <a:pt x="577312" y="619932"/>
                </a:lnTo>
                <a:cubicBezTo>
                  <a:pt x="617257" y="603954"/>
                  <a:pt x="602148" y="604434"/>
                  <a:pt x="619932" y="604434"/>
                </a:cubicBezTo>
                <a:lnTo>
                  <a:pt x="666427" y="588936"/>
                </a:lnTo>
                <a:lnTo>
                  <a:pt x="755543" y="639305"/>
                </a:lnTo>
                <a:lnTo>
                  <a:pt x="802038" y="720671"/>
                </a:lnTo>
                <a:lnTo>
                  <a:pt x="798163" y="767166"/>
                </a:lnTo>
                <a:lnTo>
                  <a:pt x="860156" y="809787"/>
                </a:lnTo>
                <a:lnTo>
                  <a:pt x="914400" y="848532"/>
                </a:lnTo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122909" y="2221214"/>
            <a:ext cx="1900064" cy="830997"/>
            <a:chOff x="5211879" y="2490866"/>
            <a:chExt cx="1682362" cy="830997"/>
          </a:xfrm>
        </p:grpSpPr>
        <p:sp>
          <p:nvSpPr>
            <p:cNvPr id="14" name="Oval 13"/>
            <p:cNvSpPr/>
            <p:nvPr/>
          </p:nvSpPr>
          <p:spPr>
            <a:xfrm>
              <a:off x="5541466" y="2898222"/>
              <a:ext cx="149512" cy="1644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11879" y="2490866"/>
              <a:ext cx="16823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MT Condensed Extra Bold" panose="020B0A06030101010103" pitchFamily="34" charset="0"/>
                </a:rPr>
                <a:t>Harod Springs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 rot="2055387">
            <a:off x="4483203" y="2789632"/>
            <a:ext cx="205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Kishon River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340" y="942680"/>
            <a:ext cx="415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badi MT Condensed Extra Bold" panose="020B0A06030101010103" pitchFamily="34" charset="0"/>
              </a:rPr>
              <a:t>135,000 Midianites  vs.</a:t>
            </a:r>
            <a:endParaRPr lang="en-US" sz="3200" dirty="0">
              <a:solidFill>
                <a:schemeClr val="bg1"/>
              </a:solidFill>
              <a:latin typeface="Abadi MT Condensed Extra Bold" panose="020B0A060301010101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0449" y="944248"/>
            <a:ext cx="415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badi MT Condensed Extra Bold" panose="020B0A06030101010103" pitchFamily="34" charset="0"/>
              </a:rPr>
              <a:t>32,000 Israelites</a:t>
            </a:r>
            <a:endParaRPr lang="en-US" sz="3200" dirty="0">
              <a:solidFill>
                <a:schemeClr val="bg1"/>
              </a:solidFill>
              <a:latin typeface="Abadi MT Condensed Extra Bold" panose="020B0A060301010101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9261" y="1649691"/>
            <a:ext cx="2523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4:1 odds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42549" y="768475"/>
            <a:ext cx="1372824" cy="947202"/>
            <a:chOff x="4442549" y="768475"/>
            <a:chExt cx="1372824" cy="947202"/>
          </a:xfrm>
        </p:grpSpPr>
        <p:sp>
          <p:nvSpPr>
            <p:cNvPr id="4" name="Oval 3"/>
            <p:cNvSpPr/>
            <p:nvPr/>
          </p:nvSpPr>
          <p:spPr>
            <a:xfrm>
              <a:off x="4442549" y="768475"/>
              <a:ext cx="1372824" cy="9472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4" idx="1"/>
              <a:endCxn id="4" idx="5"/>
            </p:cNvCxnSpPr>
            <p:nvPr/>
          </p:nvCxnSpPr>
          <p:spPr>
            <a:xfrm>
              <a:off x="4643594" y="907190"/>
              <a:ext cx="970734" cy="6697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191118" y="1429923"/>
            <a:ext cx="937657" cy="947202"/>
            <a:chOff x="3191118" y="1429923"/>
            <a:chExt cx="937657" cy="947202"/>
          </a:xfrm>
        </p:grpSpPr>
        <p:sp>
          <p:nvSpPr>
            <p:cNvPr id="10" name="Oval 9"/>
            <p:cNvSpPr/>
            <p:nvPr/>
          </p:nvSpPr>
          <p:spPr>
            <a:xfrm>
              <a:off x="3191118" y="1429923"/>
              <a:ext cx="937657" cy="9472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365369" y="1558108"/>
              <a:ext cx="607235" cy="6614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72912" y="2546807"/>
            <a:ext cx="415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badi MT Condensed Extra Bold" panose="020B0A06030101010103" pitchFamily="34" charset="0"/>
              </a:rPr>
              <a:t>135,000 Midianites  vs.</a:t>
            </a:r>
            <a:endParaRPr lang="en-US" sz="3200" dirty="0">
              <a:solidFill>
                <a:schemeClr val="bg1"/>
              </a:solidFill>
              <a:latin typeface="Abadi MT Condensed Extra Bold" panose="020B0A060301010101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2021" y="2548375"/>
            <a:ext cx="415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badi MT Condensed Extra Bold" panose="020B0A06030101010103" pitchFamily="34" charset="0"/>
              </a:rPr>
              <a:t>10,000 Israelites</a:t>
            </a:r>
            <a:endParaRPr lang="en-US" sz="3200" dirty="0">
              <a:solidFill>
                <a:schemeClr val="bg1"/>
              </a:solidFill>
              <a:latin typeface="Abadi MT Condensed Extra Bold" panose="020B0A060301010101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0833" y="3253818"/>
            <a:ext cx="2523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14:1 odds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44117" y="2382029"/>
            <a:ext cx="1372824" cy="947202"/>
            <a:chOff x="4442549" y="768475"/>
            <a:chExt cx="1372824" cy="947202"/>
          </a:xfrm>
        </p:grpSpPr>
        <p:sp>
          <p:nvSpPr>
            <p:cNvPr id="19" name="Oval 18"/>
            <p:cNvSpPr/>
            <p:nvPr/>
          </p:nvSpPr>
          <p:spPr>
            <a:xfrm>
              <a:off x="4442549" y="768475"/>
              <a:ext cx="1372824" cy="9472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1"/>
              <a:endCxn id="19" idx="5"/>
            </p:cNvCxnSpPr>
            <p:nvPr/>
          </p:nvCxnSpPr>
          <p:spPr>
            <a:xfrm>
              <a:off x="4643594" y="907190"/>
              <a:ext cx="970734" cy="6697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192686" y="3043477"/>
            <a:ext cx="937657" cy="947202"/>
            <a:chOff x="3191118" y="1429923"/>
            <a:chExt cx="937657" cy="947202"/>
          </a:xfrm>
        </p:grpSpPr>
        <p:sp>
          <p:nvSpPr>
            <p:cNvPr id="22" name="Oval 21"/>
            <p:cNvSpPr/>
            <p:nvPr/>
          </p:nvSpPr>
          <p:spPr>
            <a:xfrm>
              <a:off x="3191118" y="1429923"/>
              <a:ext cx="937657" cy="9472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365369" y="1558108"/>
              <a:ext cx="607235" cy="6614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340" y="838983"/>
            <a:ext cx="8276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14, 1948 ~ Rebirth of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 of Israel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7010" y="1386050"/>
            <a:ext cx="80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War for Independence, 1948-49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8579" y="1915523"/>
            <a:ext cx="80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 million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Israelis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million Arabs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0720" y="2416719"/>
            <a:ext cx="8041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1949, Israel occupied 2/3 more territory than 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4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of Jasher: Josh.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10:13;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Sam. 1:18 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133" y="1332316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of the Wars of the Lord: Num. 21:14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0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340" y="838983"/>
            <a:ext cx="8276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May, 1967 6-day war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(outnumbered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20:1)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7010" y="1386050"/>
            <a:ext cx="80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 heavily armed by Soviets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8579" y="1915523"/>
            <a:ext cx="80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xpanded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8,000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 to 34, 000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720" y="2416719"/>
            <a:ext cx="8041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Jerusalem under complete Jewish control for 1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 in over 2,000 years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340" y="838983"/>
            <a:ext cx="8276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Oct. 6, 1973 (Yom Kippur) War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7010" y="1386050"/>
            <a:ext cx="80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Outnumbered 12:1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8579" y="1915523"/>
            <a:ext cx="8041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Egypt, Syria, Iraq, Jordan, Algeria, Morocco, Kuwait, hand Saudi Arabia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0720" y="2906917"/>
            <a:ext cx="80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6x more land than in 1948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2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3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524">
            <a:off x="481846" y="1650528"/>
            <a:ext cx="4692318" cy="35192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20050" b="20971"/>
          <a:stretch/>
        </p:blipFill>
        <p:spPr>
          <a:xfrm rot="21109691">
            <a:off x="3988122" y="2309370"/>
            <a:ext cx="5065616" cy="33381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340" y="942680"/>
            <a:ext cx="8220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John 4:4b ~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…because He who is in you is greater than he who is in the world.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353" t="40691" r="23918" b="19190"/>
          <a:stretch/>
        </p:blipFill>
        <p:spPr>
          <a:xfrm>
            <a:off x="424634" y="824483"/>
            <a:ext cx="7236611" cy="54932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Freeform 2"/>
          <p:cNvSpPr/>
          <p:nvPr/>
        </p:nvSpPr>
        <p:spPr>
          <a:xfrm>
            <a:off x="2855749" y="2010666"/>
            <a:ext cx="1141784" cy="993728"/>
          </a:xfrm>
          <a:custGeom>
            <a:avLst/>
            <a:gdLst>
              <a:gd name="connsiteX0" fmla="*/ 273377 w 857839"/>
              <a:gd name="connsiteY0" fmla="*/ 0 h 678730"/>
              <a:gd name="connsiteX1" fmla="*/ 424206 w 857839"/>
              <a:gd name="connsiteY1" fmla="*/ 0 h 678730"/>
              <a:gd name="connsiteX2" fmla="*/ 669303 w 857839"/>
              <a:gd name="connsiteY2" fmla="*/ 0 h 678730"/>
              <a:gd name="connsiteX3" fmla="*/ 744718 w 857839"/>
              <a:gd name="connsiteY3" fmla="*/ 113121 h 678730"/>
              <a:gd name="connsiteX4" fmla="*/ 857839 w 857839"/>
              <a:gd name="connsiteY4" fmla="*/ 292231 h 678730"/>
              <a:gd name="connsiteX5" fmla="*/ 848413 w 857839"/>
              <a:gd name="connsiteY5" fmla="*/ 367645 h 678730"/>
              <a:gd name="connsiteX6" fmla="*/ 791852 w 857839"/>
              <a:gd name="connsiteY6" fmla="*/ 424206 h 678730"/>
              <a:gd name="connsiteX7" fmla="*/ 716437 w 857839"/>
              <a:gd name="connsiteY7" fmla="*/ 593888 h 678730"/>
              <a:gd name="connsiteX8" fmla="*/ 631596 w 857839"/>
              <a:gd name="connsiteY8" fmla="*/ 678730 h 678730"/>
              <a:gd name="connsiteX9" fmla="*/ 433633 w 857839"/>
              <a:gd name="connsiteY9" fmla="*/ 669303 h 678730"/>
              <a:gd name="connsiteX10" fmla="*/ 273377 w 857839"/>
              <a:gd name="connsiteY10" fmla="*/ 556181 h 678730"/>
              <a:gd name="connsiteX11" fmla="*/ 0 w 857839"/>
              <a:gd name="connsiteY11" fmla="*/ 518474 h 678730"/>
              <a:gd name="connsiteX12" fmla="*/ 0 w 857839"/>
              <a:gd name="connsiteY12" fmla="*/ 131975 h 678730"/>
              <a:gd name="connsiteX13" fmla="*/ 56561 w 857839"/>
              <a:gd name="connsiteY13" fmla="*/ 94268 h 678730"/>
              <a:gd name="connsiteX14" fmla="*/ 197963 w 857839"/>
              <a:gd name="connsiteY14" fmla="*/ 18853 h 678730"/>
              <a:gd name="connsiteX15" fmla="*/ 273377 w 857839"/>
              <a:gd name="connsiteY15" fmla="*/ 0 h 67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7839" h="678730">
                <a:moveTo>
                  <a:pt x="273377" y="0"/>
                </a:moveTo>
                <a:lnTo>
                  <a:pt x="424206" y="0"/>
                </a:lnTo>
                <a:lnTo>
                  <a:pt x="669303" y="0"/>
                </a:lnTo>
                <a:lnTo>
                  <a:pt x="744718" y="113121"/>
                </a:lnTo>
                <a:lnTo>
                  <a:pt x="857839" y="292231"/>
                </a:lnTo>
                <a:lnTo>
                  <a:pt x="848413" y="367645"/>
                </a:lnTo>
                <a:lnTo>
                  <a:pt x="791852" y="424206"/>
                </a:lnTo>
                <a:lnTo>
                  <a:pt x="716437" y="593888"/>
                </a:lnTo>
                <a:lnTo>
                  <a:pt x="631596" y="678730"/>
                </a:lnTo>
                <a:lnTo>
                  <a:pt x="433633" y="669303"/>
                </a:lnTo>
                <a:lnTo>
                  <a:pt x="273377" y="556181"/>
                </a:lnTo>
                <a:lnTo>
                  <a:pt x="0" y="518474"/>
                </a:lnTo>
                <a:lnTo>
                  <a:pt x="0" y="131975"/>
                </a:lnTo>
                <a:lnTo>
                  <a:pt x="56561" y="94268"/>
                </a:lnTo>
                <a:lnTo>
                  <a:pt x="197963" y="18853"/>
                </a:lnTo>
                <a:lnTo>
                  <a:pt x="273377" y="0"/>
                </a:lnTo>
                <a:close/>
              </a:path>
            </a:pathLst>
          </a:custGeom>
          <a:solidFill>
            <a:srgbClr val="ED7D31">
              <a:alpha val="8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7894" y="2160452"/>
            <a:ext cx="2118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Amalekites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296311" y="3450210"/>
            <a:ext cx="1492504" cy="1706252"/>
          </a:xfrm>
          <a:custGeom>
            <a:avLst/>
            <a:gdLst>
              <a:gd name="connsiteX0" fmla="*/ 0 w 1461154"/>
              <a:gd name="connsiteY0" fmla="*/ 650450 h 1706252"/>
              <a:gd name="connsiteX1" fmla="*/ 103695 w 1461154"/>
              <a:gd name="connsiteY1" fmla="*/ 414780 h 1706252"/>
              <a:gd name="connsiteX2" fmla="*/ 122548 w 1461154"/>
              <a:gd name="connsiteY2" fmla="*/ 311085 h 1706252"/>
              <a:gd name="connsiteX3" fmla="*/ 122548 w 1461154"/>
              <a:gd name="connsiteY3" fmla="*/ 311085 h 1706252"/>
              <a:gd name="connsiteX4" fmla="*/ 131975 w 1461154"/>
              <a:gd name="connsiteY4" fmla="*/ 197963 h 1706252"/>
              <a:gd name="connsiteX5" fmla="*/ 160256 w 1461154"/>
              <a:gd name="connsiteY5" fmla="*/ 0 h 1706252"/>
              <a:gd name="connsiteX6" fmla="*/ 329938 w 1461154"/>
              <a:gd name="connsiteY6" fmla="*/ 9427 h 1706252"/>
              <a:gd name="connsiteX7" fmla="*/ 565608 w 1461154"/>
              <a:gd name="connsiteY7" fmla="*/ 160256 h 1706252"/>
              <a:gd name="connsiteX8" fmla="*/ 735291 w 1461154"/>
              <a:gd name="connsiteY8" fmla="*/ 386499 h 1706252"/>
              <a:gd name="connsiteX9" fmla="*/ 838985 w 1461154"/>
              <a:gd name="connsiteY9" fmla="*/ 433633 h 1706252"/>
              <a:gd name="connsiteX10" fmla="*/ 923827 w 1461154"/>
              <a:gd name="connsiteY10" fmla="*/ 603316 h 1706252"/>
              <a:gd name="connsiteX11" fmla="*/ 1008668 w 1461154"/>
              <a:gd name="connsiteY11" fmla="*/ 801279 h 1706252"/>
              <a:gd name="connsiteX12" fmla="*/ 1159497 w 1461154"/>
              <a:gd name="connsiteY12" fmla="*/ 838986 h 1706252"/>
              <a:gd name="connsiteX13" fmla="*/ 1338606 w 1461154"/>
              <a:gd name="connsiteY13" fmla="*/ 867266 h 1706252"/>
              <a:gd name="connsiteX14" fmla="*/ 1461154 w 1461154"/>
              <a:gd name="connsiteY14" fmla="*/ 999242 h 1706252"/>
              <a:gd name="connsiteX15" fmla="*/ 1442301 w 1461154"/>
              <a:gd name="connsiteY15" fmla="*/ 1168924 h 1706252"/>
              <a:gd name="connsiteX16" fmla="*/ 1451728 w 1461154"/>
              <a:gd name="connsiteY16" fmla="*/ 1451728 h 1706252"/>
              <a:gd name="connsiteX17" fmla="*/ 1319752 w 1461154"/>
              <a:gd name="connsiteY17" fmla="*/ 1555423 h 1706252"/>
              <a:gd name="connsiteX18" fmla="*/ 1187777 w 1461154"/>
              <a:gd name="connsiteY18" fmla="*/ 1706252 h 1706252"/>
              <a:gd name="connsiteX19" fmla="*/ 1112363 w 1461154"/>
              <a:gd name="connsiteY19" fmla="*/ 1706252 h 1706252"/>
              <a:gd name="connsiteX20" fmla="*/ 1008668 w 1461154"/>
              <a:gd name="connsiteY20" fmla="*/ 1649691 h 1706252"/>
              <a:gd name="connsiteX21" fmla="*/ 886119 w 1461154"/>
              <a:gd name="connsiteY21" fmla="*/ 1508289 h 1706252"/>
              <a:gd name="connsiteX22" fmla="*/ 707010 w 1461154"/>
              <a:gd name="connsiteY22" fmla="*/ 1357460 h 1706252"/>
              <a:gd name="connsiteX23" fmla="*/ 659876 w 1461154"/>
              <a:gd name="connsiteY23" fmla="*/ 1234912 h 1706252"/>
              <a:gd name="connsiteX24" fmla="*/ 575035 w 1461154"/>
              <a:gd name="connsiteY24" fmla="*/ 1055802 h 1706252"/>
              <a:gd name="connsiteX25" fmla="*/ 461913 w 1461154"/>
              <a:gd name="connsiteY25" fmla="*/ 942681 h 1706252"/>
              <a:gd name="connsiteX26" fmla="*/ 358218 w 1461154"/>
              <a:gd name="connsiteY26" fmla="*/ 772998 h 1706252"/>
              <a:gd name="connsiteX27" fmla="*/ 292231 w 1461154"/>
              <a:gd name="connsiteY27" fmla="*/ 744718 h 1706252"/>
              <a:gd name="connsiteX28" fmla="*/ 188536 w 1461154"/>
              <a:gd name="connsiteY28" fmla="*/ 735291 h 1706252"/>
              <a:gd name="connsiteX29" fmla="*/ 113122 w 1461154"/>
              <a:gd name="connsiteY29" fmla="*/ 716437 h 1706252"/>
              <a:gd name="connsiteX30" fmla="*/ 113122 w 1461154"/>
              <a:gd name="connsiteY30" fmla="*/ 716437 h 1706252"/>
              <a:gd name="connsiteX31" fmla="*/ 0 w 1461154"/>
              <a:gd name="connsiteY31" fmla="*/ 650450 h 1706252"/>
              <a:gd name="connsiteX0" fmla="*/ 17507 w 1478661"/>
              <a:gd name="connsiteY0" fmla="*/ 650450 h 1706252"/>
              <a:gd name="connsiteX1" fmla="*/ 121202 w 1478661"/>
              <a:gd name="connsiteY1" fmla="*/ 414780 h 1706252"/>
              <a:gd name="connsiteX2" fmla="*/ 140055 w 1478661"/>
              <a:gd name="connsiteY2" fmla="*/ 311085 h 1706252"/>
              <a:gd name="connsiteX3" fmla="*/ 140055 w 1478661"/>
              <a:gd name="connsiteY3" fmla="*/ 311085 h 1706252"/>
              <a:gd name="connsiteX4" fmla="*/ 149482 w 1478661"/>
              <a:gd name="connsiteY4" fmla="*/ 197963 h 1706252"/>
              <a:gd name="connsiteX5" fmla="*/ 177763 w 1478661"/>
              <a:gd name="connsiteY5" fmla="*/ 0 h 1706252"/>
              <a:gd name="connsiteX6" fmla="*/ 347445 w 1478661"/>
              <a:gd name="connsiteY6" fmla="*/ 9427 h 1706252"/>
              <a:gd name="connsiteX7" fmla="*/ 583115 w 1478661"/>
              <a:gd name="connsiteY7" fmla="*/ 160256 h 1706252"/>
              <a:gd name="connsiteX8" fmla="*/ 752798 w 1478661"/>
              <a:gd name="connsiteY8" fmla="*/ 386499 h 1706252"/>
              <a:gd name="connsiteX9" fmla="*/ 856492 w 1478661"/>
              <a:gd name="connsiteY9" fmla="*/ 433633 h 1706252"/>
              <a:gd name="connsiteX10" fmla="*/ 941334 w 1478661"/>
              <a:gd name="connsiteY10" fmla="*/ 603316 h 1706252"/>
              <a:gd name="connsiteX11" fmla="*/ 1026175 w 1478661"/>
              <a:gd name="connsiteY11" fmla="*/ 801279 h 1706252"/>
              <a:gd name="connsiteX12" fmla="*/ 1177004 w 1478661"/>
              <a:gd name="connsiteY12" fmla="*/ 838986 h 1706252"/>
              <a:gd name="connsiteX13" fmla="*/ 1356113 w 1478661"/>
              <a:gd name="connsiteY13" fmla="*/ 867266 h 1706252"/>
              <a:gd name="connsiteX14" fmla="*/ 1478661 w 1478661"/>
              <a:gd name="connsiteY14" fmla="*/ 999242 h 1706252"/>
              <a:gd name="connsiteX15" fmla="*/ 1459808 w 1478661"/>
              <a:gd name="connsiteY15" fmla="*/ 1168924 h 1706252"/>
              <a:gd name="connsiteX16" fmla="*/ 1469235 w 1478661"/>
              <a:gd name="connsiteY16" fmla="*/ 1451728 h 1706252"/>
              <a:gd name="connsiteX17" fmla="*/ 1337259 w 1478661"/>
              <a:gd name="connsiteY17" fmla="*/ 1555423 h 1706252"/>
              <a:gd name="connsiteX18" fmla="*/ 1205284 w 1478661"/>
              <a:gd name="connsiteY18" fmla="*/ 1706252 h 1706252"/>
              <a:gd name="connsiteX19" fmla="*/ 1129870 w 1478661"/>
              <a:gd name="connsiteY19" fmla="*/ 1706252 h 1706252"/>
              <a:gd name="connsiteX20" fmla="*/ 1026175 w 1478661"/>
              <a:gd name="connsiteY20" fmla="*/ 1649691 h 1706252"/>
              <a:gd name="connsiteX21" fmla="*/ 903626 w 1478661"/>
              <a:gd name="connsiteY21" fmla="*/ 1508289 h 1706252"/>
              <a:gd name="connsiteX22" fmla="*/ 724517 w 1478661"/>
              <a:gd name="connsiteY22" fmla="*/ 1357460 h 1706252"/>
              <a:gd name="connsiteX23" fmla="*/ 677383 w 1478661"/>
              <a:gd name="connsiteY23" fmla="*/ 1234912 h 1706252"/>
              <a:gd name="connsiteX24" fmla="*/ 592542 w 1478661"/>
              <a:gd name="connsiteY24" fmla="*/ 1055802 h 1706252"/>
              <a:gd name="connsiteX25" fmla="*/ 479420 w 1478661"/>
              <a:gd name="connsiteY25" fmla="*/ 942681 h 1706252"/>
              <a:gd name="connsiteX26" fmla="*/ 375725 w 1478661"/>
              <a:gd name="connsiteY26" fmla="*/ 772998 h 1706252"/>
              <a:gd name="connsiteX27" fmla="*/ 309738 w 1478661"/>
              <a:gd name="connsiteY27" fmla="*/ 744718 h 1706252"/>
              <a:gd name="connsiteX28" fmla="*/ 206043 w 1478661"/>
              <a:gd name="connsiteY28" fmla="*/ 735291 h 1706252"/>
              <a:gd name="connsiteX29" fmla="*/ 130629 w 1478661"/>
              <a:gd name="connsiteY29" fmla="*/ 716437 h 1706252"/>
              <a:gd name="connsiteX30" fmla="*/ 0 w 1478661"/>
              <a:gd name="connsiteY30" fmla="*/ 815715 h 1706252"/>
              <a:gd name="connsiteX31" fmla="*/ 17507 w 1478661"/>
              <a:gd name="connsiteY31" fmla="*/ 650450 h 1706252"/>
              <a:gd name="connsiteX0" fmla="*/ 17507 w 1478661"/>
              <a:gd name="connsiteY0" fmla="*/ 650450 h 1706252"/>
              <a:gd name="connsiteX1" fmla="*/ 121202 w 1478661"/>
              <a:gd name="connsiteY1" fmla="*/ 414780 h 1706252"/>
              <a:gd name="connsiteX2" fmla="*/ 140055 w 1478661"/>
              <a:gd name="connsiteY2" fmla="*/ 311085 h 1706252"/>
              <a:gd name="connsiteX3" fmla="*/ 140055 w 1478661"/>
              <a:gd name="connsiteY3" fmla="*/ 311085 h 1706252"/>
              <a:gd name="connsiteX4" fmla="*/ 149482 w 1478661"/>
              <a:gd name="connsiteY4" fmla="*/ 197963 h 1706252"/>
              <a:gd name="connsiteX5" fmla="*/ 177763 w 1478661"/>
              <a:gd name="connsiteY5" fmla="*/ 0 h 1706252"/>
              <a:gd name="connsiteX6" fmla="*/ 347445 w 1478661"/>
              <a:gd name="connsiteY6" fmla="*/ 9427 h 1706252"/>
              <a:gd name="connsiteX7" fmla="*/ 583115 w 1478661"/>
              <a:gd name="connsiteY7" fmla="*/ 160256 h 1706252"/>
              <a:gd name="connsiteX8" fmla="*/ 752798 w 1478661"/>
              <a:gd name="connsiteY8" fmla="*/ 386499 h 1706252"/>
              <a:gd name="connsiteX9" fmla="*/ 856492 w 1478661"/>
              <a:gd name="connsiteY9" fmla="*/ 433633 h 1706252"/>
              <a:gd name="connsiteX10" fmla="*/ 941334 w 1478661"/>
              <a:gd name="connsiteY10" fmla="*/ 603316 h 1706252"/>
              <a:gd name="connsiteX11" fmla="*/ 1026175 w 1478661"/>
              <a:gd name="connsiteY11" fmla="*/ 801279 h 1706252"/>
              <a:gd name="connsiteX12" fmla="*/ 1177004 w 1478661"/>
              <a:gd name="connsiteY12" fmla="*/ 838986 h 1706252"/>
              <a:gd name="connsiteX13" fmla="*/ 1356113 w 1478661"/>
              <a:gd name="connsiteY13" fmla="*/ 867266 h 1706252"/>
              <a:gd name="connsiteX14" fmla="*/ 1478661 w 1478661"/>
              <a:gd name="connsiteY14" fmla="*/ 999242 h 1706252"/>
              <a:gd name="connsiteX15" fmla="*/ 1459808 w 1478661"/>
              <a:gd name="connsiteY15" fmla="*/ 1168924 h 1706252"/>
              <a:gd name="connsiteX16" fmla="*/ 1469235 w 1478661"/>
              <a:gd name="connsiteY16" fmla="*/ 1451728 h 1706252"/>
              <a:gd name="connsiteX17" fmla="*/ 1337259 w 1478661"/>
              <a:gd name="connsiteY17" fmla="*/ 1555423 h 1706252"/>
              <a:gd name="connsiteX18" fmla="*/ 1205284 w 1478661"/>
              <a:gd name="connsiteY18" fmla="*/ 1706252 h 1706252"/>
              <a:gd name="connsiteX19" fmla="*/ 1129870 w 1478661"/>
              <a:gd name="connsiteY19" fmla="*/ 1706252 h 1706252"/>
              <a:gd name="connsiteX20" fmla="*/ 1026175 w 1478661"/>
              <a:gd name="connsiteY20" fmla="*/ 1649691 h 1706252"/>
              <a:gd name="connsiteX21" fmla="*/ 903626 w 1478661"/>
              <a:gd name="connsiteY21" fmla="*/ 1508289 h 1706252"/>
              <a:gd name="connsiteX22" fmla="*/ 724517 w 1478661"/>
              <a:gd name="connsiteY22" fmla="*/ 1357460 h 1706252"/>
              <a:gd name="connsiteX23" fmla="*/ 677383 w 1478661"/>
              <a:gd name="connsiteY23" fmla="*/ 1234912 h 1706252"/>
              <a:gd name="connsiteX24" fmla="*/ 592542 w 1478661"/>
              <a:gd name="connsiteY24" fmla="*/ 1055802 h 1706252"/>
              <a:gd name="connsiteX25" fmla="*/ 479420 w 1478661"/>
              <a:gd name="connsiteY25" fmla="*/ 942681 h 1706252"/>
              <a:gd name="connsiteX26" fmla="*/ 375725 w 1478661"/>
              <a:gd name="connsiteY26" fmla="*/ 772998 h 1706252"/>
              <a:gd name="connsiteX27" fmla="*/ 309738 w 1478661"/>
              <a:gd name="connsiteY27" fmla="*/ 744718 h 1706252"/>
              <a:gd name="connsiteX28" fmla="*/ 206043 w 1478661"/>
              <a:gd name="connsiteY28" fmla="*/ 735291 h 1706252"/>
              <a:gd name="connsiteX29" fmla="*/ 57477 w 1478661"/>
              <a:gd name="connsiteY29" fmla="*/ 836615 h 1706252"/>
              <a:gd name="connsiteX30" fmla="*/ 0 w 1478661"/>
              <a:gd name="connsiteY30" fmla="*/ 815715 h 1706252"/>
              <a:gd name="connsiteX31" fmla="*/ 17507 w 1478661"/>
              <a:gd name="connsiteY31" fmla="*/ 650450 h 1706252"/>
              <a:gd name="connsiteX0" fmla="*/ 17507 w 1478661"/>
              <a:gd name="connsiteY0" fmla="*/ 650450 h 1706252"/>
              <a:gd name="connsiteX1" fmla="*/ 121202 w 1478661"/>
              <a:gd name="connsiteY1" fmla="*/ 414780 h 1706252"/>
              <a:gd name="connsiteX2" fmla="*/ 140055 w 1478661"/>
              <a:gd name="connsiteY2" fmla="*/ 311085 h 1706252"/>
              <a:gd name="connsiteX3" fmla="*/ 140055 w 1478661"/>
              <a:gd name="connsiteY3" fmla="*/ 311085 h 1706252"/>
              <a:gd name="connsiteX4" fmla="*/ 149482 w 1478661"/>
              <a:gd name="connsiteY4" fmla="*/ 197963 h 1706252"/>
              <a:gd name="connsiteX5" fmla="*/ 177763 w 1478661"/>
              <a:gd name="connsiteY5" fmla="*/ 0 h 1706252"/>
              <a:gd name="connsiteX6" fmla="*/ 347445 w 1478661"/>
              <a:gd name="connsiteY6" fmla="*/ 9427 h 1706252"/>
              <a:gd name="connsiteX7" fmla="*/ 583115 w 1478661"/>
              <a:gd name="connsiteY7" fmla="*/ 160256 h 1706252"/>
              <a:gd name="connsiteX8" fmla="*/ 752798 w 1478661"/>
              <a:gd name="connsiteY8" fmla="*/ 386499 h 1706252"/>
              <a:gd name="connsiteX9" fmla="*/ 856492 w 1478661"/>
              <a:gd name="connsiteY9" fmla="*/ 433633 h 1706252"/>
              <a:gd name="connsiteX10" fmla="*/ 941334 w 1478661"/>
              <a:gd name="connsiteY10" fmla="*/ 603316 h 1706252"/>
              <a:gd name="connsiteX11" fmla="*/ 1026175 w 1478661"/>
              <a:gd name="connsiteY11" fmla="*/ 801279 h 1706252"/>
              <a:gd name="connsiteX12" fmla="*/ 1177004 w 1478661"/>
              <a:gd name="connsiteY12" fmla="*/ 838986 h 1706252"/>
              <a:gd name="connsiteX13" fmla="*/ 1356113 w 1478661"/>
              <a:gd name="connsiteY13" fmla="*/ 867266 h 1706252"/>
              <a:gd name="connsiteX14" fmla="*/ 1478661 w 1478661"/>
              <a:gd name="connsiteY14" fmla="*/ 999242 h 1706252"/>
              <a:gd name="connsiteX15" fmla="*/ 1459808 w 1478661"/>
              <a:gd name="connsiteY15" fmla="*/ 1168924 h 1706252"/>
              <a:gd name="connsiteX16" fmla="*/ 1469235 w 1478661"/>
              <a:gd name="connsiteY16" fmla="*/ 1451728 h 1706252"/>
              <a:gd name="connsiteX17" fmla="*/ 1337259 w 1478661"/>
              <a:gd name="connsiteY17" fmla="*/ 1555423 h 1706252"/>
              <a:gd name="connsiteX18" fmla="*/ 1205284 w 1478661"/>
              <a:gd name="connsiteY18" fmla="*/ 1706252 h 1706252"/>
              <a:gd name="connsiteX19" fmla="*/ 1129870 w 1478661"/>
              <a:gd name="connsiteY19" fmla="*/ 1706252 h 1706252"/>
              <a:gd name="connsiteX20" fmla="*/ 1026175 w 1478661"/>
              <a:gd name="connsiteY20" fmla="*/ 1649691 h 1706252"/>
              <a:gd name="connsiteX21" fmla="*/ 903626 w 1478661"/>
              <a:gd name="connsiteY21" fmla="*/ 1508289 h 1706252"/>
              <a:gd name="connsiteX22" fmla="*/ 724517 w 1478661"/>
              <a:gd name="connsiteY22" fmla="*/ 1357460 h 1706252"/>
              <a:gd name="connsiteX23" fmla="*/ 677383 w 1478661"/>
              <a:gd name="connsiteY23" fmla="*/ 1234912 h 1706252"/>
              <a:gd name="connsiteX24" fmla="*/ 592542 w 1478661"/>
              <a:gd name="connsiteY24" fmla="*/ 1055802 h 1706252"/>
              <a:gd name="connsiteX25" fmla="*/ 479420 w 1478661"/>
              <a:gd name="connsiteY25" fmla="*/ 942681 h 1706252"/>
              <a:gd name="connsiteX26" fmla="*/ 375725 w 1478661"/>
              <a:gd name="connsiteY26" fmla="*/ 772998 h 1706252"/>
              <a:gd name="connsiteX27" fmla="*/ 309738 w 1478661"/>
              <a:gd name="connsiteY27" fmla="*/ 744718 h 1706252"/>
              <a:gd name="connsiteX28" fmla="*/ 179917 w 1478661"/>
              <a:gd name="connsiteY28" fmla="*/ 865919 h 1706252"/>
              <a:gd name="connsiteX29" fmla="*/ 57477 w 1478661"/>
              <a:gd name="connsiteY29" fmla="*/ 836615 h 1706252"/>
              <a:gd name="connsiteX30" fmla="*/ 0 w 1478661"/>
              <a:gd name="connsiteY30" fmla="*/ 815715 h 1706252"/>
              <a:gd name="connsiteX31" fmla="*/ 17507 w 1478661"/>
              <a:gd name="connsiteY31" fmla="*/ 650450 h 1706252"/>
              <a:gd name="connsiteX0" fmla="*/ 0 w 1544756"/>
              <a:gd name="connsiteY0" fmla="*/ 634774 h 1706252"/>
              <a:gd name="connsiteX1" fmla="*/ 187297 w 1544756"/>
              <a:gd name="connsiteY1" fmla="*/ 414780 h 1706252"/>
              <a:gd name="connsiteX2" fmla="*/ 206150 w 1544756"/>
              <a:gd name="connsiteY2" fmla="*/ 311085 h 1706252"/>
              <a:gd name="connsiteX3" fmla="*/ 206150 w 1544756"/>
              <a:gd name="connsiteY3" fmla="*/ 311085 h 1706252"/>
              <a:gd name="connsiteX4" fmla="*/ 215577 w 1544756"/>
              <a:gd name="connsiteY4" fmla="*/ 197963 h 1706252"/>
              <a:gd name="connsiteX5" fmla="*/ 243858 w 1544756"/>
              <a:gd name="connsiteY5" fmla="*/ 0 h 1706252"/>
              <a:gd name="connsiteX6" fmla="*/ 413540 w 1544756"/>
              <a:gd name="connsiteY6" fmla="*/ 9427 h 1706252"/>
              <a:gd name="connsiteX7" fmla="*/ 649210 w 1544756"/>
              <a:gd name="connsiteY7" fmla="*/ 160256 h 1706252"/>
              <a:gd name="connsiteX8" fmla="*/ 818893 w 1544756"/>
              <a:gd name="connsiteY8" fmla="*/ 386499 h 1706252"/>
              <a:gd name="connsiteX9" fmla="*/ 922587 w 1544756"/>
              <a:gd name="connsiteY9" fmla="*/ 433633 h 1706252"/>
              <a:gd name="connsiteX10" fmla="*/ 1007429 w 1544756"/>
              <a:gd name="connsiteY10" fmla="*/ 603316 h 1706252"/>
              <a:gd name="connsiteX11" fmla="*/ 1092270 w 1544756"/>
              <a:gd name="connsiteY11" fmla="*/ 801279 h 1706252"/>
              <a:gd name="connsiteX12" fmla="*/ 1243099 w 1544756"/>
              <a:gd name="connsiteY12" fmla="*/ 838986 h 1706252"/>
              <a:gd name="connsiteX13" fmla="*/ 1422208 w 1544756"/>
              <a:gd name="connsiteY13" fmla="*/ 867266 h 1706252"/>
              <a:gd name="connsiteX14" fmla="*/ 1544756 w 1544756"/>
              <a:gd name="connsiteY14" fmla="*/ 999242 h 1706252"/>
              <a:gd name="connsiteX15" fmla="*/ 1525903 w 1544756"/>
              <a:gd name="connsiteY15" fmla="*/ 1168924 h 1706252"/>
              <a:gd name="connsiteX16" fmla="*/ 1535330 w 1544756"/>
              <a:gd name="connsiteY16" fmla="*/ 1451728 h 1706252"/>
              <a:gd name="connsiteX17" fmla="*/ 1403354 w 1544756"/>
              <a:gd name="connsiteY17" fmla="*/ 1555423 h 1706252"/>
              <a:gd name="connsiteX18" fmla="*/ 1271379 w 1544756"/>
              <a:gd name="connsiteY18" fmla="*/ 1706252 h 1706252"/>
              <a:gd name="connsiteX19" fmla="*/ 1195965 w 1544756"/>
              <a:gd name="connsiteY19" fmla="*/ 1706252 h 1706252"/>
              <a:gd name="connsiteX20" fmla="*/ 1092270 w 1544756"/>
              <a:gd name="connsiteY20" fmla="*/ 1649691 h 1706252"/>
              <a:gd name="connsiteX21" fmla="*/ 969721 w 1544756"/>
              <a:gd name="connsiteY21" fmla="*/ 1508289 h 1706252"/>
              <a:gd name="connsiteX22" fmla="*/ 790612 w 1544756"/>
              <a:gd name="connsiteY22" fmla="*/ 1357460 h 1706252"/>
              <a:gd name="connsiteX23" fmla="*/ 743478 w 1544756"/>
              <a:gd name="connsiteY23" fmla="*/ 1234912 h 1706252"/>
              <a:gd name="connsiteX24" fmla="*/ 658637 w 1544756"/>
              <a:gd name="connsiteY24" fmla="*/ 1055802 h 1706252"/>
              <a:gd name="connsiteX25" fmla="*/ 545515 w 1544756"/>
              <a:gd name="connsiteY25" fmla="*/ 942681 h 1706252"/>
              <a:gd name="connsiteX26" fmla="*/ 441820 w 1544756"/>
              <a:gd name="connsiteY26" fmla="*/ 772998 h 1706252"/>
              <a:gd name="connsiteX27" fmla="*/ 375833 w 1544756"/>
              <a:gd name="connsiteY27" fmla="*/ 744718 h 1706252"/>
              <a:gd name="connsiteX28" fmla="*/ 246012 w 1544756"/>
              <a:gd name="connsiteY28" fmla="*/ 865919 h 1706252"/>
              <a:gd name="connsiteX29" fmla="*/ 123572 w 1544756"/>
              <a:gd name="connsiteY29" fmla="*/ 836615 h 1706252"/>
              <a:gd name="connsiteX30" fmla="*/ 66095 w 1544756"/>
              <a:gd name="connsiteY30" fmla="*/ 815715 h 1706252"/>
              <a:gd name="connsiteX31" fmla="*/ 0 w 1544756"/>
              <a:gd name="connsiteY31" fmla="*/ 634774 h 1706252"/>
              <a:gd name="connsiteX0" fmla="*/ 0 w 1492504"/>
              <a:gd name="connsiteY0" fmla="*/ 619099 h 1706252"/>
              <a:gd name="connsiteX1" fmla="*/ 135045 w 1492504"/>
              <a:gd name="connsiteY1" fmla="*/ 414780 h 1706252"/>
              <a:gd name="connsiteX2" fmla="*/ 153898 w 1492504"/>
              <a:gd name="connsiteY2" fmla="*/ 311085 h 1706252"/>
              <a:gd name="connsiteX3" fmla="*/ 153898 w 1492504"/>
              <a:gd name="connsiteY3" fmla="*/ 311085 h 1706252"/>
              <a:gd name="connsiteX4" fmla="*/ 163325 w 1492504"/>
              <a:gd name="connsiteY4" fmla="*/ 197963 h 1706252"/>
              <a:gd name="connsiteX5" fmla="*/ 191606 w 1492504"/>
              <a:gd name="connsiteY5" fmla="*/ 0 h 1706252"/>
              <a:gd name="connsiteX6" fmla="*/ 361288 w 1492504"/>
              <a:gd name="connsiteY6" fmla="*/ 9427 h 1706252"/>
              <a:gd name="connsiteX7" fmla="*/ 596958 w 1492504"/>
              <a:gd name="connsiteY7" fmla="*/ 160256 h 1706252"/>
              <a:gd name="connsiteX8" fmla="*/ 766641 w 1492504"/>
              <a:gd name="connsiteY8" fmla="*/ 386499 h 1706252"/>
              <a:gd name="connsiteX9" fmla="*/ 870335 w 1492504"/>
              <a:gd name="connsiteY9" fmla="*/ 433633 h 1706252"/>
              <a:gd name="connsiteX10" fmla="*/ 955177 w 1492504"/>
              <a:gd name="connsiteY10" fmla="*/ 603316 h 1706252"/>
              <a:gd name="connsiteX11" fmla="*/ 1040018 w 1492504"/>
              <a:gd name="connsiteY11" fmla="*/ 801279 h 1706252"/>
              <a:gd name="connsiteX12" fmla="*/ 1190847 w 1492504"/>
              <a:gd name="connsiteY12" fmla="*/ 838986 h 1706252"/>
              <a:gd name="connsiteX13" fmla="*/ 1369956 w 1492504"/>
              <a:gd name="connsiteY13" fmla="*/ 867266 h 1706252"/>
              <a:gd name="connsiteX14" fmla="*/ 1492504 w 1492504"/>
              <a:gd name="connsiteY14" fmla="*/ 999242 h 1706252"/>
              <a:gd name="connsiteX15" fmla="*/ 1473651 w 1492504"/>
              <a:gd name="connsiteY15" fmla="*/ 1168924 h 1706252"/>
              <a:gd name="connsiteX16" fmla="*/ 1483078 w 1492504"/>
              <a:gd name="connsiteY16" fmla="*/ 1451728 h 1706252"/>
              <a:gd name="connsiteX17" fmla="*/ 1351102 w 1492504"/>
              <a:gd name="connsiteY17" fmla="*/ 1555423 h 1706252"/>
              <a:gd name="connsiteX18" fmla="*/ 1219127 w 1492504"/>
              <a:gd name="connsiteY18" fmla="*/ 1706252 h 1706252"/>
              <a:gd name="connsiteX19" fmla="*/ 1143713 w 1492504"/>
              <a:gd name="connsiteY19" fmla="*/ 1706252 h 1706252"/>
              <a:gd name="connsiteX20" fmla="*/ 1040018 w 1492504"/>
              <a:gd name="connsiteY20" fmla="*/ 1649691 h 1706252"/>
              <a:gd name="connsiteX21" fmla="*/ 917469 w 1492504"/>
              <a:gd name="connsiteY21" fmla="*/ 1508289 h 1706252"/>
              <a:gd name="connsiteX22" fmla="*/ 738360 w 1492504"/>
              <a:gd name="connsiteY22" fmla="*/ 1357460 h 1706252"/>
              <a:gd name="connsiteX23" fmla="*/ 691226 w 1492504"/>
              <a:gd name="connsiteY23" fmla="*/ 1234912 h 1706252"/>
              <a:gd name="connsiteX24" fmla="*/ 606385 w 1492504"/>
              <a:gd name="connsiteY24" fmla="*/ 1055802 h 1706252"/>
              <a:gd name="connsiteX25" fmla="*/ 493263 w 1492504"/>
              <a:gd name="connsiteY25" fmla="*/ 942681 h 1706252"/>
              <a:gd name="connsiteX26" fmla="*/ 389568 w 1492504"/>
              <a:gd name="connsiteY26" fmla="*/ 772998 h 1706252"/>
              <a:gd name="connsiteX27" fmla="*/ 323581 w 1492504"/>
              <a:gd name="connsiteY27" fmla="*/ 744718 h 1706252"/>
              <a:gd name="connsiteX28" fmla="*/ 193760 w 1492504"/>
              <a:gd name="connsiteY28" fmla="*/ 865919 h 1706252"/>
              <a:gd name="connsiteX29" fmla="*/ 71320 w 1492504"/>
              <a:gd name="connsiteY29" fmla="*/ 836615 h 1706252"/>
              <a:gd name="connsiteX30" fmla="*/ 13843 w 1492504"/>
              <a:gd name="connsiteY30" fmla="*/ 815715 h 1706252"/>
              <a:gd name="connsiteX31" fmla="*/ 0 w 1492504"/>
              <a:gd name="connsiteY31" fmla="*/ 619099 h 1706252"/>
              <a:gd name="connsiteX0" fmla="*/ 0 w 1492504"/>
              <a:gd name="connsiteY0" fmla="*/ 619099 h 1706252"/>
              <a:gd name="connsiteX1" fmla="*/ 129820 w 1492504"/>
              <a:gd name="connsiteY1" fmla="*/ 409555 h 1706252"/>
              <a:gd name="connsiteX2" fmla="*/ 153898 w 1492504"/>
              <a:gd name="connsiteY2" fmla="*/ 311085 h 1706252"/>
              <a:gd name="connsiteX3" fmla="*/ 153898 w 1492504"/>
              <a:gd name="connsiteY3" fmla="*/ 311085 h 1706252"/>
              <a:gd name="connsiteX4" fmla="*/ 163325 w 1492504"/>
              <a:gd name="connsiteY4" fmla="*/ 197963 h 1706252"/>
              <a:gd name="connsiteX5" fmla="*/ 191606 w 1492504"/>
              <a:gd name="connsiteY5" fmla="*/ 0 h 1706252"/>
              <a:gd name="connsiteX6" fmla="*/ 361288 w 1492504"/>
              <a:gd name="connsiteY6" fmla="*/ 9427 h 1706252"/>
              <a:gd name="connsiteX7" fmla="*/ 596958 w 1492504"/>
              <a:gd name="connsiteY7" fmla="*/ 160256 h 1706252"/>
              <a:gd name="connsiteX8" fmla="*/ 766641 w 1492504"/>
              <a:gd name="connsiteY8" fmla="*/ 386499 h 1706252"/>
              <a:gd name="connsiteX9" fmla="*/ 870335 w 1492504"/>
              <a:gd name="connsiteY9" fmla="*/ 433633 h 1706252"/>
              <a:gd name="connsiteX10" fmla="*/ 955177 w 1492504"/>
              <a:gd name="connsiteY10" fmla="*/ 603316 h 1706252"/>
              <a:gd name="connsiteX11" fmla="*/ 1040018 w 1492504"/>
              <a:gd name="connsiteY11" fmla="*/ 801279 h 1706252"/>
              <a:gd name="connsiteX12" fmla="*/ 1190847 w 1492504"/>
              <a:gd name="connsiteY12" fmla="*/ 838986 h 1706252"/>
              <a:gd name="connsiteX13" fmla="*/ 1369956 w 1492504"/>
              <a:gd name="connsiteY13" fmla="*/ 867266 h 1706252"/>
              <a:gd name="connsiteX14" fmla="*/ 1492504 w 1492504"/>
              <a:gd name="connsiteY14" fmla="*/ 999242 h 1706252"/>
              <a:gd name="connsiteX15" fmla="*/ 1473651 w 1492504"/>
              <a:gd name="connsiteY15" fmla="*/ 1168924 h 1706252"/>
              <a:gd name="connsiteX16" fmla="*/ 1483078 w 1492504"/>
              <a:gd name="connsiteY16" fmla="*/ 1451728 h 1706252"/>
              <a:gd name="connsiteX17" fmla="*/ 1351102 w 1492504"/>
              <a:gd name="connsiteY17" fmla="*/ 1555423 h 1706252"/>
              <a:gd name="connsiteX18" fmla="*/ 1219127 w 1492504"/>
              <a:gd name="connsiteY18" fmla="*/ 1706252 h 1706252"/>
              <a:gd name="connsiteX19" fmla="*/ 1143713 w 1492504"/>
              <a:gd name="connsiteY19" fmla="*/ 1706252 h 1706252"/>
              <a:gd name="connsiteX20" fmla="*/ 1040018 w 1492504"/>
              <a:gd name="connsiteY20" fmla="*/ 1649691 h 1706252"/>
              <a:gd name="connsiteX21" fmla="*/ 917469 w 1492504"/>
              <a:gd name="connsiteY21" fmla="*/ 1508289 h 1706252"/>
              <a:gd name="connsiteX22" fmla="*/ 738360 w 1492504"/>
              <a:gd name="connsiteY22" fmla="*/ 1357460 h 1706252"/>
              <a:gd name="connsiteX23" fmla="*/ 691226 w 1492504"/>
              <a:gd name="connsiteY23" fmla="*/ 1234912 h 1706252"/>
              <a:gd name="connsiteX24" fmla="*/ 606385 w 1492504"/>
              <a:gd name="connsiteY24" fmla="*/ 1055802 h 1706252"/>
              <a:gd name="connsiteX25" fmla="*/ 493263 w 1492504"/>
              <a:gd name="connsiteY25" fmla="*/ 942681 h 1706252"/>
              <a:gd name="connsiteX26" fmla="*/ 389568 w 1492504"/>
              <a:gd name="connsiteY26" fmla="*/ 772998 h 1706252"/>
              <a:gd name="connsiteX27" fmla="*/ 323581 w 1492504"/>
              <a:gd name="connsiteY27" fmla="*/ 744718 h 1706252"/>
              <a:gd name="connsiteX28" fmla="*/ 193760 w 1492504"/>
              <a:gd name="connsiteY28" fmla="*/ 865919 h 1706252"/>
              <a:gd name="connsiteX29" fmla="*/ 71320 w 1492504"/>
              <a:gd name="connsiteY29" fmla="*/ 836615 h 1706252"/>
              <a:gd name="connsiteX30" fmla="*/ 13843 w 1492504"/>
              <a:gd name="connsiteY30" fmla="*/ 815715 h 1706252"/>
              <a:gd name="connsiteX31" fmla="*/ 0 w 1492504"/>
              <a:gd name="connsiteY31" fmla="*/ 619099 h 1706252"/>
              <a:gd name="connsiteX0" fmla="*/ 0 w 1492504"/>
              <a:gd name="connsiteY0" fmla="*/ 619099 h 1706252"/>
              <a:gd name="connsiteX1" fmla="*/ 129820 w 1492504"/>
              <a:gd name="connsiteY1" fmla="*/ 409555 h 1706252"/>
              <a:gd name="connsiteX2" fmla="*/ 153898 w 1492504"/>
              <a:gd name="connsiteY2" fmla="*/ 311085 h 1706252"/>
              <a:gd name="connsiteX3" fmla="*/ 153898 w 1492504"/>
              <a:gd name="connsiteY3" fmla="*/ 311085 h 1706252"/>
              <a:gd name="connsiteX4" fmla="*/ 163325 w 1492504"/>
              <a:gd name="connsiteY4" fmla="*/ 197963 h 1706252"/>
              <a:gd name="connsiteX5" fmla="*/ 191606 w 1492504"/>
              <a:gd name="connsiteY5" fmla="*/ 0 h 1706252"/>
              <a:gd name="connsiteX6" fmla="*/ 361288 w 1492504"/>
              <a:gd name="connsiteY6" fmla="*/ 9427 h 1706252"/>
              <a:gd name="connsiteX7" fmla="*/ 596958 w 1492504"/>
              <a:gd name="connsiteY7" fmla="*/ 160256 h 1706252"/>
              <a:gd name="connsiteX8" fmla="*/ 766641 w 1492504"/>
              <a:gd name="connsiteY8" fmla="*/ 386499 h 1706252"/>
              <a:gd name="connsiteX9" fmla="*/ 870335 w 1492504"/>
              <a:gd name="connsiteY9" fmla="*/ 433633 h 1706252"/>
              <a:gd name="connsiteX10" fmla="*/ 955177 w 1492504"/>
              <a:gd name="connsiteY10" fmla="*/ 603316 h 1706252"/>
              <a:gd name="connsiteX11" fmla="*/ 1040018 w 1492504"/>
              <a:gd name="connsiteY11" fmla="*/ 801279 h 1706252"/>
              <a:gd name="connsiteX12" fmla="*/ 1190847 w 1492504"/>
              <a:gd name="connsiteY12" fmla="*/ 838986 h 1706252"/>
              <a:gd name="connsiteX13" fmla="*/ 1369956 w 1492504"/>
              <a:gd name="connsiteY13" fmla="*/ 867266 h 1706252"/>
              <a:gd name="connsiteX14" fmla="*/ 1492504 w 1492504"/>
              <a:gd name="connsiteY14" fmla="*/ 999242 h 1706252"/>
              <a:gd name="connsiteX15" fmla="*/ 1473651 w 1492504"/>
              <a:gd name="connsiteY15" fmla="*/ 1168924 h 1706252"/>
              <a:gd name="connsiteX16" fmla="*/ 1483078 w 1492504"/>
              <a:gd name="connsiteY16" fmla="*/ 1451728 h 1706252"/>
              <a:gd name="connsiteX17" fmla="*/ 1351102 w 1492504"/>
              <a:gd name="connsiteY17" fmla="*/ 1555423 h 1706252"/>
              <a:gd name="connsiteX18" fmla="*/ 1219127 w 1492504"/>
              <a:gd name="connsiteY18" fmla="*/ 1706252 h 1706252"/>
              <a:gd name="connsiteX19" fmla="*/ 1143713 w 1492504"/>
              <a:gd name="connsiteY19" fmla="*/ 1706252 h 1706252"/>
              <a:gd name="connsiteX20" fmla="*/ 1040018 w 1492504"/>
              <a:gd name="connsiteY20" fmla="*/ 1649691 h 1706252"/>
              <a:gd name="connsiteX21" fmla="*/ 917469 w 1492504"/>
              <a:gd name="connsiteY21" fmla="*/ 1508289 h 1706252"/>
              <a:gd name="connsiteX22" fmla="*/ 738360 w 1492504"/>
              <a:gd name="connsiteY22" fmla="*/ 1357460 h 1706252"/>
              <a:gd name="connsiteX23" fmla="*/ 691226 w 1492504"/>
              <a:gd name="connsiteY23" fmla="*/ 1234912 h 1706252"/>
              <a:gd name="connsiteX24" fmla="*/ 606385 w 1492504"/>
              <a:gd name="connsiteY24" fmla="*/ 1055802 h 1706252"/>
              <a:gd name="connsiteX25" fmla="*/ 493263 w 1492504"/>
              <a:gd name="connsiteY25" fmla="*/ 942681 h 1706252"/>
              <a:gd name="connsiteX26" fmla="*/ 389568 w 1492504"/>
              <a:gd name="connsiteY26" fmla="*/ 772998 h 1706252"/>
              <a:gd name="connsiteX27" fmla="*/ 370607 w 1492504"/>
              <a:gd name="connsiteY27" fmla="*/ 838770 h 1706252"/>
              <a:gd name="connsiteX28" fmla="*/ 193760 w 1492504"/>
              <a:gd name="connsiteY28" fmla="*/ 865919 h 1706252"/>
              <a:gd name="connsiteX29" fmla="*/ 71320 w 1492504"/>
              <a:gd name="connsiteY29" fmla="*/ 836615 h 1706252"/>
              <a:gd name="connsiteX30" fmla="*/ 13843 w 1492504"/>
              <a:gd name="connsiteY30" fmla="*/ 815715 h 1706252"/>
              <a:gd name="connsiteX31" fmla="*/ 0 w 1492504"/>
              <a:gd name="connsiteY31" fmla="*/ 619099 h 1706252"/>
              <a:gd name="connsiteX0" fmla="*/ 0 w 1492504"/>
              <a:gd name="connsiteY0" fmla="*/ 619099 h 1706252"/>
              <a:gd name="connsiteX1" fmla="*/ 129820 w 1492504"/>
              <a:gd name="connsiteY1" fmla="*/ 409555 h 1706252"/>
              <a:gd name="connsiteX2" fmla="*/ 153898 w 1492504"/>
              <a:gd name="connsiteY2" fmla="*/ 311085 h 1706252"/>
              <a:gd name="connsiteX3" fmla="*/ 153898 w 1492504"/>
              <a:gd name="connsiteY3" fmla="*/ 311085 h 1706252"/>
              <a:gd name="connsiteX4" fmla="*/ 163325 w 1492504"/>
              <a:gd name="connsiteY4" fmla="*/ 197963 h 1706252"/>
              <a:gd name="connsiteX5" fmla="*/ 191606 w 1492504"/>
              <a:gd name="connsiteY5" fmla="*/ 0 h 1706252"/>
              <a:gd name="connsiteX6" fmla="*/ 361288 w 1492504"/>
              <a:gd name="connsiteY6" fmla="*/ 9427 h 1706252"/>
              <a:gd name="connsiteX7" fmla="*/ 596958 w 1492504"/>
              <a:gd name="connsiteY7" fmla="*/ 160256 h 1706252"/>
              <a:gd name="connsiteX8" fmla="*/ 766641 w 1492504"/>
              <a:gd name="connsiteY8" fmla="*/ 386499 h 1706252"/>
              <a:gd name="connsiteX9" fmla="*/ 870335 w 1492504"/>
              <a:gd name="connsiteY9" fmla="*/ 433633 h 1706252"/>
              <a:gd name="connsiteX10" fmla="*/ 955177 w 1492504"/>
              <a:gd name="connsiteY10" fmla="*/ 603316 h 1706252"/>
              <a:gd name="connsiteX11" fmla="*/ 1040018 w 1492504"/>
              <a:gd name="connsiteY11" fmla="*/ 801279 h 1706252"/>
              <a:gd name="connsiteX12" fmla="*/ 1190847 w 1492504"/>
              <a:gd name="connsiteY12" fmla="*/ 838986 h 1706252"/>
              <a:gd name="connsiteX13" fmla="*/ 1369956 w 1492504"/>
              <a:gd name="connsiteY13" fmla="*/ 867266 h 1706252"/>
              <a:gd name="connsiteX14" fmla="*/ 1492504 w 1492504"/>
              <a:gd name="connsiteY14" fmla="*/ 999242 h 1706252"/>
              <a:gd name="connsiteX15" fmla="*/ 1473651 w 1492504"/>
              <a:gd name="connsiteY15" fmla="*/ 1168924 h 1706252"/>
              <a:gd name="connsiteX16" fmla="*/ 1483078 w 1492504"/>
              <a:gd name="connsiteY16" fmla="*/ 1451728 h 1706252"/>
              <a:gd name="connsiteX17" fmla="*/ 1351102 w 1492504"/>
              <a:gd name="connsiteY17" fmla="*/ 1555423 h 1706252"/>
              <a:gd name="connsiteX18" fmla="*/ 1219127 w 1492504"/>
              <a:gd name="connsiteY18" fmla="*/ 1706252 h 1706252"/>
              <a:gd name="connsiteX19" fmla="*/ 1143713 w 1492504"/>
              <a:gd name="connsiteY19" fmla="*/ 1706252 h 1706252"/>
              <a:gd name="connsiteX20" fmla="*/ 1040018 w 1492504"/>
              <a:gd name="connsiteY20" fmla="*/ 1649691 h 1706252"/>
              <a:gd name="connsiteX21" fmla="*/ 917469 w 1492504"/>
              <a:gd name="connsiteY21" fmla="*/ 1508289 h 1706252"/>
              <a:gd name="connsiteX22" fmla="*/ 738360 w 1492504"/>
              <a:gd name="connsiteY22" fmla="*/ 1357460 h 1706252"/>
              <a:gd name="connsiteX23" fmla="*/ 691226 w 1492504"/>
              <a:gd name="connsiteY23" fmla="*/ 1234912 h 1706252"/>
              <a:gd name="connsiteX24" fmla="*/ 606385 w 1492504"/>
              <a:gd name="connsiteY24" fmla="*/ 1055802 h 1706252"/>
              <a:gd name="connsiteX25" fmla="*/ 493263 w 1492504"/>
              <a:gd name="connsiteY25" fmla="*/ 942681 h 1706252"/>
              <a:gd name="connsiteX26" fmla="*/ 389568 w 1492504"/>
              <a:gd name="connsiteY26" fmla="*/ 772998 h 1706252"/>
              <a:gd name="connsiteX27" fmla="*/ 360156 w 1492504"/>
              <a:gd name="connsiteY27" fmla="*/ 823094 h 1706252"/>
              <a:gd name="connsiteX28" fmla="*/ 193760 w 1492504"/>
              <a:gd name="connsiteY28" fmla="*/ 865919 h 1706252"/>
              <a:gd name="connsiteX29" fmla="*/ 71320 w 1492504"/>
              <a:gd name="connsiteY29" fmla="*/ 836615 h 1706252"/>
              <a:gd name="connsiteX30" fmla="*/ 13843 w 1492504"/>
              <a:gd name="connsiteY30" fmla="*/ 815715 h 1706252"/>
              <a:gd name="connsiteX31" fmla="*/ 0 w 1492504"/>
              <a:gd name="connsiteY31" fmla="*/ 619099 h 1706252"/>
              <a:gd name="connsiteX0" fmla="*/ 0 w 1492504"/>
              <a:gd name="connsiteY0" fmla="*/ 619099 h 1706252"/>
              <a:gd name="connsiteX1" fmla="*/ 114145 w 1492504"/>
              <a:gd name="connsiteY1" fmla="*/ 409555 h 1706252"/>
              <a:gd name="connsiteX2" fmla="*/ 153898 w 1492504"/>
              <a:gd name="connsiteY2" fmla="*/ 311085 h 1706252"/>
              <a:gd name="connsiteX3" fmla="*/ 153898 w 1492504"/>
              <a:gd name="connsiteY3" fmla="*/ 311085 h 1706252"/>
              <a:gd name="connsiteX4" fmla="*/ 163325 w 1492504"/>
              <a:gd name="connsiteY4" fmla="*/ 197963 h 1706252"/>
              <a:gd name="connsiteX5" fmla="*/ 191606 w 1492504"/>
              <a:gd name="connsiteY5" fmla="*/ 0 h 1706252"/>
              <a:gd name="connsiteX6" fmla="*/ 361288 w 1492504"/>
              <a:gd name="connsiteY6" fmla="*/ 9427 h 1706252"/>
              <a:gd name="connsiteX7" fmla="*/ 596958 w 1492504"/>
              <a:gd name="connsiteY7" fmla="*/ 160256 h 1706252"/>
              <a:gd name="connsiteX8" fmla="*/ 766641 w 1492504"/>
              <a:gd name="connsiteY8" fmla="*/ 386499 h 1706252"/>
              <a:gd name="connsiteX9" fmla="*/ 870335 w 1492504"/>
              <a:gd name="connsiteY9" fmla="*/ 433633 h 1706252"/>
              <a:gd name="connsiteX10" fmla="*/ 955177 w 1492504"/>
              <a:gd name="connsiteY10" fmla="*/ 603316 h 1706252"/>
              <a:gd name="connsiteX11" fmla="*/ 1040018 w 1492504"/>
              <a:gd name="connsiteY11" fmla="*/ 801279 h 1706252"/>
              <a:gd name="connsiteX12" fmla="*/ 1190847 w 1492504"/>
              <a:gd name="connsiteY12" fmla="*/ 838986 h 1706252"/>
              <a:gd name="connsiteX13" fmla="*/ 1369956 w 1492504"/>
              <a:gd name="connsiteY13" fmla="*/ 867266 h 1706252"/>
              <a:gd name="connsiteX14" fmla="*/ 1492504 w 1492504"/>
              <a:gd name="connsiteY14" fmla="*/ 999242 h 1706252"/>
              <a:gd name="connsiteX15" fmla="*/ 1473651 w 1492504"/>
              <a:gd name="connsiteY15" fmla="*/ 1168924 h 1706252"/>
              <a:gd name="connsiteX16" fmla="*/ 1483078 w 1492504"/>
              <a:gd name="connsiteY16" fmla="*/ 1451728 h 1706252"/>
              <a:gd name="connsiteX17" fmla="*/ 1351102 w 1492504"/>
              <a:gd name="connsiteY17" fmla="*/ 1555423 h 1706252"/>
              <a:gd name="connsiteX18" fmla="*/ 1219127 w 1492504"/>
              <a:gd name="connsiteY18" fmla="*/ 1706252 h 1706252"/>
              <a:gd name="connsiteX19" fmla="*/ 1143713 w 1492504"/>
              <a:gd name="connsiteY19" fmla="*/ 1706252 h 1706252"/>
              <a:gd name="connsiteX20" fmla="*/ 1040018 w 1492504"/>
              <a:gd name="connsiteY20" fmla="*/ 1649691 h 1706252"/>
              <a:gd name="connsiteX21" fmla="*/ 917469 w 1492504"/>
              <a:gd name="connsiteY21" fmla="*/ 1508289 h 1706252"/>
              <a:gd name="connsiteX22" fmla="*/ 738360 w 1492504"/>
              <a:gd name="connsiteY22" fmla="*/ 1357460 h 1706252"/>
              <a:gd name="connsiteX23" fmla="*/ 691226 w 1492504"/>
              <a:gd name="connsiteY23" fmla="*/ 1234912 h 1706252"/>
              <a:gd name="connsiteX24" fmla="*/ 606385 w 1492504"/>
              <a:gd name="connsiteY24" fmla="*/ 1055802 h 1706252"/>
              <a:gd name="connsiteX25" fmla="*/ 493263 w 1492504"/>
              <a:gd name="connsiteY25" fmla="*/ 942681 h 1706252"/>
              <a:gd name="connsiteX26" fmla="*/ 389568 w 1492504"/>
              <a:gd name="connsiteY26" fmla="*/ 772998 h 1706252"/>
              <a:gd name="connsiteX27" fmla="*/ 360156 w 1492504"/>
              <a:gd name="connsiteY27" fmla="*/ 823094 h 1706252"/>
              <a:gd name="connsiteX28" fmla="*/ 193760 w 1492504"/>
              <a:gd name="connsiteY28" fmla="*/ 865919 h 1706252"/>
              <a:gd name="connsiteX29" fmla="*/ 71320 w 1492504"/>
              <a:gd name="connsiteY29" fmla="*/ 836615 h 1706252"/>
              <a:gd name="connsiteX30" fmla="*/ 13843 w 1492504"/>
              <a:gd name="connsiteY30" fmla="*/ 815715 h 1706252"/>
              <a:gd name="connsiteX31" fmla="*/ 0 w 1492504"/>
              <a:gd name="connsiteY31" fmla="*/ 619099 h 1706252"/>
              <a:gd name="connsiteX0" fmla="*/ 0 w 1492504"/>
              <a:gd name="connsiteY0" fmla="*/ 619099 h 1706252"/>
              <a:gd name="connsiteX1" fmla="*/ 114145 w 1492504"/>
              <a:gd name="connsiteY1" fmla="*/ 409555 h 1706252"/>
              <a:gd name="connsiteX2" fmla="*/ 153898 w 1492504"/>
              <a:gd name="connsiteY2" fmla="*/ 311085 h 1706252"/>
              <a:gd name="connsiteX3" fmla="*/ 153898 w 1492504"/>
              <a:gd name="connsiteY3" fmla="*/ 311085 h 1706252"/>
              <a:gd name="connsiteX4" fmla="*/ 163325 w 1492504"/>
              <a:gd name="connsiteY4" fmla="*/ 197963 h 1706252"/>
              <a:gd name="connsiteX5" fmla="*/ 191606 w 1492504"/>
              <a:gd name="connsiteY5" fmla="*/ 0 h 1706252"/>
              <a:gd name="connsiteX6" fmla="*/ 361288 w 1492504"/>
              <a:gd name="connsiteY6" fmla="*/ 9427 h 1706252"/>
              <a:gd name="connsiteX7" fmla="*/ 596958 w 1492504"/>
              <a:gd name="connsiteY7" fmla="*/ 160256 h 1706252"/>
              <a:gd name="connsiteX8" fmla="*/ 766641 w 1492504"/>
              <a:gd name="connsiteY8" fmla="*/ 386499 h 1706252"/>
              <a:gd name="connsiteX9" fmla="*/ 870335 w 1492504"/>
              <a:gd name="connsiteY9" fmla="*/ 433633 h 1706252"/>
              <a:gd name="connsiteX10" fmla="*/ 955177 w 1492504"/>
              <a:gd name="connsiteY10" fmla="*/ 603316 h 1706252"/>
              <a:gd name="connsiteX11" fmla="*/ 1040018 w 1492504"/>
              <a:gd name="connsiteY11" fmla="*/ 801279 h 1706252"/>
              <a:gd name="connsiteX12" fmla="*/ 1190847 w 1492504"/>
              <a:gd name="connsiteY12" fmla="*/ 838986 h 1706252"/>
              <a:gd name="connsiteX13" fmla="*/ 1369956 w 1492504"/>
              <a:gd name="connsiteY13" fmla="*/ 867266 h 1706252"/>
              <a:gd name="connsiteX14" fmla="*/ 1492504 w 1492504"/>
              <a:gd name="connsiteY14" fmla="*/ 999242 h 1706252"/>
              <a:gd name="connsiteX15" fmla="*/ 1473651 w 1492504"/>
              <a:gd name="connsiteY15" fmla="*/ 1168924 h 1706252"/>
              <a:gd name="connsiteX16" fmla="*/ 1483078 w 1492504"/>
              <a:gd name="connsiteY16" fmla="*/ 1451728 h 1706252"/>
              <a:gd name="connsiteX17" fmla="*/ 1351102 w 1492504"/>
              <a:gd name="connsiteY17" fmla="*/ 1555423 h 1706252"/>
              <a:gd name="connsiteX18" fmla="*/ 1219127 w 1492504"/>
              <a:gd name="connsiteY18" fmla="*/ 1706252 h 1706252"/>
              <a:gd name="connsiteX19" fmla="*/ 1143713 w 1492504"/>
              <a:gd name="connsiteY19" fmla="*/ 1706252 h 1706252"/>
              <a:gd name="connsiteX20" fmla="*/ 1040018 w 1492504"/>
              <a:gd name="connsiteY20" fmla="*/ 1649691 h 1706252"/>
              <a:gd name="connsiteX21" fmla="*/ 917469 w 1492504"/>
              <a:gd name="connsiteY21" fmla="*/ 1508289 h 1706252"/>
              <a:gd name="connsiteX22" fmla="*/ 738360 w 1492504"/>
              <a:gd name="connsiteY22" fmla="*/ 1357460 h 1706252"/>
              <a:gd name="connsiteX23" fmla="*/ 706901 w 1492504"/>
              <a:gd name="connsiteY23" fmla="*/ 1229686 h 1706252"/>
              <a:gd name="connsiteX24" fmla="*/ 606385 w 1492504"/>
              <a:gd name="connsiteY24" fmla="*/ 1055802 h 1706252"/>
              <a:gd name="connsiteX25" fmla="*/ 493263 w 1492504"/>
              <a:gd name="connsiteY25" fmla="*/ 942681 h 1706252"/>
              <a:gd name="connsiteX26" fmla="*/ 389568 w 1492504"/>
              <a:gd name="connsiteY26" fmla="*/ 772998 h 1706252"/>
              <a:gd name="connsiteX27" fmla="*/ 360156 w 1492504"/>
              <a:gd name="connsiteY27" fmla="*/ 823094 h 1706252"/>
              <a:gd name="connsiteX28" fmla="*/ 193760 w 1492504"/>
              <a:gd name="connsiteY28" fmla="*/ 865919 h 1706252"/>
              <a:gd name="connsiteX29" fmla="*/ 71320 w 1492504"/>
              <a:gd name="connsiteY29" fmla="*/ 836615 h 1706252"/>
              <a:gd name="connsiteX30" fmla="*/ 13843 w 1492504"/>
              <a:gd name="connsiteY30" fmla="*/ 815715 h 1706252"/>
              <a:gd name="connsiteX31" fmla="*/ 0 w 1492504"/>
              <a:gd name="connsiteY31" fmla="*/ 619099 h 1706252"/>
              <a:gd name="connsiteX0" fmla="*/ 0 w 1492504"/>
              <a:gd name="connsiteY0" fmla="*/ 619099 h 1706252"/>
              <a:gd name="connsiteX1" fmla="*/ 114145 w 1492504"/>
              <a:gd name="connsiteY1" fmla="*/ 409555 h 1706252"/>
              <a:gd name="connsiteX2" fmla="*/ 153898 w 1492504"/>
              <a:gd name="connsiteY2" fmla="*/ 311085 h 1706252"/>
              <a:gd name="connsiteX3" fmla="*/ 153898 w 1492504"/>
              <a:gd name="connsiteY3" fmla="*/ 311085 h 1706252"/>
              <a:gd name="connsiteX4" fmla="*/ 163325 w 1492504"/>
              <a:gd name="connsiteY4" fmla="*/ 197963 h 1706252"/>
              <a:gd name="connsiteX5" fmla="*/ 191606 w 1492504"/>
              <a:gd name="connsiteY5" fmla="*/ 0 h 1706252"/>
              <a:gd name="connsiteX6" fmla="*/ 361288 w 1492504"/>
              <a:gd name="connsiteY6" fmla="*/ 9427 h 1706252"/>
              <a:gd name="connsiteX7" fmla="*/ 596958 w 1492504"/>
              <a:gd name="connsiteY7" fmla="*/ 160256 h 1706252"/>
              <a:gd name="connsiteX8" fmla="*/ 766641 w 1492504"/>
              <a:gd name="connsiteY8" fmla="*/ 386499 h 1706252"/>
              <a:gd name="connsiteX9" fmla="*/ 870335 w 1492504"/>
              <a:gd name="connsiteY9" fmla="*/ 433633 h 1706252"/>
              <a:gd name="connsiteX10" fmla="*/ 955177 w 1492504"/>
              <a:gd name="connsiteY10" fmla="*/ 603316 h 1706252"/>
              <a:gd name="connsiteX11" fmla="*/ 1040018 w 1492504"/>
              <a:gd name="connsiteY11" fmla="*/ 801279 h 1706252"/>
              <a:gd name="connsiteX12" fmla="*/ 1190847 w 1492504"/>
              <a:gd name="connsiteY12" fmla="*/ 838986 h 1706252"/>
              <a:gd name="connsiteX13" fmla="*/ 1369956 w 1492504"/>
              <a:gd name="connsiteY13" fmla="*/ 867266 h 1706252"/>
              <a:gd name="connsiteX14" fmla="*/ 1492504 w 1492504"/>
              <a:gd name="connsiteY14" fmla="*/ 999242 h 1706252"/>
              <a:gd name="connsiteX15" fmla="*/ 1473651 w 1492504"/>
              <a:gd name="connsiteY15" fmla="*/ 1168924 h 1706252"/>
              <a:gd name="connsiteX16" fmla="*/ 1483078 w 1492504"/>
              <a:gd name="connsiteY16" fmla="*/ 1451728 h 1706252"/>
              <a:gd name="connsiteX17" fmla="*/ 1351102 w 1492504"/>
              <a:gd name="connsiteY17" fmla="*/ 1555423 h 1706252"/>
              <a:gd name="connsiteX18" fmla="*/ 1219127 w 1492504"/>
              <a:gd name="connsiteY18" fmla="*/ 1706252 h 1706252"/>
              <a:gd name="connsiteX19" fmla="*/ 1143713 w 1492504"/>
              <a:gd name="connsiteY19" fmla="*/ 1706252 h 1706252"/>
              <a:gd name="connsiteX20" fmla="*/ 1040018 w 1492504"/>
              <a:gd name="connsiteY20" fmla="*/ 1649691 h 1706252"/>
              <a:gd name="connsiteX21" fmla="*/ 917469 w 1492504"/>
              <a:gd name="connsiteY21" fmla="*/ 1508289 h 1706252"/>
              <a:gd name="connsiteX22" fmla="*/ 743586 w 1492504"/>
              <a:gd name="connsiteY22" fmla="*/ 1347010 h 1706252"/>
              <a:gd name="connsiteX23" fmla="*/ 706901 w 1492504"/>
              <a:gd name="connsiteY23" fmla="*/ 1229686 h 1706252"/>
              <a:gd name="connsiteX24" fmla="*/ 606385 w 1492504"/>
              <a:gd name="connsiteY24" fmla="*/ 1055802 h 1706252"/>
              <a:gd name="connsiteX25" fmla="*/ 493263 w 1492504"/>
              <a:gd name="connsiteY25" fmla="*/ 942681 h 1706252"/>
              <a:gd name="connsiteX26" fmla="*/ 389568 w 1492504"/>
              <a:gd name="connsiteY26" fmla="*/ 772998 h 1706252"/>
              <a:gd name="connsiteX27" fmla="*/ 360156 w 1492504"/>
              <a:gd name="connsiteY27" fmla="*/ 823094 h 1706252"/>
              <a:gd name="connsiteX28" fmla="*/ 193760 w 1492504"/>
              <a:gd name="connsiteY28" fmla="*/ 865919 h 1706252"/>
              <a:gd name="connsiteX29" fmla="*/ 71320 w 1492504"/>
              <a:gd name="connsiteY29" fmla="*/ 836615 h 1706252"/>
              <a:gd name="connsiteX30" fmla="*/ 13843 w 1492504"/>
              <a:gd name="connsiteY30" fmla="*/ 815715 h 1706252"/>
              <a:gd name="connsiteX31" fmla="*/ 0 w 1492504"/>
              <a:gd name="connsiteY31" fmla="*/ 619099 h 170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92504" h="1706252">
                <a:moveTo>
                  <a:pt x="0" y="619099"/>
                </a:moveTo>
                <a:lnTo>
                  <a:pt x="114145" y="409555"/>
                </a:lnTo>
                <a:cubicBezTo>
                  <a:pt x="134361" y="318578"/>
                  <a:pt x="147273" y="327497"/>
                  <a:pt x="153898" y="311085"/>
                </a:cubicBezTo>
                <a:lnTo>
                  <a:pt x="153898" y="311085"/>
                </a:lnTo>
                <a:lnTo>
                  <a:pt x="163325" y="197963"/>
                </a:lnTo>
                <a:lnTo>
                  <a:pt x="191606" y="0"/>
                </a:lnTo>
                <a:lnTo>
                  <a:pt x="361288" y="9427"/>
                </a:lnTo>
                <a:lnTo>
                  <a:pt x="596958" y="160256"/>
                </a:lnTo>
                <a:lnTo>
                  <a:pt x="766641" y="386499"/>
                </a:lnTo>
                <a:lnTo>
                  <a:pt x="870335" y="433633"/>
                </a:lnTo>
                <a:lnTo>
                  <a:pt x="955177" y="603316"/>
                </a:lnTo>
                <a:lnTo>
                  <a:pt x="1040018" y="801279"/>
                </a:lnTo>
                <a:lnTo>
                  <a:pt x="1190847" y="838986"/>
                </a:lnTo>
                <a:lnTo>
                  <a:pt x="1369956" y="867266"/>
                </a:lnTo>
                <a:lnTo>
                  <a:pt x="1492504" y="999242"/>
                </a:lnTo>
                <a:lnTo>
                  <a:pt x="1473651" y="1168924"/>
                </a:lnTo>
                <a:lnTo>
                  <a:pt x="1483078" y="1451728"/>
                </a:lnTo>
                <a:lnTo>
                  <a:pt x="1351102" y="1555423"/>
                </a:lnTo>
                <a:lnTo>
                  <a:pt x="1219127" y="1706252"/>
                </a:lnTo>
                <a:lnTo>
                  <a:pt x="1143713" y="1706252"/>
                </a:lnTo>
                <a:lnTo>
                  <a:pt x="1040018" y="1649691"/>
                </a:lnTo>
                <a:lnTo>
                  <a:pt x="917469" y="1508289"/>
                </a:lnTo>
                <a:lnTo>
                  <a:pt x="743586" y="1347010"/>
                </a:lnTo>
                <a:lnTo>
                  <a:pt x="706901" y="1229686"/>
                </a:lnTo>
                <a:lnTo>
                  <a:pt x="606385" y="1055802"/>
                </a:lnTo>
                <a:lnTo>
                  <a:pt x="493263" y="942681"/>
                </a:lnTo>
                <a:lnTo>
                  <a:pt x="389568" y="772998"/>
                </a:lnTo>
                <a:lnTo>
                  <a:pt x="360156" y="823094"/>
                </a:lnTo>
                <a:lnTo>
                  <a:pt x="193760" y="865919"/>
                </a:lnTo>
                <a:lnTo>
                  <a:pt x="71320" y="836615"/>
                </a:lnTo>
                <a:lnTo>
                  <a:pt x="13843" y="815715"/>
                </a:lnTo>
                <a:lnTo>
                  <a:pt x="0" y="619099"/>
                </a:lnTo>
                <a:close/>
              </a:path>
            </a:pathLst>
          </a:custGeom>
          <a:solidFill>
            <a:srgbClr val="548235">
              <a:alpha val="8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665548">
            <a:off x="3179800" y="3956022"/>
            <a:ext cx="17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Midianites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609" t="15700" r="22066" b="17053"/>
          <a:stretch/>
        </p:blipFill>
        <p:spPr>
          <a:xfrm>
            <a:off x="457200" y="830997"/>
            <a:ext cx="7606310" cy="5717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Freeform 11"/>
          <p:cNvSpPr/>
          <p:nvPr/>
        </p:nvSpPr>
        <p:spPr>
          <a:xfrm>
            <a:off x="4916837" y="2038027"/>
            <a:ext cx="914400" cy="848532"/>
          </a:xfrm>
          <a:custGeom>
            <a:avLst/>
            <a:gdLst>
              <a:gd name="connsiteX0" fmla="*/ 0 w 914400"/>
              <a:gd name="connsiteY0" fmla="*/ 0 h 848532"/>
              <a:gd name="connsiteX1" fmla="*/ 30997 w 914400"/>
              <a:gd name="connsiteY1" fmla="*/ 143359 h 848532"/>
              <a:gd name="connsiteX2" fmla="*/ 58119 w 914400"/>
              <a:gd name="connsiteY2" fmla="*/ 236349 h 848532"/>
              <a:gd name="connsiteX3" fmla="*/ 197604 w 914400"/>
              <a:gd name="connsiteY3" fmla="*/ 309966 h 848532"/>
              <a:gd name="connsiteX4" fmla="*/ 251848 w 914400"/>
              <a:gd name="connsiteY4" fmla="*/ 356461 h 848532"/>
              <a:gd name="connsiteX5" fmla="*/ 344838 w 914400"/>
              <a:gd name="connsiteY5" fmla="*/ 402956 h 848532"/>
              <a:gd name="connsiteX6" fmla="*/ 368085 w 914400"/>
              <a:gd name="connsiteY6" fmla="*/ 464949 h 848532"/>
              <a:gd name="connsiteX7" fmla="*/ 449451 w 914400"/>
              <a:gd name="connsiteY7" fmla="*/ 488197 h 848532"/>
              <a:gd name="connsiteX8" fmla="*/ 546316 w 914400"/>
              <a:gd name="connsiteY8" fmla="*/ 519193 h 848532"/>
              <a:gd name="connsiteX9" fmla="*/ 546316 w 914400"/>
              <a:gd name="connsiteY9" fmla="*/ 592810 h 848532"/>
              <a:gd name="connsiteX10" fmla="*/ 577312 w 914400"/>
              <a:gd name="connsiteY10" fmla="*/ 619932 h 848532"/>
              <a:gd name="connsiteX11" fmla="*/ 619932 w 914400"/>
              <a:gd name="connsiteY11" fmla="*/ 604434 h 848532"/>
              <a:gd name="connsiteX12" fmla="*/ 666427 w 914400"/>
              <a:gd name="connsiteY12" fmla="*/ 588936 h 848532"/>
              <a:gd name="connsiteX13" fmla="*/ 755543 w 914400"/>
              <a:gd name="connsiteY13" fmla="*/ 639305 h 848532"/>
              <a:gd name="connsiteX14" fmla="*/ 802038 w 914400"/>
              <a:gd name="connsiteY14" fmla="*/ 720671 h 848532"/>
              <a:gd name="connsiteX15" fmla="*/ 798163 w 914400"/>
              <a:gd name="connsiteY15" fmla="*/ 767166 h 848532"/>
              <a:gd name="connsiteX16" fmla="*/ 860156 w 914400"/>
              <a:gd name="connsiteY16" fmla="*/ 809787 h 848532"/>
              <a:gd name="connsiteX17" fmla="*/ 914400 w 914400"/>
              <a:gd name="connsiteY17" fmla="*/ 848532 h 84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" h="848532">
                <a:moveTo>
                  <a:pt x="0" y="0"/>
                </a:moveTo>
                <a:lnTo>
                  <a:pt x="30997" y="143359"/>
                </a:lnTo>
                <a:lnTo>
                  <a:pt x="58119" y="236349"/>
                </a:lnTo>
                <a:lnTo>
                  <a:pt x="197604" y="309966"/>
                </a:lnTo>
                <a:lnTo>
                  <a:pt x="251848" y="356461"/>
                </a:lnTo>
                <a:lnTo>
                  <a:pt x="344838" y="402956"/>
                </a:lnTo>
                <a:lnTo>
                  <a:pt x="368085" y="464949"/>
                </a:lnTo>
                <a:lnTo>
                  <a:pt x="449451" y="488197"/>
                </a:lnTo>
                <a:lnTo>
                  <a:pt x="546316" y="519193"/>
                </a:lnTo>
                <a:lnTo>
                  <a:pt x="546316" y="592810"/>
                </a:lnTo>
                <a:lnTo>
                  <a:pt x="577312" y="619932"/>
                </a:lnTo>
                <a:cubicBezTo>
                  <a:pt x="617257" y="603954"/>
                  <a:pt x="602148" y="604434"/>
                  <a:pt x="619932" y="604434"/>
                </a:cubicBezTo>
                <a:lnTo>
                  <a:pt x="666427" y="588936"/>
                </a:lnTo>
                <a:lnTo>
                  <a:pt x="755543" y="639305"/>
                </a:lnTo>
                <a:lnTo>
                  <a:pt x="802038" y="720671"/>
                </a:lnTo>
                <a:lnTo>
                  <a:pt x="798163" y="767166"/>
                </a:lnTo>
                <a:lnTo>
                  <a:pt x="860156" y="809787"/>
                </a:lnTo>
                <a:lnTo>
                  <a:pt x="914400" y="848532"/>
                </a:lnTo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811821" y="2042104"/>
            <a:ext cx="1078923" cy="571819"/>
            <a:chOff x="5211879" y="2490866"/>
            <a:chExt cx="1078923" cy="571819"/>
          </a:xfrm>
        </p:grpSpPr>
        <p:sp>
          <p:nvSpPr>
            <p:cNvPr id="14" name="Oval 13"/>
            <p:cNvSpPr/>
            <p:nvPr/>
          </p:nvSpPr>
          <p:spPr>
            <a:xfrm>
              <a:off x="5541466" y="2898222"/>
              <a:ext cx="149512" cy="1644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11879" y="2490866"/>
              <a:ext cx="10789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MT Condensed Extra Bold" panose="020B0A06030101010103" pitchFamily="34" charset="0"/>
                </a:rPr>
                <a:t>Ophrah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 rot="2055387">
            <a:off x="4483203" y="2789632"/>
            <a:ext cx="205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Kishon River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32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the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Tetragrammaton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Yahweh </a:t>
            </a:r>
            <a:endParaRPr lang="en-US" sz="32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52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05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07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udges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udges">
      <a:majorFont>
        <a:latin typeface="Abadi MT Condensed Extra Bold"/>
        <a:ea typeface=""/>
        <a:cs typeface=""/>
      </a:majorFont>
      <a:minorFont>
        <a:latin typeface="Abadi MT Condensed Extra Bo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dirty="0">
            <a:solidFill>
              <a:schemeClr val="bg1"/>
            </a:solidFill>
            <a:latin typeface="Abadi MT Condensed Extra Bold" panose="020B0A060301010101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984D87D-F3FE-4770-BFF5-9B35EE37227B}" vid="{E329A9A1-F531-4C07-B2FF-58F6F16AAC3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Judges</Template>
  <TotalTime>3041</TotalTime>
  <Words>359</Words>
  <Application>Microsoft Office PowerPoint</Application>
  <PresentationFormat>On-screen Show (4:3)</PresentationFormat>
  <Paragraphs>85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vtks distress</vt:lpstr>
      <vt:lpstr>Arial</vt:lpstr>
      <vt:lpstr>Abadi MT Condensed Extra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17</cp:revision>
  <dcterms:created xsi:type="dcterms:W3CDTF">2014-05-05T20:00:30Z</dcterms:created>
  <dcterms:modified xsi:type="dcterms:W3CDTF">2014-05-07T23:30:12Z</dcterms:modified>
</cp:coreProperties>
</file>