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7" r:id="rId2"/>
    <p:sldId id="256" r:id="rId3"/>
    <p:sldId id="272" r:id="rId4"/>
    <p:sldId id="271" r:id="rId5"/>
    <p:sldId id="262" r:id="rId6"/>
    <p:sldId id="258" r:id="rId7"/>
    <p:sldId id="263" r:id="rId8"/>
    <p:sldId id="265" r:id="rId9"/>
    <p:sldId id="266" r:id="rId10"/>
    <p:sldId id="264" r:id="rId11"/>
    <p:sldId id="267" r:id="rId12"/>
    <p:sldId id="268" r:id="rId13"/>
    <p:sldId id="269" r:id="rId14"/>
    <p:sldId id="270" r:id="rId15"/>
    <p:sldId id="273" r:id="rId16"/>
    <p:sldId id="274" r:id="rId17"/>
    <p:sldId id="261" r:id="rId18"/>
    <p:sldId id="276" r:id="rId19"/>
    <p:sldId id="275" r:id="rId20"/>
    <p:sldId id="260" r:id="rId21"/>
  </p:sldIdLst>
  <p:sldSz cx="9144000" cy="6858000" type="screen4x3"/>
  <p:notesSz cx="6858000" cy="9144000"/>
  <p:embeddedFontLst>
    <p:embeddedFont>
      <p:font typeface="Abadi MT Condensed Extra Bold" panose="020B0A06030101010103" pitchFamily="34" charset="0"/>
      <p:regular r:id="rId22"/>
    </p:embeddedFont>
    <p:embeddedFont>
      <p:font typeface="Arial Rounded MT Bold" panose="020F0704030504030204" pitchFamily="34" charset="0"/>
      <p:regular r:id="rId23"/>
    </p:embeddedFont>
    <p:embeddedFont>
      <p:font typeface="vtks distress" panose="02000000000000000000" pitchFamily="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0045"/>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8" d="100"/>
          <a:sy n="68" d="100"/>
        </p:scale>
        <p:origin x="134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919F70-DE8E-45B9-A009-199EA26152A8}"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133134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919F70-DE8E-45B9-A009-199EA26152A8}"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302626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919F70-DE8E-45B9-A009-199EA26152A8}"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83491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919F70-DE8E-45B9-A009-199EA26152A8}"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178137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919F70-DE8E-45B9-A009-199EA26152A8}"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84417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919F70-DE8E-45B9-A009-199EA26152A8}"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41357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919F70-DE8E-45B9-A009-199EA26152A8}" type="datetimeFigureOut">
              <a:rPr lang="en-US" smtClean="0"/>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346133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919F70-DE8E-45B9-A009-199EA26152A8}" type="datetimeFigureOut">
              <a:rPr lang="en-US" smtClean="0"/>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331661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9F70-DE8E-45B9-A009-199EA26152A8}" type="datetimeFigureOut">
              <a:rPr lang="en-US" smtClean="0"/>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266553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19F70-DE8E-45B9-A009-199EA26152A8}"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407000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19F70-DE8E-45B9-A009-199EA26152A8}"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73CF-D630-45D7-BB19-C5D380538EB7}" type="slidenum">
              <a:rPr lang="en-US" smtClean="0"/>
              <a:t>‹#›</a:t>
            </a:fld>
            <a:endParaRPr lang="en-US"/>
          </a:p>
        </p:txBody>
      </p:sp>
    </p:spTree>
    <p:extLst>
      <p:ext uri="{BB962C8B-B14F-4D97-AF65-F5344CB8AC3E}">
        <p14:creationId xmlns:p14="http://schemas.microsoft.com/office/powerpoint/2010/main" val="202888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19F70-DE8E-45B9-A009-199EA26152A8}" type="datetimeFigureOut">
              <a:rPr lang="en-US" smtClean="0"/>
              <a:t>4/23/2014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F73CF-D630-45D7-BB19-C5D380538EB7}" type="slidenum">
              <a:rPr lang="en-US" smtClean="0"/>
              <a:t>‹#›</a:t>
            </a:fld>
            <a:endParaRPr lang="en-US"/>
          </a:p>
        </p:txBody>
      </p:sp>
    </p:spTree>
    <p:extLst>
      <p:ext uri="{BB962C8B-B14F-4D97-AF65-F5344CB8AC3E}">
        <p14:creationId xmlns:p14="http://schemas.microsoft.com/office/powerpoint/2010/main" val="4207181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2" name="TextBox 1"/>
          <p:cNvSpPr txBox="1"/>
          <p:nvPr/>
        </p:nvSpPr>
        <p:spPr>
          <a:xfrm>
            <a:off x="4267199" y="496711"/>
            <a:ext cx="4312355" cy="1446550"/>
          </a:xfrm>
          <a:prstGeom prst="rect">
            <a:avLst/>
          </a:prstGeom>
          <a:noFill/>
        </p:spPr>
        <p:txBody>
          <a:bodyPr wrap="square" rtlCol="0">
            <a:spAutoFit/>
          </a:bodyPr>
          <a:lstStyle/>
          <a:p>
            <a:pPr algn="r"/>
            <a:r>
              <a:rPr lang="en-US" sz="88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88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5" name="TextBox 4"/>
          <p:cNvSpPr txBox="1"/>
          <p:nvPr/>
        </p:nvSpPr>
        <p:spPr>
          <a:xfrm>
            <a:off x="4295420" y="1574804"/>
            <a:ext cx="4312355" cy="1446550"/>
          </a:xfrm>
          <a:prstGeom prst="rect">
            <a:avLst/>
          </a:prstGeom>
          <a:noFill/>
        </p:spPr>
        <p:txBody>
          <a:bodyPr wrap="square" rtlCol="0">
            <a:spAutoFit/>
          </a:bodyPr>
          <a:lstStyle/>
          <a:p>
            <a:pPr algn="r"/>
            <a:r>
              <a:rPr lang="en-US" sz="88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88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88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8800" dirty="0">
              <a:solidFill>
                <a:schemeClr val="bg1"/>
              </a:solidFill>
              <a:effectLst>
                <a:glow rad="228600">
                  <a:schemeClr val="accent3">
                    <a:satMod val="175000"/>
                    <a:alpha val="40000"/>
                  </a:schemeClr>
                </a:glow>
              </a:effectLst>
              <a:latin typeface="vtks distress"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0803" y="3583251"/>
            <a:ext cx="1515184" cy="838830"/>
          </a:xfrm>
          <a:prstGeom prst="rect">
            <a:avLst/>
          </a:prstGeom>
          <a:effectLst>
            <a:glow rad="381000">
              <a:schemeClr val="bg2">
                <a:alpha val="70000"/>
              </a:schemeClr>
            </a:glow>
          </a:effectLst>
        </p:spPr>
      </p:pic>
      <p:sp>
        <p:nvSpPr>
          <p:cNvPr id="7" name="TextBox 6"/>
          <p:cNvSpPr txBox="1"/>
          <p:nvPr/>
        </p:nvSpPr>
        <p:spPr>
          <a:xfrm>
            <a:off x="3928531" y="3364590"/>
            <a:ext cx="3815644" cy="1569660"/>
          </a:xfrm>
          <a:prstGeom prst="rect">
            <a:avLst/>
          </a:prstGeom>
          <a:noFill/>
        </p:spPr>
        <p:txBody>
          <a:bodyPr wrap="square" rtlCol="0">
            <a:spAutoFit/>
          </a:bodyPr>
          <a:lstStyle/>
          <a:p>
            <a:r>
              <a:rPr lang="en-US" sz="2400" b="1" dirty="0" smtClean="0">
                <a:solidFill>
                  <a:schemeClr val="bg2"/>
                </a:solidFill>
                <a:latin typeface="Arial" panose="020B0604020202020204" pitchFamily="34" charset="0"/>
                <a:cs typeface="Arial" panose="020B0604020202020204" pitchFamily="34" charset="0"/>
              </a:rPr>
              <a:t>A CD of this message will be available (free of charge) immediately following the service.</a:t>
            </a:r>
            <a:endParaRPr lang="en-US" sz="2400" b="1" dirty="0">
              <a:solidFill>
                <a:schemeClr val="bg2"/>
              </a:solidFill>
              <a:latin typeface="Arial" panose="020B0604020202020204" pitchFamily="34" charset="0"/>
              <a:cs typeface="Arial" panose="020B0604020202020204" pitchFamily="34" charset="0"/>
            </a:endParaRPr>
          </a:p>
        </p:txBody>
      </p:sp>
      <p:sp>
        <p:nvSpPr>
          <p:cNvPr id="8" name="TextBox 7"/>
          <p:cNvSpPr txBox="1"/>
          <p:nvPr/>
        </p:nvSpPr>
        <p:spPr>
          <a:xfrm>
            <a:off x="3945463" y="5074854"/>
            <a:ext cx="3815644" cy="1200329"/>
          </a:xfrm>
          <a:prstGeom prst="rect">
            <a:avLst/>
          </a:prstGeom>
          <a:noFill/>
        </p:spPr>
        <p:txBody>
          <a:bodyPr wrap="square" rtlCol="0">
            <a:spAutoFit/>
          </a:bodyPr>
          <a:lstStyle/>
          <a:p>
            <a:r>
              <a:rPr lang="en-US" sz="2400" b="1" dirty="0" smtClean="0">
                <a:solidFill>
                  <a:schemeClr val="bg2"/>
                </a:solidFill>
                <a:latin typeface="Arial" panose="020B0604020202020204" pitchFamily="34" charset="0"/>
                <a:cs typeface="Arial" panose="020B0604020202020204" pitchFamily="34" charset="0"/>
              </a:rPr>
              <a:t>It will also be available for podcast later this week at calvaryokc.com</a:t>
            </a:r>
            <a:endParaRPr lang="en-US" sz="2400" b="1" dirty="0">
              <a:solidFill>
                <a:schemeClr val="bg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142" y="5057839"/>
            <a:ext cx="1266507" cy="1266507"/>
          </a:xfrm>
          <a:prstGeom prst="rect">
            <a:avLst/>
          </a:prstGeom>
          <a:effectLst>
            <a:glow rad="381000">
              <a:schemeClr val="bg2">
                <a:alpha val="70000"/>
              </a:schemeClr>
            </a:glow>
          </a:effectLst>
        </p:spPr>
      </p:pic>
    </p:spTree>
    <p:extLst>
      <p:ext uri="{BB962C8B-B14F-4D97-AF65-F5344CB8AC3E}">
        <p14:creationId xmlns:p14="http://schemas.microsoft.com/office/powerpoint/2010/main" val="306426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6" name="TextBox 5"/>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7" name="TextBox 6"/>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83897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5" name="TextBox 4"/>
          <p:cNvSpPr txBox="1"/>
          <p:nvPr/>
        </p:nvSpPr>
        <p:spPr>
          <a:xfrm>
            <a:off x="474133" y="801511"/>
            <a:ext cx="82296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KJV, </a:t>
            </a:r>
            <a:r>
              <a:rPr lang="en-US" sz="3200" u="sng" dirty="0">
                <a:solidFill>
                  <a:schemeClr val="accent6">
                    <a:lumMod val="40000"/>
                    <a:lumOff val="60000"/>
                  </a:schemeClr>
                </a:solidFill>
                <a:effectLst>
                  <a:outerShdw blurRad="38100" dist="38100" dir="2700000" algn="tl">
                    <a:srgbClr val="000000">
                      <a:alpha val="43137"/>
                    </a:srgbClr>
                  </a:outerShdw>
                </a:effectLst>
              </a:rPr>
              <a:t>an</a:t>
            </a:r>
            <a:r>
              <a:rPr lang="en-US" sz="3200" dirty="0">
                <a:solidFill>
                  <a:schemeClr val="accent6">
                    <a:lumMod val="40000"/>
                    <a:lumOff val="60000"/>
                  </a:schemeClr>
                </a:solidFill>
                <a:effectLst>
                  <a:outerShdw blurRad="38100" dist="38100" dir="2700000" algn="tl">
                    <a:srgbClr val="000000">
                      <a:alpha val="43137"/>
                    </a:srgbClr>
                  </a:outerShdw>
                </a:effectLst>
              </a:rPr>
              <a:t> angel of the Lord</a:t>
            </a:r>
            <a:endParaRPr lang="en-US" sz="3200" dirty="0">
              <a:solidFill>
                <a:schemeClr val="accent6">
                  <a:lumMod val="40000"/>
                  <a:lumOff val="60000"/>
                </a:schemeClr>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9916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6" name="TextBox 5"/>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7" name="TextBox 6"/>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53174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5" name="TextBox 4"/>
          <p:cNvSpPr txBox="1"/>
          <p:nvPr/>
        </p:nvSpPr>
        <p:spPr>
          <a:xfrm>
            <a:off x="474133" y="801511"/>
            <a:ext cx="8229600" cy="1077218"/>
          </a:xfrm>
          <a:prstGeom prst="rect">
            <a:avLst/>
          </a:prstGeom>
          <a:noFill/>
        </p:spPr>
        <p:txBody>
          <a:bodyPr wrap="square" rtlCol="0">
            <a:spAutoFit/>
          </a:bodyPr>
          <a:lstStyle/>
          <a:p>
            <a:r>
              <a:rPr lang="en-US" sz="3200" dirty="0">
                <a:solidFill>
                  <a:schemeClr val="accent6">
                    <a:lumMod val="40000"/>
                    <a:lumOff val="60000"/>
                  </a:schemeClr>
                </a:solidFill>
                <a:effectLst>
                  <a:outerShdw blurRad="38100" dist="38100" dir="2700000" algn="tl">
                    <a:srgbClr val="000000">
                      <a:alpha val="43137"/>
                    </a:srgbClr>
                  </a:outerShdw>
                </a:effectLst>
              </a:rPr>
              <a:t>Know</a:t>
            </a:r>
            <a:r>
              <a:rPr lang="en-US" sz="3200" i="1" dirty="0">
                <a:solidFill>
                  <a:schemeClr val="accent6">
                    <a:lumMod val="40000"/>
                    <a:lumOff val="60000"/>
                  </a:schemeClr>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200" b="1" i="1" dirty="0" err="1">
                <a:solidFill>
                  <a:schemeClr val="accent6">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yada</a:t>
            </a:r>
            <a:r>
              <a:rPr lang="en-US" sz="3200" dirty="0">
                <a:solidFill>
                  <a:schemeClr val="accent6">
                    <a:lumMod val="40000"/>
                    <a:lumOff val="60000"/>
                  </a:schemeClr>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to consider, comprehend, acknowledge</a:t>
            </a:r>
            <a:endParaRPr lang="en-US" sz="3200" dirty="0">
              <a:solidFill>
                <a:schemeClr val="accent6">
                  <a:lumMod val="40000"/>
                  <a:lumOff val="60000"/>
                </a:schemeClr>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2" name="TextBox 1"/>
          <p:cNvSpPr txBox="1"/>
          <p:nvPr/>
        </p:nvSpPr>
        <p:spPr>
          <a:xfrm>
            <a:off x="697653" y="1747520"/>
            <a:ext cx="800608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effectLst>
                  <a:outerShdw blurRad="38100" dist="38100" dir="2700000" algn="tl">
                    <a:srgbClr val="000000">
                      <a:alpha val="43137"/>
                    </a:srgbClr>
                  </a:outerShdw>
                </a:effectLst>
              </a:rPr>
              <a:t>Prov. 3:6 ~ </a:t>
            </a:r>
            <a:r>
              <a:rPr lang="en-US" sz="3200" dirty="0">
                <a:solidFill>
                  <a:schemeClr val="accent6">
                    <a:lumMod val="40000"/>
                    <a:lumOff val="60000"/>
                  </a:schemeClr>
                </a:solidFill>
                <a:effectLst>
                  <a:outerShdw blurRad="38100" dist="38100" dir="2700000" algn="tl">
                    <a:srgbClr val="000000">
                      <a:alpha val="43137"/>
                    </a:srgbClr>
                  </a:outerShdw>
                </a:effectLst>
              </a:rPr>
              <a:t>In all your ways acknowledge Him,</a:t>
            </a:r>
          </a:p>
          <a:p>
            <a:r>
              <a:rPr lang="en-US" sz="3200" dirty="0">
                <a:solidFill>
                  <a:schemeClr val="accent6">
                    <a:lumMod val="40000"/>
                    <a:lumOff val="60000"/>
                  </a:schemeClr>
                </a:solidFill>
                <a:effectLst>
                  <a:outerShdw blurRad="38100" dist="38100" dir="2700000" algn="tl">
                    <a:srgbClr val="000000">
                      <a:alpha val="43137"/>
                    </a:srgbClr>
                  </a:outerShdw>
                </a:effectLst>
              </a:rPr>
              <a:t> </a:t>
            </a:r>
            <a:r>
              <a:rPr lang="en-US" sz="3200" dirty="0" smtClean="0">
                <a:solidFill>
                  <a:schemeClr val="accent6">
                    <a:lumMod val="40000"/>
                    <a:lumOff val="60000"/>
                  </a:schemeClr>
                </a:solidFill>
                <a:effectLst>
                  <a:outerShdw blurRad="38100" dist="38100" dir="2700000" algn="tl">
                    <a:srgbClr val="000000">
                      <a:alpha val="43137"/>
                    </a:srgbClr>
                  </a:outerShdw>
                </a:effectLst>
              </a:rPr>
              <a:t>    And </a:t>
            </a:r>
            <a:r>
              <a:rPr lang="en-US" sz="3200" dirty="0">
                <a:solidFill>
                  <a:schemeClr val="accent6">
                    <a:lumMod val="40000"/>
                    <a:lumOff val="60000"/>
                  </a:schemeClr>
                </a:solidFill>
                <a:effectLst>
                  <a:outerShdw blurRad="38100" dist="38100" dir="2700000" algn="tl">
                    <a:srgbClr val="000000">
                      <a:alpha val="43137"/>
                    </a:srgbClr>
                  </a:outerShdw>
                </a:effectLst>
              </a:rPr>
              <a:t>He shall direct your paths</a:t>
            </a:r>
            <a:r>
              <a:rPr lang="en-US" sz="3200" dirty="0" smtClean="0">
                <a:solidFill>
                  <a:schemeClr val="accent6">
                    <a:lumMod val="40000"/>
                    <a:lumOff val="60000"/>
                  </a:schemeClr>
                </a:solidFill>
                <a:effectLst>
                  <a:outerShdw blurRad="38100" dist="38100" dir="2700000" algn="tl">
                    <a:srgbClr val="000000">
                      <a:alpha val="43137"/>
                    </a:srgbClr>
                  </a:outerShdw>
                </a:effectLst>
              </a:rPr>
              <a:t>.</a:t>
            </a:r>
            <a:endParaRPr lang="en-US" sz="3200" dirty="0">
              <a:solidFill>
                <a:schemeClr val="accent6">
                  <a:lumMod val="40000"/>
                  <a:lumOff val="60000"/>
                </a:schemeClr>
              </a:solidFill>
              <a:effectLst>
                <a:outerShdw blurRad="38100" dist="38100" dir="2700000" algn="tl">
                  <a:srgbClr val="000000">
                    <a:alpha val="43137"/>
                  </a:srgbClr>
                </a:outerShdw>
              </a:effectLst>
              <a:latin typeface="Abadi MT Condensed Extra Bold" panose="020B0A06030101010103" pitchFamily="34" charset="0"/>
            </a:endParaRPr>
          </a:p>
        </p:txBody>
      </p:sp>
    </p:spTree>
    <p:extLst>
      <p:ext uri="{BB962C8B-B14F-4D97-AF65-F5344CB8AC3E}">
        <p14:creationId xmlns:p14="http://schemas.microsoft.com/office/powerpoint/2010/main" val="94286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6" name="TextBox 5"/>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7" name="TextBox 6"/>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45037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5" name="TextBox 4"/>
          <p:cNvSpPr txBox="1"/>
          <p:nvPr/>
        </p:nvSpPr>
        <p:spPr>
          <a:xfrm>
            <a:off x="474133" y="801511"/>
            <a:ext cx="822960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James </a:t>
            </a:r>
            <a:r>
              <a:rPr lang="en-US" sz="3200" dirty="0" smtClean="0">
                <a:effectLst>
                  <a:outerShdw blurRad="38100" dist="38100" dir="2700000" algn="tl">
                    <a:srgbClr val="000000">
                      <a:alpha val="43137"/>
                    </a:srgbClr>
                  </a:outerShdw>
                </a:effectLst>
              </a:rPr>
              <a:t>4.4b </a:t>
            </a:r>
            <a:r>
              <a:rPr lang="en-US" sz="3200" dirty="0">
                <a:effectLst>
                  <a:outerShdw blurRad="38100" dist="38100" dir="2700000" algn="tl">
                    <a:srgbClr val="000000">
                      <a:alpha val="43137"/>
                    </a:srgbClr>
                  </a:outerShdw>
                </a:effectLst>
              </a:rPr>
              <a:t>~ </a:t>
            </a:r>
            <a:r>
              <a:rPr lang="en-US" sz="3200" dirty="0">
                <a:solidFill>
                  <a:schemeClr val="accent6">
                    <a:lumMod val="40000"/>
                    <a:lumOff val="60000"/>
                  </a:schemeClr>
                </a:solidFill>
                <a:effectLst>
                  <a:outerShdw blurRad="38100" dist="38100" dir="2700000" algn="tl">
                    <a:srgbClr val="000000">
                      <a:alpha val="43137"/>
                    </a:srgbClr>
                  </a:outerShdw>
                </a:effectLst>
              </a:rPr>
              <a:t>Do you not know that friendship with the world is enmity with God?</a:t>
            </a:r>
          </a:p>
        </p:txBody>
      </p:sp>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200438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6" name="TextBox 5"/>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7" name="TextBox 6"/>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174072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4" name="Donut 3"/>
          <p:cNvSpPr/>
          <p:nvPr/>
        </p:nvSpPr>
        <p:spPr>
          <a:xfrm>
            <a:off x="2160946" y="950455"/>
            <a:ext cx="4621810" cy="4621810"/>
          </a:xfrm>
          <a:prstGeom prst="donut">
            <a:avLst>
              <a:gd name="adj" fmla="val 19404"/>
            </a:avLst>
          </a:prstGeom>
          <a:solidFill>
            <a:srgbClr val="8A004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 name="TextBox 4"/>
          <p:cNvSpPr txBox="1"/>
          <p:nvPr/>
        </p:nvSpPr>
        <p:spPr>
          <a:xfrm rot="18102725">
            <a:off x="2179736" y="2211983"/>
            <a:ext cx="2177143" cy="584775"/>
          </a:xfrm>
          <a:prstGeom prst="rect">
            <a:avLst/>
          </a:prstGeom>
          <a:noFill/>
        </p:spPr>
        <p:txBody>
          <a:bodyPr wrap="square" rtlCol="0">
            <a:prstTxWarp prst="textArchUp">
              <a:avLst/>
            </a:prstTxWarp>
            <a:spAutoFit/>
          </a:bodyPr>
          <a:lstStyle/>
          <a:p>
            <a:pPr algn="ctr"/>
            <a:r>
              <a:rPr lang="en-US" sz="4000" dirty="0"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Rebellion</a:t>
            </a:r>
            <a:endParaRPr lang="en-US" sz="40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10" name="TextBox 9"/>
          <p:cNvSpPr txBox="1"/>
          <p:nvPr/>
        </p:nvSpPr>
        <p:spPr>
          <a:xfrm rot="866653">
            <a:off x="3769059" y="1615431"/>
            <a:ext cx="2177143" cy="584775"/>
          </a:xfrm>
          <a:prstGeom prst="rect">
            <a:avLst/>
          </a:prstGeom>
          <a:noFill/>
        </p:spPr>
        <p:txBody>
          <a:bodyPr wrap="square" rtlCol="0">
            <a:prstTxWarp prst="textArchUp">
              <a:avLst/>
            </a:prstTxWarp>
            <a:spAutoFit/>
          </a:bodyPr>
          <a:lstStyle/>
          <a:p>
            <a:pPr algn="ctr"/>
            <a:r>
              <a:rPr lang="en-US" sz="4000" dirty="0"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Retribution</a:t>
            </a:r>
            <a:endParaRPr lang="en-US" sz="40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13" name="TextBox 12"/>
          <p:cNvSpPr txBox="1"/>
          <p:nvPr/>
        </p:nvSpPr>
        <p:spPr>
          <a:xfrm rot="5749882">
            <a:off x="4792299" y="3213468"/>
            <a:ext cx="2177143" cy="584775"/>
          </a:xfrm>
          <a:prstGeom prst="rect">
            <a:avLst/>
          </a:prstGeom>
          <a:noFill/>
        </p:spPr>
        <p:txBody>
          <a:bodyPr wrap="square" rtlCol="0">
            <a:prstTxWarp prst="textArchUp">
              <a:avLst/>
            </a:prstTxWarp>
            <a:spAutoFit/>
          </a:bodyPr>
          <a:lstStyle/>
          <a:p>
            <a:pPr algn="ctr"/>
            <a:r>
              <a:rPr lang="en-US" sz="4000" dirty="0"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Repentance</a:t>
            </a:r>
            <a:endParaRPr lang="en-US" sz="40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14" name="TextBox 13"/>
          <p:cNvSpPr txBox="1"/>
          <p:nvPr/>
        </p:nvSpPr>
        <p:spPr>
          <a:xfrm rot="11074931">
            <a:off x="3324904" y="4358637"/>
            <a:ext cx="2177143" cy="584775"/>
          </a:xfrm>
          <a:prstGeom prst="rect">
            <a:avLst/>
          </a:prstGeom>
          <a:noFill/>
        </p:spPr>
        <p:txBody>
          <a:bodyPr wrap="square" rtlCol="0">
            <a:prstTxWarp prst="textArchUp">
              <a:avLst/>
            </a:prstTxWarp>
            <a:spAutoFit/>
          </a:bodyPr>
          <a:lstStyle/>
          <a:p>
            <a:pPr algn="ctr"/>
            <a:r>
              <a:rPr lang="en-US" sz="4000" dirty="0"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Restoration</a:t>
            </a:r>
            <a:endParaRPr lang="en-US" sz="40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15" name="TextBox 14"/>
          <p:cNvSpPr txBox="1"/>
          <p:nvPr/>
        </p:nvSpPr>
        <p:spPr>
          <a:xfrm rot="14550064">
            <a:off x="2075223" y="3535031"/>
            <a:ext cx="2177143" cy="584775"/>
          </a:xfrm>
          <a:prstGeom prst="rect">
            <a:avLst/>
          </a:prstGeom>
          <a:noFill/>
        </p:spPr>
        <p:txBody>
          <a:bodyPr wrap="square" rtlCol="0">
            <a:prstTxWarp prst="textArchUp">
              <a:avLst/>
            </a:prstTxWarp>
            <a:spAutoFit/>
          </a:bodyPr>
          <a:lstStyle/>
          <a:p>
            <a:pPr algn="ctr"/>
            <a:r>
              <a:rPr lang="en-US" sz="4000" dirty="0"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Rest</a:t>
            </a:r>
            <a:endParaRPr lang="en-US" sz="40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spTree>
    <p:extLst>
      <p:ext uri="{BB962C8B-B14F-4D97-AF65-F5344CB8AC3E}">
        <p14:creationId xmlns:p14="http://schemas.microsoft.com/office/powerpoint/2010/main" val="253389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500"/>
                            </p:stCondLst>
                            <p:childTnLst>
                              <p:par>
                                <p:cTn id="20" presetID="9" presetClass="emph" presetSubtype="0" grpId="1" nodeType="afterEffect">
                                  <p:stCondLst>
                                    <p:cond delay="0"/>
                                  </p:stCondLst>
                                  <p:childTnLst>
                                    <p:set>
                                      <p:cBhvr rctx="PPT">
                                        <p:cTn id="21" dur="indefinite"/>
                                        <p:tgtEl>
                                          <p:spTgt spid="5"/>
                                        </p:tgtEl>
                                        <p:attrNameLst>
                                          <p:attrName>style.opacity</p:attrName>
                                        </p:attrNameLst>
                                      </p:cBhvr>
                                      <p:to>
                                        <p:strVal val="0.5"/>
                                      </p:to>
                                    </p:set>
                                    <p:animEffect filter="image" prLst="opacity: 0.5">
                                      <p:cBhvr rctx="IE">
                                        <p:cTn id="22" dur="indefinite"/>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childTnLst>
                          </p:cTn>
                        </p:par>
                        <p:par>
                          <p:cTn id="37" fill="hold">
                            <p:stCondLst>
                              <p:cond delay="500"/>
                            </p:stCondLst>
                            <p:childTnLst>
                              <p:par>
                                <p:cTn id="38" presetID="9" presetClass="emph" presetSubtype="0" grpId="1" nodeType="afterEffect">
                                  <p:stCondLst>
                                    <p:cond delay="0"/>
                                  </p:stCondLst>
                                  <p:childTnLst>
                                    <p:set>
                                      <p:cBhvr rctx="PPT">
                                        <p:cTn id="39" dur="indefinite"/>
                                        <p:tgtEl>
                                          <p:spTgt spid="13"/>
                                        </p:tgtEl>
                                        <p:attrNameLst>
                                          <p:attrName>style.opacity</p:attrName>
                                        </p:attrNameLst>
                                      </p:cBhvr>
                                      <p:to>
                                        <p:strVal val="0.5"/>
                                      </p:to>
                                    </p:set>
                                    <p:animEffect filter="image" prLst="opacity: 0.5">
                                      <p:cBhvr rctx="IE">
                                        <p:cTn id="40" dur="indefinite"/>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9" presetClass="emph" presetSubtype="0" grpId="1" nodeType="afterEffect">
                                  <p:stCondLst>
                                    <p:cond delay="0"/>
                                  </p:stCondLst>
                                  <p:childTnLst>
                                    <p:set>
                                      <p:cBhvr rctx="PPT">
                                        <p:cTn id="48" dur="indefinite"/>
                                        <p:tgtEl>
                                          <p:spTgt spid="14"/>
                                        </p:tgtEl>
                                        <p:attrNameLst>
                                          <p:attrName>style.opacity</p:attrName>
                                        </p:attrNameLst>
                                      </p:cBhvr>
                                      <p:to>
                                        <p:strVal val="0.5"/>
                                      </p:to>
                                    </p:set>
                                    <p:animEffect filter="image" prLst="opacity: 0.5">
                                      <p:cBhvr rctx="IE">
                                        <p:cTn id="49" dur="indefinite"/>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2"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childTnLst>
                          </p:cTn>
                        </p:par>
                        <p:par>
                          <p:cTn id="55" fill="hold">
                            <p:stCondLst>
                              <p:cond delay="500"/>
                            </p:stCondLst>
                            <p:childTnLst>
                              <p:par>
                                <p:cTn id="56" presetID="9" presetClass="emph" presetSubtype="0" grpId="1" nodeType="afterEffect">
                                  <p:stCondLst>
                                    <p:cond delay="0"/>
                                  </p:stCondLst>
                                  <p:childTnLst>
                                    <p:set>
                                      <p:cBhvr rctx="PPT">
                                        <p:cTn id="57" dur="indefinite"/>
                                        <p:tgtEl>
                                          <p:spTgt spid="15"/>
                                        </p:tgtEl>
                                        <p:attrNameLst>
                                          <p:attrName>style.opacity</p:attrName>
                                        </p:attrNameLst>
                                      </p:cBhvr>
                                      <p:to>
                                        <p:strVal val="0.5"/>
                                      </p:to>
                                    </p:set>
                                    <p:animEffect filter="image" prLst="opacity: 0.5">
                                      <p:cBhvr rctx="IE">
                                        <p:cTn id="58" dur="indefinite"/>
                                        <p:tgtEl>
                                          <p:spTgt spid="15"/>
                                        </p:tgtEl>
                                      </p:cBhvr>
                                    </p:animEffect>
                                  </p:childTnLst>
                                </p:cTn>
                              </p:par>
                            </p:childTnLst>
                          </p:cTn>
                        </p:par>
                        <p:par>
                          <p:cTn id="59" fill="hold">
                            <p:stCondLst>
                              <p:cond delay="500"/>
                            </p:stCondLst>
                            <p:childTnLst>
                              <p:par>
                                <p:cTn id="60" presetID="22" presetClass="entr" presetSubtype="8" fill="hold" grpId="2"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par>
                          <p:cTn id="63" fill="hold">
                            <p:stCondLst>
                              <p:cond delay="1000"/>
                            </p:stCondLst>
                            <p:childTnLst>
                              <p:par>
                                <p:cTn id="64" presetID="9" presetClass="emph" presetSubtype="0" grpId="3" nodeType="afterEffect">
                                  <p:stCondLst>
                                    <p:cond delay="0"/>
                                  </p:stCondLst>
                                  <p:childTnLst>
                                    <p:set>
                                      <p:cBhvr rctx="PPT">
                                        <p:cTn id="65" dur="indefinite"/>
                                        <p:tgtEl>
                                          <p:spTgt spid="5"/>
                                        </p:tgtEl>
                                        <p:attrNameLst>
                                          <p:attrName>style.opacity</p:attrName>
                                        </p:attrNameLst>
                                      </p:cBhvr>
                                      <p:to>
                                        <p:strVal val="0.5"/>
                                      </p:to>
                                    </p:set>
                                    <p:animEffect filter="image" prLst="opacity: 0.5">
                                      <p:cBhvr rctx="IE">
                                        <p:cTn id="66" dur="indefinite"/>
                                        <p:tgtEl>
                                          <p:spTgt spid="5"/>
                                        </p:tgtEl>
                                      </p:cBhvr>
                                    </p:animEffect>
                                  </p:childTnLst>
                                </p:cTn>
                              </p:par>
                            </p:childTnLst>
                          </p:cTn>
                        </p:par>
                        <p:par>
                          <p:cTn id="67" fill="hold">
                            <p:stCondLst>
                              <p:cond delay="1000"/>
                            </p:stCondLst>
                            <p:childTnLst>
                              <p:par>
                                <p:cTn id="68" presetID="22" presetClass="entr" presetSubtype="1" fill="hold" grpId="2"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500"/>
                                        <p:tgtEl>
                                          <p:spTgt spid="13"/>
                                        </p:tgtEl>
                                      </p:cBhvr>
                                    </p:animEffect>
                                  </p:childTnLst>
                                </p:cTn>
                              </p:par>
                            </p:childTnLst>
                          </p:cTn>
                        </p:par>
                        <p:par>
                          <p:cTn id="71" fill="hold">
                            <p:stCondLst>
                              <p:cond delay="1500"/>
                            </p:stCondLst>
                            <p:childTnLst>
                              <p:par>
                                <p:cTn id="72" presetID="9" presetClass="emph" presetSubtype="0" grpId="3" nodeType="afterEffect">
                                  <p:stCondLst>
                                    <p:cond delay="0"/>
                                  </p:stCondLst>
                                  <p:childTnLst>
                                    <p:set>
                                      <p:cBhvr rctx="PPT">
                                        <p:cTn id="73" dur="indefinite"/>
                                        <p:tgtEl>
                                          <p:spTgt spid="10"/>
                                        </p:tgtEl>
                                        <p:attrNameLst>
                                          <p:attrName>style.opacity</p:attrName>
                                        </p:attrNameLst>
                                      </p:cBhvr>
                                      <p:to>
                                        <p:strVal val="0.5"/>
                                      </p:to>
                                    </p:set>
                                    <p:animEffect filter="image" prLst="opacity: 0.5">
                                      <p:cBhvr rctx="IE">
                                        <p:cTn id="74" dur="indefinite"/>
                                        <p:tgtEl>
                                          <p:spTgt spid="10"/>
                                        </p:tgtEl>
                                      </p:cBhvr>
                                    </p:animEffect>
                                  </p:childTnLst>
                                </p:cTn>
                              </p:par>
                            </p:childTnLst>
                          </p:cTn>
                        </p:par>
                        <p:par>
                          <p:cTn id="75" fill="hold">
                            <p:stCondLst>
                              <p:cond delay="1500"/>
                            </p:stCondLst>
                            <p:childTnLst>
                              <p:par>
                                <p:cTn id="76" presetID="22" presetClass="entr" presetSubtype="2" fill="hold" grpId="2"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right)">
                                      <p:cBhvr>
                                        <p:cTn id="78" dur="500"/>
                                        <p:tgtEl>
                                          <p:spTgt spid="14"/>
                                        </p:tgtEl>
                                      </p:cBhvr>
                                    </p:animEffect>
                                  </p:childTnLst>
                                </p:cTn>
                              </p:par>
                            </p:childTnLst>
                          </p:cTn>
                        </p:par>
                        <p:par>
                          <p:cTn id="79" fill="hold">
                            <p:stCondLst>
                              <p:cond delay="2000"/>
                            </p:stCondLst>
                            <p:childTnLst>
                              <p:par>
                                <p:cTn id="80" presetID="9" presetClass="emph" presetSubtype="0" grpId="3" nodeType="afterEffect">
                                  <p:stCondLst>
                                    <p:cond delay="0"/>
                                  </p:stCondLst>
                                  <p:childTnLst>
                                    <p:set>
                                      <p:cBhvr rctx="PPT">
                                        <p:cTn id="81" dur="indefinite"/>
                                        <p:tgtEl>
                                          <p:spTgt spid="13"/>
                                        </p:tgtEl>
                                        <p:attrNameLst>
                                          <p:attrName>style.opacity</p:attrName>
                                        </p:attrNameLst>
                                      </p:cBhvr>
                                      <p:to>
                                        <p:strVal val="0.5"/>
                                      </p:to>
                                    </p:set>
                                    <p:animEffect filter="image" prLst="opacity: 0.5">
                                      <p:cBhvr rctx="IE">
                                        <p:cTn id="82" dur="indefinite"/>
                                        <p:tgtEl>
                                          <p:spTgt spid="13"/>
                                        </p:tgtEl>
                                      </p:cBhvr>
                                    </p:animEffect>
                                  </p:childTnLst>
                                </p:cTn>
                              </p:par>
                            </p:childTnLst>
                          </p:cTn>
                        </p:par>
                        <p:par>
                          <p:cTn id="83" fill="hold">
                            <p:stCondLst>
                              <p:cond delay="2000"/>
                            </p:stCondLst>
                            <p:childTnLst>
                              <p:par>
                                <p:cTn id="84" presetID="22" presetClass="entr" presetSubtype="4" fill="hold" grpId="2"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down)">
                                      <p:cBhvr>
                                        <p:cTn id="86" dur="500"/>
                                        <p:tgtEl>
                                          <p:spTgt spid="15"/>
                                        </p:tgtEl>
                                      </p:cBhvr>
                                    </p:animEffect>
                                  </p:childTnLst>
                                </p:cTn>
                              </p:par>
                            </p:childTnLst>
                          </p:cTn>
                        </p:par>
                        <p:par>
                          <p:cTn id="87" fill="hold">
                            <p:stCondLst>
                              <p:cond delay="2500"/>
                            </p:stCondLst>
                            <p:childTnLst>
                              <p:par>
                                <p:cTn id="88" presetID="9" presetClass="emph" presetSubtype="0" grpId="3" nodeType="afterEffect">
                                  <p:stCondLst>
                                    <p:cond delay="0"/>
                                  </p:stCondLst>
                                  <p:childTnLst>
                                    <p:set>
                                      <p:cBhvr rctx="PPT">
                                        <p:cTn id="89" dur="indefinite"/>
                                        <p:tgtEl>
                                          <p:spTgt spid="14"/>
                                        </p:tgtEl>
                                        <p:attrNameLst>
                                          <p:attrName>style.opacity</p:attrName>
                                        </p:attrNameLst>
                                      </p:cBhvr>
                                      <p:to>
                                        <p:strVal val="0.5"/>
                                      </p:to>
                                    </p:set>
                                    <p:animEffect filter="image" prLst="opacity: 0.5">
                                      <p:cBhvr rctx="IE">
                                        <p:cTn id="90" dur="indefinite"/>
                                        <p:tgtEl>
                                          <p:spTgt spid="14"/>
                                        </p:tgtEl>
                                      </p:cBhvr>
                                    </p:animEffect>
                                  </p:childTnLst>
                                </p:cTn>
                              </p:par>
                            </p:childTnLst>
                          </p:cTn>
                        </p:par>
                        <p:par>
                          <p:cTn id="91" fill="hold">
                            <p:stCondLst>
                              <p:cond delay="2500"/>
                            </p:stCondLst>
                            <p:childTnLst>
                              <p:par>
                                <p:cTn id="92" presetID="22" presetClass="entr" presetSubtype="4" fill="hold" grpId="4" nodeType="after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wipe(down)">
                                      <p:cBhvr>
                                        <p:cTn id="94" dur="500"/>
                                        <p:tgtEl>
                                          <p:spTgt spid="5"/>
                                        </p:tgtEl>
                                      </p:cBhvr>
                                    </p:animEffect>
                                  </p:childTnLst>
                                </p:cTn>
                              </p:par>
                            </p:childTnLst>
                          </p:cTn>
                        </p:par>
                        <p:par>
                          <p:cTn id="95" fill="hold">
                            <p:stCondLst>
                              <p:cond delay="3000"/>
                            </p:stCondLst>
                            <p:childTnLst>
                              <p:par>
                                <p:cTn id="96" presetID="9" presetClass="emph" presetSubtype="0" grpId="3" nodeType="afterEffect">
                                  <p:stCondLst>
                                    <p:cond delay="0"/>
                                  </p:stCondLst>
                                  <p:childTnLst>
                                    <p:set>
                                      <p:cBhvr rctx="PPT">
                                        <p:cTn id="97" dur="indefinite"/>
                                        <p:tgtEl>
                                          <p:spTgt spid="15"/>
                                        </p:tgtEl>
                                        <p:attrNameLst>
                                          <p:attrName>style.opacity</p:attrName>
                                        </p:attrNameLst>
                                      </p:cBhvr>
                                      <p:to>
                                        <p:strVal val="0.5"/>
                                      </p:to>
                                    </p:set>
                                    <p:animEffect filter="image" prLst="opacity: 0.5">
                                      <p:cBhvr rctx="IE">
                                        <p:cTn id="98" dur="indefinite"/>
                                        <p:tgtEl>
                                          <p:spTgt spid="15"/>
                                        </p:tgtEl>
                                      </p:cBhvr>
                                    </p:animEffect>
                                  </p:childTnLst>
                                </p:cTn>
                              </p:par>
                            </p:childTnLst>
                          </p:cTn>
                        </p:par>
                        <p:par>
                          <p:cTn id="99" fill="hold">
                            <p:stCondLst>
                              <p:cond delay="3000"/>
                            </p:stCondLst>
                            <p:childTnLst>
                              <p:par>
                                <p:cTn id="100" presetID="22" presetClass="entr" presetSubtype="8" fill="hold" grpId="4"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left)">
                                      <p:cBhvr>
                                        <p:cTn id="102" dur="500"/>
                                        <p:tgtEl>
                                          <p:spTgt spid="10"/>
                                        </p:tgtEl>
                                      </p:cBhvr>
                                    </p:animEffect>
                                  </p:childTnLst>
                                </p:cTn>
                              </p:par>
                            </p:childTnLst>
                          </p:cTn>
                        </p:par>
                        <p:par>
                          <p:cTn id="103" fill="hold">
                            <p:stCondLst>
                              <p:cond delay="3500"/>
                            </p:stCondLst>
                            <p:childTnLst>
                              <p:par>
                                <p:cTn id="104" presetID="9" presetClass="emph" presetSubtype="0" grpId="5" nodeType="afterEffect">
                                  <p:stCondLst>
                                    <p:cond delay="0"/>
                                  </p:stCondLst>
                                  <p:childTnLst>
                                    <p:set>
                                      <p:cBhvr rctx="PPT">
                                        <p:cTn id="105" dur="indefinite"/>
                                        <p:tgtEl>
                                          <p:spTgt spid="5"/>
                                        </p:tgtEl>
                                        <p:attrNameLst>
                                          <p:attrName>style.opacity</p:attrName>
                                        </p:attrNameLst>
                                      </p:cBhvr>
                                      <p:to>
                                        <p:strVal val="0.5"/>
                                      </p:to>
                                    </p:set>
                                    <p:animEffect filter="image" prLst="opacity: 0.5">
                                      <p:cBhvr rctx="IE">
                                        <p:cTn id="106" dur="indefinite"/>
                                        <p:tgtEl>
                                          <p:spTgt spid="5"/>
                                        </p:tgtEl>
                                      </p:cBhvr>
                                    </p:animEffect>
                                  </p:childTnLst>
                                </p:cTn>
                              </p:par>
                            </p:childTnLst>
                          </p:cTn>
                        </p:par>
                        <p:par>
                          <p:cTn id="107" fill="hold">
                            <p:stCondLst>
                              <p:cond delay="3500"/>
                            </p:stCondLst>
                            <p:childTnLst>
                              <p:par>
                                <p:cTn id="108" presetID="22" presetClass="entr" presetSubtype="1" fill="hold" grpId="4" nodeType="after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up)">
                                      <p:cBhvr>
                                        <p:cTn id="110" dur="500"/>
                                        <p:tgtEl>
                                          <p:spTgt spid="13"/>
                                        </p:tgtEl>
                                      </p:cBhvr>
                                    </p:animEffect>
                                  </p:childTnLst>
                                </p:cTn>
                              </p:par>
                            </p:childTnLst>
                          </p:cTn>
                        </p:par>
                        <p:par>
                          <p:cTn id="111" fill="hold">
                            <p:stCondLst>
                              <p:cond delay="4000"/>
                            </p:stCondLst>
                            <p:childTnLst>
                              <p:par>
                                <p:cTn id="112" presetID="9" presetClass="emph" presetSubtype="0" grpId="5" nodeType="afterEffect">
                                  <p:stCondLst>
                                    <p:cond delay="0"/>
                                  </p:stCondLst>
                                  <p:childTnLst>
                                    <p:set>
                                      <p:cBhvr rctx="PPT">
                                        <p:cTn id="113" dur="indefinite"/>
                                        <p:tgtEl>
                                          <p:spTgt spid="10"/>
                                        </p:tgtEl>
                                        <p:attrNameLst>
                                          <p:attrName>style.opacity</p:attrName>
                                        </p:attrNameLst>
                                      </p:cBhvr>
                                      <p:to>
                                        <p:strVal val="0.5"/>
                                      </p:to>
                                    </p:set>
                                    <p:animEffect filter="image" prLst="opacity: 0.5">
                                      <p:cBhvr rctx="IE">
                                        <p:cTn id="114" dur="indefinite"/>
                                        <p:tgtEl>
                                          <p:spTgt spid="10"/>
                                        </p:tgtEl>
                                      </p:cBhvr>
                                    </p:animEffect>
                                  </p:childTnLst>
                                </p:cTn>
                              </p:par>
                            </p:childTnLst>
                          </p:cTn>
                        </p:par>
                        <p:par>
                          <p:cTn id="115" fill="hold">
                            <p:stCondLst>
                              <p:cond delay="4000"/>
                            </p:stCondLst>
                            <p:childTnLst>
                              <p:par>
                                <p:cTn id="116" presetID="22" presetClass="entr" presetSubtype="2" fill="hold" grpId="4" nodeType="after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wipe(right)">
                                      <p:cBhvr>
                                        <p:cTn id="118" dur="500"/>
                                        <p:tgtEl>
                                          <p:spTgt spid="14"/>
                                        </p:tgtEl>
                                      </p:cBhvr>
                                    </p:animEffect>
                                  </p:childTnLst>
                                </p:cTn>
                              </p:par>
                            </p:childTnLst>
                          </p:cTn>
                        </p:par>
                        <p:par>
                          <p:cTn id="119" fill="hold">
                            <p:stCondLst>
                              <p:cond delay="4500"/>
                            </p:stCondLst>
                            <p:childTnLst>
                              <p:par>
                                <p:cTn id="120" presetID="9" presetClass="emph" presetSubtype="0" grpId="5" nodeType="afterEffect">
                                  <p:stCondLst>
                                    <p:cond delay="0"/>
                                  </p:stCondLst>
                                  <p:childTnLst>
                                    <p:set>
                                      <p:cBhvr rctx="PPT">
                                        <p:cTn id="121" dur="indefinite"/>
                                        <p:tgtEl>
                                          <p:spTgt spid="13"/>
                                        </p:tgtEl>
                                        <p:attrNameLst>
                                          <p:attrName>style.opacity</p:attrName>
                                        </p:attrNameLst>
                                      </p:cBhvr>
                                      <p:to>
                                        <p:strVal val="0.5"/>
                                      </p:to>
                                    </p:set>
                                    <p:animEffect filter="image" prLst="opacity: 0.5">
                                      <p:cBhvr rctx="IE">
                                        <p:cTn id="122" dur="indefinite"/>
                                        <p:tgtEl>
                                          <p:spTgt spid="13"/>
                                        </p:tgtEl>
                                      </p:cBhvr>
                                    </p:animEffect>
                                  </p:childTnLst>
                                </p:cTn>
                              </p:par>
                            </p:childTnLst>
                          </p:cTn>
                        </p:par>
                        <p:par>
                          <p:cTn id="123" fill="hold">
                            <p:stCondLst>
                              <p:cond delay="4500"/>
                            </p:stCondLst>
                            <p:childTnLst>
                              <p:par>
                                <p:cTn id="124" presetID="22" presetClass="entr" presetSubtype="4" fill="hold" grpId="4" nodeType="after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wipe(down)">
                                      <p:cBhvr>
                                        <p:cTn id="126" dur="500"/>
                                        <p:tgtEl>
                                          <p:spTgt spid="15"/>
                                        </p:tgtEl>
                                      </p:cBhvr>
                                    </p:animEffect>
                                  </p:childTnLst>
                                </p:cTn>
                              </p:par>
                            </p:childTnLst>
                          </p:cTn>
                        </p:par>
                        <p:par>
                          <p:cTn id="127" fill="hold">
                            <p:stCondLst>
                              <p:cond delay="5000"/>
                            </p:stCondLst>
                            <p:childTnLst>
                              <p:par>
                                <p:cTn id="128" presetID="9" presetClass="emph" presetSubtype="0" grpId="5" nodeType="afterEffect">
                                  <p:stCondLst>
                                    <p:cond delay="0"/>
                                  </p:stCondLst>
                                  <p:childTnLst>
                                    <p:set>
                                      <p:cBhvr rctx="PPT">
                                        <p:cTn id="129" dur="indefinite"/>
                                        <p:tgtEl>
                                          <p:spTgt spid="14"/>
                                        </p:tgtEl>
                                        <p:attrNameLst>
                                          <p:attrName>style.opacity</p:attrName>
                                        </p:attrNameLst>
                                      </p:cBhvr>
                                      <p:to>
                                        <p:strVal val="0.5"/>
                                      </p:to>
                                    </p:set>
                                    <p:animEffect filter="image" prLst="opacity: 0.5">
                                      <p:cBhvr rctx="IE">
                                        <p:cTn id="130"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5" grpId="2"/>
      <p:bldP spid="5" grpId="3"/>
      <p:bldP spid="5" grpId="4"/>
      <p:bldP spid="5" grpId="5"/>
      <p:bldP spid="10" grpId="0"/>
      <p:bldP spid="10" grpId="1"/>
      <p:bldP spid="10" grpId="2"/>
      <p:bldP spid="10" grpId="3"/>
      <p:bldP spid="10" grpId="4"/>
      <p:bldP spid="10" grpId="5"/>
      <p:bldP spid="13" grpId="0"/>
      <p:bldP spid="13" grpId="1"/>
      <p:bldP spid="13" grpId="2"/>
      <p:bldP spid="13" grpId="3"/>
      <p:bldP spid="13" grpId="4"/>
      <p:bldP spid="13" grpId="5"/>
      <p:bldP spid="14" grpId="0"/>
      <p:bldP spid="14" grpId="1"/>
      <p:bldP spid="14" grpId="2"/>
      <p:bldP spid="14" grpId="3"/>
      <p:bldP spid="14" grpId="4"/>
      <p:bldP spid="14" grpId="5"/>
      <p:bldP spid="15" grpId="0"/>
      <p:bldP spid="15" grpId="1"/>
      <p:bldP spid="15" grpId="2"/>
      <p:bldP spid="15" grpId="3"/>
      <p:bldP spid="15" grpId="4"/>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6" name="TextBox 5"/>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7" name="TextBox 6"/>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2206954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5" name="TextBox 4"/>
          <p:cNvSpPr txBox="1"/>
          <p:nvPr/>
        </p:nvSpPr>
        <p:spPr>
          <a:xfrm>
            <a:off x="474133" y="801511"/>
            <a:ext cx="8229600" cy="600164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Jer. 29:11–14 ~ </a:t>
            </a:r>
            <a:r>
              <a:rPr lang="en-US" sz="3200" baseline="30000" dirty="0">
                <a:effectLst>
                  <a:outerShdw blurRad="38100" dist="38100" dir="2700000" algn="tl">
                    <a:srgbClr val="000000">
                      <a:alpha val="43137"/>
                    </a:srgbClr>
                  </a:outerShdw>
                </a:effectLst>
              </a:rPr>
              <a:t>11 </a:t>
            </a:r>
            <a:r>
              <a:rPr lang="en-US" sz="3200" dirty="0">
                <a:solidFill>
                  <a:schemeClr val="accent6">
                    <a:lumMod val="40000"/>
                    <a:lumOff val="60000"/>
                  </a:schemeClr>
                </a:solidFill>
                <a:effectLst>
                  <a:outerShdw blurRad="38100" dist="38100" dir="2700000" algn="tl">
                    <a:srgbClr val="000000">
                      <a:alpha val="43137"/>
                    </a:srgbClr>
                  </a:outerShdw>
                </a:effectLst>
              </a:rPr>
              <a:t>For I know the thoughts that I think toward you, says the </a:t>
            </a:r>
            <a:r>
              <a:rPr lang="en-US" sz="3200" cap="small" dirty="0">
                <a:solidFill>
                  <a:schemeClr val="accent6">
                    <a:lumMod val="40000"/>
                    <a:lumOff val="60000"/>
                  </a:schemeClr>
                </a:solidFill>
                <a:effectLst>
                  <a:outerShdw blurRad="38100" dist="38100" dir="2700000" algn="tl">
                    <a:srgbClr val="000000">
                      <a:alpha val="43137"/>
                    </a:srgbClr>
                  </a:outerShdw>
                </a:effectLst>
              </a:rPr>
              <a:t>Lord</a:t>
            </a:r>
            <a:r>
              <a:rPr lang="en-US" sz="3200" dirty="0">
                <a:solidFill>
                  <a:schemeClr val="accent6">
                    <a:lumMod val="40000"/>
                    <a:lumOff val="60000"/>
                  </a:schemeClr>
                </a:solidFill>
                <a:effectLst>
                  <a:outerShdw blurRad="38100" dist="38100" dir="2700000" algn="tl">
                    <a:srgbClr val="000000">
                      <a:alpha val="43137"/>
                    </a:srgbClr>
                  </a:outerShdw>
                </a:effectLst>
              </a:rPr>
              <a:t>, thoughts of peace and not of evil, to give you a future and a hope. </a:t>
            </a:r>
            <a:r>
              <a:rPr lang="en-US" sz="3200" baseline="30000" dirty="0">
                <a:effectLst>
                  <a:outerShdw blurRad="38100" dist="38100" dir="2700000" algn="tl">
                    <a:srgbClr val="000000">
                      <a:alpha val="43137"/>
                    </a:srgbClr>
                  </a:outerShdw>
                </a:effectLst>
              </a:rPr>
              <a:t>12 </a:t>
            </a:r>
            <a:r>
              <a:rPr lang="en-US" sz="3200" dirty="0">
                <a:solidFill>
                  <a:schemeClr val="accent6">
                    <a:lumMod val="40000"/>
                    <a:lumOff val="60000"/>
                  </a:schemeClr>
                </a:solidFill>
                <a:effectLst>
                  <a:outerShdw blurRad="38100" dist="38100" dir="2700000" algn="tl">
                    <a:srgbClr val="000000">
                      <a:alpha val="43137"/>
                    </a:srgbClr>
                  </a:outerShdw>
                </a:effectLst>
              </a:rPr>
              <a:t>Then you will call upon Me and go and pray to Me, and I will listen to you. </a:t>
            </a:r>
            <a:r>
              <a:rPr lang="en-US" sz="3200" baseline="30000" dirty="0">
                <a:effectLst>
                  <a:outerShdw blurRad="38100" dist="38100" dir="2700000" algn="tl">
                    <a:srgbClr val="000000">
                      <a:alpha val="43137"/>
                    </a:srgbClr>
                  </a:outerShdw>
                </a:effectLst>
              </a:rPr>
              <a:t>13 </a:t>
            </a:r>
            <a:r>
              <a:rPr lang="en-US" sz="3200" dirty="0">
                <a:solidFill>
                  <a:schemeClr val="accent6">
                    <a:lumMod val="40000"/>
                    <a:lumOff val="60000"/>
                  </a:schemeClr>
                </a:solidFill>
                <a:effectLst>
                  <a:outerShdw blurRad="38100" dist="38100" dir="2700000" algn="tl">
                    <a:srgbClr val="000000">
                      <a:alpha val="43137"/>
                    </a:srgbClr>
                  </a:outerShdw>
                </a:effectLst>
              </a:rPr>
              <a:t>And you will seek Me and find </a:t>
            </a:r>
            <a:r>
              <a:rPr lang="en-US" sz="3200" i="1" dirty="0">
                <a:solidFill>
                  <a:schemeClr val="accent6">
                    <a:lumMod val="40000"/>
                    <a:lumOff val="60000"/>
                  </a:schemeClr>
                </a:solidFill>
                <a:effectLst>
                  <a:outerShdw blurRad="38100" dist="38100" dir="2700000" algn="tl">
                    <a:srgbClr val="000000">
                      <a:alpha val="43137"/>
                    </a:srgbClr>
                  </a:outerShdw>
                </a:effectLst>
              </a:rPr>
              <a:t>Me,</a:t>
            </a:r>
            <a:r>
              <a:rPr lang="en-US" sz="3200" dirty="0">
                <a:solidFill>
                  <a:schemeClr val="accent6">
                    <a:lumMod val="40000"/>
                    <a:lumOff val="60000"/>
                  </a:schemeClr>
                </a:solidFill>
                <a:effectLst>
                  <a:outerShdw blurRad="38100" dist="38100" dir="2700000" algn="tl">
                    <a:srgbClr val="000000">
                      <a:alpha val="43137"/>
                    </a:srgbClr>
                  </a:outerShdw>
                </a:effectLst>
              </a:rPr>
              <a:t> when you search for Me with all your heart.</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14 </a:t>
            </a:r>
            <a:r>
              <a:rPr lang="en-US" sz="3200" dirty="0">
                <a:solidFill>
                  <a:schemeClr val="accent6">
                    <a:lumMod val="40000"/>
                    <a:lumOff val="60000"/>
                  </a:schemeClr>
                </a:solidFill>
                <a:effectLst>
                  <a:outerShdw blurRad="38100" dist="38100" dir="2700000" algn="tl">
                    <a:srgbClr val="000000">
                      <a:alpha val="43137"/>
                    </a:srgbClr>
                  </a:outerShdw>
                </a:effectLst>
              </a:rPr>
              <a:t>I will be found by you, says the </a:t>
            </a:r>
            <a:r>
              <a:rPr lang="en-US" sz="3200" cap="small" dirty="0">
                <a:solidFill>
                  <a:schemeClr val="accent6">
                    <a:lumMod val="40000"/>
                    <a:lumOff val="60000"/>
                  </a:schemeClr>
                </a:solidFill>
                <a:effectLst>
                  <a:outerShdw blurRad="38100" dist="38100" dir="2700000" algn="tl">
                    <a:srgbClr val="000000">
                      <a:alpha val="43137"/>
                    </a:srgbClr>
                  </a:outerShdw>
                </a:effectLst>
              </a:rPr>
              <a:t>Lord</a:t>
            </a:r>
            <a:r>
              <a:rPr lang="en-US" sz="3200" dirty="0">
                <a:solidFill>
                  <a:schemeClr val="accent6">
                    <a:lumMod val="40000"/>
                    <a:lumOff val="60000"/>
                  </a:schemeClr>
                </a:solidFill>
                <a:effectLst>
                  <a:outerShdw blurRad="38100" dist="38100" dir="2700000" algn="tl">
                    <a:srgbClr val="000000">
                      <a:alpha val="43137"/>
                    </a:srgbClr>
                  </a:outerShdw>
                </a:effectLst>
              </a:rPr>
              <a:t>, and I will bring you back from your captivity; I will gather you from all the nations and from all the places where I have driven you, says the </a:t>
            </a:r>
            <a:r>
              <a:rPr lang="en-US" sz="3200" cap="small" dirty="0">
                <a:solidFill>
                  <a:schemeClr val="accent6">
                    <a:lumMod val="40000"/>
                    <a:lumOff val="60000"/>
                  </a:schemeClr>
                </a:solidFill>
                <a:effectLst>
                  <a:outerShdw blurRad="38100" dist="38100" dir="2700000" algn="tl">
                    <a:srgbClr val="000000">
                      <a:alpha val="43137"/>
                    </a:srgbClr>
                  </a:outerShdw>
                </a:effectLst>
              </a:rPr>
              <a:t>Lord</a:t>
            </a:r>
            <a:r>
              <a:rPr lang="en-US" sz="3200" dirty="0">
                <a:solidFill>
                  <a:schemeClr val="accent6">
                    <a:lumMod val="40000"/>
                    <a:lumOff val="60000"/>
                  </a:schemeClr>
                </a:solidFill>
                <a:effectLst>
                  <a:outerShdw blurRad="38100" dist="38100" dir="2700000" algn="tl">
                    <a:srgbClr val="000000">
                      <a:alpha val="43137"/>
                    </a:srgbClr>
                  </a:outerShdw>
                </a:effectLst>
              </a:rPr>
              <a:t>, and I will bring you to the place from which I cause you to be carried away captive. </a:t>
            </a:r>
          </a:p>
        </p:txBody>
      </p:sp>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4072775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5" name="TextBox 4"/>
          <p:cNvSpPr txBox="1"/>
          <p:nvPr/>
        </p:nvSpPr>
        <p:spPr>
          <a:xfrm>
            <a:off x="474133" y="801511"/>
            <a:ext cx="8229600" cy="5509200"/>
          </a:xfrm>
          <a:prstGeom prst="rect">
            <a:avLst/>
          </a:prstGeom>
          <a:noFill/>
        </p:spPr>
        <p:txBody>
          <a:bodyPr wrap="square" rtlCol="0">
            <a:spAutoFit/>
          </a:bodyPr>
          <a:lstStyle/>
          <a:p>
            <a:r>
              <a:rPr lang="en-US" sz="3200" dirty="0">
                <a:solidFill>
                  <a:schemeClr val="accent6">
                    <a:lumMod val="40000"/>
                    <a:lumOff val="60000"/>
                  </a:schemeClr>
                </a:solidFill>
                <a:effectLst>
                  <a:outerShdw blurRad="38100" dist="38100" dir="2700000" algn="tl">
                    <a:srgbClr val="000000">
                      <a:alpha val="43137"/>
                    </a:srgbClr>
                  </a:outerShdw>
                </a:effectLst>
              </a:rPr>
              <a:t>Charles Dickens, </a:t>
            </a:r>
            <a:r>
              <a:rPr lang="en-US" sz="3200" i="1" dirty="0">
                <a:solidFill>
                  <a:schemeClr val="accent6">
                    <a:lumMod val="40000"/>
                    <a:lumOff val="60000"/>
                  </a:schemeClr>
                </a:solidFill>
                <a:effectLst>
                  <a:outerShdw blurRad="38100" dist="38100" dir="2700000" algn="tl">
                    <a:srgbClr val="000000">
                      <a:alpha val="43137"/>
                    </a:srgbClr>
                  </a:outerShdw>
                </a:effectLst>
              </a:rPr>
              <a:t>A Tale of Two Cities</a:t>
            </a:r>
            <a:r>
              <a:rPr lang="en-US" sz="3200" dirty="0">
                <a:solidFill>
                  <a:schemeClr val="accent6">
                    <a:lumMod val="40000"/>
                    <a:lumOff val="60000"/>
                  </a:schemeClr>
                </a:solidFill>
                <a:effectLst>
                  <a:outerShdw blurRad="38100" dist="38100" dir="2700000" algn="tl">
                    <a:srgbClr val="000000">
                      <a:alpha val="43137"/>
                    </a:srgbClr>
                  </a:outerShdw>
                </a:effectLst>
              </a:rPr>
              <a:t> ~ </a:t>
            </a:r>
            <a:r>
              <a:rPr lang="en-US" sz="3200" dirty="0">
                <a:effectLst>
                  <a:outerShdw blurRad="38100" dist="38100" dir="2700000" algn="tl">
                    <a:srgbClr val="000000">
                      <a:alpha val="43137"/>
                    </a:srgbClr>
                  </a:outerShdw>
                </a:effectLst>
              </a:rPr>
              <a:t>"It 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 - in short, the period was so far like the present period, </a:t>
            </a:r>
            <a:endParaRPr lang="en-US" sz="3200" dirty="0">
              <a:solidFill>
                <a:srgbClr val="FFFF00"/>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115590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6" name="TextBox 5"/>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7" name="TextBox 6"/>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175982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5" name="TextBox 4"/>
          <p:cNvSpPr txBox="1"/>
          <p:nvPr/>
        </p:nvSpPr>
        <p:spPr>
          <a:xfrm>
            <a:off x="474133" y="801511"/>
            <a:ext cx="8229600"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that some of its noisiest authorities insisted on its being received, for good or for evil, in the superlative degree of comparison only."</a:t>
            </a:r>
            <a:endParaRPr lang="en-US" sz="3200" dirty="0">
              <a:solidFill>
                <a:srgbClr val="FFFF00"/>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1869433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5" name="TextBox 4"/>
          <p:cNvSpPr txBox="1"/>
          <p:nvPr/>
        </p:nvSpPr>
        <p:spPr>
          <a:xfrm>
            <a:off x="474133" y="801511"/>
            <a:ext cx="8229600" cy="1569660"/>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Abadi MT Condensed Extra Bold" panose="020B0A06030101010103" pitchFamily="34" charset="0"/>
              </a:rPr>
              <a:t>Acts 13:20 ~ </a:t>
            </a:r>
            <a:r>
              <a:rPr lang="en-US" sz="3200" dirty="0" smtClean="0">
                <a:solidFill>
                  <a:srgbClr val="FFFF00"/>
                </a:solidFill>
                <a:effectLst>
                  <a:outerShdw blurRad="38100" dist="38100" dir="2700000" algn="tl">
                    <a:srgbClr val="000000">
                      <a:alpha val="43137"/>
                    </a:srgbClr>
                  </a:outerShdw>
                </a:effectLst>
                <a:latin typeface="Abadi MT Condensed Extra Bold" panose="020B0A06030101010103" pitchFamily="34" charset="0"/>
              </a:rPr>
              <a:t>After </a:t>
            </a:r>
            <a:r>
              <a:rPr lang="en-US" sz="3200" dirty="0">
                <a:solidFill>
                  <a:srgbClr val="FFFF00"/>
                </a:solidFill>
                <a:effectLst>
                  <a:outerShdw blurRad="38100" dist="38100" dir="2700000" algn="tl">
                    <a:srgbClr val="000000">
                      <a:alpha val="43137"/>
                    </a:srgbClr>
                  </a:outerShdw>
                </a:effectLst>
                <a:latin typeface="Abadi MT Condensed Extra Bold" panose="020B0A06030101010103" pitchFamily="34" charset="0"/>
              </a:rPr>
              <a:t>that He gave them judges for about four hundred and fifty years, until Samuel the prophet.</a:t>
            </a:r>
          </a:p>
        </p:txBody>
      </p:sp>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10" name="TextBox 9"/>
          <p:cNvSpPr txBox="1"/>
          <p:nvPr/>
        </p:nvSpPr>
        <p:spPr>
          <a:xfrm>
            <a:off x="677333" y="2317043"/>
            <a:ext cx="8026400" cy="1077218"/>
          </a:xfrm>
          <a:prstGeom prst="rect">
            <a:avLst/>
          </a:prstGeom>
          <a:noFill/>
        </p:spPr>
        <p:txBody>
          <a:bodyPr wrap="square" rtlCol="0">
            <a:spAutoFit/>
          </a:bodyPr>
          <a:lstStyle/>
          <a:p>
            <a:pPr marL="338138" indent="-338138">
              <a:buFont typeface="Arial" panose="020B0604020202020204" pitchFamily="34" charset="0"/>
              <a:buChar char="•"/>
            </a:pPr>
            <a:r>
              <a:rPr lang="en-US" sz="3200" dirty="0">
                <a:effectLst>
                  <a:outerShdw blurRad="38100" dist="38100" dir="2700000" algn="tl">
                    <a:srgbClr val="000000">
                      <a:alpha val="43137"/>
                    </a:srgbClr>
                  </a:outerShdw>
                </a:effectLst>
              </a:rPr>
              <a:t>Hebrew ~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shaphat</a:t>
            </a:r>
            <a:r>
              <a:rPr lang="en-US" sz="3200" i="1" dirty="0">
                <a:effectLst>
                  <a:outerShdw blurRad="38100" dist="38100" dir="2700000" algn="tl">
                    <a:srgbClr val="000000">
                      <a:alpha val="43137"/>
                    </a:srgbClr>
                  </a:outerShdw>
                </a:effectLst>
              </a:rPr>
              <a:t> – to save, deliver or avenge</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5708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pic>
        <p:nvPicPr>
          <p:cNvPr id="6" name="Picture 5"/>
          <p:cNvPicPr>
            <a:picLocks noChangeAspect="1"/>
          </p:cNvPicPr>
          <p:nvPr/>
        </p:nvPicPr>
        <p:blipFill rotWithShape="1">
          <a:blip r:embed="rId3"/>
          <a:srcRect l="27609" t="15700" r="22066" b="17053"/>
          <a:stretch/>
        </p:blipFill>
        <p:spPr>
          <a:xfrm>
            <a:off x="457200" y="830997"/>
            <a:ext cx="7606310" cy="5717054"/>
          </a:xfrm>
          <a:prstGeom prst="rect">
            <a:avLst/>
          </a:prstGeom>
          <a:effectLst>
            <a:softEdge rad="127000"/>
          </a:effectLst>
        </p:spPr>
      </p:pic>
      <p:sp>
        <p:nvSpPr>
          <p:cNvPr id="7" name="Freeform 6"/>
          <p:cNvSpPr/>
          <p:nvPr/>
        </p:nvSpPr>
        <p:spPr>
          <a:xfrm>
            <a:off x="5796366" y="1100380"/>
            <a:ext cx="1467173" cy="2304081"/>
          </a:xfrm>
          <a:custGeom>
            <a:avLst/>
            <a:gdLst>
              <a:gd name="connsiteX0" fmla="*/ 5166 w 1467173"/>
              <a:gd name="connsiteY0" fmla="*/ 1214034 h 2304081"/>
              <a:gd name="connsiteX1" fmla="*/ 5166 w 1467173"/>
              <a:gd name="connsiteY1" fmla="*/ 1162373 h 2304081"/>
              <a:gd name="connsiteX2" fmla="*/ 82658 w 1467173"/>
              <a:gd name="connsiteY2" fmla="*/ 1136542 h 2304081"/>
              <a:gd name="connsiteX3" fmla="*/ 118820 w 1467173"/>
              <a:gd name="connsiteY3" fmla="*/ 1074549 h 2304081"/>
              <a:gd name="connsiteX4" fmla="*/ 123987 w 1467173"/>
              <a:gd name="connsiteY4" fmla="*/ 966061 h 2304081"/>
              <a:gd name="connsiteX5" fmla="*/ 123987 w 1467173"/>
              <a:gd name="connsiteY5" fmla="*/ 898901 h 2304081"/>
              <a:gd name="connsiteX6" fmla="*/ 129153 w 1467173"/>
              <a:gd name="connsiteY6" fmla="*/ 867905 h 2304081"/>
              <a:gd name="connsiteX7" fmla="*/ 123987 w 1467173"/>
              <a:gd name="connsiteY7" fmla="*/ 805912 h 2304081"/>
              <a:gd name="connsiteX8" fmla="*/ 67159 w 1467173"/>
              <a:gd name="connsiteY8" fmla="*/ 769749 h 2304081"/>
              <a:gd name="connsiteX9" fmla="*/ 25831 w 1467173"/>
              <a:gd name="connsiteY9" fmla="*/ 728420 h 2304081"/>
              <a:gd name="connsiteX10" fmla="*/ 72326 w 1467173"/>
              <a:gd name="connsiteY10" fmla="*/ 661261 h 2304081"/>
              <a:gd name="connsiteX11" fmla="*/ 139485 w 1467173"/>
              <a:gd name="connsiteY11" fmla="*/ 588935 h 2304081"/>
              <a:gd name="connsiteX12" fmla="*/ 154983 w 1467173"/>
              <a:gd name="connsiteY12" fmla="*/ 521776 h 2304081"/>
              <a:gd name="connsiteX13" fmla="*/ 41329 w 1467173"/>
              <a:gd name="connsiteY13" fmla="*/ 433952 h 2304081"/>
              <a:gd name="connsiteX14" fmla="*/ 0 w 1467173"/>
              <a:gd name="connsiteY14" fmla="*/ 330630 h 2304081"/>
              <a:gd name="connsiteX15" fmla="*/ 51661 w 1467173"/>
              <a:gd name="connsiteY15" fmla="*/ 268637 h 2304081"/>
              <a:gd name="connsiteX16" fmla="*/ 108488 w 1467173"/>
              <a:gd name="connsiteY16" fmla="*/ 185979 h 2304081"/>
              <a:gd name="connsiteX17" fmla="*/ 30997 w 1467173"/>
              <a:gd name="connsiteY17" fmla="*/ 118820 h 2304081"/>
              <a:gd name="connsiteX18" fmla="*/ 0 w 1467173"/>
              <a:gd name="connsiteY18" fmla="*/ 0 h 2304081"/>
              <a:gd name="connsiteX19" fmla="*/ 439119 w 1467173"/>
              <a:gd name="connsiteY19" fmla="*/ 82657 h 2304081"/>
              <a:gd name="connsiteX20" fmla="*/ 619932 w 1467173"/>
              <a:gd name="connsiteY20" fmla="*/ 206644 h 2304081"/>
              <a:gd name="connsiteX21" fmla="*/ 780081 w 1467173"/>
              <a:gd name="connsiteY21" fmla="*/ 160149 h 2304081"/>
              <a:gd name="connsiteX22" fmla="*/ 862739 w 1467173"/>
              <a:gd name="connsiteY22" fmla="*/ 134318 h 2304081"/>
              <a:gd name="connsiteX23" fmla="*/ 1177871 w 1467173"/>
              <a:gd name="connsiteY23" fmla="*/ 681925 h 2304081"/>
              <a:gd name="connsiteX24" fmla="*/ 1394848 w 1467173"/>
              <a:gd name="connsiteY24" fmla="*/ 1327688 h 2304081"/>
              <a:gd name="connsiteX25" fmla="*/ 1467173 w 1467173"/>
              <a:gd name="connsiteY25" fmla="*/ 1384515 h 2304081"/>
              <a:gd name="connsiteX26" fmla="*/ 1234698 w 1467173"/>
              <a:gd name="connsiteY26" fmla="*/ 1864962 h 2304081"/>
              <a:gd name="connsiteX27" fmla="*/ 1162373 w 1467173"/>
              <a:gd name="connsiteY27" fmla="*/ 1864962 h 2304081"/>
              <a:gd name="connsiteX28" fmla="*/ 1115878 w 1467173"/>
              <a:gd name="connsiteY28" fmla="*/ 1978617 h 2304081"/>
              <a:gd name="connsiteX29" fmla="*/ 1012556 w 1467173"/>
              <a:gd name="connsiteY29" fmla="*/ 2107769 h 2304081"/>
              <a:gd name="connsiteX30" fmla="*/ 950563 w 1467173"/>
              <a:gd name="connsiteY30" fmla="*/ 2174928 h 2304081"/>
              <a:gd name="connsiteX31" fmla="*/ 919566 w 1467173"/>
              <a:gd name="connsiteY31" fmla="*/ 2252420 h 2304081"/>
              <a:gd name="connsiteX32" fmla="*/ 780081 w 1467173"/>
              <a:gd name="connsiteY32" fmla="*/ 2304081 h 2304081"/>
              <a:gd name="connsiteX33" fmla="*/ 743919 w 1467173"/>
              <a:gd name="connsiteY33" fmla="*/ 2164596 h 2304081"/>
              <a:gd name="connsiteX34" fmla="*/ 712922 w 1467173"/>
              <a:gd name="connsiteY34" fmla="*/ 2195593 h 2304081"/>
              <a:gd name="connsiteX35" fmla="*/ 547607 w 1467173"/>
              <a:gd name="connsiteY35" fmla="*/ 2128434 h 2304081"/>
              <a:gd name="connsiteX36" fmla="*/ 470115 w 1467173"/>
              <a:gd name="connsiteY36" fmla="*/ 1839132 h 2304081"/>
              <a:gd name="connsiteX37" fmla="*/ 444285 w 1467173"/>
              <a:gd name="connsiteY37" fmla="*/ 1730644 h 2304081"/>
              <a:gd name="connsiteX38" fmla="*/ 433953 w 1467173"/>
              <a:gd name="connsiteY38" fmla="*/ 1663484 h 2304081"/>
              <a:gd name="connsiteX39" fmla="*/ 392624 w 1467173"/>
              <a:gd name="connsiteY39" fmla="*/ 1544664 h 2304081"/>
              <a:gd name="connsiteX40" fmla="*/ 315132 w 1467173"/>
              <a:gd name="connsiteY40" fmla="*/ 1332854 h 2304081"/>
              <a:gd name="connsiteX41" fmla="*/ 5166 w 1467173"/>
              <a:gd name="connsiteY41" fmla="*/ 1214034 h 2304081"/>
              <a:gd name="connsiteX0" fmla="*/ 5166 w 1467173"/>
              <a:gd name="connsiteY0" fmla="*/ 1214034 h 2304081"/>
              <a:gd name="connsiteX1" fmla="*/ 5166 w 1467173"/>
              <a:gd name="connsiteY1" fmla="*/ 1162373 h 2304081"/>
              <a:gd name="connsiteX2" fmla="*/ 82658 w 1467173"/>
              <a:gd name="connsiteY2" fmla="*/ 1136542 h 2304081"/>
              <a:gd name="connsiteX3" fmla="*/ 118820 w 1467173"/>
              <a:gd name="connsiteY3" fmla="*/ 1074549 h 2304081"/>
              <a:gd name="connsiteX4" fmla="*/ 123987 w 1467173"/>
              <a:gd name="connsiteY4" fmla="*/ 966061 h 2304081"/>
              <a:gd name="connsiteX5" fmla="*/ 123987 w 1467173"/>
              <a:gd name="connsiteY5" fmla="*/ 898901 h 2304081"/>
              <a:gd name="connsiteX6" fmla="*/ 129153 w 1467173"/>
              <a:gd name="connsiteY6" fmla="*/ 867905 h 2304081"/>
              <a:gd name="connsiteX7" fmla="*/ 123987 w 1467173"/>
              <a:gd name="connsiteY7" fmla="*/ 805912 h 2304081"/>
              <a:gd name="connsiteX8" fmla="*/ 67159 w 1467173"/>
              <a:gd name="connsiteY8" fmla="*/ 769749 h 2304081"/>
              <a:gd name="connsiteX9" fmla="*/ 25831 w 1467173"/>
              <a:gd name="connsiteY9" fmla="*/ 728420 h 2304081"/>
              <a:gd name="connsiteX10" fmla="*/ 72326 w 1467173"/>
              <a:gd name="connsiteY10" fmla="*/ 661261 h 2304081"/>
              <a:gd name="connsiteX11" fmla="*/ 139485 w 1467173"/>
              <a:gd name="connsiteY11" fmla="*/ 588935 h 2304081"/>
              <a:gd name="connsiteX12" fmla="*/ 82983 w 1467173"/>
              <a:gd name="connsiteY12" fmla="*/ 521776 h 2304081"/>
              <a:gd name="connsiteX13" fmla="*/ 41329 w 1467173"/>
              <a:gd name="connsiteY13" fmla="*/ 433952 h 2304081"/>
              <a:gd name="connsiteX14" fmla="*/ 0 w 1467173"/>
              <a:gd name="connsiteY14" fmla="*/ 330630 h 2304081"/>
              <a:gd name="connsiteX15" fmla="*/ 51661 w 1467173"/>
              <a:gd name="connsiteY15" fmla="*/ 268637 h 2304081"/>
              <a:gd name="connsiteX16" fmla="*/ 108488 w 1467173"/>
              <a:gd name="connsiteY16" fmla="*/ 185979 h 2304081"/>
              <a:gd name="connsiteX17" fmla="*/ 30997 w 1467173"/>
              <a:gd name="connsiteY17" fmla="*/ 118820 h 2304081"/>
              <a:gd name="connsiteX18" fmla="*/ 0 w 1467173"/>
              <a:gd name="connsiteY18" fmla="*/ 0 h 2304081"/>
              <a:gd name="connsiteX19" fmla="*/ 439119 w 1467173"/>
              <a:gd name="connsiteY19" fmla="*/ 82657 h 2304081"/>
              <a:gd name="connsiteX20" fmla="*/ 619932 w 1467173"/>
              <a:gd name="connsiteY20" fmla="*/ 206644 h 2304081"/>
              <a:gd name="connsiteX21" fmla="*/ 780081 w 1467173"/>
              <a:gd name="connsiteY21" fmla="*/ 160149 h 2304081"/>
              <a:gd name="connsiteX22" fmla="*/ 862739 w 1467173"/>
              <a:gd name="connsiteY22" fmla="*/ 134318 h 2304081"/>
              <a:gd name="connsiteX23" fmla="*/ 1177871 w 1467173"/>
              <a:gd name="connsiteY23" fmla="*/ 681925 h 2304081"/>
              <a:gd name="connsiteX24" fmla="*/ 1394848 w 1467173"/>
              <a:gd name="connsiteY24" fmla="*/ 1327688 h 2304081"/>
              <a:gd name="connsiteX25" fmla="*/ 1467173 w 1467173"/>
              <a:gd name="connsiteY25" fmla="*/ 1384515 h 2304081"/>
              <a:gd name="connsiteX26" fmla="*/ 1234698 w 1467173"/>
              <a:gd name="connsiteY26" fmla="*/ 1864962 h 2304081"/>
              <a:gd name="connsiteX27" fmla="*/ 1162373 w 1467173"/>
              <a:gd name="connsiteY27" fmla="*/ 1864962 h 2304081"/>
              <a:gd name="connsiteX28" fmla="*/ 1115878 w 1467173"/>
              <a:gd name="connsiteY28" fmla="*/ 1978617 h 2304081"/>
              <a:gd name="connsiteX29" fmla="*/ 1012556 w 1467173"/>
              <a:gd name="connsiteY29" fmla="*/ 2107769 h 2304081"/>
              <a:gd name="connsiteX30" fmla="*/ 950563 w 1467173"/>
              <a:gd name="connsiteY30" fmla="*/ 2174928 h 2304081"/>
              <a:gd name="connsiteX31" fmla="*/ 919566 w 1467173"/>
              <a:gd name="connsiteY31" fmla="*/ 2252420 h 2304081"/>
              <a:gd name="connsiteX32" fmla="*/ 780081 w 1467173"/>
              <a:gd name="connsiteY32" fmla="*/ 2304081 h 2304081"/>
              <a:gd name="connsiteX33" fmla="*/ 743919 w 1467173"/>
              <a:gd name="connsiteY33" fmla="*/ 2164596 h 2304081"/>
              <a:gd name="connsiteX34" fmla="*/ 712922 w 1467173"/>
              <a:gd name="connsiteY34" fmla="*/ 2195593 h 2304081"/>
              <a:gd name="connsiteX35" fmla="*/ 547607 w 1467173"/>
              <a:gd name="connsiteY35" fmla="*/ 2128434 h 2304081"/>
              <a:gd name="connsiteX36" fmla="*/ 470115 w 1467173"/>
              <a:gd name="connsiteY36" fmla="*/ 1839132 h 2304081"/>
              <a:gd name="connsiteX37" fmla="*/ 444285 w 1467173"/>
              <a:gd name="connsiteY37" fmla="*/ 1730644 h 2304081"/>
              <a:gd name="connsiteX38" fmla="*/ 433953 w 1467173"/>
              <a:gd name="connsiteY38" fmla="*/ 1663484 h 2304081"/>
              <a:gd name="connsiteX39" fmla="*/ 392624 w 1467173"/>
              <a:gd name="connsiteY39" fmla="*/ 1544664 h 2304081"/>
              <a:gd name="connsiteX40" fmla="*/ 315132 w 1467173"/>
              <a:gd name="connsiteY40" fmla="*/ 1332854 h 2304081"/>
              <a:gd name="connsiteX41" fmla="*/ 5166 w 1467173"/>
              <a:gd name="connsiteY41" fmla="*/ 1214034 h 2304081"/>
              <a:gd name="connsiteX0" fmla="*/ 5166 w 1467173"/>
              <a:gd name="connsiteY0" fmla="*/ 1214034 h 2304081"/>
              <a:gd name="connsiteX1" fmla="*/ 5166 w 1467173"/>
              <a:gd name="connsiteY1" fmla="*/ 1162373 h 2304081"/>
              <a:gd name="connsiteX2" fmla="*/ 82658 w 1467173"/>
              <a:gd name="connsiteY2" fmla="*/ 1136542 h 2304081"/>
              <a:gd name="connsiteX3" fmla="*/ 118820 w 1467173"/>
              <a:gd name="connsiteY3" fmla="*/ 1074549 h 2304081"/>
              <a:gd name="connsiteX4" fmla="*/ 123987 w 1467173"/>
              <a:gd name="connsiteY4" fmla="*/ 966061 h 2304081"/>
              <a:gd name="connsiteX5" fmla="*/ 123987 w 1467173"/>
              <a:gd name="connsiteY5" fmla="*/ 898901 h 2304081"/>
              <a:gd name="connsiteX6" fmla="*/ 129153 w 1467173"/>
              <a:gd name="connsiteY6" fmla="*/ 867905 h 2304081"/>
              <a:gd name="connsiteX7" fmla="*/ 123987 w 1467173"/>
              <a:gd name="connsiteY7" fmla="*/ 805912 h 2304081"/>
              <a:gd name="connsiteX8" fmla="*/ 67159 w 1467173"/>
              <a:gd name="connsiteY8" fmla="*/ 769749 h 2304081"/>
              <a:gd name="connsiteX9" fmla="*/ 25831 w 1467173"/>
              <a:gd name="connsiteY9" fmla="*/ 728420 h 2304081"/>
              <a:gd name="connsiteX10" fmla="*/ 72326 w 1467173"/>
              <a:gd name="connsiteY10" fmla="*/ 661261 h 2304081"/>
              <a:gd name="connsiteX11" fmla="*/ 96285 w 1467173"/>
              <a:gd name="connsiteY11" fmla="*/ 588935 h 2304081"/>
              <a:gd name="connsiteX12" fmla="*/ 82983 w 1467173"/>
              <a:gd name="connsiteY12" fmla="*/ 521776 h 2304081"/>
              <a:gd name="connsiteX13" fmla="*/ 41329 w 1467173"/>
              <a:gd name="connsiteY13" fmla="*/ 433952 h 2304081"/>
              <a:gd name="connsiteX14" fmla="*/ 0 w 1467173"/>
              <a:gd name="connsiteY14" fmla="*/ 330630 h 2304081"/>
              <a:gd name="connsiteX15" fmla="*/ 51661 w 1467173"/>
              <a:gd name="connsiteY15" fmla="*/ 268637 h 2304081"/>
              <a:gd name="connsiteX16" fmla="*/ 108488 w 1467173"/>
              <a:gd name="connsiteY16" fmla="*/ 185979 h 2304081"/>
              <a:gd name="connsiteX17" fmla="*/ 30997 w 1467173"/>
              <a:gd name="connsiteY17" fmla="*/ 118820 h 2304081"/>
              <a:gd name="connsiteX18" fmla="*/ 0 w 1467173"/>
              <a:gd name="connsiteY18" fmla="*/ 0 h 2304081"/>
              <a:gd name="connsiteX19" fmla="*/ 439119 w 1467173"/>
              <a:gd name="connsiteY19" fmla="*/ 82657 h 2304081"/>
              <a:gd name="connsiteX20" fmla="*/ 619932 w 1467173"/>
              <a:gd name="connsiteY20" fmla="*/ 206644 h 2304081"/>
              <a:gd name="connsiteX21" fmla="*/ 780081 w 1467173"/>
              <a:gd name="connsiteY21" fmla="*/ 160149 h 2304081"/>
              <a:gd name="connsiteX22" fmla="*/ 862739 w 1467173"/>
              <a:gd name="connsiteY22" fmla="*/ 134318 h 2304081"/>
              <a:gd name="connsiteX23" fmla="*/ 1177871 w 1467173"/>
              <a:gd name="connsiteY23" fmla="*/ 681925 h 2304081"/>
              <a:gd name="connsiteX24" fmla="*/ 1394848 w 1467173"/>
              <a:gd name="connsiteY24" fmla="*/ 1327688 h 2304081"/>
              <a:gd name="connsiteX25" fmla="*/ 1467173 w 1467173"/>
              <a:gd name="connsiteY25" fmla="*/ 1384515 h 2304081"/>
              <a:gd name="connsiteX26" fmla="*/ 1234698 w 1467173"/>
              <a:gd name="connsiteY26" fmla="*/ 1864962 h 2304081"/>
              <a:gd name="connsiteX27" fmla="*/ 1162373 w 1467173"/>
              <a:gd name="connsiteY27" fmla="*/ 1864962 h 2304081"/>
              <a:gd name="connsiteX28" fmla="*/ 1115878 w 1467173"/>
              <a:gd name="connsiteY28" fmla="*/ 1978617 h 2304081"/>
              <a:gd name="connsiteX29" fmla="*/ 1012556 w 1467173"/>
              <a:gd name="connsiteY29" fmla="*/ 2107769 h 2304081"/>
              <a:gd name="connsiteX30" fmla="*/ 950563 w 1467173"/>
              <a:gd name="connsiteY30" fmla="*/ 2174928 h 2304081"/>
              <a:gd name="connsiteX31" fmla="*/ 919566 w 1467173"/>
              <a:gd name="connsiteY31" fmla="*/ 2252420 h 2304081"/>
              <a:gd name="connsiteX32" fmla="*/ 780081 w 1467173"/>
              <a:gd name="connsiteY32" fmla="*/ 2304081 h 2304081"/>
              <a:gd name="connsiteX33" fmla="*/ 743919 w 1467173"/>
              <a:gd name="connsiteY33" fmla="*/ 2164596 h 2304081"/>
              <a:gd name="connsiteX34" fmla="*/ 712922 w 1467173"/>
              <a:gd name="connsiteY34" fmla="*/ 2195593 h 2304081"/>
              <a:gd name="connsiteX35" fmla="*/ 547607 w 1467173"/>
              <a:gd name="connsiteY35" fmla="*/ 2128434 h 2304081"/>
              <a:gd name="connsiteX36" fmla="*/ 470115 w 1467173"/>
              <a:gd name="connsiteY36" fmla="*/ 1839132 h 2304081"/>
              <a:gd name="connsiteX37" fmla="*/ 444285 w 1467173"/>
              <a:gd name="connsiteY37" fmla="*/ 1730644 h 2304081"/>
              <a:gd name="connsiteX38" fmla="*/ 433953 w 1467173"/>
              <a:gd name="connsiteY38" fmla="*/ 1663484 h 2304081"/>
              <a:gd name="connsiteX39" fmla="*/ 392624 w 1467173"/>
              <a:gd name="connsiteY39" fmla="*/ 1544664 h 2304081"/>
              <a:gd name="connsiteX40" fmla="*/ 315132 w 1467173"/>
              <a:gd name="connsiteY40" fmla="*/ 1332854 h 2304081"/>
              <a:gd name="connsiteX41" fmla="*/ 5166 w 1467173"/>
              <a:gd name="connsiteY41" fmla="*/ 1214034 h 2304081"/>
              <a:gd name="connsiteX0" fmla="*/ 5166 w 1467173"/>
              <a:gd name="connsiteY0" fmla="*/ 1214034 h 2304081"/>
              <a:gd name="connsiteX1" fmla="*/ 5166 w 1467173"/>
              <a:gd name="connsiteY1" fmla="*/ 1162373 h 2304081"/>
              <a:gd name="connsiteX2" fmla="*/ 82658 w 1467173"/>
              <a:gd name="connsiteY2" fmla="*/ 1136542 h 2304081"/>
              <a:gd name="connsiteX3" fmla="*/ 118820 w 1467173"/>
              <a:gd name="connsiteY3" fmla="*/ 1074549 h 2304081"/>
              <a:gd name="connsiteX4" fmla="*/ 123987 w 1467173"/>
              <a:gd name="connsiteY4" fmla="*/ 966061 h 2304081"/>
              <a:gd name="connsiteX5" fmla="*/ 123987 w 1467173"/>
              <a:gd name="connsiteY5" fmla="*/ 898901 h 2304081"/>
              <a:gd name="connsiteX6" fmla="*/ 129153 w 1467173"/>
              <a:gd name="connsiteY6" fmla="*/ 867905 h 2304081"/>
              <a:gd name="connsiteX7" fmla="*/ 123987 w 1467173"/>
              <a:gd name="connsiteY7" fmla="*/ 805912 h 2304081"/>
              <a:gd name="connsiteX8" fmla="*/ 67159 w 1467173"/>
              <a:gd name="connsiteY8" fmla="*/ 769749 h 2304081"/>
              <a:gd name="connsiteX9" fmla="*/ 25831 w 1467173"/>
              <a:gd name="connsiteY9" fmla="*/ 728420 h 2304081"/>
              <a:gd name="connsiteX10" fmla="*/ 50726 w 1467173"/>
              <a:gd name="connsiteY10" fmla="*/ 668461 h 2304081"/>
              <a:gd name="connsiteX11" fmla="*/ 96285 w 1467173"/>
              <a:gd name="connsiteY11" fmla="*/ 588935 h 2304081"/>
              <a:gd name="connsiteX12" fmla="*/ 82983 w 1467173"/>
              <a:gd name="connsiteY12" fmla="*/ 521776 h 2304081"/>
              <a:gd name="connsiteX13" fmla="*/ 41329 w 1467173"/>
              <a:gd name="connsiteY13" fmla="*/ 433952 h 2304081"/>
              <a:gd name="connsiteX14" fmla="*/ 0 w 1467173"/>
              <a:gd name="connsiteY14" fmla="*/ 330630 h 2304081"/>
              <a:gd name="connsiteX15" fmla="*/ 51661 w 1467173"/>
              <a:gd name="connsiteY15" fmla="*/ 268637 h 2304081"/>
              <a:gd name="connsiteX16" fmla="*/ 108488 w 1467173"/>
              <a:gd name="connsiteY16" fmla="*/ 185979 h 2304081"/>
              <a:gd name="connsiteX17" fmla="*/ 30997 w 1467173"/>
              <a:gd name="connsiteY17" fmla="*/ 118820 h 2304081"/>
              <a:gd name="connsiteX18" fmla="*/ 0 w 1467173"/>
              <a:gd name="connsiteY18" fmla="*/ 0 h 2304081"/>
              <a:gd name="connsiteX19" fmla="*/ 439119 w 1467173"/>
              <a:gd name="connsiteY19" fmla="*/ 82657 h 2304081"/>
              <a:gd name="connsiteX20" fmla="*/ 619932 w 1467173"/>
              <a:gd name="connsiteY20" fmla="*/ 206644 h 2304081"/>
              <a:gd name="connsiteX21" fmla="*/ 780081 w 1467173"/>
              <a:gd name="connsiteY21" fmla="*/ 160149 h 2304081"/>
              <a:gd name="connsiteX22" fmla="*/ 862739 w 1467173"/>
              <a:gd name="connsiteY22" fmla="*/ 134318 h 2304081"/>
              <a:gd name="connsiteX23" fmla="*/ 1177871 w 1467173"/>
              <a:gd name="connsiteY23" fmla="*/ 681925 h 2304081"/>
              <a:gd name="connsiteX24" fmla="*/ 1394848 w 1467173"/>
              <a:gd name="connsiteY24" fmla="*/ 1327688 h 2304081"/>
              <a:gd name="connsiteX25" fmla="*/ 1467173 w 1467173"/>
              <a:gd name="connsiteY25" fmla="*/ 1384515 h 2304081"/>
              <a:gd name="connsiteX26" fmla="*/ 1234698 w 1467173"/>
              <a:gd name="connsiteY26" fmla="*/ 1864962 h 2304081"/>
              <a:gd name="connsiteX27" fmla="*/ 1162373 w 1467173"/>
              <a:gd name="connsiteY27" fmla="*/ 1864962 h 2304081"/>
              <a:gd name="connsiteX28" fmla="*/ 1115878 w 1467173"/>
              <a:gd name="connsiteY28" fmla="*/ 1978617 h 2304081"/>
              <a:gd name="connsiteX29" fmla="*/ 1012556 w 1467173"/>
              <a:gd name="connsiteY29" fmla="*/ 2107769 h 2304081"/>
              <a:gd name="connsiteX30" fmla="*/ 950563 w 1467173"/>
              <a:gd name="connsiteY30" fmla="*/ 2174928 h 2304081"/>
              <a:gd name="connsiteX31" fmla="*/ 919566 w 1467173"/>
              <a:gd name="connsiteY31" fmla="*/ 2252420 h 2304081"/>
              <a:gd name="connsiteX32" fmla="*/ 780081 w 1467173"/>
              <a:gd name="connsiteY32" fmla="*/ 2304081 h 2304081"/>
              <a:gd name="connsiteX33" fmla="*/ 743919 w 1467173"/>
              <a:gd name="connsiteY33" fmla="*/ 2164596 h 2304081"/>
              <a:gd name="connsiteX34" fmla="*/ 712922 w 1467173"/>
              <a:gd name="connsiteY34" fmla="*/ 2195593 h 2304081"/>
              <a:gd name="connsiteX35" fmla="*/ 547607 w 1467173"/>
              <a:gd name="connsiteY35" fmla="*/ 2128434 h 2304081"/>
              <a:gd name="connsiteX36" fmla="*/ 470115 w 1467173"/>
              <a:gd name="connsiteY36" fmla="*/ 1839132 h 2304081"/>
              <a:gd name="connsiteX37" fmla="*/ 444285 w 1467173"/>
              <a:gd name="connsiteY37" fmla="*/ 1730644 h 2304081"/>
              <a:gd name="connsiteX38" fmla="*/ 433953 w 1467173"/>
              <a:gd name="connsiteY38" fmla="*/ 1663484 h 2304081"/>
              <a:gd name="connsiteX39" fmla="*/ 392624 w 1467173"/>
              <a:gd name="connsiteY39" fmla="*/ 1544664 h 2304081"/>
              <a:gd name="connsiteX40" fmla="*/ 315132 w 1467173"/>
              <a:gd name="connsiteY40" fmla="*/ 1332854 h 2304081"/>
              <a:gd name="connsiteX41" fmla="*/ 5166 w 1467173"/>
              <a:gd name="connsiteY41" fmla="*/ 1214034 h 2304081"/>
              <a:gd name="connsiteX0" fmla="*/ 5166 w 1467173"/>
              <a:gd name="connsiteY0" fmla="*/ 1214034 h 2304081"/>
              <a:gd name="connsiteX1" fmla="*/ 5166 w 1467173"/>
              <a:gd name="connsiteY1" fmla="*/ 1162373 h 2304081"/>
              <a:gd name="connsiteX2" fmla="*/ 82658 w 1467173"/>
              <a:gd name="connsiteY2" fmla="*/ 1136542 h 2304081"/>
              <a:gd name="connsiteX3" fmla="*/ 118820 w 1467173"/>
              <a:gd name="connsiteY3" fmla="*/ 1074549 h 2304081"/>
              <a:gd name="connsiteX4" fmla="*/ 123987 w 1467173"/>
              <a:gd name="connsiteY4" fmla="*/ 966061 h 2304081"/>
              <a:gd name="connsiteX5" fmla="*/ 123987 w 1467173"/>
              <a:gd name="connsiteY5" fmla="*/ 898901 h 2304081"/>
              <a:gd name="connsiteX6" fmla="*/ 129153 w 1467173"/>
              <a:gd name="connsiteY6" fmla="*/ 867905 h 2304081"/>
              <a:gd name="connsiteX7" fmla="*/ 123987 w 1467173"/>
              <a:gd name="connsiteY7" fmla="*/ 805912 h 2304081"/>
              <a:gd name="connsiteX8" fmla="*/ 67159 w 1467173"/>
              <a:gd name="connsiteY8" fmla="*/ 769749 h 2304081"/>
              <a:gd name="connsiteX9" fmla="*/ 25831 w 1467173"/>
              <a:gd name="connsiteY9" fmla="*/ 728420 h 2304081"/>
              <a:gd name="connsiteX10" fmla="*/ 50726 w 1467173"/>
              <a:gd name="connsiteY10" fmla="*/ 668461 h 2304081"/>
              <a:gd name="connsiteX11" fmla="*/ 96285 w 1467173"/>
              <a:gd name="connsiteY11" fmla="*/ 588935 h 2304081"/>
              <a:gd name="connsiteX12" fmla="*/ 82983 w 1467173"/>
              <a:gd name="connsiteY12" fmla="*/ 521776 h 2304081"/>
              <a:gd name="connsiteX13" fmla="*/ 41329 w 1467173"/>
              <a:gd name="connsiteY13" fmla="*/ 433952 h 2304081"/>
              <a:gd name="connsiteX14" fmla="*/ 0 w 1467173"/>
              <a:gd name="connsiteY14" fmla="*/ 330630 h 2304081"/>
              <a:gd name="connsiteX15" fmla="*/ 51661 w 1467173"/>
              <a:gd name="connsiteY15" fmla="*/ 268637 h 2304081"/>
              <a:gd name="connsiteX16" fmla="*/ 79688 w 1467173"/>
              <a:gd name="connsiteY16" fmla="*/ 185979 h 2304081"/>
              <a:gd name="connsiteX17" fmla="*/ 30997 w 1467173"/>
              <a:gd name="connsiteY17" fmla="*/ 118820 h 2304081"/>
              <a:gd name="connsiteX18" fmla="*/ 0 w 1467173"/>
              <a:gd name="connsiteY18" fmla="*/ 0 h 2304081"/>
              <a:gd name="connsiteX19" fmla="*/ 439119 w 1467173"/>
              <a:gd name="connsiteY19" fmla="*/ 82657 h 2304081"/>
              <a:gd name="connsiteX20" fmla="*/ 619932 w 1467173"/>
              <a:gd name="connsiteY20" fmla="*/ 206644 h 2304081"/>
              <a:gd name="connsiteX21" fmla="*/ 780081 w 1467173"/>
              <a:gd name="connsiteY21" fmla="*/ 160149 h 2304081"/>
              <a:gd name="connsiteX22" fmla="*/ 862739 w 1467173"/>
              <a:gd name="connsiteY22" fmla="*/ 134318 h 2304081"/>
              <a:gd name="connsiteX23" fmla="*/ 1177871 w 1467173"/>
              <a:gd name="connsiteY23" fmla="*/ 681925 h 2304081"/>
              <a:gd name="connsiteX24" fmla="*/ 1394848 w 1467173"/>
              <a:gd name="connsiteY24" fmla="*/ 1327688 h 2304081"/>
              <a:gd name="connsiteX25" fmla="*/ 1467173 w 1467173"/>
              <a:gd name="connsiteY25" fmla="*/ 1384515 h 2304081"/>
              <a:gd name="connsiteX26" fmla="*/ 1234698 w 1467173"/>
              <a:gd name="connsiteY26" fmla="*/ 1864962 h 2304081"/>
              <a:gd name="connsiteX27" fmla="*/ 1162373 w 1467173"/>
              <a:gd name="connsiteY27" fmla="*/ 1864962 h 2304081"/>
              <a:gd name="connsiteX28" fmla="*/ 1115878 w 1467173"/>
              <a:gd name="connsiteY28" fmla="*/ 1978617 h 2304081"/>
              <a:gd name="connsiteX29" fmla="*/ 1012556 w 1467173"/>
              <a:gd name="connsiteY29" fmla="*/ 2107769 h 2304081"/>
              <a:gd name="connsiteX30" fmla="*/ 950563 w 1467173"/>
              <a:gd name="connsiteY30" fmla="*/ 2174928 h 2304081"/>
              <a:gd name="connsiteX31" fmla="*/ 919566 w 1467173"/>
              <a:gd name="connsiteY31" fmla="*/ 2252420 h 2304081"/>
              <a:gd name="connsiteX32" fmla="*/ 780081 w 1467173"/>
              <a:gd name="connsiteY32" fmla="*/ 2304081 h 2304081"/>
              <a:gd name="connsiteX33" fmla="*/ 743919 w 1467173"/>
              <a:gd name="connsiteY33" fmla="*/ 2164596 h 2304081"/>
              <a:gd name="connsiteX34" fmla="*/ 712922 w 1467173"/>
              <a:gd name="connsiteY34" fmla="*/ 2195593 h 2304081"/>
              <a:gd name="connsiteX35" fmla="*/ 547607 w 1467173"/>
              <a:gd name="connsiteY35" fmla="*/ 2128434 h 2304081"/>
              <a:gd name="connsiteX36" fmla="*/ 470115 w 1467173"/>
              <a:gd name="connsiteY36" fmla="*/ 1839132 h 2304081"/>
              <a:gd name="connsiteX37" fmla="*/ 444285 w 1467173"/>
              <a:gd name="connsiteY37" fmla="*/ 1730644 h 2304081"/>
              <a:gd name="connsiteX38" fmla="*/ 433953 w 1467173"/>
              <a:gd name="connsiteY38" fmla="*/ 1663484 h 2304081"/>
              <a:gd name="connsiteX39" fmla="*/ 392624 w 1467173"/>
              <a:gd name="connsiteY39" fmla="*/ 1544664 h 2304081"/>
              <a:gd name="connsiteX40" fmla="*/ 315132 w 1467173"/>
              <a:gd name="connsiteY40" fmla="*/ 1332854 h 2304081"/>
              <a:gd name="connsiteX41" fmla="*/ 5166 w 1467173"/>
              <a:gd name="connsiteY41" fmla="*/ 1214034 h 230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67173" h="2304081">
                <a:moveTo>
                  <a:pt x="5166" y="1214034"/>
                </a:moveTo>
                <a:lnTo>
                  <a:pt x="5166" y="1162373"/>
                </a:lnTo>
                <a:lnTo>
                  <a:pt x="82658" y="1136542"/>
                </a:lnTo>
                <a:lnTo>
                  <a:pt x="118820" y="1074549"/>
                </a:lnTo>
                <a:lnTo>
                  <a:pt x="123987" y="966061"/>
                </a:lnTo>
                <a:lnTo>
                  <a:pt x="123987" y="898901"/>
                </a:lnTo>
                <a:lnTo>
                  <a:pt x="129153" y="867905"/>
                </a:lnTo>
                <a:lnTo>
                  <a:pt x="123987" y="805912"/>
                </a:lnTo>
                <a:lnTo>
                  <a:pt x="67159" y="769749"/>
                </a:lnTo>
                <a:lnTo>
                  <a:pt x="25831" y="728420"/>
                </a:lnTo>
                <a:lnTo>
                  <a:pt x="50726" y="668461"/>
                </a:lnTo>
                <a:lnTo>
                  <a:pt x="96285" y="588935"/>
                </a:lnTo>
                <a:lnTo>
                  <a:pt x="82983" y="521776"/>
                </a:lnTo>
                <a:lnTo>
                  <a:pt x="41329" y="433952"/>
                </a:lnTo>
                <a:lnTo>
                  <a:pt x="0" y="330630"/>
                </a:lnTo>
                <a:lnTo>
                  <a:pt x="51661" y="268637"/>
                </a:lnTo>
                <a:lnTo>
                  <a:pt x="79688" y="185979"/>
                </a:lnTo>
                <a:lnTo>
                  <a:pt x="30997" y="118820"/>
                </a:lnTo>
                <a:lnTo>
                  <a:pt x="0" y="0"/>
                </a:lnTo>
                <a:lnTo>
                  <a:pt x="439119" y="82657"/>
                </a:lnTo>
                <a:lnTo>
                  <a:pt x="619932" y="206644"/>
                </a:lnTo>
                <a:lnTo>
                  <a:pt x="780081" y="160149"/>
                </a:lnTo>
                <a:lnTo>
                  <a:pt x="862739" y="134318"/>
                </a:lnTo>
                <a:lnTo>
                  <a:pt x="1177871" y="681925"/>
                </a:lnTo>
                <a:lnTo>
                  <a:pt x="1394848" y="1327688"/>
                </a:lnTo>
                <a:lnTo>
                  <a:pt x="1467173" y="1384515"/>
                </a:lnTo>
                <a:lnTo>
                  <a:pt x="1234698" y="1864962"/>
                </a:lnTo>
                <a:lnTo>
                  <a:pt x="1162373" y="1864962"/>
                </a:lnTo>
                <a:lnTo>
                  <a:pt x="1115878" y="1978617"/>
                </a:lnTo>
                <a:lnTo>
                  <a:pt x="1012556" y="2107769"/>
                </a:lnTo>
                <a:lnTo>
                  <a:pt x="950563" y="2174928"/>
                </a:lnTo>
                <a:lnTo>
                  <a:pt x="919566" y="2252420"/>
                </a:lnTo>
                <a:lnTo>
                  <a:pt x="780081" y="2304081"/>
                </a:lnTo>
                <a:lnTo>
                  <a:pt x="743919" y="2164596"/>
                </a:lnTo>
                <a:lnTo>
                  <a:pt x="712922" y="2195593"/>
                </a:lnTo>
                <a:lnTo>
                  <a:pt x="547607" y="2128434"/>
                </a:lnTo>
                <a:lnTo>
                  <a:pt x="470115" y="1839132"/>
                </a:lnTo>
                <a:lnTo>
                  <a:pt x="444285" y="1730644"/>
                </a:lnTo>
                <a:lnTo>
                  <a:pt x="433953" y="1663484"/>
                </a:lnTo>
                <a:lnTo>
                  <a:pt x="392624" y="1544664"/>
                </a:lnTo>
                <a:lnTo>
                  <a:pt x="315132" y="1332854"/>
                </a:lnTo>
                <a:lnTo>
                  <a:pt x="5166" y="1214034"/>
                </a:lnTo>
                <a:close/>
              </a:path>
            </a:pathLst>
          </a:custGeom>
          <a:solidFill>
            <a:schemeClr val="accent4">
              <a:lumMod val="60000"/>
              <a:lumOff val="40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3"/>
          <p:cNvSpPr txBox="1">
            <a:spLocks noChangeArrowheads="1"/>
          </p:cNvSpPr>
          <p:nvPr/>
        </p:nvSpPr>
        <p:spPr bwMode="auto">
          <a:xfrm>
            <a:off x="5848351" y="2031287"/>
            <a:ext cx="1431012" cy="338554"/>
          </a:xfrm>
          <a:prstGeom prst="rect">
            <a:avLst/>
          </a:prstGeom>
          <a:noFill/>
          <a:ln w="28575">
            <a:noFill/>
            <a:miter lim="800000"/>
            <a:headEnd/>
            <a:tailEnd/>
          </a:ln>
        </p:spPr>
        <p:txBody>
          <a:bodyPr wrap="square">
            <a:spAutoFit/>
          </a:bodyPr>
          <a:lstStyle/>
          <a:p>
            <a:pP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MANASSEH</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12" name="Freeform 11"/>
          <p:cNvSpPr/>
          <p:nvPr/>
        </p:nvSpPr>
        <p:spPr>
          <a:xfrm>
            <a:off x="5708542" y="2324746"/>
            <a:ext cx="1332855" cy="1911457"/>
          </a:xfrm>
          <a:custGeom>
            <a:avLst/>
            <a:gdLst>
              <a:gd name="connsiteX0" fmla="*/ 0 w 1332855"/>
              <a:gd name="connsiteY0" fmla="*/ 1818468 h 1911457"/>
              <a:gd name="connsiteX1" fmla="*/ 41329 w 1332855"/>
              <a:gd name="connsiteY1" fmla="*/ 1730644 h 1911457"/>
              <a:gd name="connsiteX2" fmla="*/ 5166 w 1332855"/>
              <a:gd name="connsiteY2" fmla="*/ 1658318 h 1911457"/>
              <a:gd name="connsiteX3" fmla="*/ 5166 w 1332855"/>
              <a:gd name="connsiteY3" fmla="*/ 1606657 h 1911457"/>
              <a:gd name="connsiteX4" fmla="*/ 30997 w 1332855"/>
              <a:gd name="connsiteY4" fmla="*/ 1575661 h 1911457"/>
              <a:gd name="connsiteX5" fmla="*/ 46495 w 1332855"/>
              <a:gd name="connsiteY5" fmla="*/ 1518834 h 1911457"/>
              <a:gd name="connsiteX6" fmla="*/ 154983 w 1332855"/>
              <a:gd name="connsiteY6" fmla="*/ 1549830 h 1911457"/>
              <a:gd name="connsiteX7" fmla="*/ 0 w 1332855"/>
              <a:gd name="connsiteY7" fmla="*/ 1400013 h 1911457"/>
              <a:gd name="connsiteX8" fmla="*/ 0 w 1332855"/>
              <a:gd name="connsiteY8" fmla="*/ 1358685 h 1911457"/>
              <a:gd name="connsiteX9" fmla="*/ 20665 w 1332855"/>
              <a:gd name="connsiteY9" fmla="*/ 1307023 h 1911457"/>
              <a:gd name="connsiteX10" fmla="*/ 46495 w 1332855"/>
              <a:gd name="connsiteY10" fmla="*/ 1265695 h 1911457"/>
              <a:gd name="connsiteX11" fmla="*/ 41329 w 1332855"/>
              <a:gd name="connsiteY11" fmla="*/ 1162373 h 1911457"/>
              <a:gd name="connsiteX12" fmla="*/ 61994 w 1332855"/>
              <a:gd name="connsiteY12" fmla="*/ 1069383 h 1911457"/>
              <a:gd name="connsiteX13" fmla="*/ 82658 w 1332855"/>
              <a:gd name="connsiteY13" fmla="*/ 986725 h 1911457"/>
              <a:gd name="connsiteX14" fmla="*/ 82658 w 1332855"/>
              <a:gd name="connsiteY14" fmla="*/ 919566 h 1911457"/>
              <a:gd name="connsiteX15" fmla="*/ 82658 w 1332855"/>
              <a:gd name="connsiteY15" fmla="*/ 826576 h 1911457"/>
              <a:gd name="connsiteX16" fmla="*/ 41329 w 1332855"/>
              <a:gd name="connsiteY16" fmla="*/ 718088 h 1911457"/>
              <a:gd name="connsiteX17" fmla="*/ 67160 w 1332855"/>
              <a:gd name="connsiteY17" fmla="*/ 547607 h 1911457"/>
              <a:gd name="connsiteX18" fmla="*/ 113655 w 1332855"/>
              <a:gd name="connsiteY18" fmla="*/ 428786 h 1911457"/>
              <a:gd name="connsiteX19" fmla="*/ 82658 w 1332855"/>
              <a:gd name="connsiteY19" fmla="*/ 356461 h 1911457"/>
              <a:gd name="connsiteX20" fmla="*/ 123987 w 1332855"/>
              <a:gd name="connsiteY20" fmla="*/ 237640 h 1911457"/>
              <a:gd name="connsiteX21" fmla="*/ 118821 w 1332855"/>
              <a:gd name="connsiteY21" fmla="*/ 191146 h 1911457"/>
              <a:gd name="connsiteX22" fmla="*/ 98156 w 1332855"/>
              <a:gd name="connsiteY22" fmla="*/ 30996 h 1911457"/>
              <a:gd name="connsiteX23" fmla="*/ 98156 w 1332855"/>
              <a:gd name="connsiteY23" fmla="*/ 0 h 1911457"/>
              <a:gd name="connsiteX24" fmla="*/ 382292 w 1332855"/>
              <a:gd name="connsiteY24" fmla="*/ 118820 h 1911457"/>
              <a:gd name="connsiteX25" fmla="*/ 516611 w 1332855"/>
              <a:gd name="connsiteY25" fmla="*/ 428786 h 1911457"/>
              <a:gd name="connsiteX26" fmla="*/ 552773 w 1332855"/>
              <a:gd name="connsiteY26" fmla="*/ 594101 h 1911457"/>
              <a:gd name="connsiteX27" fmla="*/ 588936 w 1332855"/>
              <a:gd name="connsiteY27" fmla="*/ 738752 h 1911457"/>
              <a:gd name="connsiteX28" fmla="*/ 619933 w 1332855"/>
              <a:gd name="connsiteY28" fmla="*/ 898901 h 1911457"/>
              <a:gd name="connsiteX29" fmla="*/ 795580 w 1332855"/>
              <a:gd name="connsiteY29" fmla="*/ 976393 h 1911457"/>
              <a:gd name="connsiteX30" fmla="*/ 826577 w 1332855"/>
              <a:gd name="connsiteY30" fmla="*/ 960895 h 1911457"/>
              <a:gd name="connsiteX31" fmla="*/ 852407 w 1332855"/>
              <a:gd name="connsiteY31" fmla="*/ 1002223 h 1911457"/>
              <a:gd name="connsiteX32" fmla="*/ 873072 w 1332855"/>
              <a:gd name="connsiteY32" fmla="*/ 1090047 h 1911457"/>
              <a:gd name="connsiteX33" fmla="*/ 1012556 w 1332855"/>
              <a:gd name="connsiteY33" fmla="*/ 1038386 h 1911457"/>
              <a:gd name="connsiteX34" fmla="*/ 1069383 w 1332855"/>
              <a:gd name="connsiteY34" fmla="*/ 940230 h 1911457"/>
              <a:gd name="connsiteX35" fmla="*/ 1172705 w 1332855"/>
              <a:gd name="connsiteY35" fmla="*/ 811078 h 1911457"/>
              <a:gd name="connsiteX36" fmla="*/ 1203702 w 1332855"/>
              <a:gd name="connsiteY36" fmla="*/ 759417 h 1911457"/>
              <a:gd name="connsiteX37" fmla="*/ 1255363 w 1332855"/>
              <a:gd name="connsiteY37" fmla="*/ 650929 h 1911457"/>
              <a:gd name="connsiteX38" fmla="*/ 1332855 w 1332855"/>
              <a:gd name="connsiteY38" fmla="*/ 640596 h 1911457"/>
              <a:gd name="connsiteX39" fmla="*/ 1322522 w 1332855"/>
              <a:gd name="connsiteY39" fmla="*/ 1017722 h 1911457"/>
              <a:gd name="connsiteX40" fmla="*/ 1270861 w 1332855"/>
              <a:gd name="connsiteY40" fmla="*/ 1255362 h 1911457"/>
              <a:gd name="connsiteX41" fmla="*/ 1136543 w 1332855"/>
              <a:gd name="connsiteY41" fmla="*/ 1343186 h 1911457"/>
              <a:gd name="connsiteX42" fmla="*/ 1038387 w 1332855"/>
              <a:gd name="connsiteY42" fmla="*/ 1384515 h 1911457"/>
              <a:gd name="connsiteX43" fmla="*/ 945397 w 1332855"/>
              <a:gd name="connsiteY43" fmla="*/ 1405179 h 1911457"/>
              <a:gd name="connsiteX44" fmla="*/ 816244 w 1332855"/>
              <a:gd name="connsiteY44" fmla="*/ 1472339 h 1911457"/>
              <a:gd name="connsiteX45" fmla="*/ 774916 w 1332855"/>
              <a:gd name="connsiteY45" fmla="*/ 1575661 h 1911457"/>
              <a:gd name="connsiteX46" fmla="*/ 805912 w 1332855"/>
              <a:gd name="connsiteY46" fmla="*/ 1725478 h 1911457"/>
              <a:gd name="connsiteX47" fmla="*/ 795580 w 1332855"/>
              <a:gd name="connsiteY47" fmla="*/ 1911457 h 1911457"/>
              <a:gd name="connsiteX48" fmla="*/ 578604 w 1332855"/>
              <a:gd name="connsiteY48" fmla="*/ 1875295 h 1911457"/>
              <a:gd name="connsiteX49" fmla="*/ 413289 w 1332855"/>
              <a:gd name="connsiteY49" fmla="*/ 1906291 h 1911457"/>
              <a:gd name="connsiteX50" fmla="*/ 309966 w 1332855"/>
              <a:gd name="connsiteY50" fmla="*/ 1849464 h 1911457"/>
              <a:gd name="connsiteX51" fmla="*/ 160150 w 1332855"/>
              <a:gd name="connsiteY51" fmla="*/ 1859796 h 1911457"/>
              <a:gd name="connsiteX52" fmla="*/ 0 w 1332855"/>
              <a:gd name="connsiteY52" fmla="*/ 1818468 h 1911457"/>
              <a:gd name="connsiteX0" fmla="*/ 0 w 1332855"/>
              <a:gd name="connsiteY0" fmla="*/ 1818468 h 1911457"/>
              <a:gd name="connsiteX1" fmla="*/ 41329 w 1332855"/>
              <a:gd name="connsiteY1" fmla="*/ 1730644 h 1911457"/>
              <a:gd name="connsiteX2" fmla="*/ 5166 w 1332855"/>
              <a:gd name="connsiteY2" fmla="*/ 1658318 h 1911457"/>
              <a:gd name="connsiteX3" fmla="*/ 5166 w 1332855"/>
              <a:gd name="connsiteY3" fmla="*/ 1606657 h 1911457"/>
              <a:gd name="connsiteX4" fmla="*/ 30997 w 1332855"/>
              <a:gd name="connsiteY4" fmla="*/ 1575661 h 1911457"/>
              <a:gd name="connsiteX5" fmla="*/ 46495 w 1332855"/>
              <a:gd name="connsiteY5" fmla="*/ 1518834 h 1911457"/>
              <a:gd name="connsiteX6" fmla="*/ 37417 w 1332855"/>
              <a:gd name="connsiteY6" fmla="*/ 1504110 h 1911457"/>
              <a:gd name="connsiteX7" fmla="*/ 0 w 1332855"/>
              <a:gd name="connsiteY7" fmla="*/ 1400013 h 1911457"/>
              <a:gd name="connsiteX8" fmla="*/ 0 w 1332855"/>
              <a:gd name="connsiteY8" fmla="*/ 1358685 h 1911457"/>
              <a:gd name="connsiteX9" fmla="*/ 20665 w 1332855"/>
              <a:gd name="connsiteY9" fmla="*/ 1307023 h 1911457"/>
              <a:gd name="connsiteX10" fmla="*/ 46495 w 1332855"/>
              <a:gd name="connsiteY10" fmla="*/ 1265695 h 1911457"/>
              <a:gd name="connsiteX11" fmla="*/ 41329 w 1332855"/>
              <a:gd name="connsiteY11" fmla="*/ 1162373 h 1911457"/>
              <a:gd name="connsiteX12" fmla="*/ 61994 w 1332855"/>
              <a:gd name="connsiteY12" fmla="*/ 1069383 h 1911457"/>
              <a:gd name="connsiteX13" fmla="*/ 82658 w 1332855"/>
              <a:gd name="connsiteY13" fmla="*/ 986725 h 1911457"/>
              <a:gd name="connsiteX14" fmla="*/ 82658 w 1332855"/>
              <a:gd name="connsiteY14" fmla="*/ 919566 h 1911457"/>
              <a:gd name="connsiteX15" fmla="*/ 82658 w 1332855"/>
              <a:gd name="connsiteY15" fmla="*/ 826576 h 1911457"/>
              <a:gd name="connsiteX16" fmla="*/ 41329 w 1332855"/>
              <a:gd name="connsiteY16" fmla="*/ 718088 h 1911457"/>
              <a:gd name="connsiteX17" fmla="*/ 67160 w 1332855"/>
              <a:gd name="connsiteY17" fmla="*/ 547607 h 1911457"/>
              <a:gd name="connsiteX18" fmla="*/ 113655 w 1332855"/>
              <a:gd name="connsiteY18" fmla="*/ 428786 h 1911457"/>
              <a:gd name="connsiteX19" fmla="*/ 82658 w 1332855"/>
              <a:gd name="connsiteY19" fmla="*/ 356461 h 1911457"/>
              <a:gd name="connsiteX20" fmla="*/ 123987 w 1332855"/>
              <a:gd name="connsiteY20" fmla="*/ 237640 h 1911457"/>
              <a:gd name="connsiteX21" fmla="*/ 118821 w 1332855"/>
              <a:gd name="connsiteY21" fmla="*/ 191146 h 1911457"/>
              <a:gd name="connsiteX22" fmla="*/ 98156 w 1332855"/>
              <a:gd name="connsiteY22" fmla="*/ 30996 h 1911457"/>
              <a:gd name="connsiteX23" fmla="*/ 98156 w 1332855"/>
              <a:gd name="connsiteY23" fmla="*/ 0 h 1911457"/>
              <a:gd name="connsiteX24" fmla="*/ 382292 w 1332855"/>
              <a:gd name="connsiteY24" fmla="*/ 118820 h 1911457"/>
              <a:gd name="connsiteX25" fmla="*/ 516611 w 1332855"/>
              <a:gd name="connsiteY25" fmla="*/ 428786 h 1911457"/>
              <a:gd name="connsiteX26" fmla="*/ 552773 w 1332855"/>
              <a:gd name="connsiteY26" fmla="*/ 594101 h 1911457"/>
              <a:gd name="connsiteX27" fmla="*/ 588936 w 1332855"/>
              <a:gd name="connsiteY27" fmla="*/ 738752 h 1911457"/>
              <a:gd name="connsiteX28" fmla="*/ 619933 w 1332855"/>
              <a:gd name="connsiteY28" fmla="*/ 898901 h 1911457"/>
              <a:gd name="connsiteX29" fmla="*/ 795580 w 1332855"/>
              <a:gd name="connsiteY29" fmla="*/ 976393 h 1911457"/>
              <a:gd name="connsiteX30" fmla="*/ 826577 w 1332855"/>
              <a:gd name="connsiteY30" fmla="*/ 960895 h 1911457"/>
              <a:gd name="connsiteX31" fmla="*/ 852407 w 1332855"/>
              <a:gd name="connsiteY31" fmla="*/ 1002223 h 1911457"/>
              <a:gd name="connsiteX32" fmla="*/ 873072 w 1332855"/>
              <a:gd name="connsiteY32" fmla="*/ 1090047 h 1911457"/>
              <a:gd name="connsiteX33" fmla="*/ 1012556 w 1332855"/>
              <a:gd name="connsiteY33" fmla="*/ 1038386 h 1911457"/>
              <a:gd name="connsiteX34" fmla="*/ 1069383 w 1332855"/>
              <a:gd name="connsiteY34" fmla="*/ 940230 h 1911457"/>
              <a:gd name="connsiteX35" fmla="*/ 1172705 w 1332855"/>
              <a:gd name="connsiteY35" fmla="*/ 811078 h 1911457"/>
              <a:gd name="connsiteX36" fmla="*/ 1203702 w 1332855"/>
              <a:gd name="connsiteY36" fmla="*/ 759417 h 1911457"/>
              <a:gd name="connsiteX37" fmla="*/ 1255363 w 1332855"/>
              <a:gd name="connsiteY37" fmla="*/ 650929 h 1911457"/>
              <a:gd name="connsiteX38" fmla="*/ 1332855 w 1332855"/>
              <a:gd name="connsiteY38" fmla="*/ 640596 h 1911457"/>
              <a:gd name="connsiteX39" fmla="*/ 1322522 w 1332855"/>
              <a:gd name="connsiteY39" fmla="*/ 1017722 h 1911457"/>
              <a:gd name="connsiteX40" fmla="*/ 1270861 w 1332855"/>
              <a:gd name="connsiteY40" fmla="*/ 1255362 h 1911457"/>
              <a:gd name="connsiteX41" fmla="*/ 1136543 w 1332855"/>
              <a:gd name="connsiteY41" fmla="*/ 1343186 h 1911457"/>
              <a:gd name="connsiteX42" fmla="*/ 1038387 w 1332855"/>
              <a:gd name="connsiteY42" fmla="*/ 1384515 h 1911457"/>
              <a:gd name="connsiteX43" fmla="*/ 945397 w 1332855"/>
              <a:gd name="connsiteY43" fmla="*/ 1405179 h 1911457"/>
              <a:gd name="connsiteX44" fmla="*/ 816244 w 1332855"/>
              <a:gd name="connsiteY44" fmla="*/ 1472339 h 1911457"/>
              <a:gd name="connsiteX45" fmla="*/ 774916 w 1332855"/>
              <a:gd name="connsiteY45" fmla="*/ 1575661 h 1911457"/>
              <a:gd name="connsiteX46" fmla="*/ 805912 w 1332855"/>
              <a:gd name="connsiteY46" fmla="*/ 1725478 h 1911457"/>
              <a:gd name="connsiteX47" fmla="*/ 795580 w 1332855"/>
              <a:gd name="connsiteY47" fmla="*/ 1911457 h 1911457"/>
              <a:gd name="connsiteX48" fmla="*/ 578604 w 1332855"/>
              <a:gd name="connsiteY48" fmla="*/ 1875295 h 1911457"/>
              <a:gd name="connsiteX49" fmla="*/ 413289 w 1332855"/>
              <a:gd name="connsiteY49" fmla="*/ 1906291 h 1911457"/>
              <a:gd name="connsiteX50" fmla="*/ 309966 w 1332855"/>
              <a:gd name="connsiteY50" fmla="*/ 1849464 h 1911457"/>
              <a:gd name="connsiteX51" fmla="*/ 160150 w 1332855"/>
              <a:gd name="connsiteY51" fmla="*/ 1859796 h 1911457"/>
              <a:gd name="connsiteX52" fmla="*/ 0 w 1332855"/>
              <a:gd name="connsiteY52" fmla="*/ 1818468 h 191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2855" h="1911457">
                <a:moveTo>
                  <a:pt x="0" y="1818468"/>
                </a:moveTo>
                <a:lnTo>
                  <a:pt x="41329" y="1730644"/>
                </a:lnTo>
                <a:lnTo>
                  <a:pt x="5166" y="1658318"/>
                </a:lnTo>
                <a:lnTo>
                  <a:pt x="5166" y="1606657"/>
                </a:lnTo>
                <a:lnTo>
                  <a:pt x="30997" y="1575661"/>
                </a:lnTo>
                <a:lnTo>
                  <a:pt x="46495" y="1518834"/>
                </a:lnTo>
                <a:cubicBezTo>
                  <a:pt x="118440" y="1558076"/>
                  <a:pt x="-35821" y="1504110"/>
                  <a:pt x="37417" y="1504110"/>
                </a:cubicBezTo>
                <a:lnTo>
                  <a:pt x="0" y="1400013"/>
                </a:lnTo>
                <a:lnTo>
                  <a:pt x="0" y="1358685"/>
                </a:lnTo>
                <a:lnTo>
                  <a:pt x="20665" y="1307023"/>
                </a:lnTo>
                <a:lnTo>
                  <a:pt x="46495" y="1265695"/>
                </a:lnTo>
                <a:lnTo>
                  <a:pt x="41329" y="1162373"/>
                </a:lnTo>
                <a:lnTo>
                  <a:pt x="61994" y="1069383"/>
                </a:lnTo>
                <a:lnTo>
                  <a:pt x="82658" y="986725"/>
                </a:lnTo>
                <a:lnTo>
                  <a:pt x="82658" y="919566"/>
                </a:lnTo>
                <a:lnTo>
                  <a:pt x="82658" y="826576"/>
                </a:lnTo>
                <a:lnTo>
                  <a:pt x="41329" y="718088"/>
                </a:lnTo>
                <a:lnTo>
                  <a:pt x="67160" y="547607"/>
                </a:lnTo>
                <a:lnTo>
                  <a:pt x="113655" y="428786"/>
                </a:lnTo>
                <a:lnTo>
                  <a:pt x="82658" y="356461"/>
                </a:lnTo>
                <a:lnTo>
                  <a:pt x="123987" y="237640"/>
                </a:lnTo>
                <a:lnTo>
                  <a:pt x="118821" y="191146"/>
                </a:lnTo>
                <a:lnTo>
                  <a:pt x="98156" y="30996"/>
                </a:lnTo>
                <a:lnTo>
                  <a:pt x="98156" y="0"/>
                </a:lnTo>
                <a:lnTo>
                  <a:pt x="382292" y="118820"/>
                </a:lnTo>
                <a:lnTo>
                  <a:pt x="516611" y="428786"/>
                </a:lnTo>
                <a:lnTo>
                  <a:pt x="552773" y="594101"/>
                </a:lnTo>
                <a:lnTo>
                  <a:pt x="588936" y="738752"/>
                </a:lnTo>
                <a:lnTo>
                  <a:pt x="619933" y="898901"/>
                </a:lnTo>
                <a:lnTo>
                  <a:pt x="795580" y="976393"/>
                </a:lnTo>
                <a:lnTo>
                  <a:pt x="826577" y="960895"/>
                </a:lnTo>
                <a:lnTo>
                  <a:pt x="852407" y="1002223"/>
                </a:lnTo>
                <a:lnTo>
                  <a:pt x="873072" y="1090047"/>
                </a:lnTo>
                <a:lnTo>
                  <a:pt x="1012556" y="1038386"/>
                </a:lnTo>
                <a:lnTo>
                  <a:pt x="1069383" y="940230"/>
                </a:lnTo>
                <a:lnTo>
                  <a:pt x="1172705" y="811078"/>
                </a:lnTo>
                <a:lnTo>
                  <a:pt x="1203702" y="759417"/>
                </a:lnTo>
                <a:lnTo>
                  <a:pt x="1255363" y="650929"/>
                </a:lnTo>
                <a:lnTo>
                  <a:pt x="1332855" y="640596"/>
                </a:lnTo>
                <a:lnTo>
                  <a:pt x="1322522" y="1017722"/>
                </a:lnTo>
                <a:lnTo>
                  <a:pt x="1270861" y="1255362"/>
                </a:lnTo>
                <a:lnTo>
                  <a:pt x="1136543" y="1343186"/>
                </a:lnTo>
                <a:lnTo>
                  <a:pt x="1038387" y="1384515"/>
                </a:lnTo>
                <a:lnTo>
                  <a:pt x="945397" y="1405179"/>
                </a:lnTo>
                <a:lnTo>
                  <a:pt x="816244" y="1472339"/>
                </a:lnTo>
                <a:lnTo>
                  <a:pt x="774916" y="1575661"/>
                </a:lnTo>
                <a:lnTo>
                  <a:pt x="805912" y="1725478"/>
                </a:lnTo>
                <a:lnTo>
                  <a:pt x="795580" y="1911457"/>
                </a:lnTo>
                <a:lnTo>
                  <a:pt x="578604" y="1875295"/>
                </a:lnTo>
                <a:lnTo>
                  <a:pt x="413289" y="1906291"/>
                </a:lnTo>
                <a:lnTo>
                  <a:pt x="309966" y="1849464"/>
                </a:lnTo>
                <a:lnTo>
                  <a:pt x="160150" y="1859796"/>
                </a:lnTo>
                <a:lnTo>
                  <a:pt x="0" y="1818468"/>
                </a:lnTo>
                <a:close/>
              </a:path>
            </a:pathLst>
          </a:custGeom>
          <a:solidFill>
            <a:schemeClr val="accent2">
              <a:lumMod val="60000"/>
              <a:lumOff val="40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3"/>
          <p:cNvSpPr txBox="1">
            <a:spLocks noChangeArrowheads="1"/>
          </p:cNvSpPr>
          <p:nvPr/>
        </p:nvSpPr>
        <p:spPr bwMode="auto">
          <a:xfrm>
            <a:off x="5769187" y="3407687"/>
            <a:ext cx="832731" cy="338138"/>
          </a:xfrm>
          <a:prstGeom prst="rect">
            <a:avLst/>
          </a:prstGeom>
          <a:noFill/>
          <a:ln w="9525">
            <a:noFill/>
            <a:miter lim="800000"/>
            <a:headEnd/>
            <a:tailEnd/>
          </a:ln>
        </p:spPr>
        <p:txBody>
          <a:bodyPr>
            <a:spAutoFit/>
          </a:bodyPr>
          <a:lstStyle/>
          <a:p>
            <a:pPr algn="ct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GAD</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14" name="Freeform 13"/>
          <p:cNvSpPr/>
          <p:nvPr/>
        </p:nvSpPr>
        <p:spPr>
          <a:xfrm>
            <a:off x="5732980" y="4155897"/>
            <a:ext cx="904126" cy="986319"/>
          </a:xfrm>
          <a:custGeom>
            <a:avLst/>
            <a:gdLst>
              <a:gd name="connsiteX0" fmla="*/ 30822 w 904126"/>
              <a:gd name="connsiteY0" fmla="*/ 107878 h 986319"/>
              <a:gd name="connsiteX1" fmla="*/ 51371 w 904126"/>
              <a:gd name="connsiteY1" fmla="*/ 51370 h 986319"/>
              <a:gd name="connsiteX2" fmla="*/ 0 w 904126"/>
              <a:gd name="connsiteY2" fmla="*/ 0 h 986319"/>
              <a:gd name="connsiteX3" fmla="*/ 138701 w 904126"/>
              <a:gd name="connsiteY3" fmla="*/ 25685 h 986319"/>
              <a:gd name="connsiteX4" fmla="*/ 287676 w 904126"/>
              <a:gd name="connsiteY4" fmla="*/ 15411 h 986319"/>
              <a:gd name="connsiteX5" fmla="*/ 410966 w 904126"/>
              <a:gd name="connsiteY5" fmla="*/ 82193 h 986319"/>
              <a:gd name="connsiteX6" fmla="*/ 529119 w 904126"/>
              <a:gd name="connsiteY6" fmla="*/ 46233 h 986319"/>
              <a:gd name="connsiteX7" fmla="*/ 780836 w 904126"/>
              <a:gd name="connsiteY7" fmla="*/ 77056 h 986319"/>
              <a:gd name="connsiteX8" fmla="*/ 827069 w 904126"/>
              <a:gd name="connsiteY8" fmla="*/ 169523 h 986319"/>
              <a:gd name="connsiteX9" fmla="*/ 857892 w 904126"/>
              <a:gd name="connsiteY9" fmla="*/ 277402 h 986319"/>
              <a:gd name="connsiteX10" fmla="*/ 904126 w 904126"/>
              <a:gd name="connsiteY10" fmla="*/ 349321 h 986319"/>
              <a:gd name="connsiteX11" fmla="*/ 878440 w 904126"/>
              <a:gd name="connsiteY11" fmla="*/ 539393 h 986319"/>
              <a:gd name="connsiteX12" fmla="*/ 842481 w 904126"/>
              <a:gd name="connsiteY12" fmla="*/ 636997 h 986319"/>
              <a:gd name="connsiteX13" fmla="*/ 868166 w 904126"/>
              <a:gd name="connsiteY13" fmla="*/ 693505 h 986319"/>
              <a:gd name="connsiteX14" fmla="*/ 801384 w 904126"/>
              <a:gd name="connsiteY14" fmla="*/ 796247 h 986319"/>
              <a:gd name="connsiteX15" fmla="*/ 796247 w 904126"/>
              <a:gd name="connsiteY15" fmla="*/ 934948 h 986319"/>
              <a:gd name="connsiteX16" fmla="*/ 744876 w 904126"/>
              <a:gd name="connsiteY16" fmla="*/ 986319 h 986319"/>
              <a:gd name="connsiteX17" fmla="*/ 616449 w 904126"/>
              <a:gd name="connsiteY17" fmla="*/ 976045 h 986319"/>
              <a:gd name="connsiteX18" fmla="*/ 539393 w 904126"/>
              <a:gd name="connsiteY18" fmla="*/ 821932 h 986319"/>
              <a:gd name="connsiteX19" fmla="*/ 416103 w 904126"/>
              <a:gd name="connsiteY19" fmla="*/ 837343 h 986319"/>
              <a:gd name="connsiteX20" fmla="*/ 349321 w 904126"/>
              <a:gd name="connsiteY20" fmla="*/ 863029 h 986319"/>
              <a:gd name="connsiteX21" fmla="*/ 277402 w 904126"/>
              <a:gd name="connsiteY21" fmla="*/ 852755 h 986319"/>
              <a:gd name="connsiteX22" fmla="*/ 143838 w 904126"/>
              <a:gd name="connsiteY22" fmla="*/ 816795 h 986319"/>
              <a:gd name="connsiteX23" fmla="*/ 41096 w 904126"/>
              <a:gd name="connsiteY23" fmla="*/ 842481 h 986319"/>
              <a:gd name="connsiteX24" fmla="*/ 35959 w 904126"/>
              <a:gd name="connsiteY24" fmla="*/ 780836 h 986319"/>
              <a:gd name="connsiteX25" fmla="*/ 61645 w 904126"/>
              <a:gd name="connsiteY25" fmla="*/ 750013 h 986319"/>
              <a:gd name="connsiteX26" fmla="*/ 35959 w 904126"/>
              <a:gd name="connsiteY26" fmla="*/ 698642 h 986319"/>
              <a:gd name="connsiteX27" fmla="*/ 35959 w 904126"/>
              <a:gd name="connsiteY27" fmla="*/ 575352 h 986319"/>
              <a:gd name="connsiteX28" fmla="*/ 35959 w 904126"/>
              <a:gd name="connsiteY28" fmla="*/ 493159 h 986319"/>
              <a:gd name="connsiteX29" fmla="*/ 61645 w 904126"/>
              <a:gd name="connsiteY29" fmla="*/ 457200 h 986319"/>
              <a:gd name="connsiteX30" fmla="*/ 71919 w 904126"/>
              <a:gd name="connsiteY30" fmla="*/ 421240 h 986319"/>
              <a:gd name="connsiteX31" fmla="*/ 77056 w 904126"/>
              <a:gd name="connsiteY31" fmla="*/ 318499 h 986319"/>
              <a:gd name="connsiteX32" fmla="*/ 92467 w 904126"/>
              <a:gd name="connsiteY32" fmla="*/ 246579 h 986319"/>
              <a:gd name="connsiteX33" fmla="*/ 102741 w 904126"/>
              <a:gd name="connsiteY33" fmla="*/ 205483 h 986319"/>
              <a:gd name="connsiteX34" fmla="*/ 97604 w 904126"/>
              <a:gd name="connsiteY34" fmla="*/ 143838 h 986319"/>
              <a:gd name="connsiteX35" fmla="*/ 30822 w 904126"/>
              <a:gd name="connsiteY35" fmla="*/ 107878 h 986319"/>
              <a:gd name="connsiteX0" fmla="*/ 30822 w 904126"/>
              <a:gd name="connsiteY0" fmla="*/ 107878 h 986319"/>
              <a:gd name="connsiteX1" fmla="*/ 0 w 904126"/>
              <a:gd name="connsiteY1" fmla="*/ 61645 h 986319"/>
              <a:gd name="connsiteX2" fmla="*/ 0 w 904126"/>
              <a:gd name="connsiteY2" fmla="*/ 0 h 986319"/>
              <a:gd name="connsiteX3" fmla="*/ 138701 w 904126"/>
              <a:gd name="connsiteY3" fmla="*/ 25685 h 986319"/>
              <a:gd name="connsiteX4" fmla="*/ 287676 w 904126"/>
              <a:gd name="connsiteY4" fmla="*/ 15411 h 986319"/>
              <a:gd name="connsiteX5" fmla="*/ 410966 w 904126"/>
              <a:gd name="connsiteY5" fmla="*/ 82193 h 986319"/>
              <a:gd name="connsiteX6" fmla="*/ 529119 w 904126"/>
              <a:gd name="connsiteY6" fmla="*/ 46233 h 986319"/>
              <a:gd name="connsiteX7" fmla="*/ 780836 w 904126"/>
              <a:gd name="connsiteY7" fmla="*/ 77056 h 986319"/>
              <a:gd name="connsiteX8" fmla="*/ 827069 w 904126"/>
              <a:gd name="connsiteY8" fmla="*/ 169523 h 986319"/>
              <a:gd name="connsiteX9" fmla="*/ 857892 w 904126"/>
              <a:gd name="connsiteY9" fmla="*/ 277402 h 986319"/>
              <a:gd name="connsiteX10" fmla="*/ 904126 w 904126"/>
              <a:gd name="connsiteY10" fmla="*/ 349321 h 986319"/>
              <a:gd name="connsiteX11" fmla="*/ 878440 w 904126"/>
              <a:gd name="connsiteY11" fmla="*/ 539393 h 986319"/>
              <a:gd name="connsiteX12" fmla="*/ 842481 w 904126"/>
              <a:gd name="connsiteY12" fmla="*/ 636997 h 986319"/>
              <a:gd name="connsiteX13" fmla="*/ 868166 w 904126"/>
              <a:gd name="connsiteY13" fmla="*/ 693505 h 986319"/>
              <a:gd name="connsiteX14" fmla="*/ 801384 w 904126"/>
              <a:gd name="connsiteY14" fmla="*/ 796247 h 986319"/>
              <a:gd name="connsiteX15" fmla="*/ 796247 w 904126"/>
              <a:gd name="connsiteY15" fmla="*/ 934948 h 986319"/>
              <a:gd name="connsiteX16" fmla="*/ 744876 w 904126"/>
              <a:gd name="connsiteY16" fmla="*/ 986319 h 986319"/>
              <a:gd name="connsiteX17" fmla="*/ 616449 w 904126"/>
              <a:gd name="connsiteY17" fmla="*/ 976045 h 986319"/>
              <a:gd name="connsiteX18" fmla="*/ 539393 w 904126"/>
              <a:gd name="connsiteY18" fmla="*/ 821932 h 986319"/>
              <a:gd name="connsiteX19" fmla="*/ 416103 w 904126"/>
              <a:gd name="connsiteY19" fmla="*/ 837343 h 986319"/>
              <a:gd name="connsiteX20" fmla="*/ 349321 w 904126"/>
              <a:gd name="connsiteY20" fmla="*/ 863029 h 986319"/>
              <a:gd name="connsiteX21" fmla="*/ 277402 w 904126"/>
              <a:gd name="connsiteY21" fmla="*/ 852755 h 986319"/>
              <a:gd name="connsiteX22" fmla="*/ 143838 w 904126"/>
              <a:gd name="connsiteY22" fmla="*/ 816795 h 986319"/>
              <a:gd name="connsiteX23" fmla="*/ 41096 w 904126"/>
              <a:gd name="connsiteY23" fmla="*/ 842481 h 986319"/>
              <a:gd name="connsiteX24" fmla="*/ 35959 w 904126"/>
              <a:gd name="connsiteY24" fmla="*/ 780836 h 986319"/>
              <a:gd name="connsiteX25" fmla="*/ 61645 w 904126"/>
              <a:gd name="connsiteY25" fmla="*/ 750013 h 986319"/>
              <a:gd name="connsiteX26" fmla="*/ 35959 w 904126"/>
              <a:gd name="connsiteY26" fmla="*/ 698642 h 986319"/>
              <a:gd name="connsiteX27" fmla="*/ 35959 w 904126"/>
              <a:gd name="connsiteY27" fmla="*/ 575352 h 986319"/>
              <a:gd name="connsiteX28" fmla="*/ 35959 w 904126"/>
              <a:gd name="connsiteY28" fmla="*/ 493159 h 986319"/>
              <a:gd name="connsiteX29" fmla="*/ 61645 w 904126"/>
              <a:gd name="connsiteY29" fmla="*/ 457200 h 986319"/>
              <a:gd name="connsiteX30" fmla="*/ 71919 w 904126"/>
              <a:gd name="connsiteY30" fmla="*/ 421240 h 986319"/>
              <a:gd name="connsiteX31" fmla="*/ 77056 w 904126"/>
              <a:gd name="connsiteY31" fmla="*/ 318499 h 986319"/>
              <a:gd name="connsiteX32" fmla="*/ 92467 w 904126"/>
              <a:gd name="connsiteY32" fmla="*/ 246579 h 986319"/>
              <a:gd name="connsiteX33" fmla="*/ 102741 w 904126"/>
              <a:gd name="connsiteY33" fmla="*/ 205483 h 986319"/>
              <a:gd name="connsiteX34" fmla="*/ 97604 w 904126"/>
              <a:gd name="connsiteY34" fmla="*/ 143838 h 986319"/>
              <a:gd name="connsiteX35" fmla="*/ 30822 w 904126"/>
              <a:gd name="connsiteY35" fmla="*/ 107878 h 986319"/>
              <a:gd name="connsiteX0" fmla="*/ 10274 w 904126"/>
              <a:gd name="connsiteY0" fmla="*/ 128426 h 986319"/>
              <a:gd name="connsiteX1" fmla="*/ 0 w 904126"/>
              <a:gd name="connsiteY1" fmla="*/ 61645 h 986319"/>
              <a:gd name="connsiteX2" fmla="*/ 0 w 904126"/>
              <a:gd name="connsiteY2" fmla="*/ 0 h 986319"/>
              <a:gd name="connsiteX3" fmla="*/ 138701 w 904126"/>
              <a:gd name="connsiteY3" fmla="*/ 25685 h 986319"/>
              <a:gd name="connsiteX4" fmla="*/ 287676 w 904126"/>
              <a:gd name="connsiteY4" fmla="*/ 15411 h 986319"/>
              <a:gd name="connsiteX5" fmla="*/ 410966 w 904126"/>
              <a:gd name="connsiteY5" fmla="*/ 82193 h 986319"/>
              <a:gd name="connsiteX6" fmla="*/ 529119 w 904126"/>
              <a:gd name="connsiteY6" fmla="*/ 46233 h 986319"/>
              <a:gd name="connsiteX7" fmla="*/ 780836 w 904126"/>
              <a:gd name="connsiteY7" fmla="*/ 77056 h 986319"/>
              <a:gd name="connsiteX8" fmla="*/ 827069 w 904126"/>
              <a:gd name="connsiteY8" fmla="*/ 169523 h 986319"/>
              <a:gd name="connsiteX9" fmla="*/ 857892 w 904126"/>
              <a:gd name="connsiteY9" fmla="*/ 277402 h 986319"/>
              <a:gd name="connsiteX10" fmla="*/ 904126 w 904126"/>
              <a:gd name="connsiteY10" fmla="*/ 349321 h 986319"/>
              <a:gd name="connsiteX11" fmla="*/ 878440 w 904126"/>
              <a:gd name="connsiteY11" fmla="*/ 539393 h 986319"/>
              <a:gd name="connsiteX12" fmla="*/ 842481 w 904126"/>
              <a:gd name="connsiteY12" fmla="*/ 636997 h 986319"/>
              <a:gd name="connsiteX13" fmla="*/ 868166 w 904126"/>
              <a:gd name="connsiteY13" fmla="*/ 693505 h 986319"/>
              <a:gd name="connsiteX14" fmla="*/ 801384 w 904126"/>
              <a:gd name="connsiteY14" fmla="*/ 796247 h 986319"/>
              <a:gd name="connsiteX15" fmla="*/ 796247 w 904126"/>
              <a:gd name="connsiteY15" fmla="*/ 934948 h 986319"/>
              <a:gd name="connsiteX16" fmla="*/ 744876 w 904126"/>
              <a:gd name="connsiteY16" fmla="*/ 986319 h 986319"/>
              <a:gd name="connsiteX17" fmla="*/ 616449 w 904126"/>
              <a:gd name="connsiteY17" fmla="*/ 976045 h 986319"/>
              <a:gd name="connsiteX18" fmla="*/ 539393 w 904126"/>
              <a:gd name="connsiteY18" fmla="*/ 821932 h 986319"/>
              <a:gd name="connsiteX19" fmla="*/ 416103 w 904126"/>
              <a:gd name="connsiteY19" fmla="*/ 837343 h 986319"/>
              <a:gd name="connsiteX20" fmla="*/ 349321 w 904126"/>
              <a:gd name="connsiteY20" fmla="*/ 863029 h 986319"/>
              <a:gd name="connsiteX21" fmla="*/ 277402 w 904126"/>
              <a:gd name="connsiteY21" fmla="*/ 852755 h 986319"/>
              <a:gd name="connsiteX22" fmla="*/ 143838 w 904126"/>
              <a:gd name="connsiteY22" fmla="*/ 816795 h 986319"/>
              <a:gd name="connsiteX23" fmla="*/ 41096 w 904126"/>
              <a:gd name="connsiteY23" fmla="*/ 842481 h 986319"/>
              <a:gd name="connsiteX24" fmla="*/ 35959 w 904126"/>
              <a:gd name="connsiteY24" fmla="*/ 780836 h 986319"/>
              <a:gd name="connsiteX25" fmla="*/ 61645 w 904126"/>
              <a:gd name="connsiteY25" fmla="*/ 750013 h 986319"/>
              <a:gd name="connsiteX26" fmla="*/ 35959 w 904126"/>
              <a:gd name="connsiteY26" fmla="*/ 698642 h 986319"/>
              <a:gd name="connsiteX27" fmla="*/ 35959 w 904126"/>
              <a:gd name="connsiteY27" fmla="*/ 575352 h 986319"/>
              <a:gd name="connsiteX28" fmla="*/ 35959 w 904126"/>
              <a:gd name="connsiteY28" fmla="*/ 493159 h 986319"/>
              <a:gd name="connsiteX29" fmla="*/ 61645 w 904126"/>
              <a:gd name="connsiteY29" fmla="*/ 457200 h 986319"/>
              <a:gd name="connsiteX30" fmla="*/ 71919 w 904126"/>
              <a:gd name="connsiteY30" fmla="*/ 421240 h 986319"/>
              <a:gd name="connsiteX31" fmla="*/ 77056 w 904126"/>
              <a:gd name="connsiteY31" fmla="*/ 318499 h 986319"/>
              <a:gd name="connsiteX32" fmla="*/ 92467 w 904126"/>
              <a:gd name="connsiteY32" fmla="*/ 246579 h 986319"/>
              <a:gd name="connsiteX33" fmla="*/ 102741 w 904126"/>
              <a:gd name="connsiteY33" fmla="*/ 205483 h 986319"/>
              <a:gd name="connsiteX34" fmla="*/ 97604 w 904126"/>
              <a:gd name="connsiteY34" fmla="*/ 143838 h 986319"/>
              <a:gd name="connsiteX35" fmla="*/ 10274 w 904126"/>
              <a:gd name="connsiteY35" fmla="*/ 128426 h 98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4126" h="986319">
                <a:moveTo>
                  <a:pt x="10274" y="128426"/>
                </a:moveTo>
                <a:lnTo>
                  <a:pt x="0" y="61645"/>
                </a:lnTo>
                <a:lnTo>
                  <a:pt x="0" y="0"/>
                </a:lnTo>
                <a:lnTo>
                  <a:pt x="138701" y="25685"/>
                </a:lnTo>
                <a:lnTo>
                  <a:pt x="287676" y="15411"/>
                </a:lnTo>
                <a:lnTo>
                  <a:pt x="410966" y="82193"/>
                </a:lnTo>
                <a:lnTo>
                  <a:pt x="529119" y="46233"/>
                </a:lnTo>
                <a:lnTo>
                  <a:pt x="780836" y="77056"/>
                </a:lnTo>
                <a:lnTo>
                  <a:pt x="827069" y="169523"/>
                </a:lnTo>
                <a:lnTo>
                  <a:pt x="857892" y="277402"/>
                </a:lnTo>
                <a:lnTo>
                  <a:pt x="904126" y="349321"/>
                </a:lnTo>
                <a:lnTo>
                  <a:pt x="878440" y="539393"/>
                </a:lnTo>
                <a:lnTo>
                  <a:pt x="842481" y="636997"/>
                </a:lnTo>
                <a:lnTo>
                  <a:pt x="868166" y="693505"/>
                </a:lnTo>
                <a:lnTo>
                  <a:pt x="801384" y="796247"/>
                </a:lnTo>
                <a:lnTo>
                  <a:pt x="796247" y="934948"/>
                </a:lnTo>
                <a:lnTo>
                  <a:pt x="744876" y="986319"/>
                </a:lnTo>
                <a:lnTo>
                  <a:pt x="616449" y="976045"/>
                </a:lnTo>
                <a:lnTo>
                  <a:pt x="539393" y="821932"/>
                </a:lnTo>
                <a:lnTo>
                  <a:pt x="416103" y="837343"/>
                </a:lnTo>
                <a:lnTo>
                  <a:pt x="349321" y="863029"/>
                </a:lnTo>
                <a:lnTo>
                  <a:pt x="277402" y="852755"/>
                </a:lnTo>
                <a:lnTo>
                  <a:pt x="143838" y="816795"/>
                </a:lnTo>
                <a:lnTo>
                  <a:pt x="41096" y="842481"/>
                </a:lnTo>
                <a:lnTo>
                  <a:pt x="35959" y="780836"/>
                </a:lnTo>
                <a:lnTo>
                  <a:pt x="61645" y="750013"/>
                </a:lnTo>
                <a:lnTo>
                  <a:pt x="35959" y="698642"/>
                </a:lnTo>
                <a:lnTo>
                  <a:pt x="35959" y="575352"/>
                </a:lnTo>
                <a:lnTo>
                  <a:pt x="35959" y="493159"/>
                </a:lnTo>
                <a:lnTo>
                  <a:pt x="61645" y="457200"/>
                </a:lnTo>
                <a:lnTo>
                  <a:pt x="71919" y="421240"/>
                </a:lnTo>
                <a:lnTo>
                  <a:pt x="77056" y="318499"/>
                </a:lnTo>
                <a:lnTo>
                  <a:pt x="92467" y="246579"/>
                </a:lnTo>
                <a:lnTo>
                  <a:pt x="102741" y="205483"/>
                </a:lnTo>
                <a:lnTo>
                  <a:pt x="97604" y="143838"/>
                </a:lnTo>
                <a:lnTo>
                  <a:pt x="10274" y="128426"/>
                </a:lnTo>
                <a:close/>
              </a:path>
            </a:pathLst>
          </a:custGeom>
          <a:solidFill>
            <a:schemeClr val="accent6">
              <a:lumMod val="60000"/>
              <a:lumOff val="40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3"/>
          <p:cNvSpPr txBox="1">
            <a:spLocks noChangeArrowheads="1"/>
          </p:cNvSpPr>
          <p:nvPr/>
        </p:nvSpPr>
        <p:spPr bwMode="auto">
          <a:xfrm>
            <a:off x="5646970" y="4409687"/>
            <a:ext cx="1108364" cy="338138"/>
          </a:xfrm>
          <a:prstGeom prst="rect">
            <a:avLst/>
          </a:prstGeom>
          <a:noFill/>
          <a:ln w="9525">
            <a:noFill/>
            <a:miter lim="800000"/>
            <a:headEnd/>
            <a:tailEnd/>
          </a:ln>
        </p:spPr>
        <p:txBody>
          <a:bodyPr>
            <a:spAutoFit/>
          </a:bodyPr>
          <a:lstStyle/>
          <a:p>
            <a:pPr algn="ct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REUBEN</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16" name="Freeform 15"/>
          <p:cNvSpPr/>
          <p:nvPr/>
        </p:nvSpPr>
        <p:spPr>
          <a:xfrm>
            <a:off x="3248004" y="3741307"/>
            <a:ext cx="2430633" cy="2702863"/>
          </a:xfrm>
          <a:custGeom>
            <a:avLst/>
            <a:gdLst>
              <a:gd name="connsiteX0" fmla="*/ 2245659 w 2245659"/>
              <a:gd name="connsiteY0" fmla="*/ 1990165 h 2756647"/>
              <a:gd name="connsiteX1" fmla="*/ 2245659 w 2245659"/>
              <a:gd name="connsiteY1" fmla="*/ 2104465 h 2756647"/>
              <a:gd name="connsiteX2" fmla="*/ 2091018 w 2245659"/>
              <a:gd name="connsiteY2" fmla="*/ 2198594 h 2756647"/>
              <a:gd name="connsiteX3" fmla="*/ 1916206 w 2245659"/>
              <a:gd name="connsiteY3" fmla="*/ 2286000 h 2756647"/>
              <a:gd name="connsiteX4" fmla="*/ 1768288 w 2245659"/>
              <a:gd name="connsiteY4" fmla="*/ 2407024 h 2756647"/>
              <a:gd name="connsiteX5" fmla="*/ 1593477 w 2245659"/>
              <a:gd name="connsiteY5" fmla="*/ 2568388 h 2756647"/>
              <a:gd name="connsiteX6" fmla="*/ 1492624 w 2245659"/>
              <a:gd name="connsiteY6" fmla="*/ 2615453 h 2756647"/>
              <a:gd name="connsiteX7" fmla="*/ 1351429 w 2245659"/>
              <a:gd name="connsiteY7" fmla="*/ 2743200 h 2756647"/>
              <a:gd name="connsiteX8" fmla="*/ 1311088 w 2245659"/>
              <a:gd name="connsiteY8" fmla="*/ 2756647 h 2756647"/>
              <a:gd name="connsiteX9" fmla="*/ 813547 w 2245659"/>
              <a:gd name="connsiteY9" fmla="*/ 2359959 h 2756647"/>
              <a:gd name="connsiteX10" fmla="*/ 665629 w 2245659"/>
              <a:gd name="connsiteY10" fmla="*/ 2111188 h 2756647"/>
              <a:gd name="connsiteX11" fmla="*/ 571500 w 2245659"/>
              <a:gd name="connsiteY11" fmla="*/ 2124635 h 2756647"/>
              <a:gd name="connsiteX12" fmla="*/ 342900 w 2245659"/>
              <a:gd name="connsiteY12" fmla="*/ 1835524 h 2756647"/>
              <a:gd name="connsiteX13" fmla="*/ 201706 w 2245659"/>
              <a:gd name="connsiteY13" fmla="*/ 1788459 h 2756647"/>
              <a:gd name="connsiteX14" fmla="*/ 0 w 2245659"/>
              <a:gd name="connsiteY14" fmla="*/ 1593477 h 2756647"/>
              <a:gd name="connsiteX15" fmla="*/ 322729 w 2245659"/>
              <a:gd name="connsiteY15" fmla="*/ 1331259 h 2756647"/>
              <a:gd name="connsiteX16" fmla="*/ 443753 w 2245659"/>
              <a:gd name="connsiteY16" fmla="*/ 1190065 h 2756647"/>
              <a:gd name="connsiteX17" fmla="*/ 544606 w 2245659"/>
              <a:gd name="connsiteY17" fmla="*/ 1082488 h 2756647"/>
              <a:gd name="connsiteX18" fmla="*/ 638735 w 2245659"/>
              <a:gd name="connsiteY18" fmla="*/ 880782 h 2756647"/>
              <a:gd name="connsiteX19" fmla="*/ 773206 w 2245659"/>
              <a:gd name="connsiteY19" fmla="*/ 726141 h 2756647"/>
              <a:gd name="connsiteX20" fmla="*/ 914400 w 2245659"/>
              <a:gd name="connsiteY20" fmla="*/ 416859 h 2756647"/>
              <a:gd name="connsiteX21" fmla="*/ 1008529 w 2245659"/>
              <a:gd name="connsiteY21" fmla="*/ 275665 h 2756647"/>
              <a:gd name="connsiteX22" fmla="*/ 1048871 w 2245659"/>
              <a:gd name="connsiteY22" fmla="*/ 161365 h 2756647"/>
              <a:gd name="connsiteX23" fmla="*/ 1075765 w 2245659"/>
              <a:gd name="connsiteY23" fmla="*/ 53788 h 2756647"/>
              <a:gd name="connsiteX24" fmla="*/ 1089212 w 2245659"/>
              <a:gd name="connsiteY24" fmla="*/ 0 h 2756647"/>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127761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26" fmla="*/ 1190065 w 2245659"/>
              <a:gd name="connsiteY26" fmla="*/ 215167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26" fmla="*/ 1465729 w 2245659"/>
              <a:gd name="connsiteY26" fmla="*/ 289126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26" fmla="*/ 1465729 w 2245659"/>
              <a:gd name="connsiteY26" fmla="*/ 289126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26" fmla="*/ 1465729 w 2245659"/>
              <a:gd name="connsiteY26" fmla="*/ 289126 h 2702873"/>
              <a:gd name="connsiteX27" fmla="*/ 1465729 w 2245659"/>
              <a:gd name="connsiteY27" fmla="*/ 302573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26" fmla="*/ 1465729 w 2245659"/>
              <a:gd name="connsiteY26" fmla="*/ 289126 h 2702873"/>
              <a:gd name="connsiteX27" fmla="*/ 1613647 w 2245659"/>
              <a:gd name="connsiteY27" fmla="*/ 531173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26" fmla="*/ 1465729 w 2245659"/>
              <a:gd name="connsiteY26" fmla="*/ 289126 h 2702873"/>
              <a:gd name="connsiteX27" fmla="*/ 1613647 w 2245659"/>
              <a:gd name="connsiteY27" fmla="*/ 531173 h 2702873"/>
              <a:gd name="connsiteX28" fmla="*/ 1613647 w 2245659"/>
              <a:gd name="connsiteY28" fmla="*/ 511003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26" fmla="*/ 1465729 w 2245659"/>
              <a:gd name="connsiteY26" fmla="*/ 289126 h 2702873"/>
              <a:gd name="connsiteX27" fmla="*/ 1613647 w 2245659"/>
              <a:gd name="connsiteY27" fmla="*/ 531173 h 2702873"/>
              <a:gd name="connsiteX28" fmla="*/ 1862417 w 2245659"/>
              <a:gd name="connsiteY28" fmla="*/ 430321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26" fmla="*/ 1465729 w 2245659"/>
              <a:gd name="connsiteY26" fmla="*/ 289126 h 2702873"/>
              <a:gd name="connsiteX27" fmla="*/ 1613647 w 2245659"/>
              <a:gd name="connsiteY27" fmla="*/ 531173 h 2702873"/>
              <a:gd name="connsiteX28" fmla="*/ 1862417 w 2245659"/>
              <a:gd name="connsiteY28" fmla="*/ 430321 h 2702873"/>
              <a:gd name="connsiteX29" fmla="*/ 1869141 w 2245659"/>
              <a:gd name="connsiteY29" fmla="*/ 423597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26" fmla="*/ 1465729 w 2245659"/>
              <a:gd name="connsiteY26" fmla="*/ 289126 h 2702873"/>
              <a:gd name="connsiteX27" fmla="*/ 1613647 w 2245659"/>
              <a:gd name="connsiteY27" fmla="*/ 531173 h 2702873"/>
              <a:gd name="connsiteX28" fmla="*/ 1862417 w 2245659"/>
              <a:gd name="connsiteY28" fmla="*/ 430321 h 2702873"/>
              <a:gd name="connsiteX29" fmla="*/ 1983441 w 2245659"/>
              <a:gd name="connsiteY29" fmla="*/ 504279 h 2702873"/>
              <a:gd name="connsiteX0" fmla="*/ 2245659 w 2245659"/>
              <a:gd name="connsiteY0" fmla="*/ 1936391 h 2702873"/>
              <a:gd name="connsiteX1" fmla="*/ 2245659 w 2245659"/>
              <a:gd name="connsiteY1" fmla="*/ 2050691 h 2702873"/>
              <a:gd name="connsiteX2" fmla="*/ 2091018 w 2245659"/>
              <a:gd name="connsiteY2" fmla="*/ 2144820 h 2702873"/>
              <a:gd name="connsiteX3" fmla="*/ 1916206 w 2245659"/>
              <a:gd name="connsiteY3" fmla="*/ 2232226 h 2702873"/>
              <a:gd name="connsiteX4" fmla="*/ 1768288 w 2245659"/>
              <a:gd name="connsiteY4" fmla="*/ 2353250 h 2702873"/>
              <a:gd name="connsiteX5" fmla="*/ 1593477 w 2245659"/>
              <a:gd name="connsiteY5" fmla="*/ 2514614 h 2702873"/>
              <a:gd name="connsiteX6" fmla="*/ 1492624 w 2245659"/>
              <a:gd name="connsiteY6" fmla="*/ 2561679 h 2702873"/>
              <a:gd name="connsiteX7" fmla="*/ 1351429 w 2245659"/>
              <a:gd name="connsiteY7" fmla="*/ 2689426 h 2702873"/>
              <a:gd name="connsiteX8" fmla="*/ 1311088 w 2245659"/>
              <a:gd name="connsiteY8" fmla="*/ 2702873 h 2702873"/>
              <a:gd name="connsiteX9" fmla="*/ 813547 w 2245659"/>
              <a:gd name="connsiteY9" fmla="*/ 2306185 h 2702873"/>
              <a:gd name="connsiteX10" fmla="*/ 665629 w 2245659"/>
              <a:gd name="connsiteY10" fmla="*/ 2057414 h 2702873"/>
              <a:gd name="connsiteX11" fmla="*/ 571500 w 2245659"/>
              <a:gd name="connsiteY11" fmla="*/ 2070861 h 2702873"/>
              <a:gd name="connsiteX12" fmla="*/ 342900 w 2245659"/>
              <a:gd name="connsiteY12" fmla="*/ 1781750 h 2702873"/>
              <a:gd name="connsiteX13" fmla="*/ 201706 w 2245659"/>
              <a:gd name="connsiteY13" fmla="*/ 1734685 h 2702873"/>
              <a:gd name="connsiteX14" fmla="*/ 0 w 2245659"/>
              <a:gd name="connsiteY14" fmla="*/ 1539703 h 2702873"/>
              <a:gd name="connsiteX15" fmla="*/ 322729 w 2245659"/>
              <a:gd name="connsiteY15" fmla="*/ 1277485 h 2702873"/>
              <a:gd name="connsiteX16" fmla="*/ 443753 w 2245659"/>
              <a:gd name="connsiteY16" fmla="*/ 1136291 h 2702873"/>
              <a:gd name="connsiteX17" fmla="*/ 544606 w 2245659"/>
              <a:gd name="connsiteY17" fmla="*/ 1028714 h 2702873"/>
              <a:gd name="connsiteX18" fmla="*/ 638735 w 2245659"/>
              <a:gd name="connsiteY18" fmla="*/ 827008 h 2702873"/>
              <a:gd name="connsiteX19" fmla="*/ 773206 w 2245659"/>
              <a:gd name="connsiteY19" fmla="*/ 672367 h 2702873"/>
              <a:gd name="connsiteX20" fmla="*/ 914400 w 2245659"/>
              <a:gd name="connsiteY20" fmla="*/ 363085 h 2702873"/>
              <a:gd name="connsiteX21" fmla="*/ 1008529 w 2245659"/>
              <a:gd name="connsiteY21" fmla="*/ 221891 h 2702873"/>
              <a:gd name="connsiteX22" fmla="*/ 1048871 w 2245659"/>
              <a:gd name="connsiteY22" fmla="*/ 107591 h 2702873"/>
              <a:gd name="connsiteX23" fmla="*/ 1075765 w 2245659"/>
              <a:gd name="connsiteY23" fmla="*/ 14 h 2702873"/>
              <a:gd name="connsiteX24" fmla="*/ 1216959 w 2245659"/>
              <a:gd name="connsiteY24" fmla="*/ 100867 h 2702873"/>
              <a:gd name="connsiteX25" fmla="*/ 1216959 w 2245659"/>
              <a:gd name="connsiteY25" fmla="*/ 215167 h 2702873"/>
              <a:gd name="connsiteX26" fmla="*/ 1465729 w 2245659"/>
              <a:gd name="connsiteY26" fmla="*/ 289126 h 2702873"/>
              <a:gd name="connsiteX27" fmla="*/ 1613647 w 2245659"/>
              <a:gd name="connsiteY27" fmla="*/ 531173 h 2702873"/>
              <a:gd name="connsiteX28" fmla="*/ 1862417 w 2245659"/>
              <a:gd name="connsiteY28" fmla="*/ 430321 h 2702873"/>
              <a:gd name="connsiteX29" fmla="*/ 1983441 w 2245659"/>
              <a:gd name="connsiteY29" fmla="*/ 504279 h 2702873"/>
              <a:gd name="connsiteX30" fmla="*/ 1969994 w 2245659"/>
              <a:gd name="connsiteY30" fmla="*/ 531173 h 2702873"/>
              <a:gd name="connsiteX0" fmla="*/ 2245659 w 2272574"/>
              <a:gd name="connsiteY0" fmla="*/ 1936391 h 2702873"/>
              <a:gd name="connsiteX1" fmla="*/ 2245659 w 2272574"/>
              <a:gd name="connsiteY1" fmla="*/ 2050691 h 2702873"/>
              <a:gd name="connsiteX2" fmla="*/ 2091018 w 2272574"/>
              <a:gd name="connsiteY2" fmla="*/ 2144820 h 2702873"/>
              <a:gd name="connsiteX3" fmla="*/ 1916206 w 2272574"/>
              <a:gd name="connsiteY3" fmla="*/ 2232226 h 2702873"/>
              <a:gd name="connsiteX4" fmla="*/ 1768288 w 2272574"/>
              <a:gd name="connsiteY4" fmla="*/ 2353250 h 2702873"/>
              <a:gd name="connsiteX5" fmla="*/ 1593477 w 2272574"/>
              <a:gd name="connsiteY5" fmla="*/ 2514614 h 2702873"/>
              <a:gd name="connsiteX6" fmla="*/ 1492624 w 2272574"/>
              <a:gd name="connsiteY6" fmla="*/ 2561679 h 2702873"/>
              <a:gd name="connsiteX7" fmla="*/ 1351429 w 2272574"/>
              <a:gd name="connsiteY7" fmla="*/ 2689426 h 2702873"/>
              <a:gd name="connsiteX8" fmla="*/ 1311088 w 2272574"/>
              <a:gd name="connsiteY8" fmla="*/ 2702873 h 2702873"/>
              <a:gd name="connsiteX9" fmla="*/ 813547 w 2272574"/>
              <a:gd name="connsiteY9" fmla="*/ 2306185 h 2702873"/>
              <a:gd name="connsiteX10" fmla="*/ 665629 w 2272574"/>
              <a:gd name="connsiteY10" fmla="*/ 2057414 h 2702873"/>
              <a:gd name="connsiteX11" fmla="*/ 571500 w 2272574"/>
              <a:gd name="connsiteY11" fmla="*/ 2070861 h 2702873"/>
              <a:gd name="connsiteX12" fmla="*/ 342900 w 2272574"/>
              <a:gd name="connsiteY12" fmla="*/ 1781750 h 2702873"/>
              <a:gd name="connsiteX13" fmla="*/ 201706 w 2272574"/>
              <a:gd name="connsiteY13" fmla="*/ 1734685 h 2702873"/>
              <a:gd name="connsiteX14" fmla="*/ 0 w 2272574"/>
              <a:gd name="connsiteY14" fmla="*/ 1539703 h 2702873"/>
              <a:gd name="connsiteX15" fmla="*/ 322729 w 2272574"/>
              <a:gd name="connsiteY15" fmla="*/ 1277485 h 2702873"/>
              <a:gd name="connsiteX16" fmla="*/ 443753 w 2272574"/>
              <a:gd name="connsiteY16" fmla="*/ 1136291 h 2702873"/>
              <a:gd name="connsiteX17" fmla="*/ 544606 w 2272574"/>
              <a:gd name="connsiteY17" fmla="*/ 1028714 h 2702873"/>
              <a:gd name="connsiteX18" fmla="*/ 638735 w 2272574"/>
              <a:gd name="connsiteY18" fmla="*/ 827008 h 2702873"/>
              <a:gd name="connsiteX19" fmla="*/ 773206 w 2272574"/>
              <a:gd name="connsiteY19" fmla="*/ 672367 h 2702873"/>
              <a:gd name="connsiteX20" fmla="*/ 914400 w 2272574"/>
              <a:gd name="connsiteY20" fmla="*/ 363085 h 2702873"/>
              <a:gd name="connsiteX21" fmla="*/ 1008529 w 2272574"/>
              <a:gd name="connsiteY21" fmla="*/ 221891 h 2702873"/>
              <a:gd name="connsiteX22" fmla="*/ 1048871 w 2272574"/>
              <a:gd name="connsiteY22" fmla="*/ 107591 h 2702873"/>
              <a:gd name="connsiteX23" fmla="*/ 1075765 w 2272574"/>
              <a:gd name="connsiteY23" fmla="*/ 14 h 2702873"/>
              <a:gd name="connsiteX24" fmla="*/ 1216959 w 2272574"/>
              <a:gd name="connsiteY24" fmla="*/ 100867 h 2702873"/>
              <a:gd name="connsiteX25" fmla="*/ 1216959 w 2272574"/>
              <a:gd name="connsiteY25" fmla="*/ 215167 h 2702873"/>
              <a:gd name="connsiteX26" fmla="*/ 1465729 w 2272574"/>
              <a:gd name="connsiteY26" fmla="*/ 289126 h 2702873"/>
              <a:gd name="connsiteX27" fmla="*/ 1613647 w 2272574"/>
              <a:gd name="connsiteY27" fmla="*/ 531173 h 2702873"/>
              <a:gd name="connsiteX28" fmla="*/ 1862417 w 2272574"/>
              <a:gd name="connsiteY28" fmla="*/ 430321 h 2702873"/>
              <a:gd name="connsiteX29" fmla="*/ 1983441 w 2272574"/>
              <a:gd name="connsiteY29" fmla="*/ 504279 h 2702873"/>
              <a:gd name="connsiteX30" fmla="*/ 2272553 w 2272574"/>
              <a:gd name="connsiteY30" fmla="*/ 450491 h 2702873"/>
              <a:gd name="connsiteX0" fmla="*/ 2245659 w 2279296"/>
              <a:gd name="connsiteY0" fmla="*/ 1936391 h 2702873"/>
              <a:gd name="connsiteX1" fmla="*/ 2245659 w 2279296"/>
              <a:gd name="connsiteY1" fmla="*/ 2050691 h 2702873"/>
              <a:gd name="connsiteX2" fmla="*/ 2091018 w 2279296"/>
              <a:gd name="connsiteY2" fmla="*/ 2144820 h 2702873"/>
              <a:gd name="connsiteX3" fmla="*/ 1916206 w 2279296"/>
              <a:gd name="connsiteY3" fmla="*/ 2232226 h 2702873"/>
              <a:gd name="connsiteX4" fmla="*/ 1768288 w 2279296"/>
              <a:gd name="connsiteY4" fmla="*/ 2353250 h 2702873"/>
              <a:gd name="connsiteX5" fmla="*/ 1593477 w 2279296"/>
              <a:gd name="connsiteY5" fmla="*/ 2514614 h 2702873"/>
              <a:gd name="connsiteX6" fmla="*/ 1492624 w 2279296"/>
              <a:gd name="connsiteY6" fmla="*/ 2561679 h 2702873"/>
              <a:gd name="connsiteX7" fmla="*/ 1351429 w 2279296"/>
              <a:gd name="connsiteY7" fmla="*/ 2689426 h 2702873"/>
              <a:gd name="connsiteX8" fmla="*/ 1311088 w 2279296"/>
              <a:gd name="connsiteY8" fmla="*/ 2702873 h 2702873"/>
              <a:gd name="connsiteX9" fmla="*/ 813547 w 2279296"/>
              <a:gd name="connsiteY9" fmla="*/ 2306185 h 2702873"/>
              <a:gd name="connsiteX10" fmla="*/ 665629 w 2279296"/>
              <a:gd name="connsiteY10" fmla="*/ 2057414 h 2702873"/>
              <a:gd name="connsiteX11" fmla="*/ 571500 w 2279296"/>
              <a:gd name="connsiteY11" fmla="*/ 2070861 h 2702873"/>
              <a:gd name="connsiteX12" fmla="*/ 342900 w 2279296"/>
              <a:gd name="connsiteY12" fmla="*/ 1781750 h 2702873"/>
              <a:gd name="connsiteX13" fmla="*/ 201706 w 2279296"/>
              <a:gd name="connsiteY13" fmla="*/ 1734685 h 2702873"/>
              <a:gd name="connsiteX14" fmla="*/ 0 w 2279296"/>
              <a:gd name="connsiteY14" fmla="*/ 1539703 h 2702873"/>
              <a:gd name="connsiteX15" fmla="*/ 322729 w 2279296"/>
              <a:gd name="connsiteY15" fmla="*/ 1277485 h 2702873"/>
              <a:gd name="connsiteX16" fmla="*/ 443753 w 2279296"/>
              <a:gd name="connsiteY16" fmla="*/ 1136291 h 2702873"/>
              <a:gd name="connsiteX17" fmla="*/ 544606 w 2279296"/>
              <a:gd name="connsiteY17" fmla="*/ 1028714 h 2702873"/>
              <a:gd name="connsiteX18" fmla="*/ 638735 w 2279296"/>
              <a:gd name="connsiteY18" fmla="*/ 827008 h 2702873"/>
              <a:gd name="connsiteX19" fmla="*/ 773206 w 2279296"/>
              <a:gd name="connsiteY19" fmla="*/ 672367 h 2702873"/>
              <a:gd name="connsiteX20" fmla="*/ 914400 w 2279296"/>
              <a:gd name="connsiteY20" fmla="*/ 363085 h 2702873"/>
              <a:gd name="connsiteX21" fmla="*/ 1008529 w 2279296"/>
              <a:gd name="connsiteY21" fmla="*/ 221891 h 2702873"/>
              <a:gd name="connsiteX22" fmla="*/ 1048871 w 2279296"/>
              <a:gd name="connsiteY22" fmla="*/ 107591 h 2702873"/>
              <a:gd name="connsiteX23" fmla="*/ 1075765 w 2279296"/>
              <a:gd name="connsiteY23" fmla="*/ 14 h 2702873"/>
              <a:gd name="connsiteX24" fmla="*/ 1216959 w 2279296"/>
              <a:gd name="connsiteY24" fmla="*/ 100867 h 2702873"/>
              <a:gd name="connsiteX25" fmla="*/ 1216959 w 2279296"/>
              <a:gd name="connsiteY25" fmla="*/ 215167 h 2702873"/>
              <a:gd name="connsiteX26" fmla="*/ 1465729 w 2279296"/>
              <a:gd name="connsiteY26" fmla="*/ 289126 h 2702873"/>
              <a:gd name="connsiteX27" fmla="*/ 1613647 w 2279296"/>
              <a:gd name="connsiteY27" fmla="*/ 531173 h 2702873"/>
              <a:gd name="connsiteX28" fmla="*/ 1862417 w 2279296"/>
              <a:gd name="connsiteY28" fmla="*/ 430321 h 2702873"/>
              <a:gd name="connsiteX29" fmla="*/ 1983441 w 2279296"/>
              <a:gd name="connsiteY29" fmla="*/ 504279 h 2702873"/>
              <a:gd name="connsiteX30" fmla="*/ 2279276 w 2279296"/>
              <a:gd name="connsiteY30" fmla="*/ 504279 h 2702873"/>
              <a:gd name="connsiteX0" fmla="*/ 2245659 w 2297682"/>
              <a:gd name="connsiteY0" fmla="*/ 1936391 h 2702873"/>
              <a:gd name="connsiteX1" fmla="*/ 2245659 w 2297682"/>
              <a:gd name="connsiteY1" fmla="*/ 2050691 h 2702873"/>
              <a:gd name="connsiteX2" fmla="*/ 2091018 w 2297682"/>
              <a:gd name="connsiteY2" fmla="*/ 2144820 h 2702873"/>
              <a:gd name="connsiteX3" fmla="*/ 1916206 w 2297682"/>
              <a:gd name="connsiteY3" fmla="*/ 2232226 h 2702873"/>
              <a:gd name="connsiteX4" fmla="*/ 1768288 w 2297682"/>
              <a:gd name="connsiteY4" fmla="*/ 2353250 h 2702873"/>
              <a:gd name="connsiteX5" fmla="*/ 1593477 w 2297682"/>
              <a:gd name="connsiteY5" fmla="*/ 2514614 h 2702873"/>
              <a:gd name="connsiteX6" fmla="*/ 1492624 w 2297682"/>
              <a:gd name="connsiteY6" fmla="*/ 2561679 h 2702873"/>
              <a:gd name="connsiteX7" fmla="*/ 1351429 w 2297682"/>
              <a:gd name="connsiteY7" fmla="*/ 2689426 h 2702873"/>
              <a:gd name="connsiteX8" fmla="*/ 1311088 w 2297682"/>
              <a:gd name="connsiteY8" fmla="*/ 2702873 h 2702873"/>
              <a:gd name="connsiteX9" fmla="*/ 813547 w 2297682"/>
              <a:gd name="connsiteY9" fmla="*/ 2306185 h 2702873"/>
              <a:gd name="connsiteX10" fmla="*/ 665629 w 2297682"/>
              <a:gd name="connsiteY10" fmla="*/ 2057414 h 2702873"/>
              <a:gd name="connsiteX11" fmla="*/ 571500 w 2297682"/>
              <a:gd name="connsiteY11" fmla="*/ 2070861 h 2702873"/>
              <a:gd name="connsiteX12" fmla="*/ 342900 w 2297682"/>
              <a:gd name="connsiteY12" fmla="*/ 1781750 h 2702873"/>
              <a:gd name="connsiteX13" fmla="*/ 201706 w 2297682"/>
              <a:gd name="connsiteY13" fmla="*/ 1734685 h 2702873"/>
              <a:gd name="connsiteX14" fmla="*/ 0 w 2297682"/>
              <a:gd name="connsiteY14" fmla="*/ 1539703 h 2702873"/>
              <a:gd name="connsiteX15" fmla="*/ 322729 w 2297682"/>
              <a:gd name="connsiteY15" fmla="*/ 1277485 h 2702873"/>
              <a:gd name="connsiteX16" fmla="*/ 443753 w 2297682"/>
              <a:gd name="connsiteY16" fmla="*/ 1136291 h 2702873"/>
              <a:gd name="connsiteX17" fmla="*/ 544606 w 2297682"/>
              <a:gd name="connsiteY17" fmla="*/ 1028714 h 2702873"/>
              <a:gd name="connsiteX18" fmla="*/ 638735 w 2297682"/>
              <a:gd name="connsiteY18" fmla="*/ 827008 h 2702873"/>
              <a:gd name="connsiteX19" fmla="*/ 773206 w 2297682"/>
              <a:gd name="connsiteY19" fmla="*/ 672367 h 2702873"/>
              <a:gd name="connsiteX20" fmla="*/ 914400 w 2297682"/>
              <a:gd name="connsiteY20" fmla="*/ 363085 h 2702873"/>
              <a:gd name="connsiteX21" fmla="*/ 1008529 w 2297682"/>
              <a:gd name="connsiteY21" fmla="*/ 221891 h 2702873"/>
              <a:gd name="connsiteX22" fmla="*/ 1048871 w 2297682"/>
              <a:gd name="connsiteY22" fmla="*/ 107591 h 2702873"/>
              <a:gd name="connsiteX23" fmla="*/ 1075765 w 2297682"/>
              <a:gd name="connsiteY23" fmla="*/ 14 h 2702873"/>
              <a:gd name="connsiteX24" fmla="*/ 1216959 w 2297682"/>
              <a:gd name="connsiteY24" fmla="*/ 100867 h 2702873"/>
              <a:gd name="connsiteX25" fmla="*/ 1216959 w 2297682"/>
              <a:gd name="connsiteY25" fmla="*/ 215167 h 2702873"/>
              <a:gd name="connsiteX26" fmla="*/ 1465729 w 2297682"/>
              <a:gd name="connsiteY26" fmla="*/ 289126 h 2702873"/>
              <a:gd name="connsiteX27" fmla="*/ 1613647 w 2297682"/>
              <a:gd name="connsiteY27" fmla="*/ 531173 h 2702873"/>
              <a:gd name="connsiteX28" fmla="*/ 1862417 w 2297682"/>
              <a:gd name="connsiteY28" fmla="*/ 430321 h 2702873"/>
              <a:gd name="connsiteX29" fmla="*/ 1983441 w 2297682"/>
              <a:gd name="connsiteY29" fmla="*/ 504279 h 2702873"/>
              <a:gd name="connsiteX30" fmla="*/ 2279276 w 2297682"/>
              <a:gd name="connsiteY30" fmla="*/ 504279 h 2702873"/>
              <a:gd name="connsiteX31" fmla="*/ 2265828 w 2297682"/>
              <a:gd name="connsiteY31" fmla="*/ 490832 h 2702873"/>
              <a:gd name="connsiteX0" fmla="*/ 2245659 w 2427248"/>
              <a:gd name="connsiteY0" fmla="*/ 1936391 h 2702873"/>
              <a:gd name="connsiteX1" fmla="*/ 2245659 w 2427248"/>
              <a:gd name="connsiteY1" fmla="*/ 2050691 h 2702873"/>
              <a:gd name="connsiteX2" fmla="*/ 2091018 w 2427248"/>
              <a:gd name="connsiteY2" fmla="*/ 2144820 h 2702873"/>
              <a:gd name="connsiteX3" fmla="*/ 1916206 w 2427248"/>
              <a:gd name="connsiteY3" fmla="*/ 2232226 h 2702873"/>
              <a:gd name="connsiteX4" fmla="*/ 1768288 w 2427248"/>
              <a:gd name="connsiteY4" fmla="*/ 2353250 h 2702873"/>
              <a:gd name="connsiteX5" fmla="*/ 1593477 w 2427248"/>
              <a:gd name="connsiteY5" fmla="*/ 2514614 h 2702873"/>
              <a:gd name="connsiteX6" fmla="*/ 1492624 w 2427248"/>
              <a:gd name="connsiteY6" fmla="*/ 2561679 h 2702873"/>
              <a:gd name="connsiteX7" fmla="*/ 1351429 w 2427248"/>
              <a:gd name="connsiteY7" fmla="*/ 2689426 h 2702873"/>
              <a:gd name="connsiteX8" fmla="*/ 1311088 w 2427248"/>
              <a:gd name="connsiteY8" fmla="*/ 2702873 h 2702873"/>
              <a:gd name="connsiteX9" fmla="*/ 813547 w 2427248"/>
              <a:gd name="connsiteY9" fmla="*/ 2306185 h 2702873"/>
              <a:gd name="connsiteX10" fmla="*/ 665629 w 2427248"/>
              <a:gd name="connsiteY10" fmla="*/ 2057414 h 2702873"/>
              <a:gd name="connsiteX11" fmla="*/ 571500 w 2427248"/>
              <a:gd name="connsiteY11" fmla="*/ 2070861 h 2702873"/>
              <a:gd name="connsiteX12" fmla="*/ 342900 w 2427248"/>
              <a:gd name="connsiteY12" fmla="*/ 1781750 h 2702873"/>
              <a:gd name="connsiteX13" fmla="*/ 201706 w 2427248"/>
              <a:gd name="connsiteY13" fmla="*/ 1734685 h 2702873"/>
              <a:gd name="connsiteX14" fmla="*/ 0 w 2427248"/>
              <a:gd name="connsiteY14" fmla="*/ 1539703 h 2702873"/>
              <a:gd name="connsiteX15" fmla="*/ 322729 w 2427248"/>
              <a:gd name="connsiteY15" fmla="*/ 1277485 h 2702873"/>
              <a:gd name="connsiteX16" fmla="*/ 443753 w 2427248"/>
              <a:gd name="connsiteY16" fmla="*/ 1136291 h 2702873"/>
              <a:gd name="connsiteX17" fmla="*/ 544606 w 2427248"/>
              <a:gd name="connsiteY17" fmla="*/ 1028714 h 2702873"/>
              <a:gd name="connsiteX18" fmla="*/ 638735 w 2427248"/>
              <a:gd name="connsiteY18" fmla="*/ 827008 h 2702873"/>
              <a:gd name="connsiteX19" fmla="*/ 773206 w 2427248"/>
              <a:gd name="connsiteY19" fmla="*/ 672367 h 2702873"/>
              <a:gd name="connsiteX20" fmla="*/ 914400 w 2427248"/>
              <a:gd name="connsiteY20" fmla="*/ 363085 h 2702873"/>
              <a:gd name="connsiteX21" fmla="*/ 1008529 w 2427248"/>
              <a:gd name="connsiteY21" fmla="*/ 221891 h 2702873"/>
              <a:gd name="connsiteX22" fmla="*/ 1048871 w 2427248"/>
              <a:gd name="connsiteY22" fmla="*/ 107591 h 2702873"/>
              <a:gd name="connsiteX23" fmla="*/ 1075765 w 2427248"/>
              <a:gd name="connsiteY23" fmla="*/ 14 h 2702873"/>
              <a:gd name="connsiteX24" fmla="*/ 1216959 w 2427248"/>
              <a:gd name="connsiteY24" fmla="*/ 100867 h 2702873"/>
              <a:gd name="connsiteX25" fmla="*/ 1216959 w 2427248"/>
              <a:gd name="connsiteY25" fmla="*/ 215167 h 2702873"/>
              <a:gd name="connsiteX26" fmla="*/ 1465729 w 2427248"/>
              <a:gd name="connsiteY26" fmla="*/ 289126 h 2702873"/>
              <a:gd name="connsiteX27" fmla="*/ 1613647 w 2427248"/>
              <a:gd name="connsiteY27" fmla="*/ 531173 h 2702873"/>
              <a:gd name="connsiteX28" fmla="*/ 1862417 w 2427248"/>
              <a:gd name="connsiteY28" fmla="*/ 430321 h 2702873"/>
              <a:gd name="connsiteX29" fmla="*/ 1983441 w 2427248"/>
              <a:gd name="connsiteY29" fmla="*/ 504279 h 2702873"/>
              <a:gd name="connsiteX30" fmla="*/ 2279276 w 2427248"/>
              <a:gd name="connsiteY30" fmla="*/ 504279 h 2702873"/>
              <a:gd name="connsiteX31" fmla="*/ 2427193 w 2427248"/>
              <a:gd name="connsiteY31" fmla="*/ 632026 h 2702873"/>
              <a:gd name="connsiteX0" fmla="*/ 2245659 w 2433719"/>
              <a:gd name="connsiteY0" fmla="*/ 1936391 h 2702873"/>
              <a:gd name="connsiteX1" fmla="*/ 2245659 w 2433719"/>
              <a:gd name="connsiteY1" fmla="*/ 2050691 h 2702873"/>
              <a:gd name="connsiteX2" fmla="*/ 2091018 w 2433719"/>
              <a:gd name="connsiteY2" fmla="*/ 2144820 h 2702873"/>
              <a:gd name="connsiteX3" fmla="*/ 1916206 w 2433719"/>
              <a:gd name="connsiteY3" fmla="*/ 2232226 h 2702873"/>
              <a:gd name="connsiteX4" fmla="*/ 1768288 w 2433719"/>
              <a:gd name="connsiteY4" fmla="*/ 2353250 h 2702873"/>
              <a:gd name="connsiteX5" fmla="*/ 1593477 w 2433719"/>
              <a:gd name="connsiteY5" fmla="*/ 2514614 h 2702873"/>
              <a:gd name="connsiteX6" fmla="*/ 1492624 w 2433719"/>
              <a:gd name="connsiteY6" fmla="*/ 2561679 h 2702873"/>
              <a:gd name="connsiteX7" fmla="*/ 1351429 w 2433719"/>
              <a:gd name="connsiteY7" fmla="*/ 2689426 h 2702873"/>
              <a:gd name="connsiteX8" fmla="*/ 1311088 w 2433719"/>
              <a:gd name="connsiteY8" fmla="*/ 2702873 h 2702873"/>
              <a:gd name="connsiteX9" fmla="*/ 813547 w 2433719"/>
              <a:gd name="connsiteY9" fmla="*/ 2306185 h 2702873"/>
              <a:gd name="connsiteX10" fmla="*/ 665629 w 2433719"/>
              <a:gd name="connsiteY10" fmla="*/ 2057414 h 2702873"/>
              <a:gd name="connsiteX11" fmla="*/ 571500 w 2433719"/>
              <a:gd name="connsiteY11" fmla="*/ 2070861 h 2702873"/>
              <a:gd name="connsiteX12" fmla="*/ 342900 w 2433719"/>
              <a:gd name="connsiteY12" fmla="*/ 1781750 h 2702873"/>
              <a:gd name="connsiteX13" fmla="*/ 201706 w 2433719"/>
              <a:gd name="connsiteY13" fmla="*/ 1734685 h 2702873"/>
              <a:gd name="connsiteX14" fmla="*/ 0 w 2433719"/>
              <a:gd name="connsiteY14" fmla="*/ 1539703 h 2702873"/>
              <a:gd name="connsiteX15" fmla="*/ 322729 w 2433719"/>
              <a:gd name="connsiteY15" fmla="*/ 1277485 h 2702873"/>
              <a:gd name="connsiteX16" fmla="*/ 443753 w 2433719"/>
              <a:gd name="connsiteY16" fmla="*/ 1136291 h 2702873"/>
              <a:gd name="connsiteX17" fmla="*/ 544606 w 2433719"/>
              <a:gd name="connsiteY17" fmla="*/ 1028714 h 2702873"/>
              <a:gd name="connsiteX18" fmla="*/ 638735 w 2433719"/>
              <a:gd name="connsiteY18" fmla="*/ 827008 h 2702873"/>
              <a:gd name="connsiteX19" fmla="*/ 773206 w 2433719"/>
              <a:gd name="connsiteY19" fmla="*/ 672367 h 2702873"/>
              <a:gd name="connsiteX20" fmla="*/ 914400 w 2433719"/>
              <a:gd name="connsiteY20" fmla="*/ 363085 h 2702873"/>
              <a:gd name="connsiteX21" fmla="*/ 1008529 w 2433719"/>
              <a:gd name="connsiteY21" fmla="*/ 221891 h 2702873"/>
              <a:gd name="connsiteX22" fmla="*/ 1048871 w 2433719"/>
              <a:gd name="connsiteY22" fmla="*/ 107591 h 2702873"/>
              <a:gd name="connsiteX23" fmla="*/ 1075765 w 2433719"/>
              <a:gd name="connsiteY23" fmla="*/ 14 h 2702873"/>
              <a:gd name="connsiteX24" fmla="*/ 1216959 w 2433719"/>
              <a:gd name="connsiteY24" fmla="*/ 100867 h 2702873"/>
              <a:gd name="connsiteX25" fmla="*/ 1216959 w 2433719"/>
              <a:gd name="connsiteY25" fmla="*/ 215167 h 2702873"/>
              <a:gd name="connsiteX26" fmla="*/ 1465729 w 2433719"/>
              <a:gd name="connsiteY26" fmla="*/ 289126 h 2702873"/>
              <a:gd name="connsiteX27" fmla="*/ 1613647 w 2433719"/>
              <a:gd name="connsiteY27" fmla="*/ 531173 h 2702873"/>
              <a:gd name="connsiteX28" fmla="*/ 1862417 w 2433719"/>
              <a:gd name="connsiteY28" fmla="*/ 430321 h 2702873"/>
              <a:gd name="connsiteX29" fmla="*/ 1983441 w 2433719"/>
              <a:gd name="connsiteY29" fmla="*/ 504279 h 2702873"/>
              <a:gd name="connsiteX30" fmla="*/ 2279276 w 2433719"/>
              <a:gd name="connsiteY30" fmla="*/ 504279 h 2702873"/>
              <a:gd name="connsiteX31" fmla="*/ 2427193 w 2433719"/>
              <a:gd name="connsiteY31" fmla="*/ 632026 h 2702873"/>
              <a:gd name="connsiteX32" fmla="*/ 2407023 w 2433719"/>
              <a:gd name="connsiteY32" fmla="*/ 618579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73405 w 2430633"/>
              <a:gd name="connsiteY33" fmla="*/ 759773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299446 w 2430633"/>
              <a:gd name="connsiteY34" fmla="*/ 887520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306170 w 2430633"/>
              <a:gd name="connsiteY35" fmla="*/ 961479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72552 w 2430633"/>
              <a:gd name="connsiteY36" fmla="*/ 1082503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72552 w 2430633"/>
              <a:gd name="connsiteY37" fmla="*/ 1223697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38" fmla="*/ 2252381 w 2430633"/>
              <a:gd name="connsiteY38" fmla="*/ 1304379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38" fmla="*/ 2292722 w 2430633"/>
              <a:gd name="connsiteY38" fmla="*/ 1485915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38" fmla="*/ 2292722 w 2430633"/>
              <a:gd name="connsiteY38" fmla="*/ 1485915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38" fmla="*/ 2292722 w 2430633"/>
              <a:gd name="connsiteY38" fmla="*/ 1485915 h 2702873"/>
              <a:gd name="connsiteX39" fmla="*/ 2312893 w 2430633"/>
              <a:gd name="connsiteY39" fmla="*/ 1506085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38" fmla="*/ 2292722 w 2430633"/>
              <a:gd name="connsiteY38" fmla="*/ 1485915 h 2702873"/>
              <a:gd name="connsiteX39" fmla="*/ 2306170 w 2430633"/>
              <a:gd name="connsiteY39" fmla="*/ 1674174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38" fmla="*/ 2292722 w 2430633"/>
              <a:gd name="connsiteY38" fmla="*/ 1485915 h 2702873"/>
              <a:gd name="connsiteX39" fmla="*/ 2306170 w 2430633"/>
              <a:gd name="connsiteY39" fmla="*/ 1674174 h 2702873"/>
              <a:gd name="connsiteX40" fmla="*/ 2306170 w 2430633"/>
              <a:gd name="connsiteY40" fmla="*/ 1667450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38" fmla="*/ 2292722 w 2430633"/>
              <a:gd name="connsiteY38" fmla="*/ 1485915 h 2702873"/>
              <a:gd name="connsiteX39" fmla="*/ 2306170 w 2430633"/>
              <a:gd name="connsiteY39" fmla="*/ 1674174 h 2702873"/>
              <a:gd name="connsiteX40" fmla="*/ 2212040 w 2430633"/>
              <a:gd name="connsiteY40" fmla="*/ 1727961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38" fmla="*/ 2292722 w 2430633"/>
              <a:gd name="connsiteY38" fmla="*/ 1485915 h 2702873"/>
              <a:gd name="connsiteX39" fmla="*/ 2306170 w 2430633"/>
              <a:gd name="connsiteY39" fmla="*/ 1674174 h 2702873"/>
              <a:gd name="connsiteX40" fmla="*/ 2212040 w 2430633"/>
              <a:gd name="connsiteY40" fmla="*/ 1727961 h 2702873"/>
              <a:gd name="connsiteX41" fmla="*/ 2218764 w 2430633"/>
              <a:gd name="connsiteY41" fmla="*/ 1707791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53117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38" fmla="*/ 2292722 w 2430633"/>
              <a:gd name="connsiteY38" fmla="*/ 1485915 h 2702873"/>
              <a:gd name="connsiteX39" fmla="*/ 2306170 w 2430633"/>
              <a:gd name="connsiteY39" fmla="*/ 1674174 h 2702873"/>
              <a:gd name="connsiteX40" fmla="*/ 2212040 w 2430633"/>
              <a:gd name="connsiteY40" fmla="*/ 1727961 h 2702873"/>
              <a:gd name="connsiteX41" fmla="*/ 2245658 w 2430633"/>
              <a:gd name="connsiteY41" fmla="*/ 1902774 h 2702873"/>
              <a:gd name="connsiteX0" fmla="*/ 2245659 w 2430633"/>
              <a:gd name="connsiteY0" fmla="*/ 1936391 h 2702873"/>
              <a:gd name="connsiteX1" fmla="*/ 2245659 w 2430633"/>
              <a:gd name="connsiteY1" fmla="*/ 2050691 h 2702873"/>
              <a:gd name="connsiteX2" fmla="*/ 2091018 w 2430633"/>
              <a:gd name="connsiteY2" fmla="*/ 2144820 h 2702873"/>
              <a:gd name="connsiteX3" fmla="*/ 1916206 w 2430633"/>
              <a:gd name="connsiteY3" fmla="*/ 2232226 h 2702873"/>
              <a:gd name="connsiteX4" fmla="*/ 1768288 w 2430633"/>
              <a:gd name="connsiteY4" fmla="*/ 2353250 h 2702873"/>
              <a:gd name="connsiteX5" fmla="*/ 1593477 w 2430633"/>
              <a:gd name="connsiteY5" fmla="*/ 2514614 h 2702873"/>
              <a:gd name="connsiteX6" fmla="*/ 1492624 w 2430633"/>
              <a:gd name="connsiteY6" fmla="*/ 2561679 h 2702873"/>
              <a:gd name="connsiteX7" fmla="*/ 1351429 w 2430633"/>
              <a:gd name="connsiteY7" fmla="*/ 2689426 h 2702873"/>
              <a:gd name="connsiteX8" fmla="*/ 1311088 w 2430633"/>
              <a:gd name="connsiteY8" fmla="*/ 2702873 h 2702873"/>
              <a:gd name="connsiteX9" fmla="*/ 813547 w 2430633"/>
              <a:gd name="connsiteY9" fmla="*/ 2306185 h 2702873"/>
              <a:gd name="connsiteX10" fmla="*/ 665629 w 2430633"/>
              <a:gd name="connsiteY10" fmla="*/ 2057414 h 2702873"/>
              <a:gd name="connsiteX11" fmla="*/ 571500 w 2430633"/>
              <a:gd name="connsiteY11" fmla="*/ 2070861 h 2702873"/>
              <a:gd name="connsiteX12" fmla="*/ 342900 w 2430633"/>
              <a:gd name="connsiteY12" fmla="*/ 1781750 h 2702873"/>
              <a:gd name="connsiteX13" fmla="*/ 201706 w 2430633"/>
              <a:gd name="connsiteY13" fmla="*/ 1734685 h 2702873"/>
              <a:gd name="connsiteX14" fmla="*/ 0 w 2430633"/>
              <a:gd name="connsiteY14" fmla="*/ 1539703 h 2702873"/>
              <a:gd name="connsiteX15" fmla="*/ 322729 w 2430633"/>
              <a:gd name="connsiteY15" fmla="*/ 1277485 h 2702873"/>
              <a:gd name="connsiteX16" fmla="*/ 443753 w 2430633"/>
              <a:gd name="connsiteY16" fmla="*/ 1136291 h 2702873"/>
              <a:gd name="connsiteX17" fmla="*/ 544606 w 2430633"/>
              <a:gd name="connsiteY17" fmla="*/ 1028714 h 2702873"/>
              <a:gd name="connsiteX18" fmla="*/ 638735 w 2430633"/>
              <a:gd name="connsiteY18" fmla="*/ 827008 h 2702873"/>
              <a:gd name="connsiteX19" fmla="*/ 773206 w 2430633"/>
              <a:gd name="connsiteY19" fmla="*/ 672367 h 2702873"/>
              <a:gd name="connsiteX20" fmla="*/ 914400 w 2430633"/>
              <a:gd name="connsiteY20" fmla="*/ 363085 h 2702873"/>
              <a:gd name="connsiteX21" fmla="*/ 1008529 w 2430633"/>
              <a:gd name="connsiteY21" fmla="*/ 221891 h 2702873"/>
              <a:gd name="connsiteX22" fmla="*/ 1048871 w 2430633"/>
              <a:gd name="connsiteY22" fmla="*/ 107591 h 2702873"/>
              <a:gd name="connsiteX23" fmla="*/ 1075765 w 2430633"/>
              <a:gd name="connsiteY23" fmla="*/ 14 h 2702873"/>
              <a:gd name="connsiteX24" fmla="*/ 1216959 w 2430633"/>
              <a:gd name="connsiteY24" fmla="*/ 100867 h 2702873"/>
              <a:gd name="connsiteX25" fmla="*/ 1216959 w 2430633"/>
              <a:gd name="connsiteY25" fmla="*/ 215167 h 2702873"/>
              <a:gd name="connsiteX26" fmla="*/ 1465729 w 2430633"/>
              <a:gd name="connsiteY26" fmla="*/ 289126 h 2702873"/>
              <a:gd name="connsiteX27" fmla="*/ 1613647 w 2430633"/>
              <a:gd name="connsiteY27" fmla="*/ 435923 h 2702873"/>
              <a:gd name="connsiteX28" fmla="*/ 1862417 w 2430633"/>
              <a:gd name="connsiteY28" fmla="*/ 430321 h 2702873"/>
              <a:gd name="connsiteX29" fmla="*/ 1983441 w 2430633"/>
              <a:gd name="connsiteY29" fmla="*/ 504279 h 2702873"/>
              <a:gd name="connsiteX30" fmla="*/ 2279276 w 2430633"/>
              <a:gd name="connsiteY30" fmla="*/ 504279 h 2702873"/>
              <a:gd name="connsiteX31" fmla="*/ 2427193 w 2430633"/>
              <a:gd name="connsiteY31" fmla="*/ 632026 h 2702873"/>
              <a:gd name="connsiteX32" fmla="*/ 2359958 w 2430633"/>
              <a:gd name="connsiteY32" fmla="*/ 726155 h 2702873"/>
              <a:gd name="connsiteX33" fmla="*/ 2319617 w 2430633"/>
              <a:gd name="connsiteY33" fmla="*/ 894243 h 2702873"/>
              <a:gd name="connsiteX34" fmla="*/ 2306169 w 2430633"/>
              <a:gd name="connsiteY34" fmla="*/ 941308 h 2702873"/>
              <a:gd name="connsiteX35" fmla="*/ 2272552 w 2430633"/>
              <a:gd name="connsiteY35" fmla="*/ 1048885 h 2702873"/>
              <a:gd name="connsiteX36" fmla="*/ 2285999 w 2430633"/>
              <a:gd name="connsiteY36" fmla="*/ 1237145 h 2702873"/>
              <a:gd name="connsiteX37" fmla="*/ 2252381 w 2430633"/>
              <a:gd name="connsiteY37" fmla="*/ 1270762 h 2702873"/>
              <a:gd name="connsiteX38" fmla="*/ 2292722 w 2430633"/>
              <a:gd name="connsiteY38" fmla="*/ 1485915 h 2702873"/>
              <a:gd name="connsiteX39" fmla="*/ 2306170 w 2430633"/>
              <a:gd name="connsiteY39" fmla="*/ 1674174 h 2702873"/>
              <a:gd name="connsiteX40" fmla="*/ 2212040 w 2430633"/>
              <a:gd name="connsiteY40" fmla="*/ 1727961 h 2702873"/>
              <a:gd name="connsiteX41" fmla="*/ 2245658 w 2430633"/>
              <a:gd name="connsiteY41" fmla="*/ 1902774 h 2702873"/>
              <a:gd name="connsiteX0" fmla="*/ 2245659 w 2430633"/>
              <a:gd name="connsiteY0" fmla="*/ 1936381 h 2702863"/>
              <a:gd name="connsiteX1" fmla="*/ 2245659 w 2430633"/>
              <a:gd name="connsiteY1" fmla="*/ 2050681 h 2702863"/>
              <a:gd name="connsiteX2" fmla="*/ 2091018 w 2430633"/>
              <a:gd name="connsiteY2" fmla="*/ 2144810 h 2702863"/>
              <a:gd name="connsiteX3" fmla="*/ 1916206 w 2430633"/>
              <a:gd name="connsiteY3" fmla="*/ 2232216 h 2702863"/>
              <a:gd name="connsiteX4" fmla="*/ 1768288 w 2430633"/>
              <a:gd name="connsiteY4" fmla="*/ 2353240 h 2702863"/>
              <a:gd name="connsiteX5" fmla="*/ 1593477 w 2430633"/>
              <a:gd name="connsiteY5" fmla="*/ 2514604 h 2702863"/>
              <a:gd name="connsiteX6" fmla="*/ 1492624 w 2430633"/>
              <a:gd name="connsiteY6" fmla="*/ 2561669 h 2702863"/>
              <a:gd name="connsiteX7" fmla="*/ 1351429 w 2430633"/>
              <a:gd name="connsiteY7" fmla="*/ 2689416 h 2702863"/>
              <a:gd name="connsiteX8" fmla="*/ 1311088 w 2430633"/>
              <a:gd name="connsiteY8" fmla="*/ 2702863 h 2702863"/>
              <a:gd name="connsiteX9" fmla="*/ 813547 w 2430633"/>
              <a:gd name="connsiteY9" fmla="*/ 2306175 h 2702863"/>
              <a:gd name="connsiteX10" fmla="*/ 665629 w 2430633"/>
              <a:gd name="connsiteY10" fmla="*/ 2057404 h 2702863"/>
              <a:gd name="connsiteX11" fmla="*/ 571500 w 2430633"/>
              <a:gd name="connsiteY11" fmla="*/ 2070851 h 2702863"/>
              <a:gd name="connsiteX12" fmla="*/ 342900 w 2430633"/>
              <a:gd name="connsiteY12" fmla="*/ 1781740 h 2702863"/>
              <a:gd name="connsiteX13" fmla="*/ 201706 w 2430633"/>
              <a:gd name="connsiteY13" fmla="*/ 1734675 h 2702863"/>
              <a:gd name="connsiteX14" fmla="*/ 0 w 2430633"/>
              <a:gd name="connsiteY14" fmla="*/ 1539693 h 2702863"/>
              <a:gd name="connsiteX15" fmla="*/ 322729 w 2430633"/>
              <a:gd name="connsiteY15" fmla="*/ 1277475 h 2702863"/>
              <a:gd name="connsiteX16" fmla="*/ 443753 w 2430633"/>
              <a:gd name="connsiteY16" fmla="*/ 1136281 h 2702863"/>
              <a:gd name="connsiteX17" fmla="*/ 544606 w 2430633"/>
              <a:gd name="connsiteY17" fmla="*/ 1028704 h 2702863"/>
              <a:gd name="connsiteX18" fmla="*/ 638735 w 2430633"/>
              <a:gd name="connsiteY18" fmla="*/ 826998 h 2702863"/>
              <a:gd name="connsiteX19" fmla="*/ 773206 w 2430633"/>
              <a:gd name="connsiteY19" fmla="*/ 672357 h 2702863"/>
              <a:gd name="connsiteX20" fmla="*/ 914400 w 2430633"/>
              <a:gd name="connsiteY20" fmla="*/ 363075 h 2702863"/>
              <a:gd name="connsiteX21" fmla="*/ 1008529 w 2430633"/>
              <a:gd name="connsiteY21" fmla="*/ 221881 h 2702863"/>
              <a:gd name="connsiteX22" fmla="*/ 1031287 w 2430633"/>
              <a:gd name="connsiteY22" fmla="*/ 104064 h 2702863"/>
              <a:gd name="connsiteX23" fmla="*/ 1075765 w 2430633"/>
              <a:gd name="connsiteY23" fmla="*/ 4 h 2702863"/>
              <a:gd name="connsiteX24" fmla="*/ 1216959 w 2430633"/>
              <a:gd name="connsiteY24" fmla="*/ 100857 h 2702863"/>
              <a:gd name="connsiteX25" fmla="*/ 1216959 w 2430633"/>
              <a:gd name="connsiteY25" fmla="*/ 215157 h 2702863"/>
              <a:gd name="connsiteX26" fmla="*/ 1465729 w 2430633"/>
              <a:gd name="connsiteY26" fmla="*/ 289116 h 2702863"/>
              <a:gd name="connsiteX27" fmla="*/ 1613647 w 2430633"/>
              <a:gd name="connsiteY27" fmla="*/ 435913 h 2702863"/>
              <a:gd name="connsiteX28" fmla="*/ 1862417 w 2430633"/>
              <a:gd name="connsiteY28" fmla="*/ 430311 h 2702863"/>
              <a:gd name="connsiteX29" fmla="*/ 1983441 w 2430633"/>
              <a:gd name="connsiteY29" fmla="*/ 504269 h 2702863"/>
              <a:gd name="connsiteX30" fmla="*/ 2279276 w 2430633"/>
              <a:gd name="connsiteY30" fmla="*/ 504269 h 2702863"/>
              <a:gd name="connsiteX31" fmla="*/ 2427193 w 2430633"/>
              <a:gd name="connsiteY31" fmla="*/ 632016 h 2702863"/>
              <a:gd name="connsiteX32" fmla="*/ 2359958 w 2430633"/>
              <a:gd name="connsiteY32" fmla="*/ 726145 h 2702863"/>
              <a:gd name="connsiteX33" fmla="*/ 2319617 w 2430633"/>
              <a:gd name="connsiteY33" fmla="*/ 894233 h 2702863"/>
              <a:gd name="connsiteX34" fmla="*/ 2306169 w 2430633"/>
              <a:gd name="connsiteY34" fmla="*/ 941298 h 2702863"/>
              <a:gd name="connsiteX35" fmla="*/ 2272552 w 2430633"/>
              <a:gd name="connsiteY35" fmla="*/ 1048875 h 2702863"/>
              <a:gd name="connsiteX36" fmla="*/ 2285999 w 2430633"/>
              <a:gd name="connsiteY36" fmla="*/ 1237135 h 2702863"/>
              <a:gd name="connsiteX37" fmla="*/ 2252381 w 2430633"/>
              <a:gd name="connsiteY37" fmla="*/ 1270752 h 2702863"/>
              <a:gd name="connsiteX38" fmla="*/ 2292722 w 2430633"/>
              <a:gd name="connsiteY38" fmla="*/ 1485905 h 2702863"/>
              <a:gd name="connsiteX39" fmla="*/ 2306170 w 2430633"/>
              <a:gd name="connsiteY39" fmla="*/ 1674164 h 2702863"/>
              <a:gd name="connsiteX40" fmla="*/ 2212040 w 2430633"/>
              <a:gd name="connsiteY40" fmla="*/ 1727951 h 2702863"/>
              <a:gd name="connsiteX41" fmla="*/ 2245658 w 2430633"/>
              <a:gd name="connsiteY41" fmla="*/ 1902764 h 2702863"/>
              <a:gd name="connsiteX0" fmla="*/ 2245659 w 2430633"/>
              <a:gd name="connsiteY0" fmla="*/ 1936381 h 2702863"/>
              <a:gd name="connsiteX1" fmla="*/ 2245659 w 2430633"/>
              <a:gd name="connsiteY1" fmla="*/ 2050681 h 2702863"/>
              <a:gd name="connsiteX2" fmla="*/ 2091018 w 2430633"/>
              <a:gd name="connsiteY2" fmla="*/ 2144810 h 2702863"/>
              <a:gd name="connsiteX3" fmla="*/ 1916206 w 2430633"/>
              <a:gd name="connsiteY3" fmla="*/ 2232216 h 2702863"/>
              <a:gd name="connsiteX4" fmla="*/ 1768288 w 2430633"/>
              <a:gd name="connsiteY4" fmla="*/ 2353240 h 2702863"/>
              <a:gd name="connsiteX5" fmla="*/ 1593477 w 2430633"/>
              <a:gd name="connsiteY5" fmla="*/ 2514604 h 2702863"/>
              <a:gd name="connsiteX6" fmla="*/ 1492624 w 2430633"/>
              <a:gd name="connsiteY6" fmla="*/ 2561669 h 2702863"/>
              <a:gd name="connsiteX7" fmla="*/ 1351429 w 2430633"/>
              <a:gd name="connsiteY7" fmla="*/ 2689416 h 2702863"/>
              <a:gd name="connsiteX8" fmla="*/ 1311088 w 2430633"/>
              <a:gd name="connsiteY8" fmla="*/ 2702863 h 2702863"/>
              <a:gd name="connsiteX9" fmla="*/ 813547 w 2430633"/>
              <a:gd name="connsiteY9" fmla="*/ 2306175 h 2702863"/>
              <a:gd name="connsiteX10" fmla="*/ 665629 w 2430633"/>
              <a:gd name="connsiteY10" fmla="*/ 2057404 h 2702863"/>
              <a:gd name="connsiteX11" fmla="*/ 571500 w 2430633"/>
              <a:gd name="connsiteY11" fmla="*/ 2070851 h 2702863"/>
              <a:gd name="connsiteX12" fmla="*/ 342900 w 2430633"/>
              <a:gd name="connsiteY12" fmla="*/ 1781740 h 2702863"/>
              <a:gd name="connsiteX13" fmla="*/ 201706 w 2430633"/>
              <a:gd name="connsiteY13" fmla="*/ 1734675 h 2702863"/>
              <a:gd name="connsiteX14" fmla="*/ 0 w 2430633"/>
              <a:gd name="connsiteY14" fmla="*/ 1539693 h 2702863"/>
              <a:gd name="connsiteX15" fmla="*/ 322729 w 2430633"/>
              <a:gd name="connsiteY15" fmla="*/ 1277475 h 2702863"/>
              <a:gd name="connsiteX16" fmla="*/ 443753 w 2430633"/>
              <a:gd name="connsiteY16" fmla="*/ 1136281 h 2702863"/>
              <a:gd name="connsiteX17" fmla="*/ 544606 w 2430633"/>
              <a:gd name="connsiteY17" fmla="*/ 1028704 h 2702863"/>
              <a:gd name="connsiteX18" fmla="*/ 638735 w 2430633"/>
              <a:gd name="connsiteY18" fmla="*/ 826998 h 2702863"/>
              <a:gd name="connsiteX19" fmla="*/ 773206 w 2430633"/>
              <a:gd name="connsiteY19" fmla="*/ 672357 h 2702863"/>
              <a:gd name="connsiteX20" fmla="*/ 914400 w 2430633"/>
              <a:gd name="connsiteY20" fmla="*/ 363075 h 2702863"/>
              <a:gd name="connsiteX21" fmla="*/ 983910 w 2430633"/>
              <a:gd name="connsiteY21" fmla="*/ 214847 h 2702863"/>
              <a:gd name="connsiteX22" fmla="*/ 1031287 w 2430633"/>
              <a:gd name="connsiteY22" fmla="*/ 104064 h 2702863"/>
              <a:gd name="connsiteX23" fmla="*/ 1075765 w 2430633"/>
              <a:gd name="connsiteY23" fmla="*/ 4 h 2702863"/>
              <a:gd name="connsiteX24" fmla="*/ 1216959 w 2430633"/>
              <a:gd name="connsiteY24" fmla="*/ 100857 h 2702863"/>
              <a:gd name="connsiteX25" fmla="*/ 1216959 w 2430633"/>
              <a:gd name="connsiteY25" fmla="*/ 215157 h 2702863"/>
              <a:gd name="connsiteX26" fmla="*/ 1465729 w 2430633"/>
              <a:gd name="connsiteY26" fmla="*/ 289116 h 2702863"/>
              <a:gd name="connsiteX27" fmla="*/ 1613647 w 2430633"/>
              <a:gd name="connsiteY27" fmla="*/ 435913 h 2702863"/>
              <a:gd name="connsiteX28" fmla="*/ 1862417 w 2430633"/>
              <a:gd name="connsiteY28" fmla="*/ 430311 h 2702863"/>
              <a:gd name="connsiteX29" fmla="*/ 1983441 w 2430633"/>
              <a:gd name="connsiteY29" fmla="*/ 504269 h 2702863"/>
              <a:gd name="connsiteX30" fmla="*/ 2279276 w 2430633"/>
              <a:gd name="connsiteY30" fmla="*/ 504269 h 2702863"/>
              <a:gd name="connsiteX31" fmla="*/ 2427193 w 2430633"/>
              <a:gd name="connsiteY31" fmla="*/ 632016 h 2702863"/>
              <a:gd name="connsiteX32" fmla="*/ 2359958 w 2430633"/>
              <a:gd name="connsiteY32" fmla="*/ 726145 h 2702863"/>
              <a:gd name="connsiteX33" fmla="*/ 2319617 w 2430633"/>
              <a:gd name="connsiteY33" fmla="*/ 894233 h 2702863"/>
              <a:gd name="connsiteX34" fmla="*/ 2306169 w 2430633"/>
              <a:gd name="connsiteY34" fmla="*/ 941298 h 2702863"/>
              <a:gd name="connsiteX35" fmla="*/ 2272552 w 2430633"/>
              <a:gd name="connsiteY35" fmla="*/ 1048875 h 2702863"/>
              <a:gd name="connsiteX36" fmla="*/ 2285999 w 2430633"/>
              <a:gd name="connsiteY36" fmla="*/ 1237135 h 2702863"/>
              <a:gd name="connsiteX37" fmla="*/ 2252381 w 2430633"/>
              <a:gd name="connsiteY37" fmla="*/ 1270752 h 2702863"/>
              <a:gd name="connsiteX38" fmla="*/ 2292722 w 2430633"/>
              <a:gd name="connsiteY38" fmla="*/ 1485905 h 2702863"/>
              <a:gd name="connsiteX39" fmla="*/ 2306170 w 2430633"/>
              <a:gd name="connsiteY39" fmla="*/ 1674164 h 2702863"/>
              <a:gd name="connsiteX40" fmla="*/ 2212040 w 2430633"/>
              <a:gd name="connsiteY40" fmla="*/ 1727951 h 2702863"/>
              <a:gd name="connsiteX41" fmla="*/ 2245658 w 2430633"/>
              <a:gd name="connsiteY41" fmla="*/ 1902764 h 270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30633" h="2702863">
                <a:moveTo>
                  <a:pt x="2245659" y="1936381"/>
                </a:moveTo>
                <a:lnTo>
                  <a:pt x="2245659" y="2050681"/>
                </a:lnTo>
                <a:lnTo>
                  <a:pt x="2091018" y="2144810"/>
                </a:lnTo>
                <a:lnTo>
                  <a:pt x="1916206" y="2232216"/>
                </a:lnTo>
                <a:lnTo>
                  <a:pt x="1768288" y="2353240"/>
                </a:lnTo>
                <a:lnTo>
                  <a:pt x="1593477" y="2514604"/>
                </a:lnTo>
                <a:lnTo>
                  <a:pt x="1492624" y="2561669"/>
                </a:lnTo>
                <a:lnTo>
                  <a:pt x="1351429" y="2689416"/>
                </a:lnTo>
                <a:lnTo>
                  <a:pt x="1311088" y="2702863"/>
                </a:lnTo>
                <a:lnTo>
                  <a:pt x="813547" y="2306175"/>
                </a:lnTo>
                <a:lnTo>
                  <a:pt x="665629" y="2057404"/>
                </a:lnTo>
                <a:lnTo>
                  <a:pt x="571500" y="2070851"/>
                </a:lnTo>
                <a:lnTo>
                  <a:pt x="342900" y="1781740"/>
                </a:lnTo>
                <a:lnTo>
                  <a:pt x="201706" y="1734675"/>
                </a:lnTo>
                <a:lnTo>
                  <a:pt x="0" y="1539693"/>
                </a:lnTo>
                <a:lnTo>
                  <a:pt x="322729" y="1277475"/>
                </a:lnTo>
                <a:lnTo>
                  <a:pt x="443753" y="1136281"/>
                </a:lnTo>
                <a:lnTo>
                  <a:pt x="544606" y="1028704"/>
                </a:lnTo>
                <a:lnTo>
                  <a:pt x="638735" y="826998"/>
                </a:lnTo>
                <a:lnTo>
                  <a:pt x="773206" y="672357"/>
                </a:lnTo>
                <a:lnTo>
                  <a:pt x="914400" y="363075"/>
                </a:lnTo>
                <a:lnTo>
                  <a:pt x="983910" y="214847"/>
                </a:lnTo>
                <a:lnTo>
                  <a:pt x="1031287" y="104064"/>
                </a:lnTo>
                <a:cubicBezTo>
                  <a:pt x="1040252" y="68205"/>
                  <a:pt x="1044820" y="538"/>
                  <a:pt x="1075765" y="4"/>
                </a:cubicBezTo>
                <a:cubicBezTo>
                  <a:pt x="1106710" y="-530"/>
                  <a:pt x="1169894" y="67239"/>
                  <a:pt x="1216959" y="100857"/>
                </a:cubicBezTo>
                <a:cubicBezTo>
                  <a:pt x="1240491" y="122148"/>
                  <a:pt x="1216959" y="209554"/>
                  <a:pt x="1216959" y="215157"/>
                </a:cubicBezTo>
                <a:cubicBezTo>
                  <a:pt x="1212477" y="234207"/>
                  <a:pt x="1471332" y="289116"/>
                  <a:pt x="1465729" y="289116"/>
                </a:cubicBezTo>
                <a:cubicBezTo>
                  <a:pt x="1507191" y="303684"/>
                  <a:pt x="1613647" y="433112"/>
                  <a:pt x="1613647" y="435913"/>
                </a:cubicBezTo>
                <a:cubicBezTo>
                  <a:pt x="1638300" y="472893"/>
                  <a:pt x="1862417" y="434513"/>
                  <a:pt x="1862417" y="430311"/>
                </a:cubicBezTo>
                <a:cubicBezTo>
                  <a:pt x="1904999" y="412382"/>
                  <a:pt x="1982040" y="505670"/>
                  <a:pt x="1983441" y="504269"/>
                </a:cubicBezTo>
                <a:cubicBezTo>
                  <a:pt x="2001371" y="521078"/>
                  <a:pt x="2282077" y="498666"/>
                  <a:pt x="2279276" y="504269"/>
                </a:cubicBezTo>
                <a:cubicBezTo>
                  <a:pt x="2326340" y="502028"/>
                  <a:pt x="2429995" y="634817"/>
                  <a:pt x="2427193" y="632016"/>
                </a:cubicBezTo>
                <a:cubicBezTo>
                  <a:pt x="2448484" y="651066"/>
                  <a:pt x="2364160" y="728946"/>
                  <a:pt x="2359958" y="726145"/>
                </a:cubicBezTo>
                <a:cubicBezTo>
                  <a:pt x="2350993" y="747436"/>
                  <a:pt x="2316816" y="887229"/>
                  <a:pt x="2319617" y="894233"/>
                </a:cubicBezTo>
                <a:cubicBezTo>
                  <a:pt x="2309532" y="921127"/>
                  <a:pt x="2310371" y="942699"/>
                  <a:pt x="2306169" y="941298"/>
                </a:cubicBezTo>
                <a:cubicBezTo>
                  <a:pt x="2303928" y="952504"/>
                  <a:pt x="2272552" y="1044673"/>
                  <a:pt x="2272552" y="1048875"/>
                </a:cubicBezTo>
                <a:cubicBezTo>
                  <a:pt x="2266949" y="1072407"/>
                  <a:pt x="2285999" y="1230131"/>
                  <a:pt x="2285999" y="1237135"/>
                </a:cubicBezTo>
                <a:lnTo>
                  <a:pt x="2252381" y="1270752"/>
                </a:lnTo>
                <a:cubicBezTo>
                  <a:pt x="2246778" y="1281958"/>
                  <a:pt x="2292722" y="1478902"/>
                  <a:pt x="2292722" y="1485905"/>
                </a:cubicBezTo>
                <a:cubicBezTo>
                  <a:pt x="2302807" y="1525125"/>
                  <a:pt x="2301968" y="1669962"/>
                  <a:pt x="2306170" y="1674164"/>
                </a:cubicBezTo>
                <a:cubicBezTo>
                  <a:pt x="2308411" y="1704420"/>
                  <a:pt x="2212040" y="1729352"/>
                  <a:pt x="2212040" y="1727951"/>
                </a:cubicBezTo>
                <a:cubicBezTo>
                  <a:pt x="2197472" y="1733554"/>
                  <a:pt x="2244257" y="1906966"/>
                  <a:pt x="2245658" y="1902764"/>
                </a:cubicBezTo>
              </a:path>
            </a:pathLst>
          </a:custGeom>
          <a:solidFill>
            <a:schemeClr val="accent2"/>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3"/>
          <p:cNvSpPr txBox="1">
            <a:spLocks noChangeArrowheads="1"/>
          </p:cNvSpPr>
          <p:nvPr/>
        </p:nvSpPr>
        <p:spPr bwMode="auto">
          <a:xfrm>
            <a:off x="3962400" y="4267200"/>
            <a:ext cx="1108364" cy="338138"/>
          </a:xfrm>
          <a:prstGeom prst="rect">
            <a:avLst/>
          </a:prstGeom>
          <a:noFill/>
          <a:ln w="9525">
            <a:noFill/>
            <a:miter lim="800000"/>
            <a:headEnd/>
            <a:tailEnd/>
          </a:ln>
        </p:spPr>
        <p:txBody>
          <a:bodyPr>
            <a:spAutoFit/>
          </a:bodyPr>
          <a:lstStyle/>
          <a:p>
            <a:pPr algn="ct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JUDAH</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18" name="Freeform 17"/>
          <p:cNvSpPr/>
          <p:nvPr/>
        </p:nvSpPr>
        <p:spPr>
          <a:xfrm>
            <a:off x="4137142" y="4686847"/>
            <a:ext cx="934537" cy="826173"/>
          </a:xfrm>
          <a:custGeom>
            <a:avLst/>
            <a:gdLst>
              <a:gd name="connsiteX0" fmla="*/ 155817 w 849579"/>
              <a:gd name="connsiteY0" fmla="*/ 53306 h 717579"/>
              <a:gd name="connsiteX1" fmla="*/ 303433 w 849579"/>
              <a:gd name="connsiteY1" fmla="*/ 12301 h 717579"/>
              <a:gd name="connsiteX2" fmla="*/ 381341 w 849579"/>
              <a:gd name="connsiteY2" fmla="*/ 20502 h 717579"/>
              <a:gd name="connsiteX3" fmla="*/ 492054 w 849579"/>
              <a:gd name="connsiteY3" fmla="*/ 0 h 717579"/>
              <a:gd name="connsiteX4" fmla="*/ 610967 w 849579"/>
              <a:gd name="connsiteY4" fmla="*/ 41005 h 717579"/>
              <a:gd name="connsiteX5" fmla="*/ 676574 w 849579"/>
              <a:gd name="connsiteY5" fmla="*/ 151717 h 717579"/>
              <a:gd name="connsiteX6" fmla="*/ 725779 w 849579"/>
              <a:gd name="connsiteY6" fmla="*/ 237826 h 717579"/>
              <a:gd name="connsiteX7" fmla="*/ 783185 w 849579"/>
              <a:gd name="connsiteY7" fmla="*/ 311634 h 717579"/>
              <a:gd name="connsiteX8" fmla="*/ 836491 w 849579"/>
              <a:gd name="connsiteY8" fmla="*/ 434648 h 717579"/>
              <a:gd name="connsiteX9" fmla="*/ 848793 w 849579"/>
              <a:gd name="connsiteY9" fmla="*/ 483853 h 717579"/>
              <a:gd name="connsiteX10" fmla="*/ 844692 w 849579"/>
              <a:gd name="connsiteY10" fmla="*/ 582264 h 717579"/>
              <a:gd name="connsiteX11" fmla="*/ 746281 w 849579"/>
              <a:gd name="connsiteY11" fmla="*/ 668373 h 717579"/>
              <a:gd name="connsiteX12" fmla="*/ 578163 w 849579"/>
              <a:gd name="connsiteY12" fmla="*/ 668373 h 717579"/>
              <a:gd name="connsiteX13" fmla="*/ 373141 w 849579"/>
              <a:gd name="connsiteY13" fmla="*/ 705277 h 717579"/>
              <a:gd name="connsiteX14" fmla="*/ 254228 w 849579"/>
              <a:gd name="connsiteY14" fmla="*/ 717579 h 717579"/>
              <a:gd name="connsiteX15" fmla="*/ 143515 w 849579"/>
              <a:gd name="connsiteY15" fmla="*/ 504355 h 717579"/>
              <a:gd name="connsiteX16" fmla="*/ 73808 w 849579"/>
              <a:gd name="connsiteY16" fmla="*/ 385442 h 717579"/>
              <a:gd name="connsiteX17" fmla="*/ 28703 w 849579"/>
              <a:gd name="connsiteY17" fmla="*/ 315735 h 717579"/>
              <a:gd name="connsiteX18" fmla="*/ 0 w 849579"/>
              <a:gd name="connsiteY18" fmla="*/ 200922 h 717579"/>
              <a:gd name="connsiteX19" fmla="*/ 4100 w 849579"/>
              <a:gd name="connsiteY19" fmla="*/ 151717 h 717579"/>
              <a:gd name="connsiteX20" fmla="*/ 49205 w 849579"/>
              <a:gd name="connsiteY20" fmla="*/ 106612 h 717579"/>
              <a:gd name="connsiteX21" fmla="*/ 82009 w 849579"/>
              <a:gd name="connsiteY21" fmla="*/ 86110 h 717579"/>
              <a:gd name="connsiteX22" fmla="*/ 155817 w 849579"/>
              <a:gd name="connsiteY22" fmla="*/ 53306 h 717579"/>
              <a:gd name="connsiteX0" fmla="*/ 155817 w 849579"/>
              <a:gd name="connsiteY0" fmla="*/ 53306 h 751066"/>
              <a:gd name="connsiteX1" fmla="*/ 303433 w 849579"/>
              <a:gd name="connsiteY1" fmla="*/ 12301 h 751066"/>
              <a:gd name="connsiteX2" fmla="*/ 381341 w 849579"/>
              <a:gd name="connsiteY2" fmla="*/ 20502 h 751066"/>
              <a:gd name="connsiteX3" fmla="*/ 492054 w 849579"/>
              <a:gd name="connsiteY3" fmla="*/ 0 h 751066"/>
              <a:gd name="connsiteX4" fmla="*/ 610967 w 849579"/>
              <a:gd name="connsiteY4" fmla="*/ 41005 h 751066"/>
              <a:gd name="connsiteX5" fmla="*/ 676574 w 849579"/>
              <a:gd name="connsiteY5" fmla="*/ 151717 h 751066"/>
              <a:gd name="connsiteX6" fmla="*/ 725779 w 849579"/>
              <a:gd name="connsiteY6" fmla="*/ 237826 h 751066"/>
              <a:gd name="connsiteX7" fmla="*/ 783185 w 849579"/>
              <a:gd name="connsiteY7" fmla="*/ 311634 h 751066"/>
              <a:gd name="connsiteX8" fmla="*/ 836491 w 849579"/>
              <a:gd name="connsiteY8" fmla="*/ 434648 h 751066"/>
              <a:gd name="connsiteX9" fmla="*/ 848793 w 849579"/>
              <a:gd name="connsiteY9" fmla="*/ 483853 h 751066"/>
              <a:gd name="connsiteX10" fmla="*/ 844692 w 849579"/>
              <a:gd name="connsiteY10" fmla="*/ 582264 h 751066"/>
              <a:gd name="connsiteX11" fmla="*/ 746281 w 849579"/>
              <a:gd name="connsiteY11" fmla="*/ 668373 h 751066"/>
              <a:gd name="connsiteX12" fmla="*/ 578163 w 849579"/>
              <a:gd name="connsiteY12" fmla="*/ 668373 h 751066"/>
              <a:gd name="connsiteX13" fmla="*/ 373141 w 849579"/>
              <a:gd name="connsiteY13" fmla="*/ 705277 h 751066"/>
              <a:gd name="connsiteX14" fmla="*/ 254228 w 849579"/>
              <a:gd name="connsiteY14" fmla="*/ 717579 h 751066"/>
              <a:gd name="connsiteX15" fmla="*/ 143515 w 849579"/>
              <a:gd name="connsiteY15" fmla="*/ 504355 h 751066"/>
              <a:gd name="connsiteX16" fmla="*/ 73808 w 849579"/>
              <a:gd name="connsiteY16" fmla="*/ 385442 h 751066"/>
              <a:gd name="connsiteX17" fmla="*/ 28703 w 849579"/>
              <a:gd name="connsiteY17" fmla="*/ 315735 h 751066"/>
              <a:gd name="connsiteX18" fmla="*/ 0 w 849579"/>
              <a:gd name="connsiteY18" fmla="*/ 200922 h 751066"/>
              <a:gd name="connsiteX19" fmla="*/ 4100 w 849579"/>
              <a:gd name="connsiteY19" fmla="*/ 151717 h 751066"/>
              <a:gd name="connsiteX20" fmla="*/ 49205 w 849579"/>
              <a:gd name="connsiteY20" fmla="*/ 106612 h 751066"/>
              <a:gd name="connsiteX21" fmla="*/ 82009 w 849579"/>
              <a:gd name="connsiteY21" fmla="*/ 86110 h 751066"/>
              <a:gd name="connsiteX22" fmla="*/ 155817 w 849579"/>
              <a:gd name="connsiteY22" fmla="*/ 53306 h 7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9579" h="751066">
                <a:moveTo>
                  <a:pt x="155817" y="53306"/>
                </a:moveTo>
                <a:lnTo>
                  <a:pt x="303433" y="12301"/>
                </a:lnTo>
                <a:lnTo>
                  <a:pt x="381341" y="20502"/>
                </a:lnTo>
                <a:lnTo>
                  <a:pt x="492054" y="0"/>
                </a:lnTo>
                <a:lnTo>
                  <a:pt x="610967" y="41005"/>
                </a:lnTo>
                <a:lnTo>
                  <a:pt x="676574" y="151717"/>
                </a:lnTo>
                <a:lnTo>
                  <a:pt x="725779" y="237826"/>
                </a:lnTo>
                <a:lnTo>
                  <a:pt x="783185" y="311634"/>
                </a:lnTo>
                <a:lnTo>
                  <a:pt x="836491" y="434648"/>
                </a:lnTo>
                <a:cubicBezTo>
                  <a:pt x="849579" y="478270"/>
                  <a:pt x="848793" y="461382"/>
                  <a:pt x="848793" y="483853"/>
                </a:cubicBezTo>
                <a:lnTo>
                  <a:pt x="844692" y="582264"/>
                </a:lnTo>
                <a:lnTo>
                  <a:pt x="746281" y="668373"/>
                </a:lnTo>
                <a:lnTo>
                  <a:pt x="578163" y="668373"/>
                </a:lnTo>
                <a:lnTo>
                  <a:pt x="373141" y="705277"/>
                </a:lnTo>
                <a:cubicBezTo>
                  <a:pt x="319152" y="713478"/>
                  <a:pt x="292499" y="751066"/>
                  <a:pt x="254228" y="717579"/>
                </a:cubicBezTo>
                <a:cubicBezTo>
                  <a:pt x="215957" y="684092"/>
                  <a:pt x="173585" y="559711"/>
                  <a:pt x="143515" y="504355"/>
                </a:cubicBezTo>
                <a:lnTo>
                  <a:pt x="73808" y="385442"/>
                </a:lnTo>
                <a:lnTo>
                  <a:pt x="28703" y="315735"/>
                </a:lnTo>
                <a:lnTo>
                  <a:pt x="0" y="200922"/>
                </a:lnTo>
                <a:lnTo>
                  <a:pt x="4100" y="151717"/>
                </a:lnTo>
                <a:lnTo>
                  <a:pt x="49205" y="106612"/>
                </a:lnTo>
                <a:lnTo>
                  <a:pt x="82009" y="86110"/>
                </a:lnTo>
                <a:lnTo>
                  <a:pt x="155817" y="53306"/>
                </a:lnTo>
                <a:close/>
              </a:path>
            </a:pathLst>
          </a:custGeom>
          <a:solidFill>
            <a:schemeClr val="accent5">
              <a:lumMod val="75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ffectLst>
                <a:outerShdw blurRad="38100" dist="38100" dir="2700000" algn="tl">
                  <a:srgbClr val="000000">
                    <a:alpha val="43137"/>
                  </a:srgbClr>
                </a:outerShdw>
              </a:effectLst>
            </a:endParaRPr>
          </a:p>
        </p:txBody>
      </p:sp>
      <p:sp>
        <p:nvSpPr>
          <p:cNvPr id="19" name="Text Box 13"/>
          <p:cNvSpPr txBox="1">
            <a:spLocks noChangeArrowheads="1"/>
          </p:cNvSpPr>
          <p:nvPr/>
        </p:nvSpPr>
        <p:spPr bwMode="auto">
          <a:xfrm>
            <a:off x="4001312" y="4876800"/>
            <a:ext cx="1108364" cy="338138"/>
          </a:xfrm>
          <a:prstGeom prst="rect">
            <a:avLst/>
          </a:prstGeom>
          <a:noFill/>
          <a:ln w="9525">
            <a:noFill/>
            <a:miter lim="800000"/>
            <a:headEnd/>
            <a:tailEnd/>
          </a:ln>
        </p:spPr>
        <p:txBody>
          <a:bodyPr>
            <a:spAutoFit/>
          </a:bodyPr>
          <a:lstStyle/>
          <a:p>
            <a:pPr algn="ct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SIMEON</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20" name="Freeform 19"/>
          <p:cNvSpPr/>
          <p:nvPr/>
        </p:nvSpPr>
        <p:spPr>
          <a:xfrm>
            <a:off x="4626233" y="3079102"/>
            <a:ext cx="878827" cy="783771"/>
          </a:xfrm>
          <a:custGeom>
            <a:avLst/>
            <a:gdLst>
              <a:gd name="connsiteX0" fmla="*/ 149290 w 821094"/>
              <a:gd name="connsiteY0" fmla="*/ 102637 h 783771"/>
              <a:gd name="connsiteX1" fmla="*/ 261257 w 821094"/>
              <a:gd name="connsiteY1" fmla="*/ 27992 h 783771"/>
              <a:gd name="connsiteX2" fmla="*/ 429209 w 821094"/>
              <a:gd name="connsiteY2" fmla="*/ 0 h 783771"/>
              <a:gd name="connsiteX3" fmla="*/ 503853 w 821094"/>
              <a:gd name="connsiteY3" fmla="*/ 0 h 783771"/>
              <a:gd name="connsiteX4" fmla="*/ 755780 w 821094"/>
              <a:gd name="connsiteY4" fmla="*/ 37322 h 783771"/>
              <a:gd name="connsiteX5" fmla="*/ 821094 w 821094"/>
              <a:gd name="connsiteY5" fmla="*/ 139959 h 783771"/>
              <a:gd name="connsiteX6" fmla="*/ 811764 w 821094"/>
              <a:gd name="connsiteY6" fmla="*/ 270588 h 783771"/>
              <a:gd name="connsiteX7" fmla="*/ 783772 w 821094"/>
              <a:gd name="connsiteY7" fmla="*/ 317241 h 783771"/>
              <a:gd name="connsiteX8" fmla="*/ 727788 w 821094"/>
              <a:gd name="connsiteY8" fmla="*/ 559837 h 783771"/>
              <a:gd name="connsiteX9" fmla="*/ 755780 w 821094"/>
              <a:gd name="connsiteY9" fmla="*/ 783771 h 783771"/>
              <a:gd name="connsiteX10" fmla="*/ 587829 w 821094"/>
              <a:gd name="connsiteY10" fmla="*/ 718457 h 783771"/>
              <a:gd name="connsiteX11" fmla="*/ 503853 w 821094"/>
              <a:gd name="connsiteY11" fmla="*/ 727788 h 783771"/>
              <a:gd name="connsiteX12" fmla="*/ 205274 w 821094"/>
              <a:gd name="connsiteY12" fmla="*/ 531845 h 783771"/>
              <a:gd name="connsiteX13" fmla="*/ 27992 w 821094"/>
              <a:gd name="connsiteY13" fmla="*/ 485192 h 783771"/>
              <a:gd name="connsiteX14" fmla="*/ 0 w 821094"/>
              <a:gd name="connsiteY14" fmla="*/ 233265 h 783771"/>
              <a:gd name="connsiteX15" fmla="*/ 27992 w 821094"/>
              <a:gd name="connsiteY15" fmla="*/ 37322 h 783771"/>
              <a:gd name="connsiteX16" fmla="*/ 214604 w 821094"/>
              <a:gd name="connsiteY16" fmla="*/ 0 h 783771"/>
              <a:gd name="connsiteX0" fmla="*/ 212999 w 821094"/>
              <a:gd name="connsiteY0" fmla="*/ 8948 h 783771"/>
              <a:gd name="connsiteX1" fmla="*/ 261257 w 821094"/>
              <a:gd name="connsiteY1" fmla="*/ 27992 h 783771"/>
              <a:gd name="connsiteX2" fmla="*/ 429209 w 821094"/>
              <a:gd name="connsiteY2" fmla="*/ 0 h 783771"/>
              <a:gd name="connsiteX3" fmla="*/ 503853 w 821094"/>
              <a:gd name="connsiteY3" fmla="*/ 0 h 783771"/>
              <a:gd name="connsiteX4" fmla="*/ 755780 w 821094"/>
              <a:gd name="connsiteY4" fmla="*/ 37322 h 783771"/>
              <a:gd name="connsiteX5" fmla="*/ 821094 w 821094"/>
              <a:gd name="connsiteY5" fmla="*/ 139959 h 783771"/>
              <a:gd name="connsiteX6" fmla="*/ 811764 w 821094"/>
              <a:gd name="connsiteY6" fmla="*/ 270588 h 783771"/>
              <a:gd name="connsiteX7" fmla="*/ 783772 w 821094"/>
              <a:gd name="connsiteY7" fmla="*/ 317241 h 783771"/>
              <a:gd name="connsiteX8" fmla="*/ 727788 w 821094"/>
              <a:gd name="connsiteY8" fmla="*/ 559837 h 783771"/>
              <a:gd name="connsiteX9" fmla="*/ 755780 w 821094"/>
              <a:gd name="connsiteY9" fmla="*/ 783771 h 783771"/>
              <a:gd name="connsiteX10" fmla="*/ 587829 w 821094"/>
              <a:gd name="connsiteY10" fmla="*/ 718457 h 783771"/>
              <a:gd name="connsiteX11" fmla="*/ 503853 w 821094"/>
              <a:gd name="connsiteY11" fmla="*/ 727788 h 783771"/>
              <a:gd name="connsiteX12" fmla="*/ 205274 w 821094"/>
              <a:gd name="connsiteY12" fmla="*/ 531845 h 783771"/>
              <a:gd name="connsiteX13" fmla="*/ 27992 w 821094"/>
              <a:gd name="connsiteY13" fmla="*/ 485192 h 783771"/>
              <a:gd name="connsiteX14" fmla="*/ 0 w 821094"/>
              <a:gd name="connsiteY14" fmla="*/ 233265 h 783771"/>
              <a:gd name="connsiteX15" fmla="*/ 27992 w 821094"/>
              <a:gd name="connsiteY15" fmla="*/ 37322 h 783771"/>
              <a:gd name="connsiteX16" fmla="*/ 214604 w 821094"/>
              <a:gd name="connsiteY16" fmla="*/ 0 h 783771"/>
              <a:gd name="connsiteX0" fmla="*/ 212999 w 821094"/>
              <a:gd name="connsiteY0" fmla="*/ 8948 h 783771"/>
              <a:gd name="connsiteX1" fmla="*/ 261257 w 821094"/>
              <a:gd name="connsiteY1" fmla="*/ 27992 h 783771"/>
              <a:gd name="connsiteX2" fmla="*/ 429209 w 821094"/>
              <a:gd name="connsiteY2" fmla="*/ 0 h 783771"/>
              <a:gd name="connsiteX3" fmla="*/ 503853 w 821094"/>
              <a:gd name="connsiteY3" fmla="*/ 0 h 783771"/>
              <a:gd name="connsiteX4" fmla="*/ 755780 w 821094"/>
              <a:gd name="connsiteY4" fmla="*/ 37322 h 783771"/>
              <a:gd name="connsiteX5" fmla="*/ 821094 w 821094"/>
              <a:gd name="connsiteY5" fmla="*/ 139959 h 783771"/>
              <a:gd name="connsiteX6" fmla="*/ 811764 w 821094"/>
              <a:gd name="connsiteY6" fmla="*/ 270588 h 783771"/>
              <a:gd name="connsiteX7" fmla="*/ 783772 w 821094"/>
              <a:gd name="connsiteY7" fmla="*/ 317241 h 783771"/>
              <a:gd name="connsiteX8" fmla="*/ 727788 w 821094"/>
              <a:gd name="connsiteY8" fmla="*/ 559837 h 783771"/>
              <a:gd name="connsiteX9" fmla="*/ 755780 w 821094"/>
              <a:gd name="connsiteY9" fmla="*/ 783771 h 783771"/>
              <a:gd name="connsiteX10" fmla="*/ 587829 w 821094"/>
              <a:gd name="connsiteY10" fmla="*/ 718457 h 783771"/>
              <a:gd name="connsiteX11" fmla="*/ 503853 w 821094"/>
              <a:gd name="connsiteY11" fmla="*/ 727788 h 783771"/>
              <a:gd name="connsiteX12" fmla="*/ 357674 w 821094"/>
              <a:gd name="connsiteY12" fmla="*/ 617570 h 783771"/>
              <a:gd name="connsiteX13" fmla="*/ 27992 w 821094"/>
              <a:gd name="connsiteY13" fmla="*/ 485192 h 783771"/>
              <a:gd name="connsiteX14" fmla="*/ 0 w 821094"/>
              <a:gd name="connsiteY14" fmla="*/ 233265 h 783771"/>
              <a:gd name="connsiteX15" fmla="*/ 27992 w 821094"/>
              <a:gd name="connsiteY15" fmla="*/ 37322 h 783771"/>
              <a:gd name="connsiteX16" fmla="*/ 214604 w 821094"/>
              <a:gd name="connsiteY16" fmla="*/ 0 h 783771"/>
              <a:gd name="connsiteX0" fmla="*/ 212999 w 821094"/>
              <a:gd name="connsiteY0" fmla="*/ 8948 h 783771"/>
              <a:gd name="connsiteX1" fmla="*/ 261257 w 821094"/>
              <a:gd name="connsiteY1" fmla="*/ 27992 h 783771"/>
              <a:gd name="connsiteX2" fmla="*/ 429209 w 821094"/>
              <a:gd name="connsiteY2" fmla="*/ 0 h 783771"/>
              <a:gd name="connsiteX3" fmla="*/ 503853 w 821094"/>
              <a:gd name="connsiteY3" fmla="*/ 0 h 783771"/>
              <a:gd name="connsiteX4" fmla="*/ 755780 w 821094"/>
              <a:gd name="connsiteY4" fmla="*/ 37322 h 783771"/>
              <a:gd name="connsiteX5" fmla="*/ 821094 w 821094"/>
              <a:gd name="connsiteY5" fmla="*/ 139959 h 783771"/>
              <a:gd name="connsiteX6" fmla="*/ 811764 w 821094"/>
              <a:gd name="connsiteY6" fmla="*/ 270588 h 783771"/>
              <a:gd name="connsiteX7" fmla="*/ 783772 w 821094"/>
              <a:gd name="connsiteY7" fmla="*/ 317241 h 783771"/>
              <a:gd name="connsiteX8" fmla="*/ 727788 w 821094"/>
              <a:gd name="connsiteY8" fmla="*/ 559837 h 783771"/>
              <a:gd name="connsiteX9" fmla="*/ 755780 w 821094"/>
              <a:gd name="connsiteY9" fmla="*/ 783771 h 783771"/>
              <a:gd name="connsiteX10" fmla="*/ 587829 w 821094"/>
              <a:gd name="connsiteY10" fmla="*/ 718457 h 783771"/>
              <a:gd name="connsiteX11" fmla="*/ 503853 w 821094"/>
              <a:gd name="connsiteY11" fmla="*/ 727788 h 783771"/>
              <a:gd name="connsiteX12" fmla="*/ 357674 w 821094"/>
              <a:gd name="connsiteY12" fmla="*/ 617570 h 783771"/>
              <a:gd name="connsiteX13" fmla="*/ 335708 w 821094"/>
              <a:gd name="connsiteY13" fmla="*/ 597548 h 783771"/>
              <a:gd name="connsiteX14" fmla="*/ 27992 w 821094"/>
              <a:gd name="connsiteY14" fmla="*/ 485192 h 783771"/>
              <a:gd name="connsiteX15" fmla="*/ 0 w 821094"/>
              <a:gd name="connsiteY15" fmla="*/ 233265 h 783771"/>
              <a:gd name="connsiteX16" fmla="*/ 27992 w 821094"/>
              <a:gd name="connsiteY16" fmla="*/ 37322 h 783771"/>
              <a:gd name="connsiteX17" fmla="*/ 214604 w 821094"/>
              <a:gd name="connsiteY17" fmla="*/ 0 h 783771"/>
              <a:gd name="connsiteX0" fmla="*/ 212999 w 821094"/>
              <a:gd name="connsiteY0" fmla="*/ 8948 h 783771"/>
              <a:gd name="connsiteX1" fmla="*/ 261257 w 821094"/>
              <a:gd name="connsiteY1" fmla="*/ 27992 h 783771"/>
              <a:gd name="connsiteX2" fmla="*/ 429209 w 821094"/>
              <a:gd name="connsiteY2" fmla="*/ 0 h 783771"/>
              <a:gd name="connsiteX3" fmla="*/ 503853 w 821094"/>
              <a:gd name="connsiteY3" fmla="*/ 0 h 783771"/>
              <a:gd name="connsiteX4" fmla="*/ 755780 w 821094"/>
              <a:gd name="connsiteY4" fmla="*/ 37322 h 783771"/>
              <a:gd name="connsiteX5" fmla="*/ 821094 w 821094"/>
              <a:gd name="connsiteY5" fmla="*/ 139959 h 783771"/>
              <a:gd name="connsiteX6" fmla="*/ 811764 w 821094"/>
              <a:gd name="connsiteY6" fmla="*/ 270588 h 783771"/>
              <a:gd name="connsiteX7" fmla="*/ 783772 w 821094"/>
              <a:gd name="connsiteY7" fmla="*/ 317241 h 783771"/>
              <a:gd name="connsiteX8" fmla="*/ 727788 w 821094"/>
              <a:gd name="connsiteY8" fmla="*/ 559837 h 783771"/>
              <a:gd name="connsiteX9" fmla="*/ 755780 w 821094"/>
              <a:gd name="connsiteY9" fmla="*/ 783771 h 783771"/>
              <a:gd name="connsiteX10" fmla="*/ 587829 w 821094"/>
              <a:gd name="connsiteY10" fmla="*/ 718457 h 783771"/>
              <a:gd name="connsiteX11" fmla="*/ 503853 w 821094"/>
              <a:gd name="connsiteY11" fmla="*/ 727788 h 783771"/>
              <a:gd name="connsiteX12" fmla="*/ 357674 w 821094"/>
              <a:gd name="connsiteY12" fmla="*/ 617570 h 783771"/>
              <a:gd name="connsiteX13" fmla="*/ 335708 w 821094"/>
              <a:gd name="connsiteY13" fmla="*/ 597548 h 783771"/>
              <a:gd name="connsiteX14" fmla="*/ 27992 w 821094"/>
              <a:gd name="connsiteY14" fmla="*/ 485192 h 783771"/>
              <a:gd name="connsiteX15" fmla="*/ 0 w 821094"/>
              <a:gd name="connsiteY15" fmla="*/ 233265 h 783771"/>
              <a:gd name="connsiteX16" fmla="*/ 27992 w 821094"/>
              <a:gd name="connsiteY16" fmla="*/ 37322 h 783771"/>
              <a:gd name="connsiteX17" fmla="*/ 214604 w 821094"/>
              <a:gd name="connsiteY17" fmla="*/ 0 h 783771"/>
              <a:gd name="connsiteX0" fmla="*/ 270732 w 878827"/>
              <a:gd name="connsiteY0" fmla="*/ 8948 h 783771"/>
              <a:gd name="connsiteX1" fmla="*/ 318990 w 878827"/>
              <a:gd name="connsiteY1" fmla="*/ 27992 h 783771"/>
              <a:gd name="connsiteX2" fmla="*/ 486942 w 878827"/>
              <a:gd name="connsiteY2" fmla="*/ 0 h 783771"/>
              <a:gd name="connsiteX3" fmla="*/ 561586 w 878827"/>
              <a:gd name="connsiteY3" fmla="*/ 0 h 783771"/>
              <a:gd name="connsiteX4" fmla="*/ 813513 w 878827"/>
              <a:gd name="connsiteY4" fmla="*/ 37322 h 783771"/>
              <a:gd name="connsiteX5" fmla="*/ 878827 w 878827"/>
              <a:gd name="connsiteY5" fmla="*/ 139959 h 783771"/>
              <a:gd name="connsiteX6" fmla="*/ 869497 w 878827"/>
              <a:gd name="connsiteY6" fmla="*/ 270588 h 783771"/>
              <a:gd name="connsiteX7" fmla="*/ 841505 w 878827"/>
              <a:gd name="connsiteY7" fmla="*/ 317241 h 783771"/>
              <a:gd name="connsiteX8" fmla="*/ 785521 w 878827"/>
              <a:gd name="connsiteY8" fmla="*/ 559837 h 783771"/>
              <a:gd name="connsiteX9" fmla="*/ 813513 w 878827"/>
              <a:gd name="connsiteY9" fmla="*/ 783771 h 783771"/>
              <a:gd name="connsiteX10" fmla="*/ 645562 w 878827"/>
              <a:gd name="connsiteY10" fmla="*/ 718457 h 783771"/>
              <a:gd name="connsiteX11" fmla="*/ 561586 w 878827"/>
              <a:gd name="connsiteY11" fmla="*/ 727788 h 783771"/>
              <a:gd name="connsiteX12" fmla="*/ 415407 w 878827"/>
              <a:gd name="connsiteY12" fmla="*/ 617570 h 783771"/>
              <a:gd name="connsiteX13" fmla="*/ 393441 w 878827"/>
              <a:gd name="connsiteY13" fmla="*/ 597548 h 783771"/>
              <a:gd name="connsiteX14" fmla="*/ 0 w 878827"/>
              <a:gd name="connsiteY14" fmla="*/ 513767 h 783771"/>
              <a:gd name="connsiteX15" fmla="*/ 57733 w 878827"/>
              <a:gd name="connsiteY15" fmla="*/ 233265 h 783771"/>
              <a:gd name="connsiteX16" fmla="*/ 85725 w 878827"/>
              <a:gd name="connsiteY16" fmla="*/ 37322 h 783771"/>
              <a:gd name="connsiteX17" fmla="*/ 272337 w 878827"/>
              <a:gd name="connsiteY17" fmla="*/ 0 h 783771"/>
              <a:gd name="connsiteX0" fmla="*/ 270732 w 878827"/>
              <a:gd name="connsiteY0" fmla="*/ 8948 h 783771"/>
              <a:gd name="connsiteX1" fmla="*/ 318990 w 878827"/>
              <a:gd name="connsiteY1" fmla="*/ 27992 h 783771"/>
              <a:gd name="connsiteX2" fmla="*/ 486942 w 878827"/>
              <a:gd name="connsiteY2" fmla="*/ 0 h 783771"/>
              <a:gd name="connsiteX3" fmla="*/ 561586 w 878827"/>
              <a:gd name="connsiteY3" fmla="*/ 0 h 783771"/>
              <a:gd name="connsiteX4" fmla="*/ 813513 w 878827"/>
              <a:gd name="connsiteY4" fmla="*/ 37322 h 783771"/>
              <a:gd name="connsiteX5" fmla="*/ 878827 w 878827"/>
              <a:gd name="connsiteY5" fmla="*/ 139959 h 783771"/>
              <a:gd name="connsiteX6" fmla="*/ 869497 w 878827"/>
              <a:gd name="connsiteY6" fmla="*/ 270588 h 783771"/>
              <a:gd name="connsiteX7" fmla="*/ 841505 w 878827"/>
              <a:gd name="connsiteY7" fmla="*/ 317241 h 783771"/>
              <a:gd name="connsiteX8" fmla="*/ 785521 w 878827"/>
              <a:gd name="connsiteY8" fmla="*/ 559837 h 783771"/>
              <a:gd name="connsiteX9" fmla="*/ 813513 w 878827"/>
              <a:gd name="connsiteY9" fmla="*/ 783771 h 783771"/>
              <a:gd name="connsiteX10" fmla="*/ 645562 w 878827"/>
              <a:gd name="connsiteY10" fmla="*/ 718457 h 783771"/>
              <a:gd name="connsiteX11" fmla="*/ 561586 w 878827"/>
              <a:gd name="connsiteY11" fmla="*/ 727788 h 783771"/>
              <a:gd name="connsiteX12" fmla="*/ 415407 w 878827"/>
              <a:gd name="connsiteY12" fmla="*/ 617570 h 783771"/>
              <a:gd name="connsiteX13" fmla="*/ 393441 w 878827"/>
              <a:gd name="connsiteY13" fmla="*/ 597548 h 783771"/>
              <a:gd name="connsiteX14" fmla="*/ 0 w 878827"/>
              <a:gd name="connsiteY14" fmla="*/ 513767 h 783771"/>
              <a:gd name="connsiteX15" fmla="*/ 57733 w 878827"/>
              <a:gd name="connsiteY15" fmla="*/ 233265 h 783771"/>
              <a:gd name="connsiteX16" fmla="*/ 85725 w 878827"/>
              <a:gd name="connsiteY16" fmla="*/ 37322 h 783771"/>
              <a:gd name="connsiteX17" fmla="*/ 272337 w 878827"/>
              <a:gd name="connsiteY17" fmla="*/ 0 h 783771"/>
              <a:gd name="connsiteX0" fmla="*/ 270732 w 878827"/>
              <a:gd name="connsiteY0" fmla="*/ 8948 h 783771"/>
              <a:gd name="connsiteX1" fmla="*/ 318990 w 878827"/>
              <a:gd name="connsiteY1" fmla="*/ 27992 h 783771"/>
              <a:gd name="connsiteX2" fmla="*/ 486942 w 878827"/>
              <a:gd name="connsiteY2" fmla="*/ 0 h 783771"/>
              <a:gd name="connsiteX3" fmla="*/ 561586 w 878827"/>
              <a:gd name="connsiteY3" fmla="*/ 0 h 783771"/>
              <a:gd name="connsiteX4" fmla="*/ 813513 w 878827"/>
              <a:gd name="connsiteY4" fmla="*/ 37322 h 783771"/>
              <a:gd name="connsiteX5" fmla="*/ 878827 w 878827"/>
              <a:gd name="connsiteY5" fmla="*/ 139959 h 783771"/>
              <a:gd name="connsiteX6" fmla="*/ 869497 w 878827"/>
              <a:gd name="connsiteY6" fmla="*/ 270588 h 783771"/>
              <a:gd name="connsiteX7" fmla="*/ 841505 w 878827"/>
              <a:gd name="connsiteY7" fmla="*/ 317241 h 783771"/>
              <a:gd name="connsiteX8" fmla="*/ 785521 w 878827"/>
              <a:gd name="connsiteY8" fmla="*/ 559837 h 783771"/>
              <a:gd name="connsiteX9" fmla="*/ 813513 w 878827"/>
              <a:gd name="connsiteY9" fmla="*/ 783771 h 783771"/>
              <a:gd name="connsiteX10" fmla="*/ 645562 w 878827"/>
              <a:gd name="connsiteY10" fmla="*/ 718457 h 783771"/>
              <a:gd name="connsiteX11" fmla="*/ 561586 w 878827"/>
              <a:gd name="connsiteY11" fmla="*/ 727788 h 783771"/>
              <a:gd name="connsiteX12" fmla="*/ 415407 w 878827"/>
              <a:gd name="connsiteY12" fmla="*/ 617570 h 783771"/>
              <a:gd name="connsiteX13" fmla="*/ 374391 w 878827"/>
              <a:gd name="connsiteY13" fmla="*/ 597548 h 783771"/>
              <a:gd name="connsiteX14" fmla="*/ 0 w 878827"/>
              <a:gd name="connsiteY14" fmla="*/ 513767 h 783771"/>
              <a:gd name="connsiteX15" fmla="*/ 57733 w 878827"/>
              <a:gd name="connsiteY15" fmla="*/ 233265 h 783771"/>
              <a:gd name="connsiteX16" fmla="*/ 85725 w 878827"/>
              <a:gd name="connsiteY16" fmla="*/ 37322 h 783771"/>
              <a:gd name="connsiteX17" fmla="*/ 272337 w 878827"/>
              <a:gd name="connsiteY17" fmla="*/ 0 h 78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8827" h="783771">
                <a:moveTo>
                  <a:pt x="270732" y="8948"/>
                </a:moveTo>
                <a:lnTo>
                  <a:pt x="318990" y="27992"/>
                </a:lnTo>
                <a:lnTo>
                  <a:pt x="486942" y="0"/>
                </a:lnTo>
                <a:lnTo>
                  <a:pt x="561586" y="0"/>
                </a:lnTo>
                <a:lnTo>
                  <a:pt x="813513" y="37322"/>
                </a:lnTo>
                <a:lnTo>
                  <a:pt x="878827" y="139959"/>
                </a:lnTo>
                <a:lnTo>
                  <a:pt x="869497" y="270588"/>
                </a:lnTo>
                <a:lnTo>
                  <a:pt x="841505" y="317241"/>
                </a:lnTo>
                <a:lnTo>
                  <a:pt x="785521" y="559837"/>
                </a:lnTo>
                <a:lnTo>
                  <a:pt x="813513" y="783771"/>
                </a:lnTo>
                <a:lnTo>
                  <a:pt x="645562" y="718457"/>
                </a:lnTo>
                <a:lnTo>
                  <a:pt x="561586" y="727788"/>
                </a:lnTo>
                <a:lnTo>
                  <a:pt x="415407" y="617570"/>
                </a:lnTo>
                <a:lnTo>
                  <a:pt x="374391" y="597548"/>
                </a:lnTo>
                <a:cubicBezTo>
                  <a:pt x="167044" y="645821"/>
                  <a:pt x="102572" y="636944"/>
                  <a:pt x="0" y="513767"/>
                </a:cubicBezTo>
                <a:lnTo>
                  <a:pt x="57733" y="233265"/>
                </a:lnTo>
                <a:lnTo>
                  <a:pt x="85725" y="37322"/>
                </a:lnTo>
                <a:lnTo>
                  <a:pt x="272337" y="0"/>
                </a:lnTo>
              </a:path>
            </a:pathLst>
          </a:custGeom>
          <a:solidFill>
            <a:schemeClr val="accent6">
              <a:lumMod val="40000"/>
              <a:lumOff val="60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533900" y="1962150"/>
            <a:ext cx="1295400" cy="2390775"/>
          </a:xfrm>
          <a:custGeom>
            <a:avLst/>
            <a:gdLst>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876300 w 1295400"/>
              <a:gd name="connsiteY42" fmla="*/ 1657350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43" fmla="*/ 962025 w 1295400"/>
              <a:gd name="connsiteY43" fmla="*/ 1314450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43" fmla="*/ 885825 w 1295400"/>
              <a:gd name="connsiteY43" fmla="*/ 1152525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43" fmla="*/ 885825 w 1295400"/>
              <a:gd name="connsiteY43" fmla="*/ 1152525 h 2390775"/>
              <a:gd name="connsiteX44" fmla="*/ 895350 w 1295400"/>
              <a:gd name="connsiteY44" fmla="*/ 1123950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43" fmla="*/ 885825 w 1295400"/>
              <a:gd name="connsiteY43" fmla="*/ 1152525 h 2390775"/>
              <a:gd name="connsiteX44" fmla="*/ 628650 w 1295400"/>
              <a:gd name="connsiteY44" fmla="*/ 1133475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43" fmla="*/ 885825 w 1295400"/>
              <a:gd name="connsiteY43" fmla="*/ 1152525 h 2390775"/>
              <a:gd name="connsiteX44" fmla="*/ 628650 w 1295400"/>
              <a:gd name="connsiteY44" fmla="*/ 1133475 h 2390775"/>
              <a:gd name="connsiteX45" fmla="*/ 619125 w 1295400"/>
              <a:gd name="connsiteY45" fmla="*/ 1123950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43" fmla="*/ 885825 w 1295400"/>
              <a:gd name="connsiteY43" fmla="*/ 1152525 h 2390775"/>
              <a:gd name="connsiteX44" fmla="*/ 628650 w 1295400"/>
              <a:gd name="connsiteY44" fmla="*/ 1133475 h 2390775"/>
              <a:gd name="connsiteX45" fmla="*/ 447675 w 1295400"/>
              <a:gd name="connsiteY45" fmla="*/ 1143000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43" fmla="*/ 885825 w 1295400"/>
              <a:gd name="connsiteY43" fmla="*/ 1152525 h 2390775"/>
              <a:gd name="connsiteX44" fmla="*/ 628650 w 1295400"/>
              <a:gd name="connsiteY44" fmla="*/ 1133475 h 2390775"/>
              <a:gd name="connsiteX45" fmla="*/ 447675 w 1295400"/>
              <a:gd name="connsiteY45" fmla="*/ 1143000 h 2390775"/>
              <a:gd name="connsiteX46" fmla="*/ 419100 w 1295400"/>
              <a:gd name="connsiteY46" fmla="*/ 1133475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43" fmla="*/ 885825 w 1295400"/>
              <a:gd name="connsiteY43" fmla="*/ 1152525 h 2390775"/>
              <a:gd name="connsiteX44" fmla="*/ 628650 w 1295400"/>
              <a:gd name="connsiteY44" fmla="*/ 1133475 h 2390775"/>
              <a:gd name="connsiteX45" fmla="*/ 447675 w 1295400"/>
              <a:gd name="connsiteY45" fmla="*/ 1143000 h 2390775"/>
              <a:gd name="connsiteX46" fmla="*/ 219075 w 1295400"/>
              <a:gd name="connsiteY46" fmla="*/ 1181100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43" fmla="*/ 885825 w 1295400"/>
              <a:gd name="connsiteY43" fmla="*/ 1152525 h 2390775"/>
              <a:gd name="connsiteX44" fmla="*/ 628650 w 1295400"/>
              <a:gd name="connsiteY44" fmla="*/ 1133475 h 2390775"/>
              <a:gd name="connsiteX45" fmla="*/ 447675 w 1295400"/>
              <a:gd name="connsiteY45" fmla="*/ 1143000 h 2390775"/>
              <a:gd name="connsiteX46" fmla="*/ 219075 w 1295400"/>
              <a:gd name="connsiteY46" fmla="*/ 1181100 h 2390775"/>
              <a:gd name="connsiteX47" fmla="*/ 171450 w 1295400"/>
              <a:gd name="connsiteY47" fmla="*/ 1181100 h 2390775"/>
              <a:gd name="connsiteX0" fmla="*/ 0 w 1295400"/>
              <a:gd name="connsiteY0" fmla="*/ 1000125 h 2390775"/>
              <a:gd name="connsiteX1" fmla="*/ 76200 w 1295400"/>
              <a:gd name="connsiteY1" fmla="*/ 781050 h 2390775"/>
              <a:gd name="connsiteX2" fmla="*/ 114300 w 1295400"/>
              <a:gd name="connsiteY2" fmla="*/ 561975 h 2390775"/>
              <a:gd name="connsiteX3" fmla="*/ 152400 w 1295400"/>
              <a:gd name="connsiteY3" fmla="*/ 438150 h 2390775"/>
              <a:gd name="connsiteX4" fmla="*/ 133350 w 1295400"/>
              <a:gd name="connsiteY4" fmla="*/ 276225 h 2390775"/>
              <a:gd name="connsiteX5" fmla="*/ 161925 w 1295400"/>
              <a:gd name="connsiteY5" fmla="*/ 209550 h 2390775"/>
              <a:gd name="connsiteX6" fmla="*/ 161925 w 1295400"/>
              <a:gd name="connsiteY6" fmla="*/ 38100 h 2390775"/>
              <a:gd name="connsiteX7" fmla="*/ 190500 w 1295400"/>
              <a:gd name="connsiteY7" fmla="*/ 0 h 2390775"/>
              <a:gd name="connsiteX8" fmla="*/ 276225 w 1295400"/>
              <a:gd name="connsiteY8" fmla="*/ 19050 h 2390775"/>
              <a:gd name="connsiteX9" fmla="*/ 304800 w 1295400"/>
              <a:gd name="connsiteY9" fmla="*/ 104775 h 2390775"/>
              <a:gd name="connsiteX10" fmla="*/ 323850 w 1295400"/>
              <a:gd name="connsiteY10" fmla="*/ 190500 h 2390775"/>
              <a:gd name="connsiteX11" fmla="*/ 428625 w 1295400"/>
              <a:gd name="connsiteY11" fmla="*/ 333375 h 2390775"/>
              <a:gd name="connsiteX12" fmla="*/ 552450 w 1295400"/>
              <a:gd name="connsiteY12" fmla="*/ 352425 h 2390775"/>
              <a:gd name="connsiteX13" fmla="*/ 619125 w 1295400"/>
              <a:gd name="connsiteY13" fmla="*/ 485775 h 2390775"/>
              <a:gd name="connsiteX14" fmla="*/ 619125 w 1295400"/>
              <a:gd name="connsiteY14" fmla="*/ 571500 h 2390775"/>
              <a:gd name="connsiteX15" fmla="*/ 800100 w 1295400"/>
              <a:gd name="connsiteY15" fmla="*/ 657225 h 2390775"/>
              <a:gd name="connsiteX16" fmla="*/ 800100 w 1295400"/>
              <a:gd name="connsiteY16" fmla="*/ 771525 h 2390775"/>
              <a:gd name="connsiteX17" fmla="*/ 971550 w 1295400"/>
              <a:gd name="connsiteY17" fmla="*/ 952500 h 2390775"/>
              <a:gd name="connsiteX18" fmla="*/ 1057275 w 1295400"/>
              <a:gd name="connsiteY18" fmla="*/ 866775 h 2390775"/>
              <a:gd name="connsiteX19" fmla="*/ 1181100 w 1295400"/>
              <a:gd name="connsiteY19" fmla="*/ 790575 h 2390775"/>
              <a:gd name="connsiteX20" fmla="*/ 1295400 w 1295400"/>
              <a:gd name="connsiteY20" fmla="*/ 790575 h 2390775"/>
              <a:gd name="connsiteX21" fmla="*/ 1209675 w 1295400"/>
              <a:gd name="connsiteY21" fmla="*/ 1019175 h 2390775"/>
              <a:gd name="connsiteX22" fmla="*/ 1209675 w 1295400"/>
              <a:gd name="connsiteY22" fmla="*/ 1038225 h 2390775"/>
              <a:gd name="connsiteX23" fmla="*/ 1238250 w 1295400"/>
              <a:gd name="connsiteY23" fmla="*/ 1123950 h 2390775"/>
              <a:gd name="connsiteX24" fmla="*/ 1257300 w 1295400"/>
              <a:gd name="connsiteY24" fmla="*/ 1200150 h 2390775"/>
              <a:gd name="connsiteX25" fmla="*/ 1266825 w 1295400"/>
              <a:gd name="connsiteY25" fmla="*/ 1295400 h 2390775"/>
              <a:gd name="connsiteX26" fmla="*/ 1266825 w 1295400"/>
              <a:gd name="connsiteY26" fmla="*/ 1371600 h 2390775"/>
              <a:gd name="connsiteX27" fmla="*/ 1238250 w 1295400"/>
              <a:gd name="connsiteY27" fmla="*/ 1466850 h 2390775"/>
              <a:gd name="connsiteX28" fmla="*/ 1209675 w 1295400"/>
              <a:gd name="connsiteY28" fmla="*/ 1590675 h 2390775"/>
              <a:gd name="connsiteX29" fmla="*/ 1209675 w 1295400"/>
              <a:gd name="connsiteY29" fmla="*/ 1609725 h 2390775"/>
              <a:gd name="connsiteX30" fmla="*/ 1200150 w 1295400"/>
              <a:gd name="connsiteY30" fmla="*/ 1666875 h 2390775"/>
              <a:gd name="connsiteX31" fmla="*/ 1181100 w 1295400"/>
              <a:gd name="connsiteY31" fmla="*/ 1743075 h 2390775"/>
              <a:gd name="connsiteX32" fmla="*/ 1219200 w 1295400"/>
              <a:gd name="connsiteY32" fmla="*/ 1838325 h 2390775"/>
              <a:gd name="connsiteX33" fmla="*/ 1200150 w 1295400"/>
              <a:gd name="connsiteY33" fmla="*/ 1924050 h 2390775"/>
              <a:gd name="connsiteX34" fmla="*/ 1181100 w 1295400"/>
              <a:gd name="connsiteY34" fmla="*/ 1981200 h 2390775"/>
              <a:gd name="connsiteX35" fmla="*/ 1209675 w 1295400"/>
              <a:gd name="connsiteY35" fmla="*/ 2066925 h 2390775"/>
              <a:gd name="connsiteX36" fmla="*/ 1209675 w 1295400"/>
              <a:gd name="connsiteY36" fmla="*/ 2181225 h 2390775"/>
              <a:gd name="connsiteX37" fmla="*/ 1219200 w 1295400"/>
              <a:gd name="connsiteY37" fmla="*/ 2305050 h 2390775"/>
              <a:gd name="connsiteX38" fmla="*/ 1143000 w 1295400"/>
              <a:gd name="connsiteY38" fmla="*/ 2390775 h 2390775"/>
              <a:gd name="connsiteX39" fmla="*/ 933450 w 1295400"/>
              <a:gd name="connsiteY39" fmla="*/ 2295525 h 2390775"/>
              <a:gd name="connsiteX40" fmla="*/ 895350 w 1295400"/>
              <a:gd name="connsiteY40" fmla="*/ 1895475 h 2390775"/>
              <a:gd name="connsiteX41" fmla="*/ 885825 w 1295400"/>
              <a:gd name="connsiteY41" fmla="*/ 1666875 h 2390775"/>
              <a:gd name="connsiteX42" fmla="*/ 952500 w 1295400"/>
              <a:gd name="connsiteY42" fmla="*/ 1304925 h 2390775"/>
              <a:gd name="connsiteX43" fmla="*/ 885825 w 1295400"/>
              <a:gd name="connsiteY43" fmla="*/ 1152525 h 2390775"/>
              <a:gd name="connsiteX44" fmla="*/ 628650 w 1295400"/>
              <a:gd name="connsiteY44" fmla="*/ 1133475 h 2390775"/>
              <a:gd name="connsiteX45" fmla="*/ 447675 w 1295400"/>
              <a:gd name="connsiteY45" fmla="*/ 1143000 h 2390775"/>
              <a:gd name="connsiteX46" fmla="*/ 219075 w 1295400"/>
              <a:gd name="connsiteY46" fmla="*/ 1181100 h 2390775"/>
              <a:gd name="connsiteX47" fmla="*/ 38100 w 1295400"/>
              <a:gd name="connsiteY47" fmla="*/ 102870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5400" h="2390775">
                <a:moveTo>
                  <a:pt x="0" y="1000125"/>
                </a:moveTo>
                <a:lnTo>
                  <a:pt x="76200" y="781050"/>
                </a:lnTo>
                <a:lnTo>
                  <a:pt x="114300" y="561975"/>
                </a:lnTo>
                <a:lnTo>
                  <a:pt x="152400" y="438150"/>
                </a:lnTo>
                <a:lnTo>
                  <a:pt x="133350" y="276225"/>
                </a:lnTo>
                <a:lnTo>
                  <a:pt x="161925" y="209550"/>
                </a:lnTo>
                <a:lnTo>
                  <a:pt x="161925" y="38100"/>
                </a:lnTo>
                <a:lnTo>
                  <a:pt x="190500" y="0"/>
                </a:lnTo>
                <a:lnTo>
                  <a:pt x="276225" y="19050"/>
                </a:lnTo>
                <a:lnTo>
                  <a:pt x="304800" y="104775"/>
                </a:lnTo>
                <a:lnTo>
                  <a:pt x="323850" y="190500"/>
                </a:lnTo>
                <a:lnTo>
                  <a:pt x="428625" y="333375"/>
                </a:lnTo>
                <a:lnTo>
                  <a:pt x="552450" y="352425"/>
                </a:lnTo>
                <a:lnTo>
                  <a:pt x="619125" y="485775"/>
                </a:lnTo>
                <a:lnTo>
                  <a:pt x="619125" y="571500"/>
                </a:lnTo>
                <a:lnTo>
                  <a:pt x="800100" y="657225"/>
                </a:lnTo>
                <a:lnTo>
                  <a:pt x="800100" y="771525"/>
                </a:lnTo>
                <a:lnTo>
                  <a:pt x="971550" y="952500"/>
                </a:lnTo>
                <a:lnTo>
                  <a:pt x="1057275" y="866775"/>
                </a:lnTo>
                <a:lnTo>
                  <a:pt x="1181100" y="790575"/>
                </a:lnTo>
                <a:lnTo>
                  <a:pt x="1295400" y="790575"/>
                </a:lnTo>
                <a:lnTo>
                  <a:pt x="1209675" y="1019175"/>
                </a:lnTo>
                <a:lnTo>
                  <a:pt x="1209675" y="1038225"/>
                </a:lnTo>
                <a:lnTo>
                  <a:pt x="1238250" y="1123950"/>
                </a:lnTo>
                <a:lnTo>
                  <a:pt x="1257300" y="1200150"/>
                </a:lnTo>
                <a:lnTo>
                  <a:pt x="1266825" y="1295400"/>
                </a:lnTo>
                <a:lnTo>
                  <a:pt x="1266825" y="1371600"/>
                </a:lnTo>
                <a:lnTo>
                  <a:pt x="1238250" y="1466850"/>
                </a:lnTo>
                <a:lnTo>
                  <a:pt x="1209675" y="1590675"/>
                </a:lnTo>
                <a:lnTo>
                  <a:pt x="1209675" y="1609725"/>
                </a:lnTo>
                <a:lnTo>
                  <a:pt x="1200150" y="1666875"/>
                </a:lnTo>
                <a:lnTo>
                  <a:pt x="1181100" y="1743075"/>
                </a:lnTo>
                <a:lnTo>
                  <a:pt x="1219200" y="1838325"/>
                </a:lnTo>
                <a:lnTo>
                  <a:pt x="1200150" y="1924050"/>
                </a:lnTo>
                <a:lnTo>
                  <a:pt x="1181100" y="1981200"/>
                </a:lnTo>
                <a:lnTo>
                  <a:pt x="1209675" y="2066925"/>
                </a:lnTo>
                <a:lnTo>
                  <a:pt x="1209675" y="2181225"/>
                </a:lnTo>
                <a:lnTo>
                  <a:pt x="1219200" y="2305050"/>
                </a:lnTo>
                <a:lnTo>
                  <a:pt x="1143000" y="2390775"/>
                </a:lnTo>
                <a:lnTo>
                  <a:pt x="933450" y="2295525"/>
                </a:lnTo>
                <a:lnTo>
                  <a:pt x="895350" y="1895475"/>
                </a:lnTo>
                <a:lnTo>
                  <a:pt x="885825" y="1666875"/>
                </a:lnTo>
                <a:cubicBezTo>
                  <a:pt x="882650" y="1627188"/>
                  <a:pt x="954484" y="1306909"/>
                  <a:pt x="952500" y="1304925"/>
                </a:cubicBezTo>
                <a:cubicBezTo>
                  <a:pt x="965200" y="1246188"/>
                  <a:pt x="883841" y="1150541"/>
                  <a:pt x="885825" y="1152525"/>
                </a:cubicBezTo>
                <a:cubicBezTo>
                  <a:pt x="876300" y="1122363"/>
                  <a:pt x="626666" y="1139428"/>
                  <a:pt x="628650" y="1133475"/>
                </a:cubicBezTo>
                <a:cubicBezTo>
                  <a:pt x="584200" y="1128713"/>
                  <a:pt x="449659" y="1144984"/>
                  <a:pt x="447675" y="1143000"/>
                </a:cubicBezTo>
                <a:cubicBezTo>
                  <a:pt x="412750" y="1143000"/>
                  <a:pt x="225028" y="1183085"/>
                  <a:pt x="219075" y="1181100"/>
                </a:cubicBezTo>
                <a:cubicBezTo>
                  <a:pt x="173037" y="1187450"/>
                  <a:pt x="48022" y="1028700"/>
                  <a:pt x="38100" y="1028700"/>
                </a:cubicBezTo>
              </a:path>
            </a:pathLst>
          </a:custGeom>
          <a:solidFill>
            <a:schemeClr val="accent4">
              <a:lumMod val="60000"/>
              <a:lumOff val="40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924425" y="3695700"/>
            <a:ext cx="542925" cy="542925"/>
          </a:xfrm>
          <a:custGeom>
            <a:avLst/>
            <a:gdLst>
              <a:gd name="connsiteX0" fmla="*/ 0 w 542925"/>
              <a:gd name="connsiteY0" fmla="*/ 428625 h 542925"/>
              <a:gd name="connsiteX1" fmla="*/ 95250 w 542925"/>
              <a:gd name="connsiteY1" fmla="*/ 0 h 542925"/>
              <a:gd name="connsiteX2" fmla="*/ 257175 w 542925"/>
              <a:gd name="connsiteY2" fmla="*/ 133350 h 542925"/>
              <a:gd name="connsiteX3" fmla="*/ 361950 w 542925"/>
              <a:gd name="connsiteY3" fmla="*/ 114300 h 542925"/>
              <a:gd name="connsiteX4" fmla="*/ 504825 w 542925"/>
              <a:gd name="connsiteY4" fmla="*/ 142875 h 542925"/>
              <a:gd name="connsiteX5" fmla="*/ 542925 w 542925"/>
              <a:gd name="connsiteY5" fmla="*/ 542925 h 542925"/>
              <a:gd name="connsiteX6" fmla="*/ 304800 w 542925"/>
              <a:gd name="connsiteY6" fmla="*/ 542925 h 542925"/>
              <a:gd name="connsiteX7" fmla="*/ 200025 w 542925"/>
              <a:gd name="connsiteY7" fmla="*/ 485775 h 542925"/>
              <a:gd name="connsiteX8" fmla="*/ 0 w 542925"/>
              <a:gd name="connsiteY8" fmla="*/ 428625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925" h="542925">
                <a:moveTo>
                  <a:pt x="0" y="428625"/>
                </a:moveTo>
                <a:lnTo>
                  <a:pt x="95250" y="0"/>
                </a:lnTo>
                <a:lnTo>
                  <a:pt x="257175" y="133350"/>
                </a:lnTo>
                <a:lnTo>
                  <a:pt x="361950" y="114300"/>
                </a:lnTo>
                <a:lnTo>
                  <a:pt x="504825" y="142875"/>
                </a:lnTo>
                <a:lnTo>
                  <a:pt x="542925" y="542925"/>
                </a:lnTo>
                <a:lnTo>
                  <a:pt x="304800" y="542925"/>
                </a:lnTo>
                <a:lnTo>
                  <a:pt x="200025" y="485775"/>
                </a:lnTo>
                <a:lnTo>
                  <a:pt x="0" y="428625"/>
                </a:lnTo>
                <a:close/>
              </a:path>
            </a:pathLst>
          </a:custGeom>
          <a:solidFill>
            <a:schemeClr val="accent6">
              <a:lumMod val="75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019675" y="1781175"/>
            <a:ext cx="390525" cy="838200"/>
          </a:xfrm>
          <a:custGeom>
            <a:avLst/>
            <a:gdLst>
              <a:gd name="connsiteX0" fmla="*/ 0 w 390525"/>
              <a:gd name="connsiteY0" fmla="*/ 514350 h 838200"/>
              <a:gd name="connsiteX1" fmla="*/ 114300 w 390525"/>
              <a:gd name="connsiteY1" fmla="*/ 466725 h 838200"/>
              <a:gd name="connsiteX2" fmla="*/ 200025 w 390525"/>
              <a:gd name="connsiteY2" fmla="*/ 371475 h 838200"/>
              <a:gd name="connsiteX3" fmla="*/ 219075 w 390525"/>
              <a:gd name="connsiteY3" fmla="*/ 219075 h 838200"/>
              <a:gd name="connsiteX4" fmla="*/ 247650 w 390525"/>
              <a:gd name="connsiteY4" fmla="*/ 0 h 838200"/>
              <a:gd name="connsiteX5" fmla="*/ 352425 w 390525"/>
              <a:gd name="connsiteY5" fmla="*/ 171450 h 838200"/>
              <a:gd name="connsiteX6" fmla="*/ 361950 w 390525"/>
              <a:gd name="connsiteY6" fmla="*/ 304800 h 838200"/>
              <a:gd name="connsiteX7" fmla="*/ 371475 w 390525"/>
              <a:gd name="connsiteY7" fmla="*/ 495300 h 838200"/>
              <a:gd name="connsiteX8" fmla="*/ 390525 w 390525"/>
              <a:gd name="connsiteY8" fmla="*/ 666750 h 838200"/>
              <a:gd name="connsiteX9" fmla="*/ 314325 w 390525"/>
              <a:gd name="connsiteY9" fmla="*/ 838200 h 838200"/>
              <a:gd name="connsiteX10" fmla="*/ 133350 w 390525"/>
              <a:gd name="connsiteY10" fmla="*/ 742950 h 838200"/>
              <a:gd name="connsiteX11" fmla="*/ 114300 w 390525"/>
              <a:gd name="connsiteY11" fmla="*/ 685800 h 838200"/>
              <a:gd name="connsiteX12" fmla="*/ 76200 w 390525"/>
              <a:gd name="connsiteY12" fmla="*/ 53340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525" h="838200">
                <a:moveTo>
                  <a:pt x="0" y="514350"/>
                </a:moveTo>
                <a:lnTo>
                  <a:pt x="114300" y="466725"/>
                </a:lnTo>
                <a:lnTo>
                  <a:pt x="200025" y="371475"/>
                </a:lnTo>
                <a:lnTo>
                  <a:pt x="219075" y="219075"/>
                </a:lnTo>
                <a:lnTo>
                  <a:pt x="247650" y="0"/>
                </a:lnTo>
                <a:lnTo>
                  <a:pt x="352425" y="171450"/>
                </a:lnTo>
                <a:lnTo>
                  <a:pt x="361950" y="304800"/>
                </a:lnTo>
                <a:lnTo>
                  <a:pt x="371475" y="495300"/>
                </a:lnTo>
                <a:lnTo>
                  <a:pt x="390525" y="666750"/>
                </a:lnTo>
                <a:lnTo>
                  <a:pt x="314325" y="838200"/>
                </a:lnTo>
                <a:lnTo>
                  <a:pt x="133350" y="742950"/>
                </a:lnTo>
                <a:lnTo>
                  <a:pt x="114300" y="685800"/>
                </a:lnTo>
                <a:lnTo>
                  <a:pt x="76200" y="533400"/>
                </a:lnTo>
              </a:path>
            </a:pathLst>
          </a:custGeom>
          <a:solidFill>
            <a:schemeClr val="accent2">
              <a:lumMod val="75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335496" y="2420469"/>
            <a:ext cx="513976" cy="484094"/>
          </a:xfrm>
          <a:custGeom>
            <a:avLst/>
            <a:gdLst>
              <a:gd name="connsiteX0" fmla="*/ 95623 w 513976"/>
              <a:gd name="connsiteY0" fmla="*/ 0 h 484094"/>
              <a:gd name="connsiteX1" fmla="*/ 221129 w 513976"/>
              <a:gd name="connsiteY1" fmla="*/ 41835 h 484094"/>
              <a:gd name="connsiteX2" fmla="*/ 316753 w 513976"/>
              <a:gd name="connsiteY2" fmla="*/ 41835 h 484094"/>
              <a:gd name="connsiteX3" fmla="*/ 508000 w 513976"/>
              <a:gd name="connsiteY3" fmla="*/ 5976 h 484094"/>
              <a:gd name="connsiteX4" fmla="*/ 513976 w 513976"/>
              <a:gd name="connsiteY4" fmla="*/ 107576 h 484094"/>
              <a:gd name="connsiteX5" fmla="*/ 484094 w 513976"/>
              <a:gd name="connsiteY5" fmla="*/ 239059 h 484094"/>
              <a:gd name="connsiteX6" fmla="*/ 508000 w 513976"/>
              <a:gd name="connsiteY6" fmla="*/ 316753 h 484094"/>
              <a:gd name="connsiteX7" fmla="*/ 394447 w 513976"/>
              <a:gd name="connsiteY7" fmla="*/ 322729 h 484094"/>
              <a:gd name="connsiteX8" fmla="*/ 274917 w 513976"/>
              <a:gd name="connsiteY8" fmla="*/ 370541 h 484094"/>
              <a:gd name="connsiteX9" fmla="*/ 191247 w 513976"/>
              <a:gd name="connsiteY9" fmla="*/ 484094 h 484094"/>
              <a:gd name="connsiteX10" fmla="*/ 0 w 513976"/>
              <a:gd name="connsiteY10" fmla="*/ 286870 h 484094"/>
              <a:gd name="connsiteX11" fmla="*/ 0 w 513976"/>
              <a:gd name="connsiteY11" fmla="*/ 167341 h 48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3976" h="484094">
                <a:moveTo>
                  <a:pt x="95623" y="0"/>
                </a:moveTo>
                <a:lnTo>
                  <a:pt x="221129" y="41835"/>
                </a:lnTo>
                <a:lnTo>
                  <a:pt x="316753" y="41835"/>
                </a:lnTo>
                <a:lnTo>
                  <a:pt x="508000" y="5976"/>
                </a:lnTo>
                <a:lnTo>
                  <a:pt x="513976" y="107576"/>
                </a:lnTo>
                <a:lnTo>
                  <a:pt x="484094" y="239059"/>
                </a:lnTo>
                <a:lnTo>
                  <a:pt x="508000" y="316753"/>
                </a:lnTo>
                <a:lnTo>
                  <a:pt x="394447" y="322729"/>
                </a:lnTo>
                <a:lnTo>
                  <a:pt x="274917" y="370541"/>
                </a:lnTo>
                <a:lnTo>
                  <a:pt x="191247" y="484094"/>
                </a:lnTo>
                <a:lnTo>
                  <a:pt x="0" y="286870"/>
                </a:lnTo>
                <a:lnTo>
                  <a:pt x="0" y="167341"/>
                </a:lnTo>
              </a:path>
            </a:pathLst>
          </a:custGeom>
          <a:solidFill>
            <a:srgbClr val="00B050"/>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3"/>
          <p:cNvSpPr txBox="1">
            <a:spLocks noChangeArrowheads="1"/>
          </p:cNvSpPr>
          <p:nvPr/>
        </p:nvSpPr>
        <p:spPr bwMode="auto">
          <a:xfrm>
            <a:off x="5017623" y="2457400"/>
            <a:ext cx="1300921" cy="338554"/>
          </a:xfrm>
          <a:prstGeom prst="rect">
            <a:avLst/>
          </a:prstGeom>
          <a:noFill/>
          <a:ln w="28575">
            <a:noFill/>
            <a:miter lim="800000"/>
            <a:headEnd/>
            <a:tailEnd/>
          </a:ln>
        </p:spPr>
        <p:txBody>
          <a:bodyPr wrap="square">
            <a:spAutoFit/>
          </a:bodyPr>
          <a:lstStyle/>
          <a:p>
            <a:pP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ISSACHAR</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26" name="Freeform 25"/>
          <p:cNvSpPr/>
          <p:nvPr/>
        </p:nvSpPr>
        <p:spPr>
          <a:xfrm>
            <a:off x="4814225" y="1223237"/>
            <a:ext cx="508673" cy="1126347"/>
          </a:xfrm>
          <a:custGeom>
            <a:avLst/>
            <a:gdLst>
              <a:gd name="connsiteX0" fmla="*/ 327004 w 508673"/>
              <a:gd name="connsiteY0" fmla="*/ 0 h 1126347"/>
              <a:gd name="connsiteX1" fmla="*/ 423894 w 508673"/>
              <a:gd name="connsiteY1" fmla="*/ 78723 h 1126347"/>
              <a:gd name="connsiteX2" fmla="*/ 508673 w 508673"/>
              <a:gd name="connsiteY2" fmla="*/ 96890 h 1126347"/>
              <a:gd name="connsiteX3" fmla="*/ 466284 w 508673"/>
              <a:gd name="connsiteY3" fmla="*/ 242225 h 1126347"/>
              <a:gd name="connsiteX4" fmla="*/ 442061 w 508673"/>
              <a:gd name="connsiteY4" fmla="*/ 302782 h 1126347"/>
              <a:gd name="connsiteX5" fmla="*/ 448117 w 508673"/>
              <a:gd name="connsiteY5" fmla="*/ 399672 h 1126347"/>
              <a:gd name="connsiteX6" fmla="*/ 466284 w 508673"/>
              <a:gd name="connsiteY6" fmla="*/ 563174 h 1126347"/>
              <a:gd name="connsiteX7" fmla="*/ 405727 w 508673"/>
              <a:gd name="connsiteY7" fmla="*/ 744842 h 1126347"/>
              <a:gd name="connsiteX8" fmla="*/ 393616 w 508673"/>
              <a:gd name="connsiteY8" fmla="*/ 908344 h 1126347"/>
              <a:gd name="connsiteX9" fmla="*/ 333060 w 508673"/>
              <a:gd name="connsiteY9" fmla="*/ 993123 h 1126347"/>
              <a:gd name="connsiteX10" fmla="*/ 242225 w 508673"/>
              <a:gd name="connsiteY10" fmla="*/ 1126347 h 1126347"/>
              <a:gd name="connsiteX11" fmla="*/ 60556 w 508673"/>
              <a:gd name="connsiteY11" fmla="*/ 962845 h 1126347"/>
              <a:gd name="connsiteX12" fmla="*/ 0 w 508673"/>
              <a:gd name="connsiteY12" fmla="*/ 799343 h 1126347"/>
              <a:gd name="connsiteX13" fmla="*/ 60556 w 508673"/>
              <a:gd name="connsiteY13" fmla="*/ 775121 h 1126347"/>
              <a:gd name="connsiteX14" fmla="*/ 115057 w 508673"/>
              <a:gd name="connsiteY14" fmla="*/ 666119 h 1126347"/>
              <a:gd name="connsiteX15" fmla="*/ 121113 w 508673"/>
              <a:gd name="connsiteY15" fmla="*/ 605563 h 1126347"/>
              <a:gd name="connsiteX16" fmla="*/ 96890 w 508673"/>
              <a:gd name="connsiteY16" fmla="*/ 587396 h 1126347"/>
              <a:gd name="connsiteX17" fmla="*/ 102946 w 508673"/>
              <a:gd name="connsiteY17" fmla="*/ 496562 h 1126347"/>
              <a:gd name="connsiteX18" fmla="*/ 127168 w 508673"/>
              <a:gd name="connsiteY18" fmla="*/ 411783 h 1126347"/>
              <a:gd name="connsiteX19" fmla="*/ 163502 w 508673"/>
              <a:gd name="connsiteY19" fmla="*/ 333060 h 1126347"/>
              <a:gd name="connsiteX20" fmla="*/ 175613 w 508673"/>
              <a:gd name="connsiteY20" fmla="*/ 248281 h 1126347"/>
              <a:gd name="connsiteX21" fmla="*/ 175613 w 508673"/>
              <a:gd name="connsiteY21" fmla="*/ 205891 h 1126347"/>
              <a:gd name="connsiteX22" fmla="*/ 266448 w 508673"/>
              <a:gd name="connsiteY22" fmla="*/ 109001 h 112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673" h="1126347">
                <a:moveTo>
                  <a:pt x="327004" y="0"/>
                </a:moveTo>
                <a:lnTo>
                  <a:pt x="423894" y="78723"/>
                </a:lnTo>
                <a:lnTo>
                  <a:pt x="508673" y="96890"/>
                </a:lnTo>
                <a:lnTo>
                  <a:pt x="466284" y="242225"/>
                </a:lnTo>
                <a:lnTo>
                  <a:pt x="442061" y="302782"/>
                </a:lnTo>
                <a:lnTo>
                  <a:pt x="448117" y="399672"/>
                </a:lnTo>
                <a:lnTo>
                  <a:pt x="466284" y="563174"/>
                </a:lnTo>
                <a:lnTo>
                  <a:pt x="405727" y="744842"/>
                </a:lnTo>
                <a:lnTo>
                  <a:pt x="393616" y="908344"/>
                </a:lnTo>
                <a:lnTo>
                  <a:pt x="333060" y="993123"/>
                </a:lnTo>
                <a:lnTo>
                  <a:pt x="242225" y="1126347"/>
                </a:lnTo>
                <a:lnTo>
                  <a:pt x="60556" y="962845"/>
                </a:lnTo>
                <a:lnTo>
                  <a:pt x="0" y="799343"/>
                </a:lnTo>
                <a:lnTo>
                  <a:pt x="60556" y="775121"/>
                </a:lnTo>
                <a:lnTo>
                  <a:pt x="115057" y="666119"/>
                </a:lnTo>
                <a:lnTo>
                  <a:pt x="121113" y="605563"/>
                </a:lnTo>
                <a:lnTo>
                  <a:pt x="96890" y="587396"/>
                </a:lnTo>
                <a:lnTo>
                  <a:pt x="102946" y="496562"/>
                </a:lnTo>
                <a:lnTo>
                  <a:pt x="127168" y="411783"/>
                </a:lnTo>
                <a:lnTo>
                  <a:pt x="163502" y="333060"/>
                </a:lnTo>
                <a:lnTo>
                  <a:pt x="175613" y="248281"/>
                </a:lnTo>
                <a:lnTo>
                  <a:pt x="175613" y="205891"/>
                </a:lnTo>
                <a:lnTo>
                  <a:pt x="266448" y="109001"/>
                </a:lnTo>
              </a:path>
            </a:pathLst>
          </a:custGeom>
          <a:solidFill>
            <a:schemeClr val="accent1">
              <a:lumMod val="60000"/>
              <a:lumOff val="40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232064" y="956789"/>
            <a:ext cx="684286" cy="1526019"/>
          </a:xfrm>
          <a:custGeom>
            <a:avLst/>
            <a:gdLst>
              <a:gd name="connsiteX0" fmla="*/ 72667 w 684286"/>
              <a:gd name="connsiteY0" fmla="*/ 357283 h 1526019"/>
              <a:gd name="connsiteX1" fmla="*/ 248280 w 684286"/>
              <a:gd name="connsiteY1" fmla="*/ 345171 h 1526019"/>
              <a:gd name="connsiteX2" fmla="*/ 351226 w 684286"/>
              <a:gd name="connsiteY2" fmla="*/ 145336 h 1526019"/>
              <a:gd name="connsiteX3" fmla="*/ 363337 w 684286"/>
              <a:gd name="connsiteY3" fmla="*/ 66612 h 1526019"/>
              <a:gd name="connsiteX4" fmla="*/ 405727 w 684286"/>
              <a:gd name="connsiteY4" fmla="*/ 0 h 1526019"/>
              <a:gd name="connsiteX5" fmla="*/ 563173 w 684286"/>
              <a:gd name="connsiteY5" fmla="*/ 36334 h 1526019"/>
              <a:gd name="connsiteX6" fmla="*/ 532895 w 684286"/>
              <a:gd name="connsiteY6" fmla="*/ 163502 h 1526019"/>
              <a:gd name="connsiteX7" fmla="*/ 611618 w 684286"/>
              <a:gd name="connsiteY7" fmla="*/ 290671 h 1526019"/>
              <a:gd name="connsiteX8" fmla="*/ 654008 w 684286"/>
              <a:gd name="connsiteY8" fmla="*/ 339116 h 1526019"/>
              <a:gd name="connsiteX9" fmla="*/ 611618 w 684286"/>
              <a:gd name="connsiteY9" fmla="*/ 411783 h 1526019"/>
              <a:gd name="connsiteX10" fmla="*/ 569229 w 684286"/>
              <a:gd name="connsiteY10" fmla="*/ 478395 h 1526019"/>
              <a:gd name="connsiteX11" fmla="*/ 684286 w 684286"/>
              <a:gd name="connsiteY11" fmla="*/ 732732 h 1526019"/>
              <a:gd name="connsiteX12" fmla="*/ 599507 w 684286"/>
              <a:gd name="connsiteY12" fmla="*/ 829622 h 1526019"/>
              <a:gd name="connsiteX13" fmla="*/ 605562 w 684286"/>
              <a:gd name="connsiteY13" fmla="*/ 896234 h 1526019"/>
              <a:gd name="connsiteX14" fmla="*/ 545006 w 684286"/>
              <a:gd name="connsiteY14" fmla="*/ 938623 h 1526019"/>
              <a:gd name="connsiteX15" fmla="*/ 508672 w 684286"/>
              <a:gd name="connsiteY15" fmla="*/ 1011290 h 1526019"/>
              <a:gd name="connsiteX16" fmla="*/ 520784 w 684286"/>
              <a:gd name="connsiteY16" fmla="*/ 1114236 h 1526019"/>
              <a:gd name="connsiteX17" fmla="*/ 611618 w 684286"/>
              <a:gd name="connsiteY17" fmla="*/ 1235349 h 1526019"/>
              <a:gd name="connsiteX18" fmla="*/ 629785 w 684286"/>
              <a:gd name="connsiteY18" fmla="*/ 1259571 h 1526019"/>
              <a:gd name="connsiteX19" fmla="*/ 605562 w 684286"/>
              <a:gd name="connsiteY19" fmla="*/ 1326183 h 1526019"/>
              <a:gd name="connsiteX20" fmla="*/ 605562 w 684286"/>
              <a:gd name="connsiteY20" fmla="*/ 1404906 h 1526019"/>
              <a:gd name="connsiteX21" fmla="*/ 605562 w 684286"/>
              <a:gd name="connsiteY21" fmla="*/ 1453351 h 1526019"/>
              <a:gd name="connsiteX22" fmla="*/ 393615 w 684286"/>
              <a:gd name="connsiteY22" fmla="*/ 1526019 h 1526019"/>
              <a:gd name="connsiteX23" fmla="*/ 345170 w 684286"/>
              <a:gd name="connsiteY23" fmla="*/ 1519963 h 1526019"/>
              <a:gd name="connsiteX24" fmla="*/ 169557 w 684286"/>
              <a:gd name="connsiteY24" fmla="*/ 1453351 h 1526019"/>
              <a:gd name="connsiteX25" fmla="*/ 175613 w 684286"/>
              <a:gd name="connsiteY25" fmla="*/ 1350406 h 1526019"/>
              <a:gd name="connsiteX26" fmla="*/ 169557 w 684286"/>
              <a:gd name="connsiteY26" fmla="*/ 1071847 h 1526019"/>
              <a:gd name="connsiteX27" fmla="*/ 163502 w 684286"/>
              <a:gd name="connsiteY27" fmla="*/ 999179 h 1526019"/>
              <a:gd name="connsiteX28" fmla="*/ 42389 w 684286"/>
              <a:gd name="connsiteY28" fmla="*/ 938623 h 1526019"/>
              <a:gd name="connsiteX29" fmla="*/ 12111 w 684286"/>
              <a:gd name="connsiteY29" fmla="*/ 660064 h 1526019"/>
              <a:gd name="connsiteX30" fmla="*/ 0 w 684286"/>
              <a:gd name="connsiteY30" fmla="*/ 593452 h 1526019"/>
              <a:gd name="connsiteX31" fmla="*/ 72667 w 684286"/>
              <a:gd name="connsiteY31" fmla="*/ 357283 h 152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4286" h="1526019">
                <a:moveTo>
                  <a:pt x="72667" y="357283"/>
                </a:moveTo>
                <a:lnTo>
                  <a:pt x="248280" y="345171"/>
                </a:lnTo>
                <a:lnTo>
                  <a:pt x="351226" y="145336"/>
                </a:lnTo>
                <a:lnTo>
                  <a:pt x="363337" y="66612"/>
                </a:lnTo>
                <a:lnTo>
                  <a:pt x="405727" y="0"/>
                </a:lnTo>
                <a:lnTo>
                  <a:pt x="563173" y="36334"/>
                </a:lnTo>
                <a:lnTo>
                  <a:pt x="532895" y="163502"/>
                </a:lnTo>
                <a:lnTo>
                  <a:pt x="611618" y="290671"/>
                </a:lnTo>
                <a:lnTo>
                  <a:pt x="654008" y="339116"/>
                </a:lnTo>
                <a:lnTo>
                  <a:pt x="611618" y="411783"/>
                </a:lnTo>
                <a:lnTo>
                  <a:pt x="569229" y="478395"/>
                </a:lnTo>
                <a:lnTo>
                  <a:pt x="684286" y="732732"/>
                </a:lnTo>
                <a:lnTo>
                  <a:pt x="599507" y="829622"/>
                </a:lnTo>
                <a:lnTo>
                  <a:pt x="605562" y="896234"/>
                </a:lnTo>
                <a:lnTo>
                  <a:pt x="545006" y="938623"/>
                </a:lnTo>
                <a:lnTo>
                  <a:pt x="508672" y="1011290"/>
                </a:lnTo>
                <a:lnTo>
                  <a:pt x="520784" y="1114236"/>
                </a:lnTo>
                <a:lnTo>
                  <a:pt x="611618" y="1235349"/>
                </a:lnTo>
                <a:lnTo>
                  <a:pt x="629785" y="1259571"/>
                </a:lnTo>
                <a:lnTo>
                  <a:pt x="605562" y="1326183"/>
                </a:lnTo>
                <a:lnTo>
                  <a:pt x="605562" y="1404906"/>
                </a:lnTo>
                <a:lnTo>
                  <a:pt x="605562" y="1453351"/>
                </a:lnTo>
                <a:lnTo>
                  <a:pt x="393615" y="1526019"/>
                </a:lnTo>
                <a:lnTo>
                  <a:pt x="345170" y="1519963"/>
                </a:lnTo>
                <a:lnTo>
                  <a:pt x="169557" y="1453351"/>
                </a:lnTo>
                <a:lnTo>
                  <a:pt x="175613" y="1350406"/>
                </a:lnTo>
                <a:lnTo>
                  <a:pt x="169557" y="1071847"/>
                </a:lnTo>
                <a:lnTo>
                  <a:pt x="163502" y="999179"/>
                </a:lnTo>
                <a:lnTo>
                  <a:pt x="42389" y="938623"/>
                </a:lnTo>
                <a:lnTo>
                  <a:pt x="12111" y="660064"/>
                </a:lnTo>
                <a:lnTo>
                  <a:pt x="0" y="593452"/>
                </a:lnTo>
                <a:lnTo>
                  <a:pt x="72667" y="357283"/>
                </a:lnTo>
                <a:close/>
              </a:path>
            </a:pathLst>
          </a:custGeom>
          <a:solidFill>
            <a:schemeClr val="accent2">
              <a:lumMod val="50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3"/>
          <p:cNvSpPr txBox="1">
            <a:spLocks noChangeArrowheads="1"/>
          </p:cNvSpPr>
          <p:nvPr/>
        </p:nvSpPr>
        <p:spPr bwMode="auto">
          <a:xfrm>
            <a:off x="4522227" y="1718846"/>
            <a:ext cx="977401" cy="338554"/>
          </a:xfrm>
          <a:prstGeom prst="rect">
            <a:avLst/>
          </a:prstGeom>
          <a:noFill/>
          <a:ln w="28575">
            <a:noFill/>
            <a:miter lim="800000"/>
            <a:headEnd/>
            <a:tailEnd/>
          </a:ln>
        </p:spPr>
        <p:txBody>
          <a:bodyPr wrap="square">
            <a:spAutoFit/>
          </a:bodyPr>
          <a:lstStyle/>
          <a:p>
            <a:pP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ASHER</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29" name="Text Box 13"/>
          <p:cNvSpPr txBox="1">
            <a:spLocks noChangeArrowheads="1"/>
          </p:cNvSpPr>
          <p:nvPr/>
        </p:nvSpPr>
        <p:spPr bwMode="auto">
          <a:xfrm>
            <a:off x="4965112" y="1441744"/>
            <a:ext cx="1300921" cy="330090"/>
          </a:xfrm>
          <a:prstGeom prst="rect">
            <a:avLst/>
          </a:prstGeom>
          <a:noFill/>
          <a:ln w="28575">
            <a:noFill/>
            <a:miter lim="800000"/>
            <a:headEnd/>
            <a:tailEnd/>
          </a:ln>
        </p:spPr>
        <p:txBody>
          <a:bodyPr wrap="square">
            <a:spAutoFit/>
          </a:bodyPr>
          <a:lstStyle/>
          <a:p>
            <a:pP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NAPHTALI</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30" name="Freeform 29"/>
          <p:cNvSpPr/>
          <p:nvPr/>
        </p:nvSpPr>
        <p:spPr>
          <a:xfrm>
            <a:off x="4287385" y="2918813"/>
            <a:ext cx="708509" cy="1271682"/>
          </a:xfrm>
          <a:custGeom>
            <a:avLst/>
            <a:gdLst>
              <a:gd name="connsiteX0" fmla="*/ 278559 w 708509"/>
              <a:gd name="connsiteY0" fmla="*/ 0 h 1271682"/>
              <a:gd name="connsiteX1" fmla="*/ 436006 w 708509"/>
              <a:gd name="connsiteY1" fmla="*/ 218003 h 1271682"/>
              <a:gd name="connsiteX2" fmla="*/ 423894 w 708509"/>
              <a:gd name="connsiteY2" fmla="*/ 302782 h 1271682"/>
              <a:gd name="connsiteX3" fmla="*/ 417839 w 708509"/>
              <a:gd name="connsiteY3" fmla="*/ 375449 h 1271682"/>
              <a:gd name="connsiteX4" fmla="*/ 381505 w 708509"/>
              <a:gd name="connsiteY4" fmla="*/ 557118 h 1271682"/>
              <a:gd name="connsiteX5" fmla="*/ 351227 w 708509"/>
              <a:gd name="connsiteY5" fmla="*/ 666119 h 1271682"/>
              <a:gd name="connsiteX6" fmla="*/ 375449 w 708509"/>
              <a:gd name="connsiteY6" fmla="*/ 744843 h 1271682"/>
              <a:gd name="connsiteX7" fmla="*/ 466284 w 708509"/>
              <a:gd name="connsiteY7" fmla="*/ 781176 h 1271682"/>
              <a:gd name="connsiteX8" fmla="*/ 641897 w 708509"/>
              <a:gd name="connsiteY8" fmla="*/ 781176 h 1271682"/>
              <a:gd name="connsiteX9" fmla="*/ 708509 w 708509"/>
              <a:gd name="connsiteY9" fmla="*/ 769065 h 1271682"/>
              <a:gd name="connsiteX10" fmla="*/ 647953 w 708509"/>
              <a:gd name="connsiteY10" fmla="*/ 932567 h 1271682"/>
              <a:gd name="connsiteX11" fmla="*/ 635841 w 708509"/>
              <a:gd name="connsiteY11" fmla="*/ 1077902 h 1271682"/>
              <a:gd name="connsiteX12" fmla="*/ 672175 w 708509"/>
              <a:gd name="connsiteY12" fmla="*/ 1271682 h 1271682"/>
              <a:gd name="connsiteX13" fmla="*/ 538951 w 708509"/>
              <a:gd name="connsiteY13" fmla="*/ 1253515 h 1271682"/>
              <a:gd name="connsiteX14" fmla="*/ 399672 w 708509"/>
              <a:gd name="connsiteY14" fmla="*/ 1120292 h 1271682"/>
              <a:gd name="connsiteX15" fmla="*/ 181669 w 708509"/>
              <a:gd name="connsiteY15" fmla="*/ 1047624 h 1271682"/>
              <a:gd name="connsiteX16" fmla="*/ 157447 w 708509"/>
              <a:gd name="connsiteY16" fmla="*/ 1047624 h 1271682"/>
              <a:gd name="connsiteX17" fmla="*/ 157447 w 708509"/>
              <a:gd name="connsiteY17" fmla="*/ 1047624 h 1271682"/>
              <a:gd name="connsiteX18" fmla="*/ 139280 w 708509"/>
              <a:gd name="connsiteY18" fmla="*/ 932567 h 1271682"/>
              <a:gd name="connsiteX19" fmla="*/ 0 w 708509"/>
              <a:gd name="connsiteY19" fmla="*/ 793288 h 1271682"/>
              <a:gd name="connsiteX20" fmla="*/ 78724 w 708509"/>
              <a:gd name="connsiteY20" fmla="*/ 654008 h 1271682"/>
              <a:gd name="connsiteX21" fmla="*/ 145336 w 708509"/>
              <a:gd name="connsiteY21" fmla="*/ 454172 h 1271682"/>
              <a:gd name="connsiteX22" fmla="*/ 187725 w 708509"/>
              <a:gd name="connsiteY22" fmla="*/ 320949 h 1271682"/>
              <a:gd name="connsiteX23" fmla="*/ 248281 w 708509"/>
              <a:gd name="connsiteY23" fmla="*/ 72668 h 1271682"/>
              <a:gd name="connsiteX24" fmla="*/ 254337 w 708509"/>
              <a:gd name="connsiteY24" fmla="*/ 48445 h 127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8509" h="1271682">
                <a:moveTo>
                  <a:pt x="278559" y="0"/>
                </a:moveTo>
                <a:lnTo>
                  <a:pt x="436006" y="218003"/>
                </a:lnTo>
                <a:lnTo>
                  <a:pt x="423894" y="302782"/>
                </a:lnTo>
                <a:lnTo>
                  <a:pt x="417839" y="375449"/>
                </a:lnTo>
                <a:lnTo>
                  <a:pt x="381505" y="557118"/>
                </a:lnTo>
                <a:lnTo>
                  <a:pt x="351227" y="666119"/>
                </a:lnTo>
                <a:lnTo>
                  <a:pt x="375449" y="744843"/>
                </a:lnTo>
                <a:lnTo>
                  <a:pt x="466284" y="781176"/>
                </a:lnTo>
                <a:lnTo>
                  <a:pt x="641897" y="781176"/>
                </a:lnTo>
                <a:lnTo>
                  <a:pt x="708509" y="769065"/>
                </a:lnTo>
                <a:lnTo>
                  <a:pt x="647953" y="932567"/>
                </a:lnTo>
                <a:lnTo>
                  <a:pt x="635841" y="1077902"/>
                </a:lnTo>
                <a:lnTo>
                  <a:pt x="672175" y="1271682"/>
                </a:lnTo>
                <a:lnTo>
                  <a:pt x="538951" y="1253515"/>
                </a:lnTo>
                <a:lnTo>
                  <a:pt x="399672" y="1120292"/>
                </a:lnTo>
                <a:lnTo>
                  <a:pt x="181669" y="1047624"/>
                </a:lnTo>
                <a:lnTo>
                  <a:pt x="157447" y="1047624"/>
                </a:lnTo>
                <a:lnTo>
                  <a:pt x="157447" y="1047624"/>
                </a:lnTo>
                <a:lnTo>
                  <a:pt x="139280" y="932567"/>
                </a:lnTo>
                <a:lnTo>
                  <a:pt x="0" y="793288"/>
                </a:lnTo>
                <a:lnTo>
                  <a:pt x="78724" y="654008"/>
                </a:lnTo>
                <a:lnTo>
                  <a:pt x="145336" y="454172"/>
                </a:lnTo>
                <a:lnTo>
                  <a:pt x="187725" y="320949"/>
                </a:lnTo>
                <a:lnTo>
                  <a:pt x="248281" y="72668"/>
                </a:lnTo>
                <a:lnTo>
                  <a:pt x="254337" y="48445"/>
                </a:lnTo>
              </a:path>
            </a:pathLst>
          </a:custGeom>
          <a:solidFill>
            <a:schemeClr val="accent5">
              <a:lumMod val="20000"/>
              <a:lumOff val="80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3"/>
          <p:cNvSpPr txBox="1">
            <a:spLocks noChangeArrowheads="1"/>
          </p:cNvSpPr>
          <p:nvPr/>
        </p:nvSpPr>
        <p:spPr bwMode="auto">
          <a:xfrm>
            <a:off x="4267200" y="2785646"/>
            <a:ext cx="1431012" cy="338554"/>
          </a:xfrm>
          <a:prstGeom prst="rect">
            <a:avLst/>
          </a:prstGeom>
          <a:noFill/>
          <a:ln w="28575">
            <a:noFill/>
            <a:miter lim="800000"/>
            <a:headEnd/>
            <a:tailEnd/>
          </a:ln>
        </p:spPr>
        <p:txBody>
          <a:bodyPr wrap="square">
            <a:spAutoFit/>
          </a:bodyPr>
          <a:lstStyle/>
          <a:p>
            <a:pP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MANASSEH</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32" name="Text Box 13"/>
          <p:cNvSpPr txBox="1">
            <a:spLocks noChangeArrowheads="1"/>
          </p:cNvSpPr>
          <p:nvPr/>
        </p:nvSpPr>
        <p:spPr bwMode="auto">
          <a:xfrm>
            <a:off x="4138068" y="3471862"/>
            <a:ext cx="757028" cy="338138"/>
          </a:xfrm>
          <a:prstGeom prst="rect">
            <a:avLst/>
          </a:prstGeom>
          <a:noFill/>
          <a:ln w="9525">
            <a:noFill/>
            <a:miter lim="800000"/>
            <a:headEnd/>
            <a:tailEnd/>
          </a:ln>
        </p:spPr>
        <p:txBody>
          <a:bodyPr>
            <a:spAutoFit/>
          </a:bodyPr>
          <a:lstStyle/>
          <a:p>
            <a:pPr algn="ct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DAN</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33" name="Text Box 13"/>
          <p:cNvSpPr txBox="1">
            <a:spLocks noChangeArrowheads="1"/>
          </p:cNvSpPr>
          <p:nvPr/>
        </p:nvSpPr>
        <p:spPr bwMode="auto">
          <a:xfrm>
            <a:off x="4577634" y="3810000"/>
            <a:ext cx="1300921" cy="338554"/>
          </a:xfrm>
          <a:prstGeom prst="rect">
            <a:avLst/>
          </a:prstGeom>
          <a:noFill/>
          <a:ln w="28575">
            <a:noFill/>
            <a:miter lim="800000"/>
            <a:headEnd/>
            <a:tailEnd/>
          </a:ln>
        </p:spPr>
        <p:txBody>
          <a:bodyPr wrap="square">
            <a:spAutoFit/>
          </a:bodyPr>
          <a:lstStyle/>
          <a:p>
            <a:pP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BENJAMIN</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34" name="Text Box 13"/>
          <p:cNvSpPr txBox="1">
            <a:spLocks noChangeArrowheads="1"/>
          </p:cNvSpPr>
          <p:nvPr/>
        </p:nvSpPr>
        <p:spPr bwMode="auto">
          <a:xfrm>
            <a:off x="4495800" y="3200400"/>
            <a:ext cx="1160305" cy="338554"/>
          </a:xfrm>
          <a:prstGeom prst="rect">
            <a:avLst/>
          </a:prstGeom>
          <a:noFill/>
          <a:ln w="9525">
            <a:noFill/>
            <a:miter lim="800000"/>
            <a:headEnd/>
            <a:tailEnd/>
          </a:ln>
        </p:spPr>
        <p:txBody>
          <a:bodyPr wrap="square">
            <a:spAutoFit/>
          </a:bodyPr>
          <a:lstStyle/>
          <a:p>
            <a:pPr algn="ct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EPHRAIM</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
        <p:nvSpPr>
          <p:cNvPr id="35" name="Text Box 13"/>
          <p:cNvSpPr txBox="1">
            <a:spLocks noChangeArrowheads="1"/>
          </p:cNvSpPr>
          <p:nvPr/>
        </p:nvSpPr>
        <p:spPr bwMode="auto">
          <a:xfrm>
            <a:off x="4724400" y="2133600"/>
            <a:ext cx="1182655" cy="338554"/>
          </a:xfrm>
          <a:prstGeom prst="rect">
            <a:avLst/>
          </a:prstGeom>
          <a:noFill/>
          <a:ln w="28575">
            <a:noFill/>
            <a:miter lim="800000"/>
            <a:headEnd/>
            <a:tailEnd/>
          </a:ln>
        </p:spPr>
        <p:txBody>
          <a:bodyPr wrap="square">
            <a:spAutoFit/>
          </a:bodyPr>
          <a:lstStyle/>
          <a:p>
            <a:pPr>
              <a:spcBef>
                <a:spcPct val="50000"/>
              </a:spcBef>
            </a:pPr>
            <a:r>
              <a:rPr lang="en-US" sz="1600" dirty="0" smtClean="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rPr>
              <a:t>ZEBULON</a:t>
            </a:r>
            <a:endParaRPr lang="en-US" sz="1600" dirty="0">
              <a:solidFill>
                <a:schemeClr val="bg1"/>
              </a:solidFill>
              <a:effectLst>
                <a:glow rad="228600">
                  <a:srgbClr val="000000">
                    <a:alpha val="40000"/>
                  </a:srgbClr>
                </a:glow>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146697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10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000"/>
                                        <p:tgtEl>
                                          <p:spTgt spid="1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21"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10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3500"/>
                            </p:stCondLst>
                            <p:childTnLst>
                              <p:par>
                                <p:cTn id="38" presetID="21"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10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Effect transition="in" filter="fade">
                                      <p:cBhvr>
                                        <p:cTn id="45" dur="1000"/>
                                        <p:tgtEl>
                                          <p:spTgt spid="17"/>
                                        </p:tgtEl>
                                      </p:cBhvr>
                                    </p:animEffect>
                                  </p:childTnLst>
                                </p:cTn>
                              </p:par>
                            </p:childTnLst>
                          </p:cTn>
                        </p:par>
                        <p:par>
                          <p:cTn id="46" fill="hold">
                            <p:stCondLst>
                              <p:cond delay="4500"/>
                            </p:stCondLst>
                            <p:childTnLst>
                              <p:par>
                                <p:cTn id="47" presetID="21"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heel(1)">
                                      <p:cBhvr>
                                        <p:cTn id="49" dur="10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1000" fill="hold"/>
                                        <p:tgtEl>
                                          <p:spTgt spid="34"/>
                                        </p:tgtEl>
                                        <p:attrNameLst>
                                          <p:attrName>ppt_w</p:attrName>
                                        </p:attrNameLst>
                                      </p:cBhvr>
                                      <p:tavLst>
                                        <p:tav tm="0">
                                          <p:val>
                                            <p:fltVal val="0"/>
                                          </p:val>
                                        </p:tav>
                                        <p:tav tm="100000">
                                          <p:val>
                                            <p:strVal val="#ppt_w"/>
                                          </p:val>
                                        </p:tav>
                                      </p:tavLst>
                                    </p:anim>
                                    <p:anim calcmode="lin" valueType="num">
                                      <p:cBhvr>
                                        <p:cTn id="53" dur="1000" fill="hold"/>
                                        <p:tgtEl>
                                          <p:spTgt spid="34"/>
                                        </p:tgtEl>
                                        <p:attrNameLst>
                                          <p:attrName>ppt_h</p:attrName>
                                        </p:attrNameLst>
                                      </p:cBhvr>
                                      <p:tavLst>
                                        <p:tav tm="0">
                                          <p:val>
                                            <p:fltVal val="0"/>
                                          </p:val>
                                        </p:tav>
                                        <p:tav tm="100000">
                                          <p:val>
                                            <p:strVal val="#ppt_h"/>
                                          </p:val>
                                        </p:tav>
                                      </p:tavLst>
                                    </p:anim>
                                    <p:animEffect transition="in" filter="fade">
                                      <p:cBhvr>
                                        <p:cTn id="54" dur="1000"/>
                                        <p:tgtEl>
                                          <p:spTgt spid="34"/>
                                        </p:tgtEl>
                                      </p:cBhvr>
                                    </p:animEffect>
                                  </p:childTnLst>
                                </p:cTn>
                              </p:par>
                            </p:childTnLst>
                          </p:cTn>
                        </p:par>
                        <p:par>
                          <p:cTn id="55" fill="hold">
                            <p:stCondLst>
                              <p:cond delay="5500"/>
                            </p:stCondLst>
                            <p:childTnLst>
                              <p:par>
                                <p:cTn id="56" presetID="21" presetClass="entr" presetSubtype="1"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heel(1)">
                                      <p:cBhvr>
                                        <p:cTn id="58" dur="1000"/>
                                        <p:tgtEl>
                                          <p:spTgt spid="2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fltVal val="0"/>
                                          </p:val>
                                        </p:tav>
                                        <p:tav tm="100000">
                                          <p:val>
                                            <p:strVal val="#ppt_w"/>
                                          </p:val>
                                        </p:tav>
                                      </p:tavLst>
                                    </p:anim>
                                    <p:anim calcmode="lin" valueType="num">
                                      <p:cBhvr>
                                        <p:cTn id="62" dur="1000" fill="hold"/>
                                        <p:tgtEl>
                                          <p:spTgt spid="31"/>
                                        </p:tgtEl>
                                        <p:attrNameLst>
                                          <p:attrName>ppt_h</p:attrName>
                                        </p:attrNameLst>
                                      </p:cBhvr>
                                      <p:tavLst>
                                        <p:tav tm="0">
                                          <p:val>
                                            <p:fltVal val="0"/>
                                          </p:val>
                                        </p:tav>
                                        <p:tav tm="100000">
                                          <p:val>
                                            <p:strVal val="#ppt_h"/>
                                          </p:val>
                                        </p:tav>
                                      </p:tavLst>
                                    </p:anim>
                                    <p:animEffect transition="in" filter="fade">
                                      <p:cBhvr>
                                        <p:cTn id="63" dur="1000"/>
                                        <p:tgtEl>
                                          <p:spTgt spid="31"/>
                                        </p:tgtEl>
                                      </p:cBhvr>
                                    </p:animEffect>
                                  </p:childTnLst>
                                </p:cTn>
                              </p:par>
                            </p:childTnLst>
                          </p:cTn>
                        </p:par>
                        <p:par>
                          <p:cTn id="64" fill="hold">
                            <p:stCondLst>
                              <p:cond delay="6500"/>
                            </p:stCondLst>
                            <p:childTnLst>
                              <p:par>
                                <p:cTn id="65" presetID="21" presetClass="entr" presetSubtype="1"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heel(1)">
                                      <p:cBhvr>
                                        <p:cTn id="67" dur="1000"/>
                                        <p:tgtEl>
                                          <p:spTgt spid="2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1000" fill="hold"/>
                                        <p:tgtEl>
                                          <p:spTgt spid="33"/>
                                        </p:tgtEl>
                                        <p:attrNameLst>
                                          <p:attrName>ppt_w</p:attrName>
                                        </p:attrNameLst>
                                      </p:cBhvr>
                                      <p:tavLst>
                                        <p:tav tm="0">
                                          <p:val>
                                            <p:fltVal val="0"/>
                                          </p:val>
                                        </p:tav>
                                        <p:tav tm="100000">
                                          <p:val>
                                            <p:strVal val="#ppt_w"/>
                                          </p:val>
                                        </p:tav>
                                      </p:tavLst>
                                    </p:anim>
                                    <p:anim calcmode="lin" valueType="num">
                                      <p:cBhvr>
                                        <p:cTn id="71" dur="1000" fill="hold"/>
                                        <p:tgtEl>
                                          <p:spTgt spid="33"/>
                                        </p:tgtEl>
                                        <p:attrNameLst>
                                          <p:attrName>ppt_h</p:attrName>
                                        </p:attrNameLst>
                                      </p:cBhvr>
                                      <p:tavLst>
                                        <p:tav tm="0">
                                          <p:val>
                                            <p:fltVal val="0"/>
                                          </p:val>
                                        </p:tav>
                                        <p:tav tm="100000">
                                          <p:val>
                                            <p:strVal val="#ppt_h"/>
                                          </p:val>
                                        </p:tav>
                                      </p:tavLst>
                                    </p:anim>
                                    <p:animEffect transition="in" filter="fade">
                                      <p:cBhvr>
                                        <p:cTn id="72" dur="1000"/>
                                        <p:tgtEl>
                                          <p:spTgt spid="33"/>
                                        </p:tgtEl>
                                      </p:cBhvr>
                                    </p:animEffect>
                                  </p:childTnLst>
                                </p:cTn>
                              </p:par>
                            </p:childTnLst>
                          </p:cTn>
                        </p:par>
                        <p:par>
                          <p:cTn id="73" fill="hold">
                            <p:stCondLst>
                              <p:cond delay="7500"/>
                            </p:stCondLst>
                            <p:childTnLst>
                              <p:par>
                                <p:cTn id="74" presetID="21" presetClass="entr" presetSubtype="1"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heel(1)">
                                      <p:cBhvr>
                                        <p:cTn id="76" dur="10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Effect transition="in" filter="fade">
                                      <p:cBhvr>
                                        <p:cTn id="81" dur="1000"/>
                                        <p:tgtEl>
                                          <p:spTgt spid="19"/>
                                        </p:tgtEl>
                                      </p:cBhvr>
                                    </p:animEffect>
                                  </p:childTnLst>
                                </p:cTn>
                              </p:par>
                            </p:childTnLst>
                          </p:cTn>
                        </p:par>
                        <p:par>
                          <p:cTn id="82" fill="hold">
                            <p:stCondLst>
                              <p:cond delay="8500"/>
                            </p:stCondLst>
                            <p:childTnLst>
                              <p:par>
                                <p:cTn id="83" presetID="21"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heel(1)">
                                      <p:cBhvr>
                                        <p:cTn id="85" dur="1000"/>
                                        <p:tgtEl>
                                          <p:spTgt spid="2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p:cTn id="88" dur="1000" fill="hold"/>
                                        <p:tgtEl>
                                          <p:spTgt spid="35"/>
                                        </p:tgtEl>
                                        <p:attrNameLst>
                                          <p:attrName>ppt_w</p:attrName>
                                        </p:attrNameLst>
                                      </p:cBhvr>
                                      <p:tavLst>
                                        <p:tav tm="0">
                                          <p:val>
                                            <p:fltVal val="0"/>
                                          </p:val>
                                        </p:tav>
                                        <p:tav tm="100000">
                                          <p:val>
                                            <p:strVal val="#ppt_w"/>
                                          </p:val>
                                        </p:tav>
                                      </p:tavLst>
                                    </p:anim>
                                    <p:anim calcmode="lin" valueType="num">
                                      <p:cBhvr>
                                        <p:cTn id="89" dur="1000" fill="hold"/>
                                        <p:tgtEl>
                                          <p:spTgt spid="35"/>
                                        </p:tgtEl>
                                        <p:attrNameLst>
                                          <p:attrName>ppt_h</p:attrName>
                                        </p:attrNameLst>
                                      </p:cBhvr>
                                      <p:tavLst>
                                        <p:tav tm="0">
                                          <p:val>
                                            <p:fltVal val="0"/>
                                          </p:val>
                                        </p:tav>
                                        <p:tav tm="100000">
                                          <p:val>
                                            <p:strVal val="#ppt_h"/>
                                          </p:val>
                                        </p:tav>
                                      </p:tavLst>
                                    </p:anim>
                                    <p:animEffect transition="in" filter="fade">
                                      <p:cBhvr>
                                        <p:cTn id="90" dur="1000"/>
                                        <p:tgtEl>
                                          <p:spTgt spid="35"/>
                                        </p:tgtEl>
                                      </p:cBhvr>
                                    </p:animEffect>
                                  </p:childTnLst>
                                </p:cTn>
                              </p:par>
                            </p:childTnLst>
                          </p:cTn>
                        </p:par>
                        <p:par>
                          <p:cTn id="91" fill="hold">
                            <p:stCondLst>
                              <p:cond delay="9500"/>
                            </p:stCondLst>
                            <p:childTnLst>
                              <p:par>
                                <p:cTn id="92" presetID="21" presetClass="entr" presetSubtype="1"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heel(1)">
                                      <p:cBhvr>
                                        <p:cTn id="94" dur="1000"/>
                                        <p:tgtEl>
                                          <p:spTgt spid="24"/>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1000" fill="hold"/>
                                        <p:tgtEl>
                                          <p:spTgt spid="25"/>
                                        </p:tgtEl>
                                        <p:attrNameLst>
                                          <p:attrName>ppt_w</p:attrName>
                                        </p:attrNameLst>
                                      </p:cBhvr>
                                      <p:tavLst>
                                        <p:tav tm="0">
                                          <p:val>
                                            <p:fltVal val="0"/>
                                          </p:val>
                                        </p:tav>
                                        <p:tav tm="100000">
                                          <p:val>
                                            <p:strVal val="#ppt_w"/>
                                          </p:val>
                                        </p:tav>
                                      </p:tavLst>
                                    </p:anim>
                                    <p:anim calcmode="lin" valueType="num">
                                      <p:cBhvr>
                                        <p:cTn id="98" dur="1000" fill="hold"/>
                                        <p:tgtEl>
                                          <p:spTgt spid="25"/>
                                        </p:tgtEl>
                                        <p:attrNameLst>
                                          <p:attrName>ppt_h</p:attrName>
                                        </p:attrNameLst>
                                      </p:cBhvr>
                                      <p:tavLst>
                                        <p:tav tm="0">
                                          <p:val>
                                            <p:fltVal val="0"/>
                                          </p:val>
                                        </p:tav>
                                        <p:tav tm="100000">
                                          <p:val>
                                            <p:strVal val="#ppt_h"/>
                                          </p:val>
                                        </p:tav>
                                      </p:tavLst>
                                    </p:anim>
                                    <p:animEffect transition="in" filter="fade">
                                      <p:cBhvr>
                                        <p:cTn id="99" dur="1000"/>
                                        <p:tgtEl>
                                          <p:spTgt spid="25"/>
                                        </p:tgtEl>
                                      </p:cBhvr>
                                    </p:animEffect>
                                  </p:childTnLst>
                                </p:cTn>
                              </p:par>
                            </p:childTnLst>
                          </p:cTn>
                        </p:par>
                        <p:par>
                          <p:cTn id="100" fill="hold">
                            <p:stCondLst>
                              <p:cond delay="10500"/>
                            </p:stCondLst>
                            <p:childTnLst>
                              <p:par>
                                <p:cTn id="101" presetID="21" presetClass="entr" presetSubtype="1"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heel(1)">
                                      <p:cBhvr>
                                        <p:cTn id="103" dur="1000"/>
                                        <p:tgtEl>
                                          <p:spTgt spid="2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1000" fill="hold"/>
                                        <p:tgtEl>
                                          <p:spTgt spid="28"/>
                                        </p:tgtEl>
                                        <p:attrNameLst>
                                          <p:attrName>ppt_w</p:attrName>
                                        </p:attrNameLst>
                                      </p:cBhvr>
                                      <p:tavLst>
                                        <p:tav tm="0">
                                          <p:val>
                                            <p:fltVal val="0"/>
                                          </p:val>
                                        </p:tav>
                                        <p:tav tm="100000">
                                          <p:val>
                                            <p:strVal val="#ppt_w"/>
                                          </p:val>
                                        </p:tav>
                                      </p:tavLst>
                                    </p:anim>
                                    <p:anim calcmode="lin" valueType="num">
                                      <p:cBhvr>
                                        <p:cTn id="107" dur="1000" fill="hold"/>
                                        <p:tgtEl>
                                          <p:spTgt spid="28"/>
                                        </p:tgtEl>
                                        <p:attrNameLst>
                                          <p:attrName>ppt_h</p:attrName>
                                        </p:attrNameLst>
                                      </p:cBhvr>
                                      <p:tavLst>
                                        <p:tav tm="0">
                                          <p:val>
                                            <p:fltVal val="0"/>
                                          </p:val>
                                        </p:tav>
                                        <p:tav tm="100000">
                                          <p:val>
                                            <p:strVal val="#ppt_h"/>
                                          </p:val>
                                        </p:tav>
                                      </p:tavLst>
                                    </p:anim>
                                    <p:animEffect transition="in" filter="fade">
                                      <p:cBhvr>
                                        <p:cTn id="108" dur="1000"/>
                                        <p:tgtEl>
                                          <p:spTgt spid="28"/>
                                        </p:tgtEl>
                                      </p:cBhvr>
                                    </p:animEffect>
                                  </p:childTnLst>
                                </p:cTn>
                              </p:par>
                            </p:childTnLst>
                          </p:cTn>
                        </p:par>
                        <p:par>
                          <p:cTn id="109" fill="hold">
                            <p:stCondLst>
                              <p:cond delay="11500"/>
                            </p:stCondLst>
                            <p:childTnLst>
                              <p:par>
                                <p:cTn id="110" presetID="21" presetClass="entr" presetSubtype="1"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heel(1)">
                                      <p:cBhvr>
                                        <p:cTn id="112" dur="1000"/>
                                        <p:tgtEl>
                                          <p:spTgt spid="27"/>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1000" fill="hold"/>
                                        <p:tgtEl>
                                          <p:spTgt spid="29"/>
                                        </p:tgtEl>
                                        <p:attrNameLst>
                                          <p:attrName>ppt_w</p:attrName>
                                        </p:attrNameLst>
                                      </p:cBhvr>
                                      <p:tavLst>
                                        <p:tav tm="0">
                                          <p:val>
                                            <p:fltVal val="0"/>
                                          </p:val>
                                        </p:tav>
                                        <p:tav tm="100000">
                                          <p:val>
                                            <p:strVal val="#ppt_w"/>
                                          </p:val>
                                        </p:tav>
                                      </p:tavLst>
                                    </p:anim>
                                    <p:anim calcmode="lin" valueType="num">
                                      <p:cBhvr>
                                        <p:cTn id="116" dur="1000" fill="hold"/>
                                        <p:tgtEl>
                                          <p:spTgt spid="29"/>
                                        </p:tgtEl>
                                        <p:attrNameLst>
                                          <p:attrName>ppt_h</p:attrName>
                                        </p:attrNameLst>
                                      </p:cBhvr>
                                      <p:tavLst>
                                        <p:tav tm="0">
                                          <p:val>
                                            <p:fltVal val="0"/>
                                          </p:val>
                                        </p:tav>
                                        <p:tav tm="100000">
                                          <p:val>
                                            <p:strVal val="#ppt_h"/>
                                          </p:val>
                                        </p:tav>
                                      </p:tavLst>
                                    </p:anim>
                                    <p:animEffect transition="in" filter="fade">
                                      <p:cBhvr>
                                        <p:cTn id="117" dur="1000"/>
                                        <p:tgtEl>
                                          <p:spTgt spid="29"/>
                                        </p:tgtEl>
                                      </p:cBhvr>
                                    </p:animEffect>
                                  </p:childTnLst>
                                </p:cTn>
                              </p:par>
                            </p:childTnLst>
                          </p:cTn>
                        </p:par>
                        <p:par>
                          <p:cTn id="118" fill="hold">
                            <p:stCondLst>
                              <p:cond delay="12500"/>
                            </p:stCondLst>
                            <p:childTnLst>
                              <p:par>
                                <p:cTn id="119" presetID="21" presetClass="entr" presetSubtype="1"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heel(1)">
                                      <p:cBhvr>
                                        <p:cTn id="121" dur="1000"/>
                                        <p:tgtEl>
                                          <p:spTgt spid="3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32"/>
                                        </p:tgtEl>
                                        <p:attrNameLst>
                                          <p:attrName>style.visibility</p:attrName>
                                        </p:attrNameLst>
                                      </p:cBhvr>
                                      <p:to>
                                        <p:strVal val="visible"/>
                                      </p:to>
                                    </p:set>
                                    <p:anim calcmode="lin" valueType="num">
                                      <p:cBhvr>
                                        <p:cTn id="124" dur="1000" fill="hold"/>
                                        <p:tgtEl>
                                          <p:spTgt spid="32"/>
                                        </p:tgtEl>
                                        <p:attrNameLst>
                                          <p:attrName>ppt_w</p:attrName>
                                        </p:attrNameLst>
                                      </p:cBhvr>
                                      <p:tavLst>
                                        <p:tav tm="0">
                                          <p:val>
                                            <p:fltVal val="0"/>
                                          </p:val>
                                        </p:tav>
                                        <p:tav tm="100000">
                                          <p:val>
                                            <p:strVal val="#ppt_w"/>
                                          </p:val>
                                        </p:tav>
                                      </p:tavLst>
                                    </p:anim>
                                    <p:anim calcmode="lin" valueType="num">
                                      <p:cBhvr>
                                        <p:cTn id="125" dur="1000" fill="hold"/>
                                        <p:tgtEl>
                                          <p:spTgt spid="32"/>
                                        </p:tgtEl>
                                        <p:attrNameLst>
                                          <p:attrName>ppt_h</p:attrName>
                                        </p:attrNameLst>
                                      </p:cBhvr>
                                      <p:tavLst>
                                        <p:tav tm="0">
                                          <p:val>
                                            <p:fltVal val="0"/>
                                          </p:val>
                                        </p:tav>
                                        <p:tav tm="100000">
                                          <p:val>
                                            <p:strVal val="#ppt_h"/>
                                          </p:val>
                                        </p:tav>
                                      </p:tavLst>
                                    </p:anim>
                                    <p:animEffect transition="in" filter="fade">
                                      <p:cBhvr>
                                        <p:cTn id="12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animBg="1"/>
      <p:bldP spid="13" grpId="0"/>
      <p:bldP spid="14" grpId="0" animBg="1"/>
      <p:bldP spid="15" grpId="0"/>
      <p:bldP spid="16" grpId="0" animBg="1"/>
      <p:bldP spid="17" grpId="0"/>
      <p:bldP spid="18" grpId="0" animBg="1"/>
      <p:bldP spid="19" grpId="0"/>
      <p:bldP spid="20" grpId="0" animBg="1"/>
      <p:bldP spid="21" grpId="0" animBg="1"/>
      <p:bldP spid="22" grpId="0" animBg="1"/>
      <p:bldP spid="23" grpId="0" animBg="1"/>
      <p:bldP spid="24" grpId="0" animBg="1"/>
      <p:bldP spid="25" grpId="0"/>
      <p:bldP spid="26" grpId="0" animBg="1"/>
      <p:bldP spid="27" grpId="0" animBg="1"/>
      <p:bldP spid="28" grpId="0"/>
      <p:bldP spid="29" grpId="0"/>
      <p:bldP spid="30" grpId="0" animBg="1"/>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6" name="TextBox 5"/>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7" name="TextBox 6"/>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162844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5" name="TextBox 4"/>
          <p:cNvSpPr txBox="1"/>
          <p:nvPr/>
        </p:nvSpPr>
        <p:spPr>
          <a:xfrm>
            <a:off x="474133" y="801511"/>
            <a:ext cx="8229600" cy="584775"/>
          </a:xfrm>
          <a:prstGeom prst="rect">
            <a:avLst/>
          </a:prstGeom>
          <a:noFill/>
        </p:spPr>
        <p:txBody>
          <a:bodyPr wrap="square" rtlCol="0">
            <a:spAutoFit/>
          </a:bodyPr>
          <a:lstStyle/>
          <a:p>
            <a:r>
              <a:rPr lang="en-US" sz="3200" dirty="0">
                <a:solidFill>
                  <a:schemeClr val="accent6">
                    <a:lumMod val="40000"/>
                    <a:lumOff val="60000"/>
                  </a:schemeClr>
                </a:solidFill>
                <a:effectLst>
                  <a:outerShdw blurRad="38100" dist="38100" dir="2700000" algn="tl">
                    <a:srgbClr val="000000">
                      <a:alpha val="43137"/>
                    </a:srgbClr>
                  </a:outerShdw>
                </a:effectLst>
              </a:rPr>
              <a:t>God </a:t>
            </a:r>
            <a:r>
              <a:rPr lang="en-US" sz="3200" dirty="0">
                <a:effectLst>
                  <a:outerShdw blurRad="38100" dist="38100" dir="2700000" algn="tl">
                    <a:srgbClr val="000000">
                      <a:alpha val="43137"/>
                    </a:srgbClr>
                  </a:outerShdw>
                </a:effectLst>
              </a:rPr>
              <a:t>~ </a:t>
            </a:r>
            <a:r>
              <a:rPr lang="en-US" sz="3200" b="1" i="1" dirty="0" err="1">
                <a:solidFill>
                  <a:schemeClr val="accent6">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elohim</a:t>
            </a:r>
            <a:r>
              <a:rPr lang="en-US" sz="3200" dirty="0">
                <a:solidFill>
                  <a:schemeClr val="accent6">
                    <a:lumMod val="40000"/>
                    <a:lumOff val="60000"/>
                  </a:schemeClr>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maybe </a:t>
            </a:r>
            <a:r>
              <a:rPr lang="en-US" sz="3200" i="1" dirty="0">
                <a:effectLst>
                  <a:outerShdw blurRad="38100" dist="38100" dir="2700000" algn="tl">
                    <a:srgbClr val="000000">
                      <a:alpha val="43137"/>
                    </a:srgbClr>
                  </a:outerShdw>
                </a:effectLst>
              </a:rPr>
              <a:t>the gods</a:t>
            </a:r>
            <a:r>
              <a:rPr lang="en-US" sz="3200" dirty="0">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12297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pic>
        <p:nvPicPr>
          <p:cNvPr id="6" name="Picture 5"/>
          <p:cNvPicPr>
            <a:picLocks noChangeAspect="1"/>
          </p:cNvPicPr>
          <p:nvPr/>
        </p:nvPicPr>
        <p:blipFill rotWithShape="1">
          <a:blip r:embed="rId3"/>
          <a:srcRect l="27609" t="15700" r="22066" b="17053"/>
          <a:stretch/>
        </p:blipFill>
        <p:spPr>
          <a:xfrm>
            <a:off x="457200" y="830997"/>
            <a:ext cx="7606310" cy="5717054"/>
          </a:xfrm>
          <a:prstGeom prst="rect">
            <a:avLst/>
          </a:prstGeom>
          <a:effectLst>
            <a:softEdge rad="127000"/>
          </a:effectLst>
        </p:spPr>
      </p:pic>
      <p:grpSp>
        <p:nvGrpSpPr>
          <p:cNvPr id="4" name="Group 3"/>
          <p:cNvGrpSpPr/>
          <p:nvPr/>
        </p:nvGrpSpPr>
        <p:grpSpPr>
          <a:xfrm>
            <a:off x="5286790" y="3163691"/>
            <a:ext cx="1205463" cy="581939"/>
            <a:chOff x="5286790" y="2898222"/>
            <a:chExt cx="1205463" cy="581939"/>
          </a:xfrm>
        </p:grpSpPr>
        <p:sp>
          <p:nvSpPr>
            <p:cNvPr id="2" name="Oval 1"/>
            <p:cNvSpPr/>
            <p:nvPr/>
          </p:nvSpPr>
          <p:spPr>
            <a:xfrm>
              <a:off x="5541466" y="2898222"/>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86790" y="3018496"/>
              <a:ext cx="1205463" cy="461665"/>
            </a:xfrm>
            <a:prstGeom prst="rect">
              <a:avLst/>
            </a:prstGeom>
            <a:noFill/>
          </p:spPr>
          <p:txBody>
            <a:bodyPr wrap="square" rtlCol="0">
              <a:spAutoFit/>
            </a:bodyPr>
            <a:lstStyle/>
            <a:p>
              <a:r>
                <a:rPr lang="en-US" sz="2400" dirty="0" smtClean="0">
                  <a:solidFill>
                    <a:schemeClr val="bg1"/>
                  </a:solidFill>
                  <a:latin typeface="Abadi MT Condensed Extra Bold" panose="020B0A06030101010103" pitchFamily="34" charset="0"/>
                </a:rPr>
                <a:t>Bezek</a:t>
              </a:r>
              <a:endParaRPr lang="en-US" sz="2400" dirty="0">
                <a:solidFill>
                  <a:schemeClr val="bg1"/>
                </a:solidFill>
                <a:latin typeface="Abadi MT Condensed Extra Bold" panose="020B0A06030101010103" pitchFamily="34" charset="0"/>
              </a:endParaRPr>
            </a:p>
          </p:txBody>
        </p:sp>
      </p:grpSp>
      <p:grpSp>
        <p:nvGrpSpPr>
          <p:cNvPr id="5" name="Group 4"/>
          <p:cNvGrpSpPr/>
          <p:nvPr/>
        </p:nvGrpSpPr>
        <p:grpSpPr>
          <a:xfrm>
            <a:off x="4884404" y="3780515"/>
            <a:ext cx="1941409" cy="594777"/>
            <a:chOff x="4884404" y="3780515"/>
            <a:chExt cx="1941409" cy="594777"/>
          </a:xfrm>
        </p:grpSpPr>
        <p:sp>
          <p:nvSpPr>
            <p:cNvPr id="36" name="Oval 35"/>
            <p:cNvSpPr/>
            <p:nvPr/>
          </p:nvSpPr>
          <p:spPr>
            <a:xfrm>
              <a:off x="5133424" y="4210829"/>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84404" y="3780515"/>
              <a:ext cx="1941409"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Jerusalem</a:t>
              </a:r>
              <a:endParaRPr lang="en-US" sz="24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grpSp>
      <p:grpSp>
        <p:nvGrpSpPr>
          <p:cNvPr id="38" name="Group 37"/>
          <p:cNvGrpSpPr/>
          <p:nvPr/>
        </p:nvGrpSpPr>
        <p:grpSpPr>
          <a:xfrm>
            <a:off x="5084261" y="4301609"/>
            <a:ext cx="1314593" cy="461665"/>
            <a:chOff x="5541466" y="2635030"/>
            <a:chExt cx="1314593" cy="461665"/>
          </a:xfrm>
        </p:grpSpPr>
        <p:sp>
          <p:nvSpPr>
            <p:cNvPr id="39" name="Oval 38"/>
            <p:cNvSpPr/>
            <p:nvPr/>
          </p:nvSpPr>
          <p:spPr>
            <a:xfrm>
              <a:off x="5541466" y="2898222"/>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0" name="TextBox 39"/>
            <p:cNvSpPr txBox="1"/>
            <p:nvPr/>
          </p:nvSpPr>
          <p:spPr>
            <a:xfrm>
              <a:off x="5650596" y="2635030"/>
              <a:ext cx="1205463"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Hebron</a:t>
              </a:r>
              <a:endParaRPr lang="en-US" sz="24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grpSp>
      <p:grpSp>
        <p:nvGrpSpPr>
          <p:cNvPr id="41" name="Group 40"/>
          <p:cNvGrpSpPr/>
          <p:nvPr/>
        </p:nvGrpSpPr>
        <p:grpSpPr>
          <a:xfrm>
            <a:off x="4372392" y="4933512"/>
            <a:ext cx="1205463" cy="542601"/>
            <a:chOff x="4893505" y="2898222"/>
            <a:chExt cx="1205463" cy="542601"/>
          </a:xfrm>
        </p:grpSpPr>
        <p:sp>
          <p:nvSpPr>
            <p:cNvPr id="42" name="Oval 41"/>
            <p:cNvSpPr/>
            <p:nvPr/>
          </p:nvSpPr>
          <p:spPr>
            <a:xfrm>
              <a:off x="5541466" y="2898222"/>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3" name="TextBox 42"/>
            <p:cNvSpPr txBox="1"/>
            <p:nvPr/>
          </p:nvSpPr>
          <p:spPr>
            <a:xfrm>
              <a:off x="4893505" y="2979158"/>
              <a:ext cx="1205463"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Debir</a:t>
              </a:r>
              <a:endParaRPr lang="en-US" sz="24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grpSp>
      <p:grpSp>
        <p:nvGrpSpPr>
          <p:cNvPr id="44" name="Group 43"/>
          <p:cNvGrpSpPr/>
          <p:nvPr/>
        </p:nvGrpSpPr>
        <p:grpSpPr>
          <a:xfrm>
            <a:off x="2959510" y="4465533"/>
            <a:ext cx="932162" cy="461665"/>
            <a:chOff x="4758816" y="2607226"/>
            <a:chExt cx="932162" cy="461665"/>
          </a:xfrm>
        </p:grpSpPr>
        <p:sp>
          <p:nvSpPr>
            <p:cNvPr id="45" name="Oval 44"/>
            <p:cNvSpPr/>
            <p:nvPr/>
          </p:nvSpPr>
          <p:spPr>
            <a:xfrm>
              <a:off x="5541466" y="2898222"/>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6" name="TextBox 45"/>
            <p:cNvSpPr txBox="1"/>
            <p:nvPr/>
          </p:nvSpPr>
          <p:spPr>
            <a:xfrm>
              <a:off x="4758816" y="2607226"/>
              <a:ext cx="932162"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Gaza</a:t>
              </a:r>
              <a:endParaRPr lang="en-US" sz="24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grpSp>
      <p:grpSp>
        <p:nvGrpSpPr>
          <p:cNvPr id="47" name="Group 46"/>
          <p:cNvGrpSpPr/>
          <p:nvPr/>
        </p:nvGrpSpPr>
        <p:grpSpPr>
          <a:xfrm>
            <a:off x="2747801" y="4195151"/>
            <a:ext cx="1315935" cy="461665"/>
            <a:chOff x="4375043" y="2607226"/>
            <a:chExt cx="1315935" cy="461665"/>
          </a:xfrm>
        </p:grpSpPr>
        <p:sp>
          <p:nvSpPr>
            <p:cNvPr id="48" name="Oval 47"/>
            <p:cNvSpPr/>
            <p:nvPr/>
          </p:nvSpPr>
          <p:spPr>
            <a:xfrm>
              <a:off x="5541466" y="2898222"/>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49" name="TextBox 48"/>
            <p:cNvSpPr txBox="1"/>
            <p:nvPr/>
          </p:nvSpPr>
          <p:spPr>
            <a:xfrm>
              <a:off x="4375043" y="2607226"/>
              <a:ext cx="1315935" cy="461665"/>
            </a:xfrm>
            <a:prstGeom prst="rect">
              <a:avLst/>
            </a:prstGeom>
            <a:noFill/>
          </p:spPr>
          <p:txBody>
            <a:bodyPr wrap="square" rtlCol="0">
              <a:spAutoFit/>
            </a:bodyPr>
            <a:lstStyle/>
            <a:p>
              <a:r>
                <a:rPr lang="en-US" sz="2400" dirty="0" err="1"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Askelon</a:t>
              </a:r>
              <a:endParaRPr lang="en-US" sz="24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grpSp>
      <p:grpSp>
        <p:nvGrpSpPr>
          <p:cNvPr id="50" name="Group 49"/>
          <p:cNvGrpSpPr/>
          <p:nvPr/>
        </p:nvGrpSpPr>
        <p:grpSpPr>
          <a:xfrm>
            <a:off x="3401639" y="3905106"/>
            <a:ext cx="1315935" cy="553779"/>
            <a:chOff x="4748665" y="2508906"/>
            <a:chExt cx="1315935" cy="553779"/>
          </a:xfrm>
        </p:grpSpPr>
        <p:sp>
          <p:nvSpPr>
            <p:cNvPr id="51" name="Oval 50"/>
            <p:cNvSpPr/>
            <p:nvPr/>
          </p:nvSpPr>
          <p:spPr>
            <a:xfrm>
              <a:off x="5541466" y="2898222"/>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2" name="TextBox 51"/>
            <p:cNvSpPr txBox="1"/>
            <p:nvPr/>
          </p:nvSpPr>
          <p:spPr>
            <a:xfrm>
              <a:off x="4748665" y="2508906"/>
              <a:ext cx="1315935"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badi MT Condensed Extra Bold" panose="020B0A06030101010103" pitchFamily="34" charset="0"/>
                </a:rPr>
                <a:t>Ekron</a:t>
              </a:r>
              <a:endParaRPr lang="en-US" sz="2400" dirty="0">
                <a:solidFill>
                  <a:schemeClr val="bg1"/>
                </a:solidFill>
                <a:effectLst>
                  <a:outerShdw blurRad="38100" dist="38100" dir="2700000" algn="tl">
                    <a:srgbClr val="000000">
                      <a:alpha val="43137"/>
                    </a:srgbClr>
                  </a:outerShdw>
                </a:effectLst>
                <a:latin typeface="Abadi MT Condensed Extra Bold" panose="020B0A06030101010103" pitchFamily="34" charset="0"/>
              </a:endParaRPr>
            </a:p>
          </p:txBody>
        </p:sp>
      </p:grpSp>
      <p:sp>
        <p:nvSpPr>
          <p:cNvPr id="54" name="Oval 53"/>
          <p:cNvSpPr/>
          <p:nvPr/>
        </p:nvSpPr>
        <p:spPr>
          <a:xfrm>
            <a:off x="5438228" y="2676998"/>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148182" y="2573759"/>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907299" y="2873640"/>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577927" y="2652416"/>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828655" y="2391864"/>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568074" y="4019101"/>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015464" y="2126392"/>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290766" y="2224714"/>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926976" y="1723271"/>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133450" y="956356"/>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010549" y="1226740"/>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961389" y="1502049"/>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877818" y="1870751"/>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895637" y="1610745"/>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615400" y="1360668"/>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773055" y="2285576"/>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163456" y="1791591"/>
            <a:ext cx="149512" cy="164463"/>
          </a:xfrm>
          <a:prstGeom prst="ellipse">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38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childTnLst>
                          </p:cTn>
                        </p:par>
                        <p:par>
                          <p:cTn id="43" fill="hold">
                            <p:stCondLst>
                              <p:cond delay="500"/>
                            </p:stCondLst>
                            <p:childTnLst>
                              <p:par>
                                <p:cTn id="44" presetID="53" presetClass="entr" presetSubtype="16"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childTnLst>
                          </p:cTn>
                        </p:par>
                        <p:par>
                          <p:cTn id="55" fill="hold">
                            <p:stCondLst>
                              <p:cond delay="1500"/>
                            </p:stCondLst>
                            <p:childTnLst>
                              <p:par>
                                <p:cTn id="56" presetID="53" presetClass="exit" presetSubtype="32" fill="hold" nodeType="afterEffect">
                                  <p:stCondLst>
                                    <p:cond delay="0"/>
                                  </p:stCondLst>
                                  <p:childTnLst>
                                    <p:anim calcmode="lin" valueType="num">
                                      <p:cBhvr>
                                        <p:cTn id="57" dur="500"/>
                                        <p:tgtEl>
                                          <p:spTgt spid="38"/>
                                        </p:tgtEl>
                                        <p:attrNameLst>
                                          <p:attrName>ppt_w</p:attrName>
                                        </p:attrNameLst>
                                      </p:cBhvr>
                                      <p:tavLst>
                                        <p:tav tm="0">
                                          <p:val>
                                            <p:strVal val="ppt_w"/>
                                          </p:val>
                                        </p:tav>
                                        <p:tav tm="100000">
                                          <p:val>
                                            <p:fltVal val="0"/>
                                          </p:val>
                                        </p:tav>
                                      </p:tavLst>
                                    </p:anim>
                                    <p:anim calcmode="lin" valueType="num">
                                      <p:cBhvr>
                                        <p:cTn id="58" dur="500"/>
                                        <p:tgtEl>
                                          <p:spTgt spid="38"/>
                                        </p:tgtEl>
                                        <p:attrNameLst>
                                          <p:attrName>ppt_h</p:attrName>
                                        </p:attrNameLst>
                                      </p:cBhvr>
                                      <p:tavLst>
                                        <p:tav tm="0">
                                          <p:val>
                                            <p:strVal val="ppt_h"/>
                                          </p:val>
                                        </p:tav>
                                        <p:tav tm="100000">
                                          <p:val>
                                            <p:fltVal val="0"/>
                                          </p:val>
                                        </p:tav>
                                      </p:tavLst>
                                    </p:anim>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53" presetClass="exit" presetSubtype="32" fill="hold" nodeType="withEffect">
                                  <p:stCondLst>
                                    <p:cond delay="0"/>
                                  </p:stCondLst>
                                  <p:childTnLst>
                                    <p:anim calcmode="lin" valueType="num">
                                      <p:cBhvr>
                                        <p:cTn id="62" dur="500"/>
                                        <p:tgtEl>
                                          <p:spTgt spid="41"/>
                                        </p:tgtEl>
                                        <p:attrNameLst>
                                          <p:attrName>ppt_w</p:attrName>
                                        </p:attrNameLst>
                                      </p:cBhvr>
                                      <p:tavLst>
                                        <p:tav tm="0">
                                          <p:val>
                                            <p:strVal val="ppt_w"/>
                                          </p:val>
                                        </p:tav>
                                        <p:tav tm="100000">
                                          <p:val>
                                            <p:fltVal val="0"/>
                                          </p:val>
                                        </p:tav>
                                      </p:tavLst>
                                    </p:anim>
                                    <p:anim calcmode="lin" valueType="num">
                                      <p:cBhvr>
                                        <p:cTn id="63" dur="500"/>
                                        <p:tgtEl>
                                          <p:spTgt spid="41"/>
                                        </p:tgtEl>
                                        <p:attrNameLst>
                                          <p:attrName>ppt_h</p:attrName>
                                        </p:attrNameLst>
                                      </p:cBhvr>
                                      <p:tavLst>
                                        <p:tav tm="0">
                                          <p:val>
                                            <p:strVal val="ppt_h"/>
                                          </p:val>
                                        </p:tav>
                                        <p:tav tm="100000">
                                          <p:val>
                                            <p:fltVal val="0"/>
                                          </p:val>
                                        </p:tav>
                                      </p:tavLst>
                                    </p:anim>
                                    <p:animEffect transition="out" filter="fade">
                                      <p:cBhvr>
                                        <p:cTn id="64" dur="500"/>
                                        <p:tgtEl>
                                          <p:spTgt spid="41"/>
                                        </p:tgtEl>
                                      </p:cBhvr>
                                    </p:animEffect>
                                    <p:set>
                                      <p:cBhvr>
                                        <p:cTn id="65" dur="1" fill="hold">
                                          <p:stCondLst>
                                            <p:cond delay="499"/>
                                          </p:stCondLst>
                                        </p:cTn>
                                        <p:tgtEl>
                                          <p:spTgt spid="41"/>
                                        </p:tgtEl>
                                        <p:attrNameLst>
                                          <p:attrName>style.visibility</p:attrName>
                                        </p:attrNameLst>
                                      </p:cBhvr>
                                      <p:to>
                                        <p:strVal val="hidden"/>
                                      </p:to>
                                    </p:set>
                                  </p:childTnLst>
                                </p:cTn>
                              </p:par>
                              <p:par>
                                <p:cTn id="66" presetID="53" presetClass="exit" presetSubtype="32" fill="hold" nodeType="withEffect">
                                  <p:stCondLst>
                                    <p:cond delay="0"/>
                                  </p:stCondLst>
                                  <p:childTnLst>
                                    <p:anim calcmode="lin" valueType="num">
                                      <p:cBhvr>
                                        <p:cTn id="67" dur="500"/>
                                        <p:tgtEl>
                                          <p:spTgt spid="4"/>
                                        </p:tgtEl>
                                        <p:attrNameLst>
                                          <p:attrName>ppt_w</p:attrName>
                                        </p:attrNameLst>
                                      </p:cBhvr>
                                      <p:tavLst>
                                        <p:tav tm="0">
                                          <p:val>
                                            <p:strVal val="ppt_w"/>
                                          </p:val>
                                        </p:tav>
                                        <p:tav tm="100000">
                                          <p:val>
                                            <p:fltVal val="0"/>
                                          </p:val>
                                        </p:tav>
                                      </p:tavLst>
                                    </p:anim>
                                    <p:anim calcmode="lin" valueType="num">
                                      <p:cBhvr>
                                        <p:cTn id="68" dur="500"/>
                                        <p:tgtEl>
                                          <p:spTgt spid="4"/>
                                        </p:tgtEl>
                                        <p:attrNameLst>
                                          <p:attrName>ppt_h</p:attrName>
                                        </p:attrNameLst>
                                      </p:cBhvr>
                                      <p:tavLst>
                                        <p:tav tm="0">
                                          <p:val>
                                            <p:strVal val="ppt_h"/>
                                          </p:val>
                                        </p:tav>
                                        <p:tav tm="100000">
                                          <p:val>
                                            <p:fltVal val="0"/>
                                          </p:val>
                                        </p:tav>
                                      </p:tavLst>
                                    </p:anim>
                                    <p:animEffect transition="out" filter="fade">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Effect transition="in" filter="fade">
                                      <p:cBhvr>
                                        <p:cTn id="77" dur="500"/>
                                        <p:tgtEl>
                                          <p:spTgt spid="54"/>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p:cTn id="81" dur="500" fill="hold"/>
                                        <p:tgtEl>
                                          <p:spTgt spid="57"/>
                                        </p:tgtEl>
                                        <p:attrNameLst>
                                          <p:attrName>ppt_w</p:attrName>
                                        </p:attrNameLst>
                                      </p:cBhvr>
                                      <p:tavLst>
                                        <p:tav tm="0">
                                          <p:val>
                                            <p:fltVal val="0"/>
                                          </p:val>
                                        </p:tav>
                                        <p:tav tm="100000">
                                          <p:val>
                                            <p:strVal val="#ppt_w"/>
                                          </p:val>
                                        </p:tav>
                                      </p:tavLst>
                                    </p:anim>
                                    <p:anim calcmode="lin" valueType="num">
                                      <p:cBhvr>
                                        <p:cTn id="82" dur="500" fill="hold"/>
                                        <p:tgtEl>
                                          <p:spTgt spid="57"/>
                                        </p:tgtEl>
                                        <p:attrNameLst>
                                          <p:attrName>ppt_h</p:attrName>
                                        </p:attrNameLst>
                                      </p:cBhvr>
                                      <p:tavLst>
                                        <p:tav tm="0">
                                          <p:val>
                                            <p:fltVal val="0"/>
                                          </p:val>
                                        </p:tav>
                                        <p:tav tm="100000">
                                          <p:val>
                                            <p:strVal val="#ppt_h"/>
                                          </p:val>
                                        </p:tav>
                                      </p:tavLst>
                                    </p:anim>
                                    <p:animEffect transition="in" filter="fade">
                                      <p:cBhvr>
                                        <p:cTn id="83" dur="500"/>
                                        <p:tgtEl>
                                          <p:spTgt spid="57"/>
                                        </p:tgtEl>
                                      </p:cBhvr>
                                    </p:animEffect>
                                  </p:childTnLst>
                                </p:cTn>
                              </p:par>
                            </p:childTnLst>
                          </p:cTn>
                        </p:par>
                        <p:par>
                          <p:cTn id="84" fill="hold">
                            <p:stCondLst>
                              <p:cond delay="1000"/>
                            </p:stCondLst>
                            <p:childTnLst>
                              <p:par>
                                <p:cTn id="85" presetID="53" presetClass="entr" presetSubtype="16"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p:cTn id="87" dur="500" fill="hold"/>
                                        <p:tgtEl>
                                          <p:spTgt spid="58"/>
                                        </p:tgtEl>
                                        <p:attrNameLst>
                                          <p:attrName>ppt_w</p:attrName>
                                        </p:attrNameLst>
                                      </p:cBhvr>
                                      <p:tavLst>
                                        <p:tav tm="0">
                                          <p:val>
                                            <p:fltVal val="0"/>
                                          </p:val>
                                        </p:tav>
                                        <p:tav tm="100000">
                                          <p:val>
                                            <p:strVal val="#ppt_w"/>
                                          </p:val>
                                        </p:tav>
                                      </p:tavLst>
                                    </p:anim>
                                    <p:anim calcmode="lin" valueType="num">
                                      <p:cBhvr>
                                        <p:cTn id="88" dur="500" fill="hold"/>
                                        <p:tgtEl>
                                          <p:spTgt spid="58"/>
                                        </p:tgtEl>
                                        <p:attrNameLst>
                                          <p:attrName>ppt_h</p:attrName>
                                        </p:attrNameLst>
                                      </p:cBhvr>
                                      <p:tavLst>
                                        <p:tav tm="0">
                                          <p:val>
                                            <p:fltVal val="0"/>
                                          </p:val>
                                        </p:tav>
                                        <p:tav tm="100000">
                                          <p:val>
                                            <p:strVal val="#ppt_h"/>
                                          </p:val>
                                        </p:tav>
                                      </p:tavLst>
                                    </p:anim>
                                    <p:animEffect transition="in" filter="fade">
                                      <p:cBhvr>
                                        <p:cTn id="89" dur="500"/>
                                        <p:tgtEl>
                                          <p:spTgt spid="58"/>
                                        </p:tgtEl>
                                      </p:cBhvr>
                                    </p:animEffect>
                                  </p:childTnLst>
                                </p:cTn>
                              </p:par>
                            </p:childTnLst>
                          </p:cTn>
                        </p:par>
                        <p:par>
                          <p:cTn id="90" fill="hold">
                            <p:stCondLst>
                              <p:cond delay="1500"/>
                            </p:stCondLst>
                            <p:childTnLst>
                              <p:par>
                                <p:cTn id="91" presetID="53" presetClass="entr" presetSubtype="16"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 calcmode="lin" valueType="num">
                                      <p:cBhvr>
                                        <p:cTn id="93" dur="500" fill="hold"/>
                                        <p:tgtEl>
                                          <p:spTgt spid="59"/>
                                        </p:tgtEl>
                                        <p:attrNameLst>
                                          <p:attrName>ppt_w</p:attrName>
                                        </p:attrNameLst>
                                      </p:cBhvr>
                                      <p:tavLst>
                                        <p:tav tm="0">
                                          <p:val>
                                            <p:fltVal val="0"/>
                                          </p:val>
                                        </p:tav>
                                        <p:tav tm="100000">
                                          <p:val>
                                            <p:strVal val="#ppt_w"/>
                                          </p:val>
                                        </p:tav>
                                      </p:tavLst>
                                    </p:anim>
                                    <p:anim calcmode="lin" valueType="num">
                                      <p:cBhvr>
                                        <p:cTn id="94" dur="500" fill="hold"/>
                                        <p:tgtEl>
                                          <p:spTgt spid="59"/>
                                        </p:tgtEl>
                                        <p:attrNameLst>
                                          <p:attrName>ppt_h</p:attrName>
                                        </p:attrNameLst>
                                      </p:cBhvr>
                                      <p:tavLst>
                                        <p:tav tm="0">
                                          <p:val>
                                            <p:fltVal val="0"/>
                                          </p:val>
                                        </p:tav>
                                        <p:tav tm="100000">
                                          <p:val>
                                            <p:strVal val="#ppt_h"/>
                                          </p:val>
                                        </p:tav>
                                      </p:tavLst>
                                    </p:anim>
                                    <p:animEffect transition="in" filter="fade">
                                      <p:cBhvr>
                                        <p:cTn id="95" dur="500"/>
                                        <p:tgtEl>
                                          <p:spTgt spid="59"/>
                                        </p:tgtEl>
                                      </p:cBhvr>
                                    </p:animEffect>
                                  </p:childTnLst>
                                </p:cTn>
                              </p:par>
                            </p:childTnLst>
                          </p:cTn>
                        </p:par>
                        <p:par>
                          <p:cTn id="96" fill="hold">
                            <p:stCondLst>
                              <p:cond delay="2000"/>
                            </p:stCondLst>
                            <p:childTnLst>
                              <p:par>
                                <p:cTn id="97" presetID="53" presetClass="entr" presetSubtype="16" fill="hold" grpId="0" nodeType="after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500" fill="hold"/>
                                        <p:tgtEl>
                                          <p:spTgt spid="56"/>
                                        </p:tgtEl>
                                        <p:attrNameLst>
                                          <p:attrName>ppt_w</p:attrName>
                                        </p:attrNameLst>
                                      </p:cBhvr>
                                      <p:tavLst>
                                        <p:tav tm="0">
                                          <p:val>
                                            <p:fltVal val="0"/>
                                          </p:val>
                                        </p:tav>
                                        <p:tav tm="100000">
                                          <p:val>
                                            <p:strVal val="#ppt_w"/>
                                          </p:val>
                                        </p:tav>
                                      </p:tavLst>
                                    </p:anim>
                                    <p:anim calcmode="lin" valueType="num">
                                      <p:cBhvr>
                                        <p:cTn id="100" dur="500" fill="hold"/>
                                        <p:tgtEl>
                                          <p:spTgt spid="56"/>
                                        </p:tgtEl>
                                        <p:attrNameLst>
                                          <p:attrName>ppt_h</p:attrName>
                                        </p:attrNameLst>
                                      </p:cBhvr>
                                      <p:tavLst>
                                        <p:tav tm="0">
                                          <p:val>
                                            <p:fltVal val="0"/>
                                          </p:val>
                                        </p:tav>
                                        <p:tav tm="100000">
                                          <p:val>
                                            <p:strVal val="#ppt_h"/>
                                          </p:val>
                                        </p:tav>
                                      </p:tavLst>
                                    </p:anim>
                                    <p:animEffect transition="in" filter="fade">
                                      <p:cBhvr>
                                        <p:cTn id="101" dur="500"/>
                                        <p:tgtEl>
                                          <p:spTgt spid="56"/>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500" fill="hold"/>
                                        <p:tgtEl>
                                          <p:spTgt spid="60"/>
                                        </p:tgtEl>
                                        <p:attrNameLst>
                                          <p:attrName>ppt_w</p:attrName>
                                        </p:attrNameLst>
                                      </p:cBhvr>
                                      <p:tavLst>
                                        <p:tav tm="0">
                                          <p:val>
                                            <p:fltVal val="0"/>
                                          </p:val>
                                        </p:tav>
                                        <p:tav tm="100000">
                                          <p:val>
                                            <p:strVal val="#ppt_w"/>
                                          </p:val>
                                        </p:tav>
                                      </p:tavLst>
                                    </p:anim>
                                    <p:anim calcmode="lin" valueType="num">
                                      <p:cBhvr>
                                        <p:cTn id="107" dur="500" fill="hold"/>
                                        <p:tgtEl>
                                          <p:spTgt spid="60"/>
                                        </p:tgtEl>
                                        <p:attrNameLst>
                                          <p:attrName>ppt_h</p:attrName>
                                        </p:attrNameLst>
                                      </p:cBhvr>
                                      <p:tavLst>
                                        <p:tav tm="0">
                                          <p:val>
                                            <p:fltVal val="0"/>
                                          </p:val>
                                        </p:tav>
                                        <p:tav tm="100000">
                                          <p:val>
                                            <p:strVal val="#ppt_h"/>
                                          </p:val>
                                        </p:tav>
                                      </p:tavLst>
                                    </p:anim>
                                    <p:animEffect transition="in" filter="fade">
                                      <p:cBhvr>
                                        <p:cTn id="108" dur="500"/>
                                        <p:tgtEl>
                                          <p:spTgt spid="60"/>
                                        </p:tgtEl>
                                      </p:cBhvr>
                                    </p:animEffect>
                                  </p:childTnLst>
                                </p:cTn>
                              </p:par>
                            </p:childTnLst>
                          </p:cTn>
                        </p:par>
                        <p:par>
                          <p:cTn id="109" fill="hold">
                            <p:stCondLst>
                              <p:cond delay="500"/>
                            </p:stCondLst>
                            <p:childTnLst>
                              <p:par>
                                <p:cTn id="110" presetID="53" presetClass="entr" presetSubtype="16"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500" fill="hold"/>
                                        <p:tgtEl>
                                          <p:spTgt spid="61"/>
                                        </p:tgtEl>
                                        <p:attrNameLst>
                                          <p:attrName>ppt_w</p:attrName>
                                        </p:attrNameLst>
                                      </p:cBhvr>
                                      <p:tavLst>
                                        <p:tav tm="0">
                                          <p:val>
                                            <p:fltVal val="0"/>
                                          </p:val>
                                        </p:tav>
                                        <p:tav tm="100000">
                                          <p:val>
                                            <p:strVal val="#ppt_w"/>
                                          </p:val>
                                        </p:tav>
                                      </p:tavLst>
                                    </p:anim>
                                    <p:anim calcmode="lin" valueType="num">
                                      <p:cBhvr>
                                        <p:cTn id="113" dur="500" fill="hold"/>
                                        <p:tgtEl>
                                          <p:spTgt spid="61"/>
                                        </p:tgtEl>
                                        <p:attrNameLst>
                                          <p:attrName>ppt_h</p:attrName>
                                        </p:attrNameLst>
                                      </p:cBhvr>
                                      <p:tavLst>
                                        <p:tav tm="0">
                                          <p:val>
                                            <p:fltVal val="0"/>
                                          </p:val>
                                        </p:tav>
                                        <p:tav tm="100000">
                                          <p:val>
                                            <p:strVal val="#ppt_h"/>
                                          </p:val>
                                        </p:tav>
                                      </p:tavLst>
                                    </p:anim>
                                    <p:animEffect transition="in" filter="fade">
                                      <p:cBhvr>
                                        <p:cTn id="114" dur="500"/>
                                        <p:tgtEl>
                                          <p:spTgt spid="61"/>
                                        </p:tgtEl>
                                      </p:cBhvr>
                                    </p:animEffect>
                                  </p:childTnLst>
                                </p:cTn>
                              </p:par>
                            </p:childTnLst>
                          </p:cTn>
                        </p:par>
                        <p:par>
                          <p:cTn id="115" fill="hold">
                            <p:stCondLst>
                              <p:cond delay="1000"/>
                            </p:stCondLst>
                            <p:childTnLst>
                              <p:par>
                                <p:cTn id="116" presetID="53" presetClass="entr" presetSubtype="16" fill="hold" grpId="0" nodeType="afterEffect">
                                  <p:stCondLst>
                                    <p:cond delay="0"/>
                                  </p:stCondLst>
                                  <p:childTnLst>
                                    <p:set>
                                      <p:cBhvr>
                                        <p:cTn id="117" dur="1" fill="hold">
                                          <p:stCondLst>
                                            <p:cond delay="0"/>
                                          </p:stCondLst>
                                        </p:cTn>
                                        <p:tgtEl>
                                          <p:spTgt spid="62"/>
                                        </p:tgtEl>
                                        <p:attrNameLst>
                                          <p:attrName>style.visibility</p:attrName>
                                        </p:attrNameLst>
                                      </p:cBhvr>
                                      <p:to>
                                        <p:strVal val="visible"/>
                                      </p:to>
                                    </p:set>
                                    <p:anim calcmode="lin" valueType="num">
                                      <p:cBhvr>
                                        <p:cTn id="118" dur="500" fill="hold"/>
                                        <p:tgtEl>
                                          <p:spTgt spid="62"/>
                                        </p:tgtEl>
                                        <p:attrNameLst>
                                          <p:attrName>ppt_w</p:attrName>
                                        </p:attrNameLst>
                                      </p:cBhvr>
                                      <p:tavLst>
                                        <p:tav tm="0">
                                          <p:val>
                                            <p:fltVal val="0"/>
                                          </p:val>
                                        </p:tav>
                                        <p:tav tm="100000">
                                          <p:val>
                                            <p:strVal val="#ppt_w"/>
                                          </p:val>
                                        </p:tav>
                                      </p:tavLst>
                                    </p:anim>
                                    <p:anim calcmode="lin" valueType="num">
                                      <p:cBhvr>
                                        <p:cTn id="119" dur="500" fill="hold"/>
                                        <p:tgtEl>
                                          <p:spTgt spid="62"/>
                                        </p:tgtEl>
                                        <p:attrNameLst>
                                          <p:attrName>ppt_h</p:attrName>
                                        </p:attrNameLst>
                                      </p:cBhvr>
                                      <p:tavLst>
                                        <p:tav tm="0">
                                          <p:val>
                                            <p:fltVal val="0"/>
                                          </p:val>
                                        </p:tav>
                                        <p:tav tm="100000">
                                          <p:val>
                                            <p:strVal val="#ppt_h"/>
                                          </p:val>
                                        </p:tav>
                                      </p:tavLst>
                                    </p:anim>
                                    <p:animEffect transition="in" filter="fade">
                                      <p:cBhvr>
                                        <p:cTn id="120" dur="500"/>
                                        <p:tgtEl>
                                          <p:spTgt spid="62"/>
                                        </p:tgtEl>
                                      </p:cBhvr>
                                    </p:animEffect>
                                  </p:childTnLst>
                                </p:cTn>
                              </p:par>
                            </p:childTnLst>
                          </p:cTn>
                        </p:par>
                        <p:par>
                          <p:cTn id="121" fill="hold">
                            <p:stCondLst>
                              <p:cond delay="1500"/>
                            </p:stCondLst>
                            <p:childTnLst>
                              <p:par>
                                <p:cTn id="122" presetID="53" presetClass="entr" presetSubtype="16" fill="hold" grpId="0" nodeType="afterEffect">
                                  <p:stCondLst>
                                    <p:cond delay="0"/>
                                  </p:stCondLst>
                                  <p:childTnLst>
                                    <p:set>
                                      <p:cBhvr>
                                        <p:cTn id="123" dur="1" fill="hold">
                                          <p:stCondLst>
                                            <p:cond delay="0"/>
                                          </p:stCondLst>
                                        </p:cTn>
                                        <p:tgtEl>
                                          <p:spTgt spid="63"/>
                                        </p:tgtEl>
                                        <p:attrNameLst>
                                          <p:attrName>style.visibility</p:attrName>
                                        </p:attrNameLst>
                                      </p:cBhvr>
                                      <p:to>
                                        <p:strVal val="visible"/>
                                      </p:to>
                                    </p:set>
                                    <p:anim calcmode="lin" valueType="num">
                                      <p:cBhvr>
                                        <p:cTn id="124" dur="500" fill="hold"/>
                                        <p:tgtEl>
                                          <p:spTgt spid="63"/>
                                        </p:tgtEl>
                                        <p:attrNameLst>
                                          <p:attrName>ppt_w</p:attrName>
                                        </p:attrNameLst>
                                      </p:cBhvr>
                                      <p:tavLst>
                                        <p:tav tm="0">
                                          <p:val>
                                            <p:fltVal val="0"/>
                                          </p:val>
                                        </p:tav>
                                        <p:tav tm="100000">
                                          <p:val>
                                            <p:strVal val="#ppt_w"/>
                                          </p:val>
                                        </p:tav>
                                      </p:tavLst>
                                    </p:anim>
                                    <p:anim calcmode="lin" valueType="num">
                                      <p:cBhvr>
                                        <p:cTn id="125" dur="500" fill="hold"/>
                                        <p:tgtEl>
                                          <p:spTgt spid="63"/>
                                        </p:tgtEl>
                                        <p:attrNameLst>
                                          <p:attrName>ppt_h</p:attrName>
                                        </p:attrNameLst>
                                      </p:cBhvr>
                                      <p:tavLst>
                                        <p:tav tm="0">
                                          <p:val>
                                            <p:fltVal val="0"/>
                                          </p:val>
                                        </p:tav>
                                        <p:tav tm="100000">
                                          <p:val>
                                            <p:strVal val="#ppt_h"/>
                                          </p:val>
                                        </p:tav>
                                      </p:tavLst>
                                    </p:anim>
                                    <p:animEffect transition="in" filter="fade">
                                      <p:cBhvr>
                                        <p:cTn id="126" dur="500"/>
                                        <p:tgtEl>
                                          <p:spTgt spid="63"/>
                                        </p:tgtEl>
                                      </p:cBhvr>
                                    </p:animEffect>
                                  </p:childTnLst>
                                </p:cTn>
                              </p:par>
                            </p:childTnLst>
                          </p:cTn>
                        </p:par>
                        <p:par>
                          <p:cTn id="127" fill="hold">
                            <p:stCondLst>
                              <p:cond delay="2000"/>
                            </p:stCondLst>
                            <p:childTnLst>
                              <p:par>
                                <p:cTn id="128" presetID="53" presetClass="entr" presetSubtype="16" fill="hold" grpId="0" nodeType="afterEffect">
                                  <p:stCondLst>
                                    <p:cond delay="0"/>
                                  </p:stCondLst>
                                  <p:childTnLst>
                                    <p:set>
                                      <p:cBhvr>
                                        <p:cTn id="129" dur="1" fill="hold">
                                          <p:stCondLst>
                                            <p:cond delay="0"/>
                                          </p:stCondLst>
                                        </p:cTn>
                                        <p:tgtEl>
                                          <p:spTgt spid="65"/>
                                        </p:tgtEl>
                                        <p:attrNameLst>
                                          <p:attrName>style.visibility</p:attrName>
                                        </p:attrNameLst>
                                      </p:cBhvr>
                                      <p:to>
                                        <p:strVal val="visible"/>
                                      </p:to>
                                    </p:set>
                                    <p:anim calcmode="lin" valueType="num">
                                      <p:cBhvr>
                                        <p:cTn id="130" dur="500" fill="hold"/>
                                        <p:tgtEl>
                                          <p:spTgt spid="65"/>
                                        </p:tgtEl>
                                        <p:attrNameLst>
                                          <p:attrName>ppt_w</p:attrName>
                                        </p:attrNameLst>
                                      </p:cBhvr>
                                      <p:tavLst>
                                        <p:tav tm="0">
                                          <p:val>
                                            <p:fltVal val="0"/>
                                          </p:val>
                                        </p:tav>
                                        <p:tav tm="100000">
                                          <p:val>
                                            <p:strVal val="#ppt_w"/>
                                          </p:val>
                                        </p:tav>
                                      </p:tavLst>
                                    </p:anim>
                                    <p:anim calcmode="lin" valueType="num">
                                      <p:cBhvr>
                                        <p:cTn id="131" dur="500" fill="hold"/>
                                        <p:tgtEl>
                                          <p:spTgt spid="65"/>
                                        </p:tgtEl>
                                        <p:attrNameLst>
                                          <p:attrName>ppt_h</p:attrName>
                                        </p:attrNameLst>
                                      </p:cBhvr>
                                      <p:tavLst>
                                        <p:tav tm="0">
                                          <p:val>
                                            <p:fltVal val="0"/>
                                          </p:val>
                                        </p:tav>
                                        <p:tav tm="100000">
                                          <p:val>
                                            <p:strVal val="#ppt_h"/>
                                          </p:val>
                                        </p:tav>
                                      </p:tavLst>
                                    </p:anim>
                                    <p:animEffect transition="in" filter="fade">
                                      <p:cBhvr>
                                        <p:cTn id="132" dur="500"/>
                                        <p:tgtEl>
                                          <p:spTgt spid="65"/>
                                        </p:tgtEl>
                                      </p:cBhvr>
                                    </p:animEffect>
                                  </p:childTnLst>
                                </p:cTn>
                              </p:par>
                            </p:childTnLst>
                          </p:cTn>
                        </p:par>
                        <p:par>
                          <p:cTn id="133" fill="hold">
                            <p:stCondLst>
                              <p:cond delay="2500"/>
                            </p:stCondLst>
                            <p:childTnLst>
                              <p:par>
                                <p:cTn id="134" presetID="53" presetClass="entr" presetSubtype="16"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p:cTn id="136" dur="500" fill="hold"/>
                                        <p:tgtEl>
                                          <p:spTgt spid="66"/>
                                        </p:tgtEl>
                                        <p:attrNameLst>
                                          <p:attrName>ppt_w</p:attrName>
                                        </p:attrNameLst>
                                      </p:cBhvr>
                                      <p:tavLst>
                                        <p:tav tm="0">
                                          <p:val>
                                            <p:fltVal val="0"/>
                                          </p:val>
                                        </p:tav>
                                        <p:tav tm="100000">
                                          <p:val>
                                            <p:strVal val="#ppt_w"/>
                                          </p:val>
                                        </p:tav>
                                      </p:tavLst>
                                    </p:anim>
                                    <p:anim calcmode="lin" valueType="num">
                                      <p:cBhvr>
                                        <p:cTn id="137" dur="500" fill="hold"/>
                                        <p:tgtEl>
                                          <p:spTgt spid="66"/>
                                        </p:tgtEl>
                                        <p:attrNameLst>
                                          <p:attrName>ppt_h</p:attrName>
                                        </p:attrNameLst>
                                      </p:cBhvr>
                                      <p:tavLst>
                                        <p:tav tm="0">
                                          <p:val>
                                            <p:fltVal val="0"/>
                                          </p:val>
                                        </p:tav>
                                        <p:tav tm="100000">
                                          <p:val>
                                            <p:strVal val="#ppt_h"/>
                                          </p:val>
                                        </p:tav>
                                      </p:tavLst>
                                    </p:anim>
                                    <p:animEffect transition="in" filter="fade">
                                      <p:cBhvr>
                                        <p:cTn id="138" dur="500"/>
                                        <p:tgtEl>
                                          <p:spTgt spid="66"/>
                                        </p:tgtEl>
                                      </p:cBhvr>
                                    </p:animEffect>
                                  </p:childTnLst>
                                </p:cTn>
                              </p:par>
                            </p:childTnLst>
                          </p:cTn>
                        </p:par>
                        <p:par>
                          <p:cTn id="139" fill="hold">
                            <p:stCondLst>
                              <p:cond delay="3000"/>
                            </p:stCondLst>
                            <p:childTnLst>
                              <p:par>
                                <p:cTn id="140" presetID="53" presetClass="entr" presetSubtype="16" fill="hold" grpId="0" nodeType="afterEffect">
                                  <p:stCondLst>
                                    <p:cond delay="0"/>
                                  </p:stCondLst>
                                  <p:childTnLst>
                                    <p:set>
                                      <p:cBhvr>
                                        <p:cTn id="141" dur="1" fill="hold">
                                          <p:stCondLst>
                                            <p:cond delay="0"/>
                                          </p:stCondLst>
                                        </p:cTn>
                                        <p:tgtEl>
                                          <p:spTgt spid="67"/>
                                        </p:tgtEl>
                                        <p:attrNameLst>
                                          <p:attrName>style.visibility</p:attrName>
                                        </p:attrNameLst>
                                      </p:cBhvr>
                                      <p:to>
                                        <p:strVal val="visible"/>
                                      </p:to>
                                    </p:set>
                                    <p:anim calcmode="lin" valueType="num">
                                      <p:cBhvr>
                                        <p:cTn id="142" dur="500" fill="hold"/>
                                        <p:tgtEl>
                                          <p:spTgt spid="67"/>
                                        </p:tgtEl>
                                        <p:attrNameLst>
                                          <p:attrName>ppt_w</p:attrName>
                                        </p:attrNameLst>
                                      </p:cBhvr>
                                      <p:tavLst>
                                        <p:tav tm="0">
                                          <p:val>
                                            <p:fltVal val="0"/>
                                          </p:val>
                                        </p:tav>
                                        <p:tav tm="100000">
                                          <p:val>
                                            <p:strVal val="#ppt_w"/>
                                          </p:val>
                                        </p:tav>
                                      </p:tavLst>
                                    </p:anim>
                                    <p:anim calcmode="lin" valueType="num">
                                      <p:cBhvr>
                                        <p:cTn id="143" dur="500" fill="hold"/>
                                        <p:tgtEl>
                                          <p:spTgt spid="67"/>
                                        </p:tgtEl>
                                        <p:attrNameLst>
                                          <p:attrName>ppt_h</p:attrName>
                                        </p:attrNameLst>
                                      </p:cBhvr>
                                      <p:tavLst>
                                        <p:tav tm="0">
                                          <p:val>
                                            <p:fltVal val="0"/>
                                          </p:val>
                                        </p:tav>
                                        <p:tav tm="100000">
                                          <p:val>
                                            <p:strVal val="#ppt_h"/>
                                          </p:val>
                                        </p:tav>
                                      </p:tavLst>
                                    </p:anim>
                                    <p:animEffect transition="in" filter="fade">
                                      <p:cBhvr>
                                        <p:cTn id="144" dur="500"/>
                                        <p:tgtEl>
                                          <p:spTgt spid="67"/>
                                        </p:tgtEl>
                                      </p:cBhvr>
                                    </p:animEffect>
                                  </p:childTnLst>
                                </p:cTn>
                              </p:par>
                            </p:childTnLst>
                          </p:cTn>
                        </p:par>
                        <p:par>
                          <p:cTn id="145" fill="hold">
                            <p:stCondLst>
                              <p:cond delay="3500"/>
                            </p:stCondLst>
                            <p:childTnLst>
                              <p:par>
                                <p:cTn id="146" presetID="53" presetClass="entr" presetSubtype="16"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 calcmode="lin" valueType="num">
                                      <p:cBhvr>
                                        <p:cTn id="148" dur="500" fill="hold"/>
                                        <p:tgtEl>
                                          <p:spTgt spid="69"/>
                                        </p:tgtEl>
                                        <p:attrNameLst>
                                          <p:attrName>ppt_w</p:attrName>
                                        </p:attrNameLst>
                                      </p:cBhvr>
                                      <p:tavLst>
                                        <p:tav tm="0">
                                          <p:val>
                                            <p:fltVal val="0"/>
                                          </p:val>
                                        </p:tav>
                                        <p:tav tm="100000">
                                          <p:val>
                                            <p:strVal val="#ppt_w"/>
                                          </p:val>
                                        </p:tav>
                                      </p:tavLst>
                                    </p:anim>
                                    <p:anim calcmode="lin" valueType="num">
                                      <p:cBhvr>
                                        <p:cTn id="149" dur="500" fill="hold"/>
                                        <p:tgtEl>
                                          <p:spTgt spid="69"/>
                                        </p:tgtEl>
                                        <p:attrNameLst>
                                          <p:attrName>ppt_h</p:attrName>
                                        </p:attrNameLst>
                                      </p:cBhvr>
                                      <p:tavLst>
                                        <p:tav tm="0">
                                          <p:val>
                                            <p:fltVal val="0"/>
                                          </p:val>
                                        </p:tav>
                                        <p:tav tm="100000">
                                          <p:val>
                                            <p:strVal val="#ppt_h"/>
                                          </p:val>
                                        </p:tav>
                                      </p:tavLst>
                                    </p:anim>
                                    <p:animEffect transition="in" filter="fade">
                                      <p:cBhvr>
                                        <p:cTn id="150" dur="500"/>
                                        <p:tgtEl>
                                          <p:spTgt spid="69"/>
                                        </p:tgtEl>
                                      </p:cBhvr>
                                    </p:animEffect>
                                  </p:childTnLst>
                                </p:cTn>
                              </p:par>
                            </p:childTnLst>
                          </p:cTn>
                        </p:par>
                        <p:par>
                          <p:cTn id="151" fill="hold">
                            <p:stCondLst>
                              <p:cond delay="4000"/>
                            </p:stCondLst>
                            <p:childTnLst>
                              <p:par>
                                <p:cTn id="152" presetID="53" presetClass="entr" presetSubtype="16" fill="hold" grpId="0" nodeType="afterEffect">
                                  <p:stCondLst>
                                    <p:cond delay="0"/>
                                  </p:stCondLst>
                                  <p:childTnLst>
                                    <p:set>
                                      <p:cBhvr>
                                        <p:cTn id="153" dur="1" fill="hold">
                                          <p:stCondLst>
                                            <p:cond delay="0"/>
                                          </p:stCondLst>
                                        </p:cTn>
                                        <p:tgtEl>
                                          <p:spTgt spid="68"/>
                                        </p:tgtEl>
                                        <p:attrNameLst>
                                          <p:attrName>style.visibility</p:attrName>
                                        </p:attrNameLst>
                                      </p:cBhvr>
                                      <p:to>
                                        <p:strVal val="visible"/>
                                      </p:to>
                                    </p:set>
                                    <p:anim calcmode="lin" valueType="num">
                                      <p:cBhvr>
                                        <p:cTn id="154" dur="500" fill="hold"/>
                                        <p:tgtEl>
                                          <p:spTgt spid="68"/>
                                        </p:tgtEl>
                                        <p:attrNameLst>
                                          <p:attrName>ppt_w</p:attrName>
                                        </p:attrNameLst>
                                      </p:cBhvr>
                                      <p:tavLst>
                                        <p:tav tm="0">
                                          <p:val>
                                            <p:fltVal val="0"/>
                                          </p:val>
                                        </p:tav>
                                        <p:tav tm="100000">
                                          <p:val>
                                            <p:strVal val="#ppt_w"/>
                                          </p:val>
                                        </p:tav>
                                      </p:tavLst>
                                    </p:anim>
                                    <p:anim calcmode="lin" valueType="num">
                                      <p:cBhvr>
                                        <p:cTn id="155" dur="500" fill="hold"/>
                                        <p:tgtEl>
                                          <p:spTgt spid="68"/>
                                        </p:tgtEl>
                                        <p:attrNameLst>
                                          <p:attrName>ppt_h</p:attrName>
                                        </p:attrNameLst>
                                      </p:cBhvr>
                                      <p:tavLst>
                                        <p:tav tm="0">
                                          <p:val>
                                            <p:fltVal val="0"/>
                                          </p:val>
                                        </p:tav>
                                        <p:tav tm="100000">
                                          <p:val>
                                            <p:strVal val="#ppt_h"/>
                                          </p:val>
                                        </p:tav>
                                      </p:tavLst>
                                    </p:anim>
                                    <p:animEffect transition="in" filter="fade">
                                      <p:cBhvr>
                                        <p:cTn id="156" dur="500"/>
                                        <p:tgtEl>
                                          <p:spTgt spid="68"/>
                                        </p:tgtEl>
                                      </p:cBhvr>
                                    </p:animEffect>
                                  </p:childTnLst>
                                </p:cTn>
                              </p:par>
                            </p:childTnLst>
                          </p:cTn>
                        </p:par>
                        <p:par>
                          <p:cTn id="157" fill="hold">
                            <p:stCondLst>
                              <p:cond delay="4500"/>
                            </p:stCondLst>
                            <p:childTnLst>
                              <p:par>
                                <p:cTn id="158" presetID="53" presetClass="entr" presetSubtype="16" fill="hold" grpId="0" nodeType="afterEffect">
                                  <p:stCondLst>
                                    <p:cond delay="0"/>
                                  </p:stCondLst>
                                  <p:childTnLst>
                                    <p:set>
                                      <p:cBhvr>
                                        <p:cTn id="159" dur="1" fill="hold">
                                          <p:stCondLst>
                                            <p:cond delay="0"/>
                                          </p:stCondLst>
                                        </p:cTn>
                                        <p:tgtEl>
                                          <p:spTgt spid="70"/>
                                        </p:tgtEl>
                                        <p:attrNameLst>
                                          <p:attrName>style.visibility</p:attrName>
                                        </p:attrNameLst>
                                      </p:cBhvr>
                                      <p:to>
                                        <p:strVal val="visible"/>
                                      </p:to>
                                    </p:set>
                                    <p:anim calcmode="lin" valueType="num">
                                      <p:cBhvr>
                                        <p:cTn id="160" dur="500" fill="hold"/>
                                        <p:tgtEl>
                                          <p:spTgt spid="70"/>
                                        </p:tgtEl>
                                        <p:attrNameLst>
                                          <p:attrName>ppt_w</p:attrName>
                                        </p:attrNameLst>
                                      </p:cBhvr>
                                      <p:tavLst>
                                        <p:tav tm="0">
                                          <p:val>
                                            <p:fltVal val="0"/>
                                          </p:val>
                                        </p:tav>
                                        <p:tav tm="100000">
                                          <p:val>
                                            <p:strVal val="#ppt_w"/>
                                          </p:val>
                                        </p:tav>
                                      </p:tavLst>
                                    </p:anim>
                                    <p:anim calcmode="lin" valueType="num">
                                      <p:cBhvr>
                                        <p:cTn id="161" dur="500" fill="hold"/>
                                        <p:tgtEl>
                                          <p:spTgt spid="70"/>
                                        </p:tgtEl>
                                        <p:attrNameLst>
                                          <p:attrName>ppt_h</p:attrName>
                                        </p:attrNameLst>
                                      </p:cBhvr>
                                      <p:tavLst>
                                        <p:tav tm="0">
                                          <p:val>
                                            <p:fltVal val="0"/>
                                          </p:val>
                                        </p:tav>
                                        <p:tav tm="100000">
                                          <p:val>
                                            <p:strVal val="#ppt_h"/>
                                          </p:val>
                                        </p:tav>
                                      </p:tavLst>
                                    </p:anim>
                                    <p:animEffect transition="in" filter="fade">
                                      <p:cBhvr>
                                        <p:cTn id="162" dur="500"/>
                                        <p:tgtEl>
                                          <p:spTgt spid="70"/>
                                        </p:tgtEl>
                                      </p:cBhvr>
                                    </p:animEffect>
                                  </p:childTnLst>
                                </p:cTn>
                              </p:par>
                            </p:childTnLst>
                          </p:cTn>
                        </p:par>
                        <p:par>
                          <p:cTn id="163" fill="hold">
                            <p:stCondLst>
                              <p:cond delay="5000"/>
                            </p:stCondLst>
                            <p:childTnLst>
                              <p:par>
                                <p:cTn id="164" presetID="53" presetClass="entr" presetSubtype="16" fill="hold" grpId="0" nodeType="afterEffect">
                                  <p:stCondLst>
                                    <p:cond delay="0"/>
                                  </p:stCondLst>
                                  <p:childTnLst>
                                    <p:set>
                                      <p:cBhvr>
                                        <p:cTn id="165" dur="1" fill="hold">
                                          <p:stCondLst>
                                            <p:cond delay="0"/>
                                          </p:stCondLst>
                                        </p:cTn>
                                        <p:tgtEl>
                                          <p:spTgt spid="71"/>
                                        </p:tgtEl>
                                        <p:attrNameLst>
                                          <p:attrName>style.visibility</p:attrName>
                                        </p:attrNameLst>
                                      </p:cBhvr>
                                      <p:to>
                                        <p:strVal val="visible"/>
                                      </p:to>
                                    </p:set>
                                    <p:anim calcmode="lin" valueType="num">
                                      <p:cBhvr>
                                        <p:cTn id="166" dur="500" fill="hold"/>
                                        <p:tgtEl>
                                          <p:spTgt spid="71"/>
                                        </p:tgtEl>
                                        <p:attrNameLst>
                                          <p:attrName>ppt_w</p:attrName>
                                        </p:attrNameLst>
                                      </p:cBhvr>
                                      <p:tavLst>
                                        <p:tav tm="0">
                                          <p:val>
                                            <p:fltVal val="0"/>
                                          </p:val>
                                        </p:tav>
                                        <p:tav tm="100000">
                                          <p:val>
                                            <p:strVal val="#ppt_w"/>
                                          </p:val>
                                        </p:tav>
                                      </p:tavLst>
                                    </p:anim>
                                    <p:anim calcmode="lin" valueType="num">
                                      <p:cBhvr>
                                        <p:cTn id="167" dur="500" fill="hold"/>
                                        <p:tgtEl>
                                          <p:spTgt spid="71"/>
                                        </p:tgtEl>
                                        <p:attrNameLst>
                                          <p:attrName>ppt_h</p:attrName>
                                        </p:attrNameLst>
                                      </p:cBhvr>
                                      <p:tavLst>
                                        <p:tav tm="0">
                                          <p:val>
                                            <p:fltVal val="0"/>
                                          </p:val>
                                        </p:tav>
                                        <p:tav tm="100000">
                                          <p:val>
                                            <p:strVal val="#ppt_h"/>
                                          </p:val>
                                        </p:tav>
                                      </p:tavLst>
                                    </p:anim>
                                    <p:animEffect transition="in" filter="fade">
                                      <p:cBhvr>
                                        <p:cTn id="168" dur="500"/>
                                        <p:tgtEl>
                                          <p:spTgt spid="71"/>
                                        </p:tgtEl>
                                      </p:cBhvr>
                                    </p:animEffect>
                                  </p:childTnLst>
                                </p:cTn>
                              </p:par>
                            </p:childTnLst>
                          </p:cTn>
                        </p:par>
                        <p:par>
                          <p:cTn id="169" fill="hold">
                            <p:stCondLst>
                              <p:cond delay="5500"/>
                            </p:stCondLst>
                            <p:childTnLst>
                              <p:par>
                                <p:cTn id="170" presetID="53" presetClass="entr" presetSubtype="16" fill="hold" grpId="0" nodeType="afterEffect">
                                  <p:stCondLst>
                                    <p:cond delay="0"/>
                                  </p:stCondLst>
                                  <p:childTnLst>
                                    <p:set>
                                      <p:cBhvr>
                                        <p:cTn id="171" dur="1" fill="hold">
                                          <p:stCondLst>
                                            <p:cond delay="0"/>
                                          </p:stCondLst>
                                        </p:cTn>
                                        <p:tgtEl>
                                          <p:spTgt spid="72"/>
                                        </p:tgtEl>
                                        <p:attrNameLst>
                                          <p:attrName>style.visibility</p:attrName>
                                        </p:attrNameLst>
                                      </p:cBhvr>
                                      <p:to>
                                        <p:strVal val="visible"/>
                                      </p:to>
                                    </p:set>
                                    <p:anim calcmode="lin" valueType="num">
                                      <p:cBhvr>
                                        <p:cTn id="172" dur="500" fill="hold"/>
                                        <p:tgtEl>
                                          <p:spTgt spid="72"/>
                                        </p:tgtEl>
                                        <p:attrNameLst>
                                          <p:attrName>ppt_w</p:attrName>
                                        </p:attrNameLst>
                                      </p:cBhvr>
                                      <p:tavLst>
                                        <p:tav tm="0">
                                          <p:val>
                                            <p:fltVal val="0"/>
                                          </p:val>
                                        </p:tav>
                                        <p:tav tm="100000">
                                          <p:val>
                                            <p:strVal val="#ppt_w"/>
                                          </p:val>
                                        </p:tav>
                                      </p:tavLst>
                                    </p:anim>
                                    <p:anim calcmode="lin" valueType="num">
                                      <p:cBhvr>
                                        <p:cTn id="173" dur="500" fill="hold"/>
                                        <p:tgtEl>
                                          <p:spTgt spid="72"/>
                                        </p:tgtEl>
                                        <p:attrNameLst>
                                          <p:attrName>ppt_h</p:attrName>
                                        </p:attrNameLst>
                                      </p:cBhvr>
                                      <p:tavLst>
                                        <p:tav tm="0">
                                          <p:val>
                                            <p:fltVal val="0"/>
                                          </p:val>
                                        </p:tav>
                                        <p:tav tm="100000">
                                          <p:val>
                                            <p:strVal val="#ppt_h"/>
                                          </p:val>
                                        </p:tav>
                                      </p:tavLst>
                                    </p:anim>
                                    <p:animEffect transition="in" filter="fade">
                                      <p:cBhvr>
                                        <p:cTn id="17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7" grpId="0" animBg="1"/>
      <p:bldP spid="58"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5" name="TextBox 4"/>
          <p:cNvSpPr txBox="1"/>
          <p:nvPr/>
        </p:nvSpPr>
        <p:spPr>
          <a:xfrm>
            <a:off x="474133" y="801511"/>
            <a:ext cx="8229600" cy="584775"/>
          </a:xfrm>
          <a:prstGeom prst="rect">
            <a:avLst/>
          </a:prstGeom>
          <a:noFill/>
        </p:spPr>
        <p:txBody>
          <a:bodyPr wrap="square" rtlCol="0">
            <a:spAutoFit/>
          </a:bodyPr>
          <a:lstStyle/>
          <a:p>
            <a:r>
              <a:rPr lang="en-US" sz="3200" dirty="0">
                <a:solidFill>
                  <a:schemeClr val="accent6">
                    <a:lumMod val="40000"/>
                    <a:lumOff val="60000"/>
                  </a:schemeClr>
                </a:solidFill>
                <a:effectLst>
                  <a:outerShdw blurRad="38100" dist="38100" dir="2700000" algn="tl">
                    <a:srgbClr val="000000">
                      <a:alpha val="43137"/>
                    </a:srgbClr>
                  </a:outerShdw>
                </a:effectLst>
              </a:rPr>
              <a:t>Among</a:t>
            </a:r>
            <a:r>
              <a:rPr lang="en-US" sz="3200" dirty="0">
                <a:effectLst>
                  <a:outerShdw blurRad="38100" dist="38100" dir="2700000" algn="tl">
                    <a:srgbClr val="000000">
                      <a:alpha val="43137"/>
                    </a:srgbClr>
                  </a:outerShdw>
                </a:effectLst>
              </a:rPr>
              <a:t> ~ </a:t>
            </a:r>
            <a:r>
              <a:rPr lang="en-US" sz="3200" b="1" i="1" dirty="0" err="1">
                <a:solidFill>
                  <a:schemeClr val="accent6">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qereb</a:t>
            </a:r>
            <a:r>
              <a:rPr lang="en-US" sz="3200" dirty="0">
                <a:solidFill>
                  <a:schemeClr val="accent6">
                    <a:lumMod val="40000"/>
                    <a:lumOff val="60000"/>
                  </a:schemeClr>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inward parts</a:t>
            </a:r>
            <a:endParaRPr lang="en-US" sz="3200" dirty="0">
              <a:solidFill>
                <a:srgbClr val="FFFF00"/>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8" name="TextBox 7"/>
          <p:cNvSpPr txBox="1"/>
          <p:nvPr/>
        </p:nvSpPr>
        <p:spPr>
          <a:xfrm>
            <a:off x="320156" y="180619"/>
            <a:ext cx="1662599" cy="646331"/>
          </a:xfrm>
          <a:prstGeom prst="rect">
            <a:avLst/>
          </a:prstGeom>
          <a:noFill/>
        </p:spPr>
        <p:txBody>
          <a:bodyPr wrap="square" rtlCol="0">
            <a:spAutoFit/>
          </a:bodyPr>
          <a:lstStyle/>
          <a:p>
            <a:pPr algn="r"/>
            <a:r>
              <a:rPr lang="en-US" sz="3600" dirty="0" smtClean="0">
                <a:solidFill>
                  <a:schemeClr val="bg1"/>
                </a:solidFill>
                <a:effectLst>
                  <a:glow rad="228600">
                    <a:schemeClr val="accent3">
                      <a:satMod val="175000"/>
                      <a:alpha val="40000"/>
                    </a:schemeClr>
                  </a:glow>
                </a:effectLst>
                <a:latin typeface="vtks distress" panose="02000000000000000000" pitchFamily="2" charset="0"/>
              </a:rPr>
              <a:t>Judges</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
        <p:nvSpPr>
          <p:cNvPr id="9" name="TextBox 8"/>
          <p:cNvSpPr txBox="1"/>
          <p:nvPr/>
        </p:nvSpPr>
        <p:spPr>
          <a:xfrm>
            <a:off x="1971588" y="197560"/>
            <a:ext cx="3563930" cy="646331"/>
          </a:xfrm>
          <a:prstGeom prst="rect">
            <a:avLst/>
          </a:prstGeom>
          <a:noFill/>
        </p:spPr>
        <p:txBody>
          <a:bodyPr wrap="square" rtlCol="0">
            <a:spAutoFit/>
          </a:bodyPr>
          <a:lstStyle/>
          <a:p>
            <a:r>
              <a:rPr lang="en-US" sz="3600" dirty="0" smtClean="0">
                <a:solidFill>
                  <a:schemeClr val="bg1"/>
                </a:solidFill>
                <a:effectLst>
                  <a:glow rad="228600">
                    <a:schemeClr val="accent3">
                      <a:satMod val="175000"/>
                      <a:alpha val="40000"/>
                    </a:schemeClr>
                  </a:glow>
                </a:effectLst>
                <a:latin typeface="vtks distress" panose="02000000000000000000" pitchFamily="2" charset="0"/>
              </a:rPr>
              <a:t>01</a:t>
            </a:r>
            <a:r>
              <a:rPr lang="en-US" sz="3600" dirty="0" smtClean="0">
                <a:solidFill>
                  <a:schemeClr val="bg1"/>
                </a:solidFill>
                <a:effectLst>
                  <a:glow rad="228600">
                    <a:schemeClr val="accent3">
                      <a:satMod val="175000"/>
                      <a:alpha val="40000"/>
                    </a:schemeClr>
                  </a:glow>
                </a:effectLst>
                <a:latin typeface="Abadi MT Condensed Extra Bold" panose="020B0A06030101010103" pitchFamily="34" charset="0"/>
              </a:rPr>
              <a:t>-</a:t>
            </a:r>
            <a:r>
              <a:rPr lang="en-US" sz="3600" dirty="0" smtClean="0">
                <a:solidFill>
                  <a:schemeClr val="bg1"/>
                </a:solidFill>
                <a:effectLst>
                  <a:glow rad="228600">
                    <a:schemeClr val="accent3">
                      <a:satMod val="175000"/>
                      <a:alpha val="40000"/>
                    </a:schemeClr>
                  </a:glow>
                </a:effectLst>
                <a:latin typeface="vtks distress" panose="02000000000000000000" pitchFamily="2" charset="0"/>
              </a:rPr>
              <a:t>02</a:t>
            </a:r>
            <a:endParaRPr lang="en-US" sz="3600" dirty="0">
              <a:solidFill>
                <a:schemeClr val="bg1"/>
              </a:solidFill>
              <a:effectLst>
                <a:glow rad="228600">
                  <a:schemeClr val="accent3">
                    <a:satMod val="175000"/>
                    <a:alpha val="40000"/>
                  </a:schemeClr>
                </a:glow>
              </a:effectLst>
              <a:latin typeface="vtks distress" panose="02000000000000000000" pitchFamily="2" charset="0"/>
            </a:endParaRPr>
          </a:p>
        </p:txBody>
      </p:sp>
    </p:spTree>
    <p:extLst>
      <p:ext uri="{BB962C8B-B14F-4D97-AF65-F5344CB8AC3E}">
        <p14:creationId xmlns:p14="http://schemas.microsoft.com/office/powerpoint/2010/main" val="111471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Judge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udges">
      <a:majorFont>
        <a:latin typeface="Abadi MT Condensed Extra Bold"/>
        <a:ea typeface=""/>
        <a:cs typeface=""/>
      </a:majorFont>
      <a:minorFont>
        <a:latin typeface="Abadi MT Condensed Extra Bol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Abadi MT Condensed Extra Bold" panose="020B0A06030101010103" pitchFamily="34" charset="0"/>
          </a:defRPr>
        </a:defPPr>
      </a:lstStyle>
    </a:txDef>
  </a:objectDefaults>
  <a:extraClrSchemeLst/>
  <a:extLst>
    <a:ext uri="{05A4C25C-085E-4340-85A3-A5531E510DB2}">
      <thm15:themeFamily xmlns:thm15="http://schemas.microsoft.com/office/thememl/2012/main" name="Presentation1" id="{A984D87D-F3FE-4770-BFF5-9B35EE37227B}" vid="{E329A9A1-F531-4C07-B2FF-58F6F16AAC33}"/>
    </a:ext>
  </a:extLst>
</a:theme>
</file>

<file path=docProps/app.xml><?xml version="1.0" encoding="utf-8"?>
<Properties xmlns="http://schemas.openxmlformats.org/officeDocument/2006/extended-properties" xmlns:vt="http://schemas.openxmlformats.org/officeDocument/2006/docPropsVTypes">
  <Template>Judges</Template>
  <TotalTime>636</TotalTime>
  <Words>332</Words>
  <Application>Microsoft Office PowerPoint</Application>
  <PresentationFormat>On-screen Show (4:3)</PresentationFormat>
  <Paragraphs>79</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Abadi MT Condensed Extra Bold</vt:lpstr>
      <vt:lpstr>Times New Roman</vt:lpstr>
      <vt:lpstr>Arial Rounded MT Bold</vt:lpstr>
      <vt:lpstr>Arial</vt:lpstr>
      <vt:lpstr>vtks distress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20</cp:revision>
  <dcterms:created xsi:type="dcterms:W3CDTF">2014-04-21T02:05:29Z</dcterms:created>
  <dcterms:modified xsi:type="dcterms:W3CDTF">2014-04-23T21:50:50Z</dcterms:modified>
</cp:coreProperties>
</file>