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2743200" cx="36576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e57babc0f_0_13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e57babc0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11803ede1_0_1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11803ede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11803ede1_0_15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11803ede1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2a8f4588e_0_5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2a8f4588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2a8f4588e_0_4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2a8f4588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2a8f4588e_0_7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2a8f4588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2a8f4588e_0_8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2a8f4588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2a8f4588e_0_8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2a8f4588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2a8f4588e_0_6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2a8f4588e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2a8f4588e_0_6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2a8f4588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2a8f4588e_0_9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2a8f4588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0cc945807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60cc9458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2a8f4588e_0_7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2a8f4588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0cc963f06_0_4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0cc963f0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11803ede1_0_1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11803ede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2a8f4588e_0_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2a8f4588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2a8f4588e_0_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2a8f4588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2a8f4588e_0_2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62a8f4588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2a8f4588e_0_2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2a8f4588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11803ede1_0_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11803ede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2a8f4588e_0_4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2a8f4588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24683" y="397107"/>
            <a:ext cx="3408300" cy="10947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24680" y="1511533"/>
            <a:ext cx="3408300" cy="4227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24680" y="589933"/>
            <a:ext cx="3408300" cy="10473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24680" y="1681187"/>
            <a:ext cx="3408300" cy="6939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 algn="ctr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indent="-266700" lvl="1" marL="9144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2pPr>
            <a:lvl3pPr indent="-266700" lvl="2" marL="1371600" algn="ctr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3pPr>
            <a:lvl4pPr indent="-266700" lvl="3" marL="1828800" algn="ctr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4pPr>
            <a:lvl5pPr indent="-266700" lvl="4" marL="22860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5pPr>
            <a:lvl6pPr indent="-266700" lvl="5" marL="2743200" algn="ctr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6pPr>
            <a:lvl7pPr indent="-266700" lvl="6" marL="3200400" algn="ctr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7pPr>
            <a:lvl8pPr indent="-266700" lvl="7" marL="36576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8pPr>
            <a:lvl9pPr indent="-266700" lvl="8" marL="4114800" algn="ctr">
              <a:spcBef>
                <a:spcPts val="700"/>
              </a:spcBef>
              <a:spcAft>
                <a:spcPts val="700"/>
              </a:spcAft>
              <a:buSzPts val="6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24680" y="1147120"/>
            <a:ext cx="3408300" cy="4491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24680" y="614653"/>
            <a:ext cx="34083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indent="-266700" lvl="1" marL="9144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2pPr>
            <a:lvl3pPr indent="-266700" lvl="2" marL="1371600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3pPr>
            <a:lvl4pPr indent="-266700" lvl="3" marL="1828800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4pPr>
            <a:lvl5pPr indent="-266700" lvl="4" marL="22860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5pPr>
            <a:lvl6pPr indent="-266700" lvl="5" marL="2743200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6pPr>
            <a:lvl7pPr indent="-266700" lvl="6" marL="3200400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7pPr>
            <a:lvl8pPr indent="-266700" lvl="7" marL="36576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8pPr>
            <a:lvl9pPr indent="-266700" lvl="8" marL="4114800">
              <a:spcBef>
                <a:spcPts val="700"/>
              </a:spcBef>
              <a:spcAft>
                <a:spcPts val="700"/>
              </a:spcAft>
              <a:buSzPts val="6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24680" y="614653"/>
            <a:ext cx="15999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6700" lvl="0" marL="45720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1932960" y="614653"/>
            <a:ext cx="15999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6700" lvl="0" marL="45720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24680" y="296320"/>
            <a:ext cx="1123200" cy="4029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24680" y="741120"/>
            <a:ext cx="1123200" cy="16956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0350" lvl="0" marL="45720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96100" y="240080"/>
            <a:ext cx="2547000" cy="21819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828800" y="13"/>
            <a:ext cx="1828800" cy="27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06200" y="657693"/>
            <a:ext cx="1618200" cy="7905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06200" y="1494973"/>
            <a:ext cx="1618200" cy="6588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1975800" y="386240"/>
            <a:ext cx="1534800" cy="19707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>
                <a:solidFill>
                  <a:schemeClr val="dk1"/>
                </a:solidFill>
              </a:defRPr>
            </a:lvl1pPr>
            <a:lvl2pPr indent="-266700" lvl="1" marL="9144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2pPr>
            <a:lvl3pPr indent="-266700" lvl="2" marL="13716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3pPr>
            <a:lvl4pPr indent="-266700" lvl="3" marL="18288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>
                <a:solidFill>
                  <a:schemeClr val="dk1"/>
                </a:solidFill>
              </a:defRPr>
            </a:lvl4pPr>
            <a:lvl5pPr indent="-266700" lvl="4" marL="22860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5pPr>
            <a:lvl6pPr indent="-266700" lvl="5" marL="27432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6pPr>
            <a:lvl7pPr indent="-266700" lvl="6" marL="32004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>
                <a:solidFill>
                  <a:schemeClr val="dk1"/>
                </a:solidFill>
              </a:defRPr>
            </a:lvl7pPr>
            <a:lvl8pPr indent="-266700" lvl="7" marL="36576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8pPr>
            <a:lvl9pPr indent="-266700" lvl="8" marL="4114800"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24680" y="2256307"/>
            <a:ext cx="2399400" cy="3228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24680" y="614653"/>
            <a:ext cx="3408300" cy="18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Char char="●"/>
              <a:defRPr sz="800">
                <a:solidFill>
                  <a:schemeClr val="lt2"/>
                </a:solidFill>
              </a:defRPr>
            </a:lvl1pPr>
            <a:lvl2pPr indent="-266700" lvl="1" marL="9144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2pPr>
            <a:lvl3pPr indent="-266700" lvl="2" marL="13716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3pPr>
            <a:lvl4pPr indent="-266700" lvl="3" marL="18288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●"/>
              <a:defRPr sz="600">
                <a:solidFill>
                  <a:schemeClr val="lt2"/>
                </a:solidFill>
              </a:defRPr>
            </a:lvl4pPr>
            <a:lvl5pPr indent="-266700" lvl="4" marL="22860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5pPr>
            <a:lvl6pPr indent="-266700" lvl="5" marL="27432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6pPr>
            <a:lvl7pPr indent="-266700" lvl="6" marL="32004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●"/>
              <a:defRPr sz="600">
                <a:solidFill>
                  <a:schemeClr val="lt2"/>
                </a:solidFill>
              </a:defRPr>
            </a:lvl7pPr>
            <a:lvl8pPr indent="-266700" lvl="7" marL="36576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8pPr>
            <a:lvl9pPr indent="-266700" lvl="8" marL="411480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>
            <a:lvl1pPr lvl="0" algn="r">
              <a:buNone/>
              <a:defRPr sz="400">
                <a:solidFill>
                  <a:schemeClr val="lt2"/>
                </a:solidFill>
              </a:defRPr>
            </a:lvl1pPr>
            <a:lvl2pPr lvl="1" algn="r">
              <a:buNone/>
              <a:defRPr sz="400">
                <a:solidFill>
                  <a:schemeClr val="lt2"/>
                </a:solidFill>
              </a:defRPr>
            </a:lvl2pPr>
            <a:lvl3pPr lvl="2" algn="r">
              <a:buNone/>
              <a:defRPr sz="400">
                <a:solidFill>
                  <a:schemeClr val="lt2"/>
                </a:solidFill>
              </a:defRPr>
            </a:lvl3pPr>
            <a:lvl4pPr lvl="3" algn="r">
              <a:buNone/>
              <a:defRPr sz="400">
                <a:solidFill>
                  <a:schemeClr val="lt2"/>
                </a:solidFill>
              </a:defRPr>
            </a:lvl4pPr>
            <a:lvl5pPr lvl="4" algn="r">
              <a:buNone/>
              <a:defRPr sz="400">
                <a:solidFill>
                  <a:schemeClr val="lt2"/>
                </a:solidFill>
              </a:defRPr>
            </a:lvl5pPr>
            <a:lvl6pPr lvl="5" algn="r">
              <a:buNone/>
              <a:defRPr sz="400">
                <a:solidFill>
                  <a:schemeClr val="lt2"/>
                </a:solidFill>
              </a:defRPr>
            </a:lvl6pPr>
            <a:lvl7pPr lvl="6" algn="r">
              <a:buNone/>
              <a:defRPr sz="400">
                <a:solidFill>
                  <a:schemeClr val="lt2"/>
                </a:solidFill>
              </a:defRPr>
            </a:lvl7pPr>
            <a:lvl8pPr lvl="7" algn="r">
              <a:buNone/>
              <a:defRPr sz="400">
                <a:solidFill>
                  <a:schemeClr val="lt2"/>
                </a:solidFill>
              </a:defRPr>
            </a:lvl8pPr>
            <a:lvl9pPr lvl="8" algn="r">
              <a:buNone/>
              <a:defRPr sz="4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986"/>
            <a:ext cx="3657600" cy="205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so he cried out to the LORD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Samson’s first prayer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87"/>
            <a:ext cx="3657600" cy="2171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87"/>
            <a:ext cx="3657600" cy="2171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9153"/>
            <a:ext cx="3657599" cy="2537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Afflict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42" name="Google Shape;142;p26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aw-naw'</a:t>
            </a:r>
            <a:endParaRPr sz="36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- </a:t>
            </a:r>
            <a:r>
              <a:rPr lang="en" sz="1200">
                <a:solidFill>
                  <a:srgbClr val="FFFFFF"/>
                </a:solidFill>
              </a:rPr>
              <a:t>to be afflicted, humbled, surrender, to put down, become low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48" name="Google Shape;148;p27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8092"/>
            <a:ext cx="3657601" cy="2047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173" y="0"/>
            <a:ext cx="2171253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487400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69" name="Google Shape;169;p30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275" y="0"/>
            <a:ext cx="1835052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091" y="0"/>
            <a:ext cx="1881918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15:2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 Her father said, "I really thought that you </a:t>
            </a:r>
            <a:r>
              <a:rPr lang="en" sz="1400">
                <a:solidFill>
                  <a:srgbClr val="FFFF00"/>
                </a:solidFill>
              </a:rPr>
              <a:t>thoroughly hated her</a:t>
            </a:r>
            <a:r>
              <a:rPr lang="en" sz="1400">
                <a:solidFill>
                  <a:srgbClr val="FFFFFF"/>
                </a:solidFill>
              </a:rPr>
              <a:t>; therefore </a:t>
            </a:r>
            <a:r>
              <a:rPr lang="en" sz="1400">
                <a:solidFill>
                  <a:srgbClr val="FFFF00"/>
                </a:solidFill>
              </a:rPr>
              <a:t>I gave her to your companion</a:t>
            </a:r>
            <a:r>
              <a:rPr lang="en" sz="1400">
                <a:solidFill>
                  <a:srgbClr val="FFFFFF"/>
                </a:solidFill>
              </a:rPr>
              <a:t>. </a:t>
            </a:r>
            <a:r>
              <a:rPr lang="en" sz="1400">
                <a:solidFill>
                  <a:srgbClr val="FF0000"/>
                </a:solidFill>
              </a:rPr>
              <a:t>Is not her younger sister better than she?</a:t>
            </a:r>
            <a:r>
              <a:rPr lang="en" sz="1400">
                <a:solidFill>
                  <a:srgbClr val="FFFFFF"/>
                </a:solidFill>
              </a:rPr>
              <a:t> Please, take her instead."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16:28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83" name="Google Shape;183;p32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"O Lord GOD, remember me, I pray! Strengthen me, I pray, just this once, O God, that I may with one blow take vengeance on the Philistines for my two eyes!"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412" y="6181"/>
            <a:ext cx="487242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Thoroughly Hated Her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Saw-nay'</a:t>
            </a:r>
            <a:endParaRPr sz="36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- </a:t>
            </a:r>
            <a:r>
              <a:rPr lang="en" sz="1200">
                <a:solidFill>
                  <a:srgbClr val="FFFFFF"/>
                </a:solidFill>
              </a:rPr>
              <a:t>to hate (personally): enemy, foe, odious, utterly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3152"/>
            <a:ext cx="3657604" cy="205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170" y="0"/>
            <a:ext cx="1715261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986"/>
            <a:ext cx="3657600" cy="205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0" y="321029"/>
            <a:ext cx="3657599" cy="2284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Romans 8:11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But if the Spirit of Him who raised Jesus from the dead dwells in you,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He who raised Christ from the dead will also give life to your mortal bodies through His Spirit who dwells in you.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986"/>
            <a:ext cx="3657600" cy="205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