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Lst>
  <p:sldSz cy="2743200" cx="36576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slide" Target="slides/slide33.xml"/><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g5e57babc0f_0_132: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5e57babc0f_0_1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4" name="Shape 104"/>
        <p:cNvGrpSpPr/>
        <p:nvPr/>
      </p:nvGrpSpPr>
      <p:grpSpPr>
        <a:xfrm>
          <a:off x="0" y="0"/>
          <a:ext cx="0" cy="0"/>
          <a:chOff x="0" y="0"/>
          <a:chExt cx="0" cy="0"/>
        </a:xfrm>
      </p:grpSpPr>
      <p:sp>
        <p:nvSpPr>
          <p:cNvPr id="105" name="Google Shape;105;g611803ede1_0_31: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611803ede1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0" name="Shape 110"/>
        <p:cNvGrpSpPr/>
        <p:nvPr/>
      </p:nvGrpSpPr>
      <p:grpSpPr>
        <a:xfrm>
          <a:off x="0" y="0"/>
          <a:ext cx="0" cy="0"/>
          <a:chOff x="0" y="0"/>
          <a:chExt cx="0" cy="0"/>
        </a:xfrm>
      </p:grpSpPr>
      <p:sp>
        <p:nvSpPr>
          <p:cNvPr id="111" name="Google Shape;111;g611803ede1_0_36: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611803ede1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6" name="Shape 116"/>
        <p:cNvGrpSpPr/>
        <p:nvPr/>
      </p:nvGrpSpPr>
      <p:grpSpPr>
        <a:xfrm>
          <a:off x="0" y="0"/>
          <a:ext cx="0" cy="0"/>
          <a:chOff x="0" y="0"/>
          <a:chExt cx="0" cy="0"/>
        </a:xfrm>
      </p:grpSpPr>
      <p:sp>
        <p:nvSpPr>
          <p:cNvPr id="117" name="Google Shape;117;g611803ede1_0_41: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611803ede1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2" name="Shape 122"/>
        <p:cNvGrpSpPr/>
        <p:nvPr/>
      </p:nvGrpSpPr>
      <p:grpSpPr>
        <a:xfrm>
          <a:off x="0" y="0"/>
          <a:ext cx="0" cy="0"/>
          <a:chOff x="0" y="0"/>
          <a:chExt cx="0" cy="0"/>
        </a:xfrm>
      </p:grpSpPr>
      <p:sp>
        <p:nvSpPr>
          <p:cNvPr id="123" name="Google Shape;123;g611803ede1_0_46: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611803ede1_0_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8" name="Shape 128"/>
        <p:cNvGrpSpPr/>
        <p:nvPr/>
      </p:nvGrpSpPr>
      <p:grpSpPr>
        <a:xfrm>
          <a:off x="0" y="0"/>
          <a:ext cx="0" cy="0"/>
          <a:chOff x="0" y="0"/>
          <a:chExt cx="0" cy="0"/>
        </a:xfrm>
      </p:grpSpPr>
      <p:sp>
        <p:nvSpPr>
          <p:cNvPr id="129" name="Google Shape;129;g611803ede1_0_51: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611803ede1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4" name="Shape 134"/>
        <p:cNvGrpSpPr/>
        <p:nvPr/>
      </p:nvGrpSpPr>
      <p:grpSpPr>
        <a:xfrm>
          <a:off x="0" y="0"/>
          <a:ext cx="0" cy="0"/>
          <a:chOff x="0" y="0"/>
          <a:chExt cx="0" cy="0"/>
        </a:xfrm>
      </p:grpSpPr>
      <p:sp>
        <p:nvSpPr>
          <p:cNvPr id="135" name="Google Shape;135;g611803ede1_0_56: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611803ede1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0" name="Shape 140"/>
        <p:cNvGrpSpPr/>
        <p:nvPr/>
      </p:nvGrpSpPr>
      <p:grpSpPr>
        <a:xfrm>
          <a:off x="0" y="0"/>
          <a:ext cx="0" cy="0"/>
          <a:chOff x="0" y="0"/>
          <a:chExt cx="0" cy="0"/>
        </a:xfrm>
      </p:grpSpPr>
      <p:sp>
        <p:nvSpPr>
          <p:cNvPr id="141" name="Google Shape;141;g611803ede1_0_61: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611803ede1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6" name="Shape 146"/>
        <p:cNvGrpSpPr/>
        <p:nvPr/>
      </p:nvGrpSpPr>
      <p:grpSpPr>
        <a:xfrm>
          <a:off x="0" y="0"/>
          <a:ext cx="0" cy="0"/>
          <a:chOff x="0" y="0"/>
          <a:chExt cx="0" cy="0"/>
        </a:xfrm>
      </p:grpSpPr>
      <p:sp>
        <p:nvSpPr>
          <p:cNvPr id="147" name="Google Shape;147;g611803ede1_0_66: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611803ede1_0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2" name="Shape 152"/>
        <p:cNvGrpSpPr/>
        <p:nvPr/>
      </p:nvGrpSpPr>
      <p:grpSpPr>
        <a:xfrm>
          <a:off x="0" y="0"/>
          <a:ext cx="0" cy="0"/>
          <a:chOff x="0" y="0"/>
          <a:chExt cx="0" cy="0"/>
        </a:xfrm>
      </p:grpSpPr>
      <p:sp>
        <p:nvSpPr>
          <p:cNvPr id="153" name="Google Shape;153;g611803ede1_0_71: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611803ede1_0_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8" name="Shape 158"/>
        <p:cNvGrpSpPr/>
        <p:nvPr/>
      </p:nvGrpSpPr>
      <p:grpSpPr>
        <a:xfrm>
          <a:off x="0" y="0"/>
          <a:ext cx="0" cy="0"/>
          <a:chOff x="0" y="0"/>
          <a:chExt cx="0" cy="0"/>
        </a:xfrm>
      </p:grpSpPr>
      <p:sp>
        <p:nvSpPr>
          <p:cNvPr id="159" name="Google Shape;159;g611803ede1_0_76: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611803ede1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7" name="Shape 57"/>
        <p:cNvGrpSpPr/>
        <p:nvPr/>
      </p:nvGrpSpPr>
      <p:grpSpPr>
        <a:xfrm>
          <a:off x="0" y="0"/>
          <a:ext cx="0" cy="0"/>
          <a:chOff x="0" y="0"/>
          <a:chExt cx="0" cy="0"/>
        </a:xfrm>
      </p:grpSpPr>
      <p:sp>
        <p:nvSpPr>
          <p:cNvPr id="58" name="Google Shape;58;p: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4" name="Shape 164"/>
        <p:cNvGrpSpPr/>
        <p:nvPr/>
      </p:nvGrpSpPr>
      <p:grpSpPr>
        <a:xfrm>
          <a:off x="0" y="0"/>
          <a:ext cx="0" cy="0"/>
          <a:chOff x="0" y="0"/>
          <a:chExt cx="0" cy="0"/>
        </a:xfrm>
      </p:grpSpPr>
      <p:sp>
        <p:nvSpPr>
          <p:cNvPr id="165" name="Google Shape;165;g611803ede1_0_81: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611803ede1_0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0" name="Shape 170"/>
        <p:cNvGrpSpPr/>
        <p:nvPr/>
      </p:nvGrpSpPr>
      <p:grpSpPr>
        <a:xfrm>
          <a:off x="0" y="0"/>
          <a:ext cx="0" cy="0"/>
          <a:chOff x="0" y="0"/>
          <a:chExt cx="0" cy="0"/>
        </a:xfrm>
      </p:grpSpPr>
      <p:sp>
        <p:nvSpPr>
          <p:cNvPr id="171" name="Google Shape;171;g611803ede1_0_116: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611803ede1_0_1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6" name="Shape 176"/>
        <p:cNvGrpSpPr/>
        <p:nvPr/>
      </p:nvGrpSpPr>
      <p:grpSpPr>
        <a:xfrm>
          <a:off x="0" y="0"/>
          <a:ext cx="0" cy="0"/>
          <a:chOff x="0" y="0"/>
          <a:chExt cx="0" cy="0"/>
        </a:xfrm>
      </p:grpSpPr>
      <p:sp>
        <p:nvSpPr>
          <p:cNvPr id="177" name="Google Shape;177;g611803ede1_0_96: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611803ede1_0_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2" name="Shape 182"/>
        <p:cNvGrpSpPr/>
        <p:nvPr/>
      </p:nvGrpSpPr>
      <p:grpSpPr>
        <a:xfrm>
          <a:off x="0" y="0"/>
          <a:ext cx="0" cy="0"/>
          <a:chOff x="0" y="0"/>
          <a:chExt cx="0" cy="0"/>
        </a:xfrm>
      </p:grpSpPr>
      <p:sp>
        <p:nvSpPr>
          <p:cNvPr id="183" name="Google Shape;183;g611803ede1_0_91: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611803ede1_0_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8" name="Shape 188"/>
        <p:cNvGrpSpPr/>
        <p:nvPr/>
      </p:nvGrpSpPr>
      <p:grpSpPr>
        <a:xfrm>
          <a:off x="0" y="0"/>
          <a:ext cx="0" cy="0"/>
          <a:chOff x="0" y="0"/>
          <a:chExt cx="0" cy="0"/>
        </a:xfrm>
      </p:grpSpPr>
      <p:sp>
        <p:nvSpPr>
          <p:cNvPr id="189" name="Google Shape;189;g611803ede1_0_121: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90" name="Google Shape;190;g611803ede1_0_1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4" name="Shape 194"/>
        <p:cNvGrpSpPr/>
        <p:nvPr/>
      </p:nvGrpSpPr>
      <p:grpSpPr>
        <a:xfrm>
          <a:off x="0" y="0"/>
          <a:ext cx="0" cy="0"/>
          <a:chOff x="0" y="0"/>
          <a:chExt cx="0" cy="0"/>
        </a:xfrm>
      </p:grpSpPr>
      <p:sp>
        <p:nvSpPr>
          <p:cNvPr id="195" name="Google Shape;195;g611803ede1_0_126: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96" name="Google Shape;196;g611803ede1_0_1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0" name="Shape 200"/>
        <p:cNvGrpSpPr/>
        <p:nvPr/>
      </p:nvGrpSpPr>
      <p:grpSpPr>
        <a:xfrm>
          <a:off x="0" y="0"/>
          <a:ext cx="0" cy="0"/>
          <a:chOff x="0" y="0"/>
          <a:chExt cx="0" cy="0"/>
        </a:xfrm>
      </p:grpSpPr>
      <p:sp>
        <p:nvSpPr>
          <p:cNvPr id="201" name="Google Shape;201;g611803ede1_0_131: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02" name="Google Shape;202;g611803ede1_0_1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6" name="Shape 206"/>
        <p:cNvGrpSpPr/>
        <p:nvPr/>
      </p:nvGrpSpPr>
      <p:grpSpPr>
        <a:xfrm>
          <a:off x="0" y="0"/>
          <a:ext cx="0" cy="0"/>
          <a:chOff x="0" y="0"/>
          <a:chExt cx="0" cy="0"/>
        </a:xfrm>
      </p:grpSpPr>
      <p:sp>
        <p:nvSpPr>
          <p:cNvPr id="207" name="Google Shape;207;g611803ede1_0_136: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08" name="Google Shape;208;g611803ede1_0_1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2" name="Shape 212"/>
        <p:cNvGrpSpPr/>
        <p:nvPr/>
      </p:nvGrpSpPr>
      <p:grpSpPr>
        <a:xfrm>
          <a:off x="0" y="0"/>
          <a:ext cx="0" cy="0"/>
          <a:chOff x="0" y="0"/>
          <a:chExt cx="0" cy="0"/>
        </a:xfrm>
      </p:grpSpPr>
      <p:sp>
        <p:nvSpPr>
          <p:cNvPr id="213" name="Google Shape;213;g611803ede1_0_141: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14" name="Google Shape;214;g611803ede1_0_1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8" name="Shape 218"/>
        <p:cNvGrpSpPr/>
        <p:nvPr/>
      </p:nvGrpSpPr>
      <p:grpSpPr>
        <a:xfrm>
          <a:off x="0" y="0"/>
          <a:ext cx="0" cy="0"/>
          <a:chOff x="0" y="0"/>
          <a:chExt cx="0" cy="0"/>
        </a:xfrm>
      </p:grpSpPr>
      <p:sp>
        <p:nvSpPr>
          <p:cNvPr id="219" name="Google Shape;219;g611803ede1_0_146: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20" name="Google Shape;220;g611803ede1_0_1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3" name="Shape 63"/>
        <p:cNvGrpSpPr/>
        <p:nvPr/>
      </p:nvGrpSpPr>
      <p:grpSpPr>
        <a:xfrm>
          <a:off x="0" y="0"/>
          <a:ext cx="0" cy="0"/>
          <a:chOff x="0" y="0"/>
          <a:chExt cx="0" cy="0"/>
        </a:xfrm>
      </p:grpSpPr>
      <p:sp>
        <p:nvSpPr>
          <p:cNvPr id="64" name="Google Shape;64;g5f553dbe2c_0_98: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5f553dbe2c_0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4" name="Shape 224"/>
        <p:cNvGrpSpPr/>
        <p:nvPr/>
      </p:nvGrpSpPr>
      <p:grpSpPr>
        <a:xfrm>
          <a:off x="0" y="0"/>
          <a:ext cx="0" cy="0"/>
          <a:chOff x="0" y="0"/>
          <a:chExt cx="0" cy="0"/>
        </a:xfrm>
      </p:grpSpPr>
      <p:sp>
        <p:nvSpPr>
          <p:cNvPr id="225" name="Google Shape;225;g611803ede1_0_151: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26" name="Google Shape;226;g611803ede1_0_1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0" name="Shape 230"/>
        <p:cNvGrpSpPr/>
        <p:nvPr/>
      </p:nvGrpSpPr>
      <p:grpSpPr>
        <a:xfrm>
          <a:off x="0" y="0"/>
          <a:ext cx="0" cy="0"/>
          <a:chOff x="0" y="0"/>
          <a:chExt cx="0" cy="0"/>
        </a:xfrm>
      </p:grpSpPr>
      <p:sp>
        <p:nvSpPr>
          <p:cNvPr id="231" name="Google Shape;231;g611803ede1_0_156: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32" name="Google Shape;232;g611803ede1_0_1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6" name="Shape 236"/>
        <p:cNvGrpSpPr/>
        <p:nvPr/>
      </p:nvGrpSpPr>
      <p:grpSpPr>
        <a:xfrm>
          <a:off x="0" y="0"/>
          <a:ext cx="0" cy="0"/>
          <a:chOff x="0" y="0"/>
          <a:chExt cx="0" cy="0"/>
        </a:xfrm>
      </p:grpSpPr>
      <p:sp>
        <p:nvSpPr>
          <p:cNvPr id="237" name="Google Shape;237;g5f8bc730f2_0_15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38" name="Google Shape;238;g5f8bc730f2_0_1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3" name="Shape 243"/>
        <p:cNvGrpSpPr/>
        <p:nvPr/>
      </p:nvGrpSpPr>
      <p:grpSpPr>
        <a:xfrm>
          <a:off x="0" y="0"/>
          <a:ext cx="0" cy="0"/>
          <a:chOff x="0" y="0"/>
          <a:chExt cx="0" cy="0"/>
        </a:xfrm>
      </p:grpSpPr>
      <p:sp>
        <p:nvSpPr>
          <p:cNvPr id="244" name="Google Shape;244;g60cc963f06_0_45: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45" name="Google Shape;245;g60cc963f06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8" name="Shape 68"/>
        <p:cNvGrpSpPr/>
        <p:nvPr/>
      </p:nvGrpSpPr>
      <p:grpSpPr>
        <a:xfrm>
          <a:off x="0" y="0"/>
          <a:ext cx="0" cy="0"/>
          <a:chOff x="0" y="0"/>
          <a:chExt cx="0" cy="0"/>
        </a:xfrm>
      </p:grpSpPr>
      <p:sp>
        <p:nvSpPr>
          <p:cNvPr id="69" name="Google Shape;69;g60cc945807_0_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60cc94580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4" name="Shape 74"/>
        <p:cNvGrpSpPr/>
        <p:nvPr/>
      </p:nvGrpSpPr>
      <p:grpSpPr>
        <a:xfrm>
          <a:off x="0" y="0"/>
          <a:ext cx="0" cy="0"/>
          <a:chOff x="0" y="0"/>
          <a:chExt cx="0" cy="0"/>
        </a:xfrm>
      </p:grpSpPr>
      <p:sp>
        <p:nvSpPr>
          <p:cNvPr id="75" name="Google Shape;75;g611803ede1_0_6: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611803ede1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 name="Shape 80"/>
        <p:cNvGrpSpPr/>
        <p:nvPr/>
      </p:nvGrpSpPr>
      <p:grpSpPr>
        <a:xfrm>
          <a:off x="0" y="0"/>
          <a:ext cx="0" cy="0"/>
          <a:chOff x="0" y="0"/>
          <a:chExt cx="0" cy="0"/>
        </a:xfrm>
      </p:grpSpPr>
      <p:sp>
        <p:nvSpPr>
          <p:cNvPr id="81" name="Google Shape;81;g611803ede1_0_11: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611803ede1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6" name="Shape 86"/>
        <p:cNvGrpSpPr/>
        <p:nvPr/>
      </p:nvGrpSpPr>
      <p:grpSpPr>
        <a:xfrm>
          <a:off x="0" y="0"/>
          <a:ext cx="0" cy="0"/>
          <a:chOff x="0" y="0"/>
          <a:chExt cx="0" cy="0"/>
        </a:xfrm>
      </p:grpSpPr>
      <p:sp>
        <p:nvSpPr>
          <p:cNvPr id="87" name="Google Shape;87;g611803ede1_0_16: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611803ede1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2" name="Shape 92"/>
        <p:cNvGrpSpPr/>
        <p:nvPr/>
      </p:nvGrpSpPr>
      <p:grpSpPr>
        <a:xfrm>
          <a:off x="0" y="0"/>
          <a:ext cx="0" cy="0"/>
          <a:chOff x="0" y="0"/>
          <a:chExt cx="0" cy="0"/>
        </a:xfrm>
      </p:grpSpPr>
      <p:sp>
        <p:nvSpPr>
          <p:cNvPr id="93" name="Google Shape;93;g611803ede1_0_21: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611803ede1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8" name="Shape 98"/>
        <p:cNvGrpSpPr/>
        <p:nvPr/>
      </p:nvGrpSpPr>
      <p:grpSpPr>
        <a:xfrm>
          <a:off x="0" y="0"/>
          <a:ext cx="0" cy="0"/>
          <a:chOff x="0" y="0"/>
          <a:chExt cx="0" cy="0"/>
        </a:xfrm>
      </p:grpSpPr>
      <p:sp>
        <p:nvSpPr>
          <p:cNvPr id="99" name="Google Shape;99;g611803ede1_0_26: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611803ede1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124683" y="397107"/>
            <a:ext cx="3408300" cy="1094700"/>
          </a:xfrm>
          <a:prstGeom prst="rect">
            <a:avLst/>
          </a:prstGeom>
        </p:spPr>
        <p:txBody>
          <a:bodyPr anchorCtr="0" anchor="b" bIns="40625" lIns="40625" spcFirstLastPara="1" rIns="40625" wrap="square" tIns="40625">
            <a:noAutofit/>
          </a:bodyPr>
          <a:lstStyle>
            <a:lvl1pPr lvl="0" algn="ctr">
              <a:spcBef>
                <a:spcPts val="0"/>
              </a:spcBef>
              <a:spcAft>
                <a:spcPts val="0"/>
              </a:spcAft>
              <a:buSzPts val="2300"/>
              <a:buNone/>
              <a:defRPr sz="2300"/>
            </a:lvl1pPr>
            <a:lvl2pPr lvl="1" algn="ctr">
              <a:spcBef>
                <a:spcPts val="0"/>
              </a:spcBef>
              <a:spcAft>
                <a:spcPts val="0"/>
              </a:spcAft>
              <a:buSzPts val="2300"/>
              <a:buNone/>
              <a:defRPr sz="2300"/>
            </a:lvl2pPr>
            <a:lvl3pPr lvl="2" algn="ctr">
              <a:spcBef>
                <a:spcPts val="0"/>
              </a:spcBef>
              <a:spcAft>
                <a:spcPts val="0"/>
              </a:spcAft>
              <a:buSzPts val="2300"/>
              <a:buNone/>
              <a:defRPr sz="2300"/>
            </a:lvl3pPr>
            <a:lvl4pPr lvl="3" algn="ctr">
              <a:spcBef>
                <a:spcPts val="0"/>
              </a:spcBef>
              <a:spcAft>
                <a:spcPts val="0"/>
              </a:spcAft>
              <a:buSzPts val="2300"/>
              <a:buNone/>
              <a:defRPr sz="2300"/>
            </a:lvl4pPr>
            <a:lvl5pPr lvl="4" algn="ctr">
              <a:spcBef>
                <a:spcPts val="0"/>
              </a:spcBef>
              <a:spcAft>
                <a:spcPts val="0"/>
              </a:spcAft>
              <a:buSzPts val="2300"/>
              <a:buNone/>
              <a:defRPr sz="2300"/>
            </a:lvl5pPr>
            <a:lvl6pPr lvl="5" algn="ctr">
              <a:spcBef>
                <a:spcPts val="0"/>
              </a:spcBef>
              <a:spcAft>
                <a:spcPts val="0"/>
              </a:spcAft>
              <a:buSzPts val="2300"/>
              <a:buNone/>
              <a:defRPr sz="2300"/>
            </a:lvl6pPr>
            <a:lvl7pPr lvl="6" algn="ctr">
              <a:spcBef>
                <a:spcPts val="0"/>
              </a:spcBef>
              <a:spcAft>
                <a:spcPts val="0"/>
              </a:spcAft>
              <a:buSzPts val="2300"/>
              <a:buNone/>
              <a:defRPr sz="2300"/>
            </a:lvl7pPr>
            <a:lvl8pPr lvl="7" algn="ctr">
              <a:spcBef>
                <a:spcPts val="0"/>
              </a:spcBef>
              <a:spcAft>
                <a:spcPts val="0"/>
              </a:spcAft>
              <a:buSzPts val="2300"/>
              <a:buNone/>
              <a:defRPr sz="2300"/>
            </a:lvl8pPr>
            <a:lvl9pPr lvl="8" algn="ctr">
              <a:spcBef>
                <a:spcPts val="0"/>
              </a:spcBef>
              <a:spcAft>
                <a:spcPts val="0"/>
              </a:spcAft>
              <a:buSzPts val="2300"/>
              <a:buNone/>
              <a:defRPr sz="2300"/>
            </a:lvl9pPr>
          </a:lstStyle>
          <a:p/>
        </p:txBody>
      </p:sp>
      <p:sp>
        <p:nvSpPr>
          <p:cNvPr id="11" name="Google Shape;11;p2"/>
          <p:cNvSpPr txBox="1"/>
          <p:nvPr>
            <p:ph idx="1" type="subTitle"/>
          </p:nvPr>
        </p:nvSpPr>
        <p:spPr>
          <a:xfrm>
            <a:off x="124680" y="1511533"/>
            <a:ext cx="3408300" cy="422700"/>
          </a:xfrm>
          <a:prstGeom prst="rect">
            <a:avLst/>
          </a:prstGeom>
        </p:spPr>
        <p:txBody>
          <a:bodyPr anchorCtr="0" anchor="t" bIns="40625" lIns="40625" spcFirstLastPara="1" rIns="40625" wrap="square" tIns="40625">
            <a:noAutofit/>
          </a:bodyPr>
          <a:lstStyle>
            <a:lvl1pPr lvl="0" algn="ctr">
              <a:lnSpc>
                <a:spcPct val="100000"/>
              </a:lnSpc>
              <a:spcBef>
                <a:spcPts val="0"/>
              </a:spcBef>
              <a:spcAft>
                <a:spcPts val="0"/>
              </a:spcAft>
              <a:buSzPts val="1200"/>
              <a:buNone/>
              <a:defRPr sz="1200"/>
            </a:lvl1pPr>
            <a:lvl2pPr lvl="1" algn="ctr">
              <a:lnSpc>
                <a:spcPct val="100000"/>
              </a:lnSpc>
              <a:spcBef>
                <a:spcPts val="0"/>
              </a:spcBef>
              <a:spcAft>
                <a:spcPts val="0"/>
              </a:spcAft>
              <a:buSzPts val="1200"/>
              <a:buNone/>
              <a:defRPr sz="1200"/>
            </a:lvl2pPr>
            <a:lvl3pPr lvl="2" algn="ctr">
              <a:lnSpc>
                <a:spcPct val="100000"/>
              </a:lnSpc>
              <a:spcBef>
                <a:spcPts val="0"/>
              </a:spcBef>
              <a:spcAft>
                <a:spcPts val="0"/>
              </a:spcAft>
              <a:buSzPts val="1200"/>
              <a:buNone/>
              <a:defRPr sz="1200"/>
            </a:lvl3pPr>
            <a:lvl4pPr lvl="3" algn="ctr">
              <a:lnSpc>
                <a:spcPct val="100000"/>
              </a:lnSpc>
              <a:spcBef>
                <a:spcPts val="0"/>
              </a:spcBef>
              <a:spcAft>
                <a:spcPts val="0"/>
              </a:spcAft>
              <a:buSzPts val="1200"/>
              <a:buNone/>
              <a:defRPr sz="1200"/>
            </a:lvl4pPr>
            <a:lvl5pPr lvl="4" algn="ctr">
              <a:lnSpc>
                <a:spcPct val="100000"/>
              </a:lnSpc>
              <a:spcBef>
                <a:spcPts val="0"/>
              </a:spcBef>
              <a:spcAft>
                <a:spcPts val="0"/>
              </a:spcAft>
              <a:buSzPts val="1200"/>
              <a:buNone/>
              <a:defRPr sz="1200"/>
            </a:lvl5pPr>
            <a:lvl6pPr lvl="5" algn="ctr">
              <a:lnSpc>
                <a:spcPct val="100000"/>
              </a:lnSpc>
              <a:spcBef>
                <a:spcPts val="0"/>
              </a:spcBef>
              <a:spcAft>
                <a:spcPts val="0"/>
              </a:spcAft>
              <a:buSzPts val="1200"/>
              <a:buNone/>
              <a:defRPr sz="1200"/>
            </a:lvl6pPr>
            <a:lvl7pPr lvl="6" algn="ctr">
              <a:lnSpc>
                <a:spcPct val="100000"/>
              </a:lnSpc>
              <a:spcBef>
                <a:spcPts val="0"/>
              </a:spcBef>
              <a:spcAft>
                <a:spcPts val="0"/>
              </a:spcAft>
              <a:buSzPts val="1200"/>
              <a:buNone/>
              <a:defRPr sz="1200"/>
            </a:lvl7pPr>
            <a:lvl8pPr lvl="7" algn="ctr">
              <a:lnSpc>
                <a:spcPct val="100000"/>
              </a:lnSpc>
              <a:spcBef>
                <a:spcPts val="0"/>
              </a:spcBef>
              <a:spcAft>
                <a:spcPts val="0"/>
              </a:spcAft>
              <a:buSzPts val="1200"/>
              <a:buNone/>
              <a:defRPr sz="1200"/>
            </a:lvl8pPr>
            <a:lvl9pPr lvl="8" algn="ctr">
              <a:lnSpc>
                <a:spcPct val="100000"/>
              </a:lnSpc>
              <a:spcBef>
                <a:spcPts val="0"/>
              </a:spcBef>
              <a:spcAft>
                <a:spcPts val="0"/>
              </a:spcAft>
              <a:buSzPts val="1200"/>
              <a:buNone/>
              <a:defRPr sz="1200"/>
            </a:lvl9pPr>
          </a:lstStyle>
          <a:p/>
        </p:txBody>
      </p:sp>
      <p:sp>
        <p:nvSpPr>
          <p:cNvPr id="12" name="Google Shape;12;p2"/>
          <p:cNvSpPr txBox="1"/>
          <p:nvPr>
            <p:ph idx="12" type="sldNum"/>
          </p:nvPr>
        </p:nvSpPr>
        <p:spPr>
          <a:xfrm>
            <a:off x="3388983" y="2487049"/>
            <a:ext cx="219600" cy="210000"/>
          </a:xfrm>
          <a:prstGeom prst="rect">
            <a:avLst/>
          </a:prstGeom>
        </p:spPr>
        <p:txBody>
          <a:bodyPr anchorCtr="0" anchor="ctr" bIns="40625" lIns="40625" spcFirstLastPara="1" rIns="40625" wrap="square" tIns="406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124680" y="589933"/>
            <a:ext cx="3408300" cy="1047300"/>
          </a:xfrm>
          <a:prstGeom prst="rect">
            <a:avLst/>
          </a:prstGeom>
        </p:spPr>
        <p:txBody>
          <a:bodyPr anchorCtr="0" anchor="b" bIns="40625" lIns="40625" spcFirstLastPara="1" rIns="40625" wrap="square" tIns="40625">
            <a:noAutofit/>
          </a:bodyPr>
          <a:lstStyle>
            <a:lvl1pPr lvl="0" algn="ctr">
              <a:spcBef>
                <a:spcPts val="0"/>
              </a:spcBef>
              <a:spcAft>
                <a:spcPts val="0"/>
              </a:spcAft>
              <a:buSzPts val="5300"/>
              <a:buNone/>
              <a:defRPr sz="5300"/>
            </a:lvl1pPr>
            <a:lvl2pPr lvl="1" algn="ctr">
              <a:spcBef>
                <a:spcPts val="0"/>
              </a:spcBef>
              <a:spcAft>
                <a:spcPts val="0"/>
              </a:spcAft>
              <a:buSzPts val="5300"/>
              <a:buNone/>
              <a:defRPr sz="5300"/>
            </a:lvl2pPr>
            <a:lvl3pPr lvl="2" algn="ctr">
              <a:spcBef>
                <a:spcPts val="0"/>
              </a:spcBef>
              <a:spcAft>
                <a:spcPts val="0"/>
              </a:spcAft>
              <a:buSzPts val="5300"/>
              <a:buNone/>
              <a:defRPr sz="5300"/>
            </a:lvl3pPr>
            <a:lvl4pPr lvl="3" algn="ctr">
              <a:spcBef>
                <a:spcPts val="0"/>
              </a:spcBef>
              <a:spcAft>
                <a:spcPts val="0"/>
              </a:spcAft>
              <a:buSzPts val="5300"/>
              <a:buNone/>
              <a:defRPr sz="5300"/>
            </a:lvl4pPr>
            <a:lvl5pPr lvl="4" algn="ctr">
              <a:spcBef>
                <a:spcPts val="0"/>
              </a:spcBef>
              <a:spcAft>
                <a:spcPts val="0"/>
              </a:spcAft>
              <a:buSzPts val="5300"/>
              <a:buNone/>
              <a:defRPr sz="5300"/>
            </a:lvl5pPr>
            <a:lvl6pPr lvl="5" algn="ctr">
              <a:spcBef>
                <a:spcPts val="0"/>
              </a:spcBef>
              <a:spcAft>
                <a:spcPts val="0"/>
              </a:spcAft>
              <a:buSzPts val="5300"/>
              <a:buNone/>
              <a:defRPr sz="5300"/>
            </a:lvl6pPr>
            <a:lvl7pPr lvl="6" algn="ctr">
              <a:spcBef>
                <a:spcPts val="0"/>
              </a:spcBef>
              <a:spcAft>
                <a:spcPts val="0"/>
              </a:spcAft>
              <a:buSzPts val="5300"/>
              <a:buNone/>
              <a:defRPr sz="5300"/>
            </a:lvl7pPr>
            <a:lvl8pPr lvl="7" algn="ctr">
              <a:spcBef>
                <a:spcPts val="0"/>
              </a:spcBef>
              <a:spcAft>
                <a:spcPts val="0"/>
              </a:spcAft>
              <a:buSzPts val="5300"/>
              <a:buNone/>
              <a:defRPr sz="5300"/>
            </a:lvl8pPr>
            <a:lvl9pPr lvl="8" algn="ctr">
              <a:spcBef>
                <a:spcPts val="0"/>
              </a:spcBef>
              <a:spcAft>
                <a:spcPts val="0"/>
              </a:spcAft>
              <a:buSzPts val="5300"/>
              <a:buNone/>
              <a:defRPr sz="5300"/>
            </a:lvl9pPr>
          </a:lstStyle>
          <a:p>
            <a:r>
              <a:t>xx%</a:t>
            </a:r>
          </a:p>
        </p:txBody>
      </p:sp>
      <p:sp>
        <p:nvSpPr>
          <p:cNvPr id="46" name="Google Shape;46;p11"/>
          <p:cNvSpPr txBox="1"/>
          <p:nvPr>
            <p:ph idx="1" type="body"/>
          </p:nvPr>
        </p:nvSpPr>
        <p:spPr>
          <a:xfrm>
            <a:off x="124680" y="1681187"/>
            <a:ext cx="3408300" cy="693900"/>
          </a:xfrm>
          <a:prstGeom prst="rect">
            <a:avLst/>
          </a:prstGeom>
        </p:spPr>
        <p:txBody>
          <a:bodyPr anchorCtr="0" anchor="t" bIns="40625" lIns="40625" spcFirstLastPara="1" rIns="40625" wrap="square" tIns="40625">
            <a:noAutofit/>
          </a:bodyPr>
          <a:lstStyle>
            <a:lvl1pPr indent="-279400" lvl="0" marL="457200" algn="ctr">
              <a:spcBef>
                <a:spcPts val="0"/>
              </a:spcBef>
              <a:spcAft>
                <a:spcPts val="0"/>
              </a:spcAft>
              <a:buSzPts val="800"/>
              <a:buChar char="●"/>
              <a:defRPr/>
            </a:lvl1pPr>
            <a:lvl2pPr indent="-266700" lvl="1" marL="914400" algn="ctr">
              <a:spcBef>
                <a:spcPts val="700"/>
              </a:spcBef>
              <a:spcAft>
                <a:spcPts val="0"/>
              </a:spcAft>
              <a:buSzPts val="600"/>
              <a:buChar char="○"/>
              <a:defRPr/>
            </a:lvl2pPr>
            <a:lvl3pPr indent="-266700" lvl="2" marL="1371600" algn="ctr">
              <a:spcBef>
                <a:spcPts val="700"/>
              </a:spcBef>
              <a:spcAft>
                <a:spcPts val="0"/>
              </a:spcAft>
              <a:buSzPts val="600"/>
              <a:buChar char="■"/>
              <a:defRPr/>
            </a:lvl3pPr>
            <a:lvl4pPr indent="-266700" lvl="3" marL="1828800" algn="ctr">
              <a:spcBef>
                <a:spcPts val="700"/>
              </a:spcBef>
              <a:spcAft>
                <a:spcPts val="0"/>
              </a:spcAft>
              <a:buSzPts val="600"/>
              <a:buChar char="●"/>
              <a:defRPr/>
            </a:lvl4pPr>
            <a:lvl5pPr indent="-266700" lvl="4" marL="2286000" algn="ctr">
              <a:spcBef>
                <a:spcPts val="700"/>
              </a:spcBef>
              <a:spcAft>
                <a:spcPts val="0"/>
              </a:spcAft>
              <a:buSzPts val="600"/>
              <a:buChar char="○"/>
              <a:defRPr/>
            </a:lvl5pPr>
            <a:lvl6pPr indent="-266700" lvl="5" marL="2743200" algn="ctr">
              <a:spcBef>
                <a:spcPts val="700"/>
              </a:spcBef>
              <a:spcAft>
                <a:spcPts val="0"/>
              </a:spcAft>
              <a:buSzPts val="600"/>
              <a:buChar char="■"/>
              <a:defRPr/>
            </a:lvl6pPr>
            <a:lvl7pPr indent="-266700" lvl="6" marL="3200400" algn="ctr">
              <a:spcBef>
                <a:spcPts val="700"/>
              </a:spcBef>
              <a:spcAft>
                <a:spcPts val="0"/>
              </a:spcAft>
              <a:buSzPts val="600"/>
              <a:buChar char="●"/>
              <a:defRPr/>
            </a:lvl7pPr>
            <a:lvl8pPr indent="-266700" lvl="7" marL="3657600" algn="ctr">
              <a:spcBef>
                <a:spcPts val="700"/>
              </a:spcBef>
              <a:spcAft>
                <a:spcPts val="0"/>
              </a:spcAft>
              <a:buSzPts val="600"/>
              <a:buChar char="○"/>
              <a:defRPr/>
            </a:lvl8pPr>
            <a:lvl9pPr indent="-266700" lvl="8" marL="4114800" algn="ctr">
              <a:spcBef>
                <a:spcPts val="700"/>
              </a:spcBef>
              <a:spcAft>
                <a:spcPts val="700"/>
              </a:spcAft>
              <a:buSzPts val="600"/>
              <a:buChar char="■"/>
              <a:defRPr/>
            </a:lvl9pPr>
          </a:lstStyle>
          <a:p/>
        </p:txBody>
      </p:sp>
      <p:sp>
        <p:nvSpPr>
          <p:cNvPr id="47" name="Google Shape;47;p11"/>
          <p:cNvSpPr txBox="1"/>
          <p:nvPr>
            <p:ph idx="12" type="sldNum"/>
          </p:nvPr>
        </p:nvSpPr>
        <p:spPr>
          <a:xfrm>
            <a:off x="3388983" y="2487049"/>
            <a:ext cx="219600" cy="210000"/>
          </a:xfrm>
          <a:prstGeom prst="rect">
            <a:avLst/>
          </a:prstGeom>
        </p:spPr>
        <p:txBody>
          <a:bodyPr anchorCtr="0" anchor="ctr" bIns="40625" lIns="40625" spcFirstLastPara="1" rIns="40625" wrap="square" tIns="406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3388983" y="2487049"/>
            <a:ext cx="219600" cy="210000"/>
          </a:xfrm>
          <a:prstGeom prst="rect">
            <a:avLst/>
          </a:prstGeom>
        </p:spPr>
        <p:txBody>
          <a:bodyPr anchorCtr="0" anchor="ctr" bIns="40625" lIns="40625" spcFirstLastPara="1" rIns="40625" wrap="square" tIns="406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124680" y="1147120"/>
            <a:ext cx="3408300" cy="449100"/>
          </a:xfrm>
          <a:prstGeom prst="rect">
            <a:avLst/>
          </a:prstGeom>
        </p:spPr>
        <p:txBody>
          <a:bodyPr anchorCtr="0" anchor="ctr" bIns="40625" lIns="40625" spcFirstLastPara="1" rIns="40625" wrap="square" tIns="40625">
            <a:noAutofit/>
          </a:bodyPr>
          <a:lstStyle>
            <a:lvl1pPr lvl="0" algn="ctr">
              <a:spcBef>
                <a:spcPts val="0"/>
              </a:spcBef>
              <a:spcAft>
                <a:spcPts val="0"/>
              </a:spcAft>
              <a:buSzPts val="1600"/>
              <a:buNone/>
              <a:defRPr sz="1600"/>
            </a:lvl1pPr>
            <a:lvl2pPr lvl="1" algn="ctr">
              <a:spcBef>
                <a:spcPts val="0"/>
              </a:spcBef>
              <a:spcAft>
                <a:spcPts val="0"/>
              </a:spcAft>
              <a:buSzPts val="1600"/>
              <a:buNone/>
              <a:defRPr sz="1600"/>
            </a:lvl2pPr>
            <a:lvl3pPr lvl="2" algn="ctr">
              <a:spcBef>
                <a:spcPts val="0"/>
              </a:spcBef>
              <a:spcAft>
                <a:spcPts val="0"/>
              </a:spcAft>
              <a:buSzPts val="1600"/>
              <a:buNone/>
              <a:defRPr sz="1600"/>
            </a:lvl3pPr>
            <a:lvl4pPr lvl="3" algn="ctr">
              <a:spcBef>
                <a:spcPts val="0"/>
              </a:spcBef>
              <a:spcAft>
                <a:spcPts val="0"/>
              </a:spcAft>
              <a:buSzPts val="1600"/>
              <a:buNone/>
              <a:defRPr sz="1600"/>
            </a:lvl4pPr>
            <a:lvl5pPr lvl="4" algn="ctr">
              <a:spcBef>
                <a:spcPts val="0"/>
              </a:spcBef>
              <a:spcAft>
                <a:spcPts val="0"/>
              </a:spcAft>
              <a:buSzPts val="1600"/>
              <a:buNone/>
              <a:defRPr sz="1600"/>
            </a:lvl5pPr>
            <a:lvl6pPr lvl="5" algn="ctr">
              <a:spcBef>
                <a:spcPts val="0"/>
              </a:spcBef>
              <a:spcAft>
                <a:spcPts val="0"/>
              </a:spcAft>
              <a:buSzPts val="1600"/>
              <a:buNone/>
              <a:defRPr sz="1600"/>
            </a:lvl6pPr>
            <a:lvl7pPr lvl="6" algn="ctr">
              <a:spcBef>
                <a:spcPts val="0"/>
              </a:spcBef>
              <a:spcAft>
                <a:spcPts val="0"/>
              </a:spcAft>
              <a:buSzPts val="1600"/>
              <a:buNone/>
              <a:defRPr sz="1600"/>
            </a:lvl7pPr>
            <a:lvl8pPr lvl="7" algn="ctr">
              <a:spcBef>
                <a:spcPts val="0"/>
              </a:spcBef>
              <a:spcAft>
                <a:spcPts val="0"/>
              </a:spcAft>
              <a:buSzPts val="1600"/>
              <a:buNone/>
              <a:defRPr sz="1600"/>
            </a:lvl8pPr>
            <a:lvl9pPr lvl="8" algn="ctr">
              <a:spcBef>
                <a:spcPts val="0"/>
              </a:spcBef>
              <a:spcAft>
                <a:spcPts val="0"/>
              </a:spcAft>
              <a:buSzPts val="1600"/>
              <a:buNone/>
              <a:defRPr sz="1600"/>
            </a:lvl9pPr>
          </a:lstStyle>
          <a:p/>
        </p:txBody>
      </p:sp>
      <p:sp>
        <p:nvSpPr>
          <p:cNvPr id="15" name="Google Shape;15;p3"/>
          <p:cNvSpPr txBox="1"/>
          <p:nvPr>
            <p:ph idx="12" type="sldNum"/>
          </p:nvPr>
        </p:nvSpPr>
        <p:spPr>
          <a:xfrm>
            <a:off x="3388983" y="2487049"/>
            <a:ext cx="219600" cy="210000"/>
          </a:xfrm>
          <a:prstGeom prst="rect">
            <a:avLst/>
          </a:prstGeom>
        </p:spPr>
        <p:txBody>
          <a:bodyPr anchorCtr="0" anchor="ctr" bIns="40625" lIns="40625" spcFirstLastPara="1" rIns="40625" wrap="square" tIns="406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124680" y="237347"/>
            <a:ext cx="3408300" cy="305400"/>
          </a:xfrm>
          <a:prstGeom prst="rect">
            <a:avLst/>
          </a:prstGeom>
        </p:spPr>
        <p:txBody>
          <a:bodyPr anchorCtr="0" anchor="t" bIns="40625" lIns="40625" spcFirstLastPara="1" rIns="40625" wrap="square" tIns="40625">
            <a:noAutofit/>
          </a:bodyPr>
          <a:lstStyle>
            <a:lvl1pPr lvl="0">
              <a:spcBef>
                <a:spcPts val="0"/>
              </a:spcBef>
              <a:spcAft>
                <a:spcPts val="0"/>
              </a:spcAft>
              <a:buSzPts val="1200"/>
              <a:buNone/>
              <a:defRPr/>
            </a:lvl1pPr>
            <a:lvl2pPr lvl="1">
              <a:spcBef>
                <a:spcPts val="0"/>
              </a:spcBef>
              <a:spcAft>
                <a:spcPts val="0"/>
              </a:spcAft>
              <a:buSzPts val="1200"/>
              <a:buNone/>
              <a:defRPr/>
            </a:lvl2pPr>
            <a:lvl3pPr lvl="2">
              <a:spcBef>
                <a:spcPts val="0"/>
              </a:spcBef>
              <a:spcAft>
                <a:spcPts val="0"/>
              </a:spcAft>
              <a:buSzPts val="1200"/>
              <a:buNone/>
              <a:defRPr/>
            </a:lvl3pPr>
            <a:lvl4pPr lvl="3">
              <a:spcBef>
                <a:spcPts val="0"/>
              </a:spcBef>
              <a:spcAft>
                <a:spcPts val="0"/>
              </a:spcAft>
              <a:buSzPts val="1200"/>
              <a:buNone/>
              <a:defRPr/>
            </a:lvl4pPr>
            <a:lvl5pPr lvl="4">
              <a:spcBef>
                <a:spcPts val="0"/>
              </a:spcBef>
              <a:spcAft>
                <a:spcPts val="0"/>
              </a:spcAft>
              <a:buSzPts val="1200"/>
              <a:buNone/>
              <a:defRPr/>
            </a:lvl5pPr>
            <a:lvl6pPr lvl="5">
              <a:spcBef>
                <a:spcPts val="0"/>
              </a:spcBef>
              <a:spcAft>
                <a:spcPts val="0"/>
              </a:spcAft>
              <a:buSzPts val="1200"/>
              <a:buNone/>
              <a:defRPr/>
            </a:lvl6pPr>
            <a:lvl7pPr lvl="6">
              <a:spcBef>
                <a:spcPts val="0"/>
              </a:spcBef>
              <a:spcAft>
                <a:spcPts val="0"/>
              </a:spcAft>
              <a:buSzPts val="1200"/>
              <a:buNone/>
              <a:defRPr/>
            </a:lvl7pPr>
            <a:lvl8pPr lvl="7">
              <a:spcBef>
                <a:spcPts val="0"/>
              </a:spcBef>
              <a:spcAft>
                <a:spcPts val="0"/>
              </a:spcAft>
              <a:buSzPts val="1200"/>
              <a:buNone/>
              <a:defRPr/>
            </a:lvl8pPr>
            <a:lvl9pPr lvl="8">
              <a:spcBef>
                <a:spcPts val="0"/>
              </a:spcBef>
              <a:spcAft>
                <a:spcPts val="0"/>
              </a:spcAft>
              <a:buSzPts val="1200"/>
              <a:buNone/>
              <a:defRPr/>
            </a:lvl9pPr>
          </a:lstStyle>
          <a:p/>
        </p:txBody>
      </p:sp>
      <p:sp>
        <p:nvSpPr>
          <p:cNvPr id="18" name="Google Shape;18;p4"/>
          <p:cNvSpPr txBox="1"/>
          <p:nvPr>
            <p:ph idx="1" type="body"/>
          </p:nvPr>
        </p:nvSpPr>
        <p:spPr>
          <a:xfrm>
            <a:off x="124680" y="614653"/>
            <a:ext cx="3408300" cy="1822200"/>
          </a:xfrm>
          <a:prstGeom prst="rect">
            <a:avLst/>
          </a:prstGeom>
        </p:spPr>
        <p:txBody>
          <a:bodyPr anchorCtr="0" anchor="t" bIns="40625" lIns="40625" spcFirstLastPara="1" rIns="40625" wrap="square" tIns="40625">
            <a:noAutofit/>
          </a:bodyPr>
          <a:lstStyle>
            <a:lvl1pPr indent="-279400" lvl="0" marL="457200">
              <a:spcBef>
                <a:spcPts val="0"/>
              </a:spcBef>
              <a:spcAft>
                <a:spcPts val="0"/>
              </a:spcAft>
              <a:buSzPts val="800"/>
              <a:buChar char="●"/>
              <a:defRPr/>
            </a:lvl1pPr>
            <a:lvl2pPr indent="-266700" lvl="1" marL="914400">
              <a:spcBef>
                <a:spcPts val="700"/>
              </a:spcBef>
              <a:spcAft>
                <a:spcPts val="0"/>
              </a:spcAft>
              <a:buSzPts val="600"/>
              <a:buChar char="○"/>
              <a:defRPr/>
            </a:lvl2pPr>
            <a:lvl3pPr indent="-266700" lvl="2" marL="1371600">
              <a:spcBef>
                <a:spcPts val="700"/>
              </a:spcBef>
              <a:spcAft>
                <a:spcPts val="0"/>
              </a:spcAft>
              <a:buSzPts val="600"/>
              <a:buChar char="■"/>
              <a:defRPr/>
            </a:lvl3pPr>
            <a:lvl4pPr indent="-266700" lvl="3" marL="1828800">
              <a:spcBef>
                <a:spcPts val="700"/>
              </a:spcBef>
              <a:spcAft>
                <a:spcPts val="0"/>
              </a:spcAft>
              <a:buSzPts val="600"/>
              <a:buChar char="●"/>
              <a:defRPr/>
            </a:lvl4pPr>
            <a:lvl5pPr indent="-266700" lvl="4" marL="2286000">
              <a:spcBef>
                <a:spcPts val="700"/>
              </a:spcBef>
              <a:spcAft>
                <a:spcPts val="0"/>
              </a:spcAft>
              <a:buSzPts val="600"/>
              <a:buChar char="○"/>
              <a:defRPr/>
            </a:lvl5pPr>
            <a:lvl6pPr indent="-266700" lvl="5" marL="2743200">
              <a:spcBef>
                <a:spcPts val="700"/>
              </a:spcBef>
              <a:spcAft>
                <a:spcPts val="0"/>
              </a:spcAft>
              <a:buSzPts val="600"/>
              <a:buChar char="■"/>
              <a:defRPr/>
            </a:lvl6pPr>
            <a:lvl7pPr indent="-266700" lvl="6" marL="3200400">
              <a:spcBef>
                <a:spcPts val="700"/>
              </a:spcBef>
              <a:spcAft>
                <a:spcPts val="0"/>
              </a:spcAft>
              <a:buSzPts val="600"/>
              <a:buChar char="●"/>
              <a:defRPr/>
            </a:lvl7pPr>
            <a:lvl8pPr indent="-266700" lvl="7" marL="3657600">
              <a:spcBef>
                <a:spcPts val="700"/>
              </a:spcBef>
              <a:spcAft>
                <a:spcPts val="0"/>
              </a:spcAft>
              <a:buSzPts val="600"/>
              <a:buChar char="○"/>
              <a:defRPr/>
            </a:lvl8pPr>
            <a:lvl9pPr indent="-266700" lvl="8" marL="4114800">
              <a:spcBef>
                <a:spcPts val="700"/>
              </a:spcBef>
              <a:spcAft>
                <a:spcPts val="700"/>
              </a:spcAft>
              <a:buSzPts val="600"/>
              <a:buChar char="■"/>
              <a:defRPr/>
            </a:lvl9pPr>
          </a:lstStyle>
          <a:p/>
        </p:txBody>
      </p:sp>
      <p:sp>
        <p:nvSpPr>
          <p:cNvPr id="19" name="Google Shape;19;p4"/>
          <p:cNvSpPr txBox="1"/>
          <p:nvPr>
            <p:ph idx="12" type="sldNum"/>
          </p:nvPr>
        </p:nvSpPr>
        <p:spPr>
          <a:xfrm>
            <a:off x="3388983" y="2487049"/>
            <a:ext cx="219600" cy="210000"/>
          </a:xfrm>
          <a:prstGeom prst="rect">
            <a:avLst/>
          </a:prstGeom>
        </p:spPr>
        <p:txBody>
          <a:bodyPr anchorCtr="0" anchor="ctr" bIns="40625" lIns="40625" spcFirstLastPara="1" rIns="40625" wrap="square" tIns="406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124680" y="237347"/>
            <a:ext cx="3408300" cy="305400"/>
          </a:xfrm>
          <a:prstGeom prst="rect">
            <a:avLst/>
          </a:prstGeom>
        </p:spPr>
        <p:txBody>
          <a:bodyPr anchorCtr="0" anchor="t" bIns="40625" lIns="40625" spcFirstLastPara="1" rIns="40625" wrap="square" tIns="40625">
            <a:noAutofit/>
          </a:bodyPr>
          <a:lstStyle>
            <a:lvl1pPr lvl="0">
              <a:spcBef>
                <a:spcPts val="0"/>
              </a:spcBef>
              <a:spcAft>
                <a:spcPts val="0"/>
              </a:spcAft>
              <a:buSzPts val="1200"/>
              <a:buNone/>
              <a:defRPr/>
            </a:lvl1pPr>
            <a:lvl2pPr lvl="1">
              <a:spcBef>
                <a:spcPts val="0"/>
              </a:spcBef>
              <a:spcAft>
                <a:spcPts val="0"/>
              </a:spcAft>
              <a:buSzPts val="1200"/>
              <a:buNone/>
              <a:defRPr/>
            </a:lvl2pPr>
            <a:lvl3pPr lvl="2">
              <a:spcBef>
                <a:spcPts val="0"/>
              </a:spcBef>
              <a:spcAft>
                <a:spcPts val="0"/>
              </a:spcAft>
              <a:buSzPts val="1200"/>
              <a:buNone/>
              <a:defRPr/>
            </a:lvl3pPr>
            <a:lvl4pPr lvl="3">
              <a:spcBef>
                <a:spcPts val="0"/>
              </a:spcBef>
              <a:spcAft>
                <a:spcPts val="0"/>
              </a:spcAft>
              <a:buSzPts val="1200"/>
              <a:buNone/>
              <a:defRPr/>
            </a:lvl4pPr>
            <a:lvl5pPr lvl="4">
              <a:spcBef>
                <a:spcPts val="0"/>
              </a:spcBef>
              <a:spcAft>
                <a:spcPts val="0"/>
              </a:spcAft>
              <a:buSzPts val="1200"/>
              <a:buNone/>
              <a:defRPr/>
            </a:lvl5pPr>
            <a:lvl6pPr lvl="5">
              <a:spcBef>
                <a:spcPts val="0"/>
              </a:spcBef>
              <a:spcAft>
                <a:spcPts val="0"/>
              </a:spcAft>
              <a:buSzPts val="1200"/>
              <a:buNone/>
              <a:defRPr/>
            </a:lvl6pPr>
            <a:lvl7pPr lvl="6">
              <a:spcBef>
                <a:spcPts val="0"/>
              </a:spcBef>
              <a:spcAft>
                <a:spcPts val="0"/>
              </a:spcAft>
              <a:buSzPts val="1200"/>
              <a:buNone/>
              <a:defRPr/>
            </a:lvl7pPr>
            <a:lvl8pPr lvl="7">
              <a:spcBef>
                <a:spcPts val="0"/>
              </a:spcBef>
              <a:spcAft>
                <a:spcPts val="0"/>
              </a:spcAft>
              <a:buSzPts val="1200"/>
              <a:buNone/>
              <a:defRPr/>
            </a:lvl8pPr>
            <a:lvl9pPr lvl="8">
              <a:spcBef>
                <a:spcPts val="0"/>
              </a:spcBef>
              <a:spcAft>
                <a:spcPts val="0"/>
              </a:spcAft>
              <a:buSzPts val="1200"/>
              <a:buNone/>
              <a:defRPr/>
            </a:lvl9pPr>
          </a:lstStyle>
          <a:p/>
        </p:txBody>
      </p:sp>
      <p:sp>
        <p:nvSpPr>
          <p:cNvPr id="22" name="Google Shape;22;p5"/>
          <p:cNvSpPr txBox="1"/>
          <p:nvPr>
            <p:ph idx="1" type="body"/>
          </p:nvPr>
        </p:nvSpPr>
        <p:spPr>
          <a:xfrm>
            <a:off x="124680" y="614653"/>
            <a:ext cx="1599900" cy="1822200"/>
          </a:xfrm>
          <a:prstGeom prst="rect">
            <a:avLst/>
          </a:prstGeom>
        </p:spPr>
        <p:txBody>
          <a:bodyPr anchorCtr="0" anchor="t" bIns="40625" lIns="40625" spcFirstLastPara="1" rIns="40625" wrap="square" tIns="40625">
            <a:noAutofit/>
          </a:bodyPr>
          <a:lstStyle>
            <a:lvl1pPr indent="-266700" lvl="0" marL="457200">
              <a:spcBef>
                <a:spcPts val="0"/>
              </a:spcBef>
              <a:spcAft>
                <a:spcPts val="0"/>
              </a:spcAft>
              <a:buSzPts val="600"/>
              <a:buChar char="●"/>
              <a:defRPr sz="600"/>
            </a:lvl1pPr>
            <a:lvl2pPr indent="-260350" lvl="1" marL="914400">
              <a:spcBef>
                <a:spcPts val="700"/>
              </a:spcBef>
              <a:spcAft>
                <a:spcPts val="0"/>
              </a:spcAft>
              <a:buSzPts val="500"/>
              <a:buChar char="○"/>
              <a:defRPr sz="500"/>
            </a:lvl2pPr>
            <a:lvl3pPr indent="-260350" lvl="2" marL="1371600">
              <a:spcBef>
                <a:spcPts val="700"/>
              </a:spcBef>
              <a:spcAft>
                <a:spcPts val="0"/>
              </a:spcAft>
              <a:buSzPts val="500"/>
              <a:buChar char="■"/>
              <a:defRPr sz="500"/>
            </a:lvl3pPr>
            <a:lvl4pPr indent="-260350" lvl="3" marL="1828800">
              <a:spcBef>
                <a:spcPts val="700"/>
              </a:spcBef>
              <a:spcAft>
                <a:spcPts val="0"/>
              </a:spcAft>
              <a:buSzPts val="500"/>
              <a:buChar char="●"/>
              <a:defRPr sz="500"/>
            </a:lvl4pPr>
            <a:lvl5pPr indent="-260350" lvl="4" marL="2286000">
              <a:spcBef>
                <a:spcPts val="700"/>
              </a:spcBef>
              <a:spcAft>
                <a:spcPts val="0"/>
              </a:spcAft>
              <a:buSzPts val="500"/>
              <a:buChar char="○"/>
              <a:defRPr sz="500"/>
            </a:lvl5pPr>
            <a:lvl6pPr indent="-260350" lvl="5" marL="2743200">
              <a:spcBef>
                <a:spcPts val="700"/>
              </a:spcBef>
              <a:spcAft>
                <a:spcPts val="0"/>
              </a:spcAft>
              <a:buSzPts val="500"/>
              <a:buChar char="■"/>
              <a:defRPr sz="500"/>
            </a:lvl6pPr>
            <a:lvl7pPr indent="-260350" lvl="6" marL="3200400">
              <a:spcBef>
                <a:spcPts val="700"/>
              </a:spcBef>
              <a:spcAft>
                <a:spcPts val="0"/>
              </a:spcAft>
              <a:buSzPts val="500"/>
              <a:buChar char="●"/>
              <a:defRPr sz="500"/>
            </a:lvl7pPr>
            <a:lvl8pPr indent="-260350" lvl="7" marL="3657600">
              <a:spcBef>
                <a:spcPts val="700"/>
              </a:spcBef>
              <a:spcAft>
                <a:spcPts val="0"/>
              </a:spcAft>
              <a:buSzPts val="500"/>
              <a:buChar char="○"/>
              <a:defRPr sz="500"/>
            </a:lvl8pPr>
            <a:lvl9pPr indent="-260350" lvl="8" marL="4114800">
              <a:spcBef>
                <a:spcPts val="700"/>
              </a:spcBef>
              <a:spcAft>
                <a:spcPts val="700"/>
              </a:spcAft>
              <a:buSzPts val="500"/>
              <a:buChar char="■"/>
              <a:defRPr sz="500"/>
            </a:lvl9pPr>
          </a:lstStyle>
          <a:p/>
        </p:txBody>
      </p:sp>
      <p:sp>
        <p:nvSpPr>
          <p:cNvPr id="23" name="Google Shape;23;p5"/>
          <p:cNvSpPr txBox="1"/>
          <p:nvPr>
            <p:ph idx="2" type="body"/>
          </p:nvPr>
        </p:nvSpPr>
        <p:spPr>
          <a:xfrm>
            <a:off x="1932960" y="614653"/>
            <a:ext cx="1599900" cy="1822200"/>
          </a:xfrm>
          <a:prstGeom prst="rect">
            <a:avLst/>
          </a:prstGeom>
        </p:spPr>
        <p:txBody>
          <a:bodyPr anchorCtr="0" anchor="t" bIns="40625" lIns="40625" spcFirstLastPara="1" rIns="40625" wrap="square" tIns="40625">
            <a:noAutofit/>
          </a:bodyPr>
          <a:lstStyle>
            <a:lvl1pPr indent="-266700" lvl="0" marL="457200">
              <a:spcBef>
                <a:spcPts val="0"/>
              </a:spcBef>
              <a:spcAft>
                <a:spcPts val="0"/>
              </a:spcAft>
              <a:buSzPts val="600"/>
              <a:buChar char="●"/>
              <a:defRPr sz="600"/>
            </a:lvl1pPr>
            <a:lvl2pPr indent="-260350" lvl="1" marL="914400">
              <a:spcBef>
                <a:spcPts val="700"/>
              </a:spcBef>
              <a:spcAft>
                <a:spcPts val="0"/>
              </a:spcAft>
              <a:buSzPts val="500"/>
              <a:buChar char="○"/>
              <a:defRPr sz="500"/>
            </a:lvl2pPr>
            <a:lvl3pPr indent="-260350" lvl="2" marL="1371600">
              <a:spcBef>
                <a:spcPts val="700"/>
              </a:spcBef>
              <a:spcAft>
                <a:spcPts val="0"/>
              </a:spcAft>
              <a:buSzPts val="500"/>
              <a:buChar char="■"/>
              <a:defRPr sz="500"/>
            </a:lvl3pPr>
            <a:lvl4pPr indent="-260350" lvl="3" marL="1828800">
              <a:spcBef>
                <a:spcPts val="700"/>
              </a:spcBef>
              <a:spcAft>
                <a:spcPts val="0"/>
              </a:spcAft>
              <a:buSzPts val="500"/>
              <a:buChar char="●"/>
              <a:defRPr sz="500"/>
            </a:lvl4pPr>
            <a:lvl5pPr indent="-260350" lvl="4" marL="2286000">
              <a:spcBef>
                <a:spcPts val="700"/>
              </a:spcBef>
              <a:spcAft>
                <a:spcPts val="0"/>
              </a:spcAft>
              <a:buSzPts val="500"/>
              <a:buChar char="○"/>
              <a:defRPr sz="500"/>
            </a:lvl5pPr>
            <a:lvl6pPr indent="-260350" lvl="5" marL="2743200">
              <a:spcBef>
                <a:spcPts val="700"/>
              </a:spcBef>
              <a:spcAft>
                <a:spcPts val="0"/>
              </a:spcAft>
              <a:buSzPts val="500"/>
              <a:buChar char="■"/>
              <a:defRPr sz="500"/>
            </a:lvl6pPr>
            <a:lvl7pPr indent="-260350" lvl="6" marL="3200400">
              <a:spcBef>
                <a:spcPts val="700"/>
              </a:spcBef>
              <a:spcAft>
                <a:spcPts val="0"/>
              </a:spcAft>
              <a:buSzPts val="500"/>
              <a:buChar char="●"/>
              <a:defRPr sz="500"/>
            </a:lvl7pPr>
            <a:lvl8pPr indent="-260350" lvl="7" marL="3657600">
              <a:spcBef>
                <a:spcPts val="700"/>
              </a:spcBef>
              <a:spcAft>
                <a:spcPts val="0"/>
              </a:spcAft>
              <a:buSzPts val="500"/>
              <a:buChar char="○"/>
              <a:defRPr sz="500"/>
            </a:lvl8pPr>
            <a:lvl9pPr indent="-260350" lvl="8" marL="4114800">
              <a:spcBef>
                <a:spcPts val="700"/>
              </a:spcBef>
              <a:spcAft>
                <a:spcPts val="700"/>
              </a:spcAft>
              <a:buSzPts val="500"/>
              <a:buChar char="■"/>
              <a:defRPr sz="500"/>
            </a:lvl9pPr>
          </a:lstStyle>
          <a:p/>
        </p:txBody>
      </p:sp>
      <p:sp>
        <p:nvSpPr>
          <p:cNvPr id="24" name="Google Shape;24;p5"/>
          <p:cNvSpPr txBox="1"/>
          <p:nvPr>
            <p:ph idx="12" type="sldNum"/>
          </p:nvPr>
        </p:nvSpPr>
        <p:spPr>
          <a:xfrm>
            <a:off x="3388983" y="2487049"/>
            <a:ext cx="219600" cy="210000"/>
          </a:xfrm>
          <a:prstGeom prst="rect">
            <a:avLst/>
          </a:prstGeom>
        </p:spPr>
        <p:txBody>
          <a:bodyPr anchorCtr="0" anchor="ctr" bIns="40625" lIns="40625" spcFirstLastPara="1" rIns="40625" wrap="square" tIns="406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124680" y="237347"/>
            <a:ext cx="3408300" cy="305400"/>
          </a:xfrm>
          <a:prstGeom prst="rect">
            <a:avLst/>
          </a:prstGeom>
        </p:spPr>
        <p:txBody>
          <a:bodyPr anchorCtr="0" anchor="t" bIns="40625" lIns="40625" spcFirstLastPara="1" rIns="40625" wrap="square" tIns="40625">
            <a:noAutofit/>
          </a:bodyPr>
          <a:lstStyle>
            <a:lvl1pPr lvl="0">
              <a:spcBef>
                <a:spcPts val="0"/>
              </a:spcBef>
              <a:spcAft>
                <a:spcPts val="0"/>
              </a:spcAft>
              <a:buSzPts val="1200"/>
              <a:buNone/>
              <a:defRPr/>
            </a:lvl1pPr>
            <a:lvl2pPr lvl="1">
              <a:spcBef>
                <a:spcPts val="0"/>
              </a:spcBef>
              <a:spcAft>
                <a:spcPts val="0"/>
              </a:spcAft>
              <a:buSzPts val="1200"/>
              <a:buNone/>
              <a:defRPr/>
            </a:lvl2pPr>
            <a:lvl3pPr lvl="2">
              <a:spcBef>
                <a:spcPts val="0"/>
              </a:spcBef>
              <a:spcAft>
                <a:spcPts val="0"/>
              </a:spcAft>
              <a:buSzPts val="1200"/>
              <a:buNone/>
              <a:defRPr/>
            </a:lvl3pPr>
            <a:lvl4pPr lvl="3">
              <a:spcBef>
                <a:spcPts val="0"/>
              </a:spcBef>
              <a:spcAft>
                <a:spcPts val="0"/>
              </a:spcAft>
              <a:buSzPts val="1200"/>
              <a:buNone/>
              <a:defRPr/>
            </a:lvl4pPr>
            <a:lvl5pPr lvl="4">
              <a:spcBef>
                <a:spcPts val="0"/>
              </a:spcBef>
              <a:spcAft>
                <a:spcPts val="0"/>
              </a:spcAft>
              <a:buSzPts val="1200"/>
              <a:buNone/>
              <a:defRPr/>
            </a:lvl5pPr>
            <a:lvl6pPr lvl="5">
              <a:spcBef>
                <a:spcPts val="0"/>
              </a:spcBef>
              <a:spcAft>
                <a:spcPts val="0"/>
              </a:spcAft>
              <a:buSzPts val="1200"/>
              <a:buNone/>
              <a:defRPr/>
            </a:lvl6pPr>
            <a:lvl7pPr lvl="6">
              <a:spcBef>
                <a:spcPts val="0"/>
              </a:spcBef>
              <a:spcAft>
                <a:spcPts val="0"/>
              </a:spcAft>
              <a:buSzPts val="1200"/>
              <a:buNone/>
              <a:defRPr/>
            </a:lvl7pPr>
            <a:lvl8pPr lvl="7">
              <a:spcBef>
                <a:spcPts val="0"/>
              </a:spcBef>
              <a:spcAft>
                <a:spcPts val="0"/>
              </a:spcAft>
              <a:buSzPts val="1200"/>
              <a:buNone/>
              <a:defRPr/>
            </a:lvl8pPr>
            <a:lvl9pPr lvl="8">
              <a:spcBef>
                <a:spcPts val="0"/>
              </a:spcBef>
              <a:spcAft>
                <a:spcPts val="0"/>
              </a:spcAft>
              <a:buSzPts val="1200"/>
              <a:buNone/>
              <a:defRPr/>
            </a:lvl9pPr>
          </a:lstStyle>
          <a:p/>
        </p:txBody>
      </p:sp>
      <p:sp>
        <p:nvSpPr>
          <p:cNvPr id="27" name="Google Shape;27;p6"/>
          <p:cNvSpPr txBox="1"/>
          <p:nvPr>
            <p:ph idx="12" type="sldNum"/>
          </p:nvPr>
        </p:nvSpPr>
        <p:spPr>
          <a:xfrm>
            <a:off x="3388983" y="2487049"/>
            <a:ext cx="219600" cy="210000"/>
          </a:xfrm>
          <a:prstGeom prst="rect">
            <a:avLst/>
          </a:prstGeom>
        </p:spPr>
        <p:txBody>
          <a:bodyPr anchorCtr="0" anchor="ctr" bIns="40625" lIns="40625" spcFirstLastPara="1" rIns="40625" wrap="square" tIns="406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124680" y="296320"/>
            <a:ext cx="1123200" cy="402900"/>
          </a:xfrm>
          <a:prstGeom prst="rect">
            <a:avLst/>
          </a:prstGeom>
        </p:spPr>
        <p:txBody>
          <a:bodyPr anchorCtr="0" anchor="b" bIns="40625" lIns="40625" spcFirstLastPara="1" rIns="40625" wrap="square" tIns="40625">
            <a:noAutofit/>
          </a:bodyPr>
          <a:lstStyle>
            <a:lvl1pPr lvl="0">
              <a:spcBef>
                <a:spcPts val="0"/>
              </a:spcBef>
              <a:spcAft>
                <a:spcPts val="0"/>
              </a:spcAft>
              <a:buSzPts val="1100"/>
              <a:buNone/>
              <a:defRPr sz="1100"/>
            </a:lvl1pPr>
            <a:lvl2pPr lvl="1">
              <a:spcBef>
                <a:spcPts val="0"/>
              </a:spcBef>
              <a:spcAft>
                <a:spcPts val="0"/>
              </a:spcAft>
              <a:buSzPts val="1100"/>
              <a:buNone/>
              <a:defRPr sz="1100"/>
            </a:lvl2pPr>
            <a:lvl3pPr lvl="2">
              <a:spcBef>
                <a:spcPts val="0"/>
              </a:spcBef>
              <a:spcAft>
                <a:spcPts val="0"/>
              </a:spcAft>
              <a:buSzPts val="1100"/>
              <a:buNone/>
              <a:defRPr sz="1100"/>
            </a:lvl3pPr>
            <a:lvl4pPr lvl="3">
              <a:spcBef>
                <a:spcPts val="0"/>
              </a:spcBef>
              <a:spcAft>
                <a:spcPts val="0"/>
              </a:spcAft>
              <a:buSzPts val="1100"/>
              <a:buNone/>
              <a:defRPr sz="1100"/>
            </a:lvl4pPr>
            <a:lvl5pPr lvl="4">
              <a:spcBef>
                <a:spcPts val="0"/>
              </a:spcBef>
              <a:spcAft>
                <a:spcPts val="0"/>
              </a:spcAft>
              <a:buSzPts val="1100"/>
              <a:buNone/>
              <a:defRPr sz="1100"/>
            </a:lvl5pPr>
            <a:lvl6pPr lvl="5">
              <a:spcBef>
                <a:spcPts val="0"/>
              </a:spcBef>
              <a:spcAft>
                <a:spcPts val="0"/>
              </a:spcAft>
              <a:buSzPts val="1100"/>
              <a:buNone/>
              <a:defRPr sz="1100"/>
            </a:lvl6pPr>
            <a:lvl7pPr lvl="6">
              <a:spcBef>
                <a:spcPts val="0"/>
              </a:spcBef>
              <a:spcAft>
                <a:spcPts val="0"/>
              </a:spcAft>
              <a:buSzPts val="1100"/>
              <a:buNone/>
              <a:defRPr sz="1100"/>
            </a:lvl7pPr>
            <a:lvl8pPr lvl="7">
              <a:spcBef>
                <a:spcPts val="0"/>
              </a:spcBef>
              <a:spcAft>
                <a:spcPts val="0"/>
              </a:spcAft>
              <a:buSzPts val="1100"/>
              <a:buNone/>
              <a:defRPr sz="1100"/>
            </a:lvl8pPr>
            <a:lvl9pPr lvl="8">
              <a:spcBef>
                <a:spcPts val="0"/>
              </a:spcBef>
              <a:spcAft>
                <a:spcPts val="0"/>
              </a:spcAft>
              <a:buSzPts val="1100"/>
              <a:buNone/>
              <a:defRPr sz="1100"/>
            </a:lvl9pPr>
          </a:lstStyle>
          <a:p/>
        </p:txBody>
      </p:sp>
      <p:sp>
        <p:nvSpPr>
          <p:cNvPr id="30" name="Google Shape;30;p7"/>
          <p:cNvSpPr txBox="1"/>
          <p:nvPr>
            <p:ph idx="1" type="body"/>
          </p:nvPr>
        </p:nvSpPr>
        <p:spPr>
          <a:xfrm>
            <a:off x="124680" y="741120"/>
            <a:ext cx="1123200" cy="1695600"/>
          </a:xfrm>
          <a:prstGeom prst="rect">
            <a:avLst/>
          </a:prstGeom>
        </p:spPr>
        <p:txBody>
          <a:bodyPr anchorCtr="0" anchor="t" bIns="40625" lIns="40625" spcFirstLastPara="1" rIns="40625" wrap="square" tIns="40625">
            <a:noAutofit/>
          </a:bodyPr>
          <a:lstStyle>
            <a:lvl1pPr indent="-260350" lvl="0" marL="457200">
              <a:spcBef>
                <a:spcPts val="0"/>
              </a:spcBef>
              <a:spcAft>
                <a:spcPts val="0"/>
              </a:spcAft>
              <a:buSzPts val="500"/>
              <a:buChar char="●"/>
              <a:defRPr sz="500"/>
            </a:lvl1pPr>
            <a:lvl2pPr indent="-260350" lvl="1" marL="914400">
              <a:spcBef>
                <a:spcPts val="700"/>
              </a:spcBef>
              <a:spcAft>
                <a:spcPts val="0"/>
              </a:spcAft>
              <a:buSzPts val="500"/>
              <a:buChar char="○"/>
              <a:defRPr sz="500"/>
            </a:lvl2pPr>
            <a:lvl3pPr indent="-260350" lvl="2" marL="1371600">
              <a:spcBef>
                <a:spcPts val="700"/>
              </a:spcBef>
              <a:spcAft>
                <a:spcPts val="0"/>
              </a:spcAft>
              <a:buSzPts val="500"/>
              <a:buChar char="■"/>
              <a:defRPr sz="500"/>
            </a:lvl3pPr>
            <a:lvl4pPr indent="-260350" lvl="3" marL="1828800">
              <a:spcBef>
                <a:spcPts val="700"/>
              </a:spcBef>
              <a:spcAft>
                <a:spcPts val="0"/>
              </a:spcAft>
              <a:buSzPts val="500"/>
              <a:buChar char="●"/>
              <a:defRPr sz="500"/>
            </a:lvl4pPr>
            <a:lvl5pPr indent="-260350" lvl="4" marL="2286000">
              <a:spcBef>
                <a:spcPts val="700"/>
              </a:spcBef>
              <a:spcAft>
                <a:spcPts val="0"/>
              </a:spcAft>
              <a:buSzPts val="500"/>
              <a:buChar char="○"/>
              <a:defRPr sz="500"/>
            </a:lvl5pPr>
            <a:lvl6pPr indent="-260350" lvl="5" marL="2743200">
              <a:spcBef>
                <a:spcPts val="700"/>
              </a:spcBef>
              <a:spcAft>
                <a:spcPts val="0"/>
              </a:spcAft>
              <a:buSzPts val="500"/>
              <a:buChar char="■"/>
              <a:defRPr sz="500"/>
            </a:lvl6pPr>
            <a:lvl7pPr indent="-260350" lvl="6" marL="3200400">
              <a:spcBef>
                <a:spcPts val="700"/>
              </a:spcBef>
              <a:spcAft>
                <a:spcPts val="0"/>
              </a:spcAft>
              <a:buSzPts val="500"/>
              <a:buChar char="●"/>
              <a:defRPr sz="500"/>
            </a:lvl7pPr>
            <a:lvl8pPr indent="-260350" lvl="7" marL="3657600">
              <a:spcBef>
                <a:spcPts val="700"/>
              </a:spcBef>
              <a:spcAft>
                <a:spcPts val="0"/>
              </a:spcAft>
              <a:buSzPts val="500"/>
              <a:buChar char="○"/>
              <a:defRPr sz="500"/>
            </a:lvl8pPr>
            <a:lvl9pPr indent="-260350" lvl="8" marL="4114800">
              <a:spcBef>
                <a:spcPts val="700"/>
              </a:spcBef>
              <a:spcAft>
                <a:spcPts val="700"/>
              </a:spcAft>
              <a:buSzPts val="500"/>
              <a:buChar char="■"/>
              <a:defRPr sz="500"/>
            </a:lvl9pPr>
          </a:lstStyle>
          <a:p/>
        </p:txBody>
      </p:sp>
      <p:sp>
        <p:nvSpPr>
          <p:cNvPr id="31" name="Google Shape;31;p7"/>
          <p:cNvSpPr txBox="1"/>
          <p:nvPr>
            <p:ph idx="12" type="sldNum"/>
          </p:nvPr>
        </p:nvSpPr>
        <p:spPr>
          <a:xfrm>
            <a:off x="3388983" y="2487049"/>
            <a:ext cx="219600" cy="210000"/>
          </a:xfrm>
          <a:prstGeom prst="rect">
            <a:avLst/>
          </a:prstGeom>
        </p:spPr>
        <p:txBody>
          <a:bodyPr anchorCtr="0" anchor="ctr" bIns="40625" lIns="40625" spcFirstLastPara="1" rIns="40625" wrap="square" tIns="406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196100" y="240080"/>
            <a:ext cx="2547000" cy="2181900"/>
          </a:xfrm>
          <a:prstGeom prst="rect">
            <a:avLst/>
          </a:prstGeom>
        </p:spPr>
        <p:txBody>
          <a:bodyPr anchorCtr="0" anchor="ctr" bIns="40625" lIns="40625" spcFirstLastPara="1" rIns="40625" wrap="square" tIns="40625">
            <a:noAutofit/>
          </a:bodyPr>
          <a:lstStyle>
            <a:lvl1pPr lvl="0">
              <a:spcBef>
                <a:spcPts val="0"/>
              </a:spcBef>
              <a:spcAft>
                <a:spcPts val="0"/>
              </a:spcAft>
              <a:buSzPts val="2100"/>
              <a:buNone/>
              <a:defRPr sz="2100"/>
            </a:lvl1pPr>
            <a:lvl2pPr lvl="1">
              <a:spcBef>
                <a:spcPts val="0"/>
              </a:spcBef>
              <a:spcAft>
                <a:spcPts val="0"/>
              </a:spcAft>
              <a:buSzPts val="2100"/>
              <a:buNone/>
              <a:defRPr sz="2100"/>
            </a:lvl2pPr>
            <a:lvl3pPr lvl="2">
              <a:spcBef>
                <a:spcPts val="0"/>
              </a:spcBef>
              <a:spcAft>
                <a:spcPts val="0"/>
              </a:spcAft>
              <a:buSzPts val="2100"/>
              <a:buNone/>
              <a:defRPr sz="2100"/>
            </a:lvl3pPr>
            <a:lvl4pPr lvl="3">
              <a:spcBef>
                <a:spcPts val="0"/>
              </a:spcBef>
              <a:spcAft>
                <a:spcPts val="0"/>
              </a:spcAft>
              <a:buSzPts val="2100"/>
              <a:buNone/>
              <a:defRPr sz="2100"/>
            </a:lvl4pPr>
            <a:lvl5pPr lvl="4">
              <a:spcBef>
                <a:spcPts val="0"/>
              </a:spcBef>
              <a:spcAft>
                <a:spcPts val="0"/>
              </a:spcAft>
              <a:buSzPts val="2100"/>
              <a:buNone/>
              <a:defRPr sz="2100"/>
            </a:lvl5pPr>
            <a:lvl6pPr lvl="5">
              <a:spcBef>
                <a:spcPts val="0"/>
              </a:spcBef>
              <a:spcAft>
                <a:spcPts val="0"/>
              </a:spcAft>
              <a:buSzPts val="2100"/>
              <a:buNone/>
              <a:defRPr sz="2100"/>
            </a:lvl6pPr>
            <a:lvl7pPr lvl="6">
              <a:spcBef>
                <a:spcPts val="0"/>
              </a:spcBef>
              <a:spcAft>
                <a:spcPts val="0"/>
              </a:spcAft>
              <a:buSzPts val="2100"/>
              <a:buNone/>
              <a:defRPr sz="2100"/>
            </a:lvl7pPr>
            <a:lvl8pPr lvl="7">
              <a:spcBef>
                <a:spcPts val="0"/>
              </a:spcBef>
              <a:spcAft>
                <a:spcPts val="0"/>
              </a:spcAft>
              <a:buSzPts val="2100"/>
              <a:buNone/>
              <a:defRPr sz="2100"/>
            </a:lvl8pPr>
            <a:lvl9pPr lvl="8">
              <a:spcBef>
                <a:spcPts val="0"/>
              </a:spcBef>
              <a:spcAft>
                <a:spcPts val="0"/>
              </a:spcAft>
              <a:buSzPts val="2100"/>
              <a:buNone/>
              <a:defRPr sz="2100"/>
            </a:lvl9pPr>
          </a:lstStyle>
          <a:p/>
        </p:txBody>
      </p:sp>
      <p:sp>
        <p:nvSpPr>
          <p:cNvPr id="34" name="Google Shape;34;p8"/>
          <p:cNvSpPr txBox="1"/>
          <p:nvPr>
            <p:ph idx="12" type="sldNum"/>
          </p:nvPr>
        </p:nvSpPr>
        <p:spPr>
          <a:xfrm>
            <a:off x="3388983" y="2487049"/>
            <a:ext cx="219600" cy="210000"/>
          </a:xfrm>
          <a:prstGeom prst="rect">
            <a:avLst/>
          </a:prstGeom>
        </p:spPr>
        <p:txBody>
          <a:bodyPr anchorCtr="0" anchor="ctr" bIns="40625" lIns="40625" spcFirstLastPara="1" rIns="40625" wrap="square" tIns="406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1828800" y="13"/>
            <a:ext cx="1828800" cy="2743200"/>
          </a:xfrm>
          <a:prstGeom prst="rect">
            <a:avLst/>
          </a:prstGeom>
          <a:solidFill>
            <a:schemeClr val="dk2"/>
          </a:solidFill>
          <a:ln>
            <a:noFill/>
          </a:ln>
        </p:spPr>
        <p:txBody>
          <a:bodyPr anchorCtr="0" anchor="ctr" bIns="40625" lIns="40625" spcFirstLastPara="1" rIns="40625" wrap="square" tIns="406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106200" y="657693"/>
            <a:ext cx="1618200" cy="790500"/>
          </a:xfrm>
          <a:prstGeom prst="rect">
            <a:avLst/>
          </a:prstGeom>
        </p:spPr>
        <p:txBody>
          <a:bodyPr anchorCtr="0" anchor="b" bIns="40625" lIns="40625" spcFirstLastPara="1" rIns="40625" wrap="square" tIns="40625">
            <a:noAutofit/>
          </a:bodyPr>
          <a:lstStyle>
            <a:lvl1pPr lvl="0" algn="ctr">
              <a:spcBef>
                <a:spcPts val="0"/>
              </a:spcBef>
              <a:spcAft>
                <a:spcPts val="0"/>
              </a:spcAft>
              <a:buSzPts val="1900"/>
              <a:buNone/>
              <a:defRPr sz="1900"/>
            </a:lvl1pPr>
            <a:lvl2pPr lvl="1" algn="ctr">
              <a:spcBef>
                <a:spcPts val="0"/>
              </a:spcBef>
              <a:spcAft>
                <a:spcPts val="0"/>
              </a:spcAft>
              <a:buSzPts val="1900"/>
              <a:buNone/>
              <a:defRPr sz="1900"/>
            </a:lvl2pPr>
            <a:lvl3pPr lvl="2" algn="ctr">
              <a:spcBef>
                <a:spcPts val="0"/>
              </a:spcBef>
              <a:spcAft>
                <a:spcPts val="0"/>
              </a:spcAft>
              <a:buSzPts val="1900"/>
              <a:buNone/>
              <a:defRPr sz="1900"/>
            </a:lvl3pPr>
            <a:lvl4pPr lvl="3" algn="ctr">
              <a:spcBef>
                <a:spcPts val="0"/>
              </a:spcBef>
              <a:spcAft>
                <a:spcPts val="0"/>
              </a:spcAft>
              <a:buSzPts val="1900"/>
              <a:buNone/>
              <a:defRPr sz="1900"/>
            </a:lvl4pPr>
            <a:lvl5pPr lvl="4" algn="ctr">
              <a:spcBef>
                <a:spcPts val="0"/>
              </a:spcBef>
              <a:spcAft>
                <a:spcPts val="0"/>
              </a:spcAft>
              <a:buSzPts val="1900"/>
              <a:buNone/>
              <a:defRPr sz="1900"/>
            </a:lvl5pPr>
            <a:lvl6pPr lvl="5" algn="ctr">
              <a:spcBef>
                <a:spcPts val="0"/>
              </a:spcBef>
              <a:spcAft>
                <a:spcPts val="0"/>
              </a:spcAft>
              <a:buSzPts val="1900"/>
              <a:buNone/>
              <a:defRPr sz="1900"/>
            </a:lvl6pPr>
            <a:lvl7pPr lvl="6" algn="ctr">
              <a:spcBef>
                <a:spcPts val="0"/>
              </a:spcBef>
              <a:spcAft>
                <a:spcPts val="0"/>
              </a:spcAft>
              <a:buSzPts val="1900"/>
              <a:buNone/>
              <a:defRPr sz="1900"/>
            </a:lvl7pPr>
            <a:lvl8pPr lvl="7" algn="ctr">
              <a:spcBef>
                <a:spcPts val="0"/>
              </a:spcBef>
              <a:spcAft>
                <a:spcPts val="0"/>
              </a:spcAft>
              <a:buSzPts val="1900"/>
              <a:buNone/>
              <a:defRPr sz="1900"/>
            </a:lvl8pPr>
            <a:lvl9pPr lvl="8" algn="ctr">
              <a:spcBef>
                <a:spcPts val="0"/>
              </a:spcBef>
              <a:spcAft>
                <a:spcPts val="0"/>
              </a:spcAft>
              <a:buSzPts val="1900"/>
              <a:buNone/>
              <a:defRPr sz="1900"/>
            </a:lvl9pPr>
          </a:lstStyle>
          <a:p/>
        </p:txBody>
      </p:sp>
      <p:sp>
        <p:nvSpPr>
          <p:cNvPr id="38" name="Google Shape;38;p9"/>
          <p:cNvSpPr txBox="1"/>
          <p:nvPr>
            <p:ph idx="1" type="subTitle"/>
          </p:nvPr>
        </p:nvSpPr>
        <p:spPr>
          <a:xfrm>
            <a:off x="106200" y="1494973"/>
            <a:ext cx="1618200" cy="658800"/>
          </a:xfrm>
          <a:prstGeom prst="rect">
            <a:avLst/>
          </a:prstGeom>
        </p:spPr>
        <p:txBody>
          <a:bodyPr anchorCtr="0" anchor="t" bIns="40625" lIns="40625" spcFirstLastPara="1" rIns="40625" wrap="square" tIns="40625">
            <a:noAutofit/>
          </a:bodyPr>
          <a:lstStyle>
            <a:lvl1pPr lvl="0" algn="ctr">
              <a:lnSpc>
                <a:spcPct val="100000"/>
              </a:lnSpc>
              <a:spcBef>
                <a:spcPts val="0"/>
              </a:spcBef>
              <a:spcAft>
                <a:spcPts val="0"/>
              </a:spcAft>
              <a:buSzPts val="900"/>
              <a:buNone/>
              <a:defRPr sz="900"/>
            </a:lvl1pPr>
            <a:lvl2pPr lvl="1" algn="ctr">
              <a:lnSpc>
                <a:spcPct val="100000"/>
              </a:lnSpc>
              <a:spcBef>
                <a:spcPts val="0"/>
              </a:spcBef>
              <a:spcAft>
                <a:spcPts val="0"/>
              </a:spcAft>
              <a:buSzPts val="900"/>
              <a:buNone/>
              <a:defRPr sz="900"/>
            </a:lvl2pPr>
            <a:lvl3pPr lvl="2" algn="ctr">
              <a:lnSpc>
                <a:spcPct val="100000"/>
              </a:lnSpc>
              <a:spcBef>
                <a:spcPts val="0"/>
              </a:spcBef>
              <a:spcAft>
                <a:spcPts val="0"/>
              </a:spcAft>
              <a:buSzPts val="900"/>
              <a:buNone/>
              <a:defRPr sz="900"/>
            </a:lvl3pPr>
            <a:lvl4pPr lvl="3" algn="ctr">
              <a:lnSpc>
                <a:spcPct val="100000"/>
              </a:lnSpc>
              <a:spcBef>
                <a:spcPts val="0"/>
              </a:spcBef>
              <a:spcAft>
                <a:spcPts val="0"/>
              </a:spcAft>
              <a:buSzPts val="900"/>
              <a:buNone/>
              <a:defRPr sz="900"/>
            </a:lvl4pPr>
            <a:lvl5pPr lvl="4" algn="ctr">
              <a:lnSpc>
                <a:spcPct val="100000"/>
              </a:lnSpc>
              <a:spcBef>
                <a:spcPts val="0"/>
              </a:spcBef>
              <a:spcAft>
                <a:spcPts val="0"/>
              </a:spcAft>
              <a:buSzPts val="900"/>
              <a:buNone/>
              <a:defRPr sz="900"/>
            </a:lvl5pPr>
            <a:lvl6pPr lvl="5" algn="ctr">
              <a:lnSpc>
                <a:spcPct val="100000"/>
              </a:lnSpc>
              <a:spcBef>
                <a:spcPts val="0"/>
              </a:spcBef>
              <a:spcAft>
                <a:spcPts val="0"/>
              </a:spcAft>
              <a:buSzPts val="900"/>
              <a:buNone/>
              <a:defRPr sz="900"/>
            </a:lvl6pPr>
            <a:lvl7pPr lvl="6" algn="ctr">
              <a:lnSpc>
                <a:spcPct val="100000"/>
              </a:lnSpc>
              <a:spcBef>
                <a:spcPts val="0"/>
              </a:spcBef>
              <a:spcAft>
                <a:spcPts val="0"/>
              </a:spcAft>
              <a:buSzPts val="900"/>
              <a:buNone/>
              <a:defRPr sz="900"/>
            </a:lvl7pPr>
            <a:lvl8pPr lvl="7" algn="ctr">
              <a:lnSpc>
                <a:spcPct val="100000"/>
              </a:lnSpc>
              <a:spcBef>
                <a:spcPts val="0"/>
              </a:spcBef>
              <a:spcAft>
                <a:spcPts val="0"/>
              </a:spcAft>
              <a:buSzPts val="900"/>
              <a:buNone/>
              <a:defRPr sz="900"/>
            </a:lvl8pPr>
            <a:lvl9pPr lvl="8" algn="ctr">
              <a:lnSpc>
                <a:spcPct val="100000"/>
              </a:lnSpc>
              <a:spcBef>
                <a:spcPts val="0"/>
              </a:spcBef>
              <a:spcAft>
                <a:spcPts val="0"/>
              </a:spcAft>
              <a:buSzPts val="900"/>
              <a:buNone/>
              <a:defRPr sz="900"/>
            </a:lvl9pPr>
          </a:lstStyle>
          <a:p/>
        </p:txBody>
      </p:sp>
      <p:sp>
        <p:nvSpPr>
          <p:cNvPr id="39" name="Google Shape;39;p9"/>
          <p:cNvSpPr txBox="1"/>
          <p:nvPr>
            <p:ph idx="2" type="body"/>
          </p:nvPr>
        </p:nvSpPr>
        <p:spPr>
          <a:xfrm>
            <a:off x="1975800" y="386240"/>
            <a:ext cx="1534800" cy="1970700"/>
          </a:xfrm>
          <a:prstGeom prst="rect">
            <a:avLst/>
          </a:prstGeom>
        </p:spPr>
        <p:txBody>
          <a:bodyPr anchorCtr="0" anchor="ctr" bIns="40625" lIns="40625" spcFirstLastPara="1" rIns="40625" wrap="square" tIns="40625">
            <a:noAutofit/>
          </a:bodyPr>
          <a:lstStyle>
            <a:lvl1pPr indent="-279400" lvl="0" marL="457200">
              <a:spcBef>
                <a:spcPts val="0"/>
              </a:spcBef>
              <a:spcAft>
                <a:spcPts val="0"/>
              </a:spcAft>
              <a:buClr>
                <a:schemeClr val="dk1"/>
              </a:buClr>
              <a:buSzPts val="800"/>
              <a:buChar char="●"/>
              <a:defRPr>
                <a:solidFill>
                  <a:schemeClr val="dk1"/>
                </a:solidFill>
              </a:defRPr>
            </a:lvl1pPr>
            <a:lvl2pPr indent="-266700" lvl="1" marL="914400">
              <a:spcBef>
                <a:spcPts val="700"/>
              </a:spcBef>
              <a:spcAft>
                <a:spcPts val="0"/>
              </a:spcAft>
              <a:buClr>
                <a:schemeClr val="dk1"/>
              </a:buClr>
              <a:buSzPts val="600"/>
              <a:buChar char="○"/>
              <a:defRPr>
                <a:solidFill>
                  <a:schemeClr val="dk1"/>
                </a:solidFill>
              </a:defRPr>
            </a:lvl2pPr>
            <a:lvl3pPr indent="-266700" lvl="2" marL="1371600">
              <a:spcBef>
                <a:spcPts val="700"/>
              </a:spcBef>
              <a:spcAft>
                <a:spcPts val="0"/>
              </a:spcAft>
              <a:buClr>
                <a:schemeClr val="dk1"/>
              </a:buClr>
              <a:buSzPts val="600"/>
              <a:buChar char="■"/>
              <a:defRPr>
                <a:solidFill>
                  <a:schemeClr val="dk1"/>
                </a:solidFill>
              </a:defRPr>
            </a:lvl3pPr>
            <a:lvl4pPr indent="-266700" lvl="3" marL="1828800">
              <a:spcBef>
                <a:spcPts val="700"/>
              </a:spcBef>
              <a:spcAft>
                <a:spcPts val="0"/>
              </a:spcAft>
              <a:buClr>
                <a:schemeClr val="dk1"/>
              </a:buClr>
              <a:buSzPts val="600"/>
              <a:buChar char="●"/>
              <a:defRPr>
                <a:solidFill>
                  <a:schemeClr val="dk1"/>
                </a:solidFill>
              </a:defRPr>
            </a:lvl4pPr>
            <a:lvl5pPr indent="-266700" lvl="4" marL="2286000">
              <a:spcBef>
                <a:spcPts val="700"/>
              </a:spcBef>
              <a:spcAft>
                <a:spcPts val="0"/>
              </a:spcAft>
              <a:buClr>
                <a:schemeClr val="dk1"/>
              </a:buClr>
              <a:buSzPts val="600"/>
              <a:buChar char="○"/>
              <a:defRPr>
                <a:solidFill>
                  <a:schemeClr val="dk1"/>
                </a:solidFill>
              </a:defRPr>
            </a:lvl5pPr>
            <a:lvl6pPr indent="-266700" lvl="5" marL="2743200">
              <a:spcBef>
                <a:spcPts val="700"/>
              </a:spcBef>
              <a:spcAft>
                <a:spcPts val="0"/>
              </a:spcAft>
              <a:buClr>
                <a:schemeClr val="dk1"/>
              </a:buClr>
              <a:buSzPts val="600"/>
              <a:buChar char="■"/>
              <a:defRPr>
                <a:solidFill>
                  <a:schemeClr val="dk1"/>
                </a:solidFill>
              </a:defRPr>
            </a:lvl6pPr>
            <a:lvl7pPr indent="-266700" lvl="6" marL="3200400">
              <a:spcBef>
                <a:spcPts val="700"/>
              </a:spcBef>
              <a:spcAft>
                <a:spcPts val="0"/>
              </a:spcAft>
              <a:buClr>
                <a:schemeClr val="dk1"/>
              </a:buClr>
              <a:buSzPts val="600"/>
              <a:buChar char="●"/>
              <a:defRPr>
                <a:solidFill>
                  <a:schemeClr val="dk1"/>
                </a:solidFill>
              </a:defRPr>
            </a:lvl7pPr>
            <a:lvl8pPr indent="-266700" lvl="7" marL="3657600">
              <a:spcBef>
                <a:spcPts val="700"/>
              </a:spcBef>
              <a:spcAft>
                <a:spcPts val="0"/>
              </a:spcAft>
              <a:buClr>
                <a:schemeClr val="dk1"/>
              </a:buClr>
              <a:buSzPts val="600"/>
              <a:buChar char="○"/>
              <a:defRPr>
                <a:solidFill>
                  <a:schemeClr val="dk1"/>
                </a:solidFill>
              </a:defRPr>
            </a:lvl8pPr>
            <a:lvl9pPr indent="-266700" lvl="8" marL="4114800">
              <a:spcBef>
                <a:spcPts val="700"/>
              </a:spcBef>
              <a:spcAft>
                <a:spcPts val="700"/>
              </a:spcAft>
              <a:buClr>
                <a:schemeClr val="dk1"/>
              </a:buClr>
              <a:buSzPts val="600"/>
              <a:buChar char="■"/>
              <a:defRPr>
                <a:solidFill>
                  <a:schemeClr val="dk1"/>
                </a:solidFill>
              </a:defRPr>
            </a:lvl9pPr>
          </a:lstStyle>
          <a:p/>
        </p:txBody>
      </p:sp>
      <p:sp>
        <p:nvSpPr>
          <p:cNvPr id="40" name="Google Shape;40;p9"/>
          <p:cNvSpPr txBox="1"/>
          <p:nvPr>
            <p:ph idx="12" type="sldNum"/>
          </p:nvPr>
        </p:nvSpPr>
        <p:spPr>
          <a:xfrm>
            <a:off x="3388983" y="2487049"/>
            <a:ext cx="219600" cy="210000"/>
          </a:xfrm>
          <a:prstGeom prst="rect">
            <a:avLst/>
          </a:prstGeom>
        </p:spPr>
        <p:txBody>
          <a:bodyPr anchorCtr="0" anchor="ctr" bIns="40625" lIns="40625" spcFirstLastPara="1" rIns="40625" wrap="square" tIns="406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124680" y="2256307"/>
            <a:ext cx="2399400" cy="322800"/>
          </a:xfrm>
          <a:prstGeom prst="rect">
            <a:avLst/>
          </a:prstGeom>
        </p:spPr>
        <p:txBody>
          <a:bodyPr anchorCtr="0" anchor="ctr" bIns="40625" lIns="40625" spcFirstLastPara="1" rIns="40625" wrap="square" tIns="40625">
            <a:noAutofit/>
          </a:bodyPr>
          <a:lstStyle>
            <a:lvl1pPr indent="-228600" lvl="0" marL="457200">
              <a:lnSpc>
                <a:spcPct val="100000"/>
              </a:lnSpc>
              <a:spcBef>
                <a:spcPts val="0"/>
              </a:spcBef>
              <a:spcAft>
                <a:spcPts val="0"/>
              </a:spcAft>
              <a:buSzPts val="800"/>
              <a:buNone/>
              <a:defRPr/>
            </a:lvl1pPr>
          </a:lstStyle>
          <a:p/>
        </p:txBody>
      </p:sp>
      <p:sp>
        <p:nvSpPr>
          <p:cNvPr id="43" name="Google Shape;43;p10"/>
          <p:cNvSpPr txBox="1"/>
          <p:nvPr>
            <p:ph idx="12" type="sldNum"/>
          </p:nvPr>
        </p:nvSpPr>
        <p:spPr>
          <a:xfrm>
            <a:off x="3388983" y="2487049"/>
            <a:ext cx="219600" cy="210000"/>
          </a:xfrm>
          <a:prstGeom prst="rect">
            <a:avLst/>
          </a:prstGeom>
        </p:spPr>
        <p:txBody>
          <a:bodyPr anchorCtr="0" anchor="ctr" bIns="40625" lIns="40625" spcFirstLastPara="1" rIns="40625" wrap="square" tIns="406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dark-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24680" y="237347"/>
            <a:ext cx="3408300" cy="305400"/>
          </a:xfrm>
          <a:prstGeom prst="rect">
            <a:avLst/>
          </a:prstGeom>
          <a:noFill/>
          <a:ln>
            <a:noFill/>
          </a:ln>
        </p:spPr>
        <p:txBody>
          <a:bodyPr anchorCtr="0" anchor="t" bIns="40625" lIns="40625" spcFirstLastPara="1" rIns="40625" wrap="square" tIns="40625">
            <a:noAutofit/>
          </a:bodyPr>
          <a:lstStyle>
            <a:lvl1pPr lvl="0">
              <a:spcBef>
                <a:spcPts val="0"/>
              </a:spcBef>
              <a:spcAft>
                <a:spcPts val="0"/>
              </a:spcAft>
              <a:buClr>
                <a:schemeClr val="dk1"/>
              </a:buClr>
              <a:buSzPts val="1200"/>
              <a:buNone/>
              <a:defRPr sz="1200">
                <a:solidFill>
                  <a:schemeClr val="dk1"/>
                </a:solidFill>
              </a:defRPr>
            </a:lvl1pPr>
            <a:lvl2pPr lvl="1">
              <a:spcBef>
                <a:spcPts val="0"/>
              </a:spcBef>
              <a:spcAft>
                <a:spcPts val="0"/>
              </a:spcAft>
              <a:buClr>
                <a:schemeClr val="dk1"/>
              </a:buClr>
              <a:buSzPts val="1200"/>
              <a:buNone/>
              <a:defRPr sz="1200">
                <a:solidFill>
                  <a:schemeClr val="dk1"/>
                </a:solidFill>
              </a:defRPr>
            </a:lvl2pPr>
            <a:lvl3pPr lvl="2">
              <a:spcBef>
                <a:spcPts val="0"/>
              </a:spcBef>
              <a:spcAft>
                <a:spcPts val="0"/>
              </a:spcAft>
              <a:buClr>
                <a:schemeClr val="dk1"/>
              </a:buClr>
              <a:buSzPts val="1200"/>
              <a:buNone/>
              <a:defRPr sz="1200">
                <a:solidFill>
                  <a:schemeClr val="dk1"/>
                </a:solidFill>
              </a:defRPr>
            </a:lvl3pPr>
            <a:lvl4pPr lvl="3">
              <a:spcBef>
                <a:spcPts val="0"/>
              </a:spcBef>
              <a:spcAft>
                <a:spcPts val="0"/>
              </a:spcAft>
              <a:buClr>
                <a:schemeClr val="dk1"/>
              </a:buClr>
              <a:buSzPts val="1200"/>
              <a:buNone/>
              <a:defRPr sz="1200">
                <a:solidFill>
                  <a:schemeClr val="dk1"/>
                </a:solidFill>
              </a:defRPr>
            </a:lvl4pPr>
            <a:lvl5pPr lvl="4">
              <a:spcBef>
                <a:spcPts val="0"/>
              </a:spcBef>
              <a:spcAft>
                <a:spcPts val="0"/>
              </a:spcAft>
              <a:buClr>
                <a:schemeClr val="dk1"/>
              </a:buClr>
              <a:buSzPts val="1200"/>
              <a:buNone/>
              <a:defRPr sz="1200">
                <a:solidFill>
                  <a:schemeClr val="dk1"/>
                </a:solidFill>
              </a:defRPr>
            </a:lvl5pPr>
            <a:lvl6pPr lvl="5">
              <a:spcBef>
                <a:spcPts val="0"/>
              </a:spcBef>
              <a:spcAft>
                <a:spcPts val="0"/>
              </a:spcAft>
              <a:buClr>
                <a:schemeClr val="dk1"/>
              </a:buClr>
              <a:buSzPts val="1200"/>
              <a:buNone/>
              <a:defRPr sz="1200">
                <a:solidFill>
                  <a:schemeClr val="dk1"/>
                </a:solidFill>
              </a:defRPr>
            </a:lvl6pPr>
            <a:lvl7pPr lvl="6">
              <a:spcBef>
                <a:spcPts val="0"/>
              </a:spcBef>
              <a:spcAft>
                <a:spcPts val="0"/>
              </a:spcAft>
              <a:buClr>
                <a:schemeClr val="dk1"/>
              </a:buClr>
              <a:buSzPts val="1200"/>
              <a:buNone/>
              <a:defRPr sz="1200">
                <a:solidFill>
                  <a:schemeClr val="dk1"/>
                </a:solidFill>
              </a:defRPr>
            </a:lvl7pPr>
            <a:lvl8pPr lvl="7">
              <a:spcBef>
                <a:spcPts val="0"/>
              </a:spcBef>
              <a:spcAft>
                <a:spcPts val="0"/>
              </a:spcAft>
              <a:buClr>
                <a:schemeClr val="dk1"/>
              </a:buClr>
              <a:buSzPts val="1200"/>
              <a:buNone/>
              <a:defRPr sz="1200">
                <a:solidFill>
                  <a:schemeClr val="dk1"/>
                </a:solidFill>
              </a:defRPr>
            </a:lvl8pPr>
            <a:lvl9pPr lvl="8">
              <a:spcBef>
                <a:spcPts val="0"/>
              </a:spcBef>
              <a:spcAft>
                <a:spcPts val="0"/>
              </a:spcAft>
              <a:buClr>
                <a:schemeClr val="dk1"/>
              </a:buClr>
              <a:buSzPts val="1200"/>
              <a:buNone/>
              <a:defRPr sz="1200">
                <a:solidFill>
                  <a:schemeClr val="dk1"/>
                </a:solidFill>
              </a:defRPr>
            </a:lvl9pPr>
          </a:lstStyle>
          <a:p/>
        </p:txBody>
      </p:sp>
      <p:sp>
        <p:nvSpPr>
          <p:cNvPr id="7" name="Google Shape;7;p1"/>
          <p:cNvSpPr txBox="1"/>
          <p:nvPr>
            <p:ph idx="1" type="body"/>
          </p:nvPr>
        </p:nvSpPr>
        <p:spPr>
          <a:xfrm>
            <a:off x="124680" y="614653"/>
            <a:ext cx="3408300" cy="1822200"/>
          </a:xfrm>
          <a:prstGeom prst="rect">
            <a:avLst/>
          </a:prstGeom>
          <a:noFill/>
          <a:ln>
            <a:noFill/>
          </a:ln>
        </p:spPr>
        <p:txBody>
          <a:bodyPr anchorCtr="0" anchor="t" bIns="40625" lIns="40625" spcFirstLastPara="1" rIns="40625" wrap="square" tIns="40625">
            <a:noAutofit/>
          </a:bodyPr>
          <a:lstStyle>
            <a:lvl1pPr indent="-279400" lvl="0" marL="457200">
              <a:lnSpc>
                <a:spcPct val="115000"/>
              </a:lnSpc>
              <a:spcBef>
                <a:spcPts val="0"/>
              </a:spcBef>
              <a:spcAft>
                <a:spcPts val="0"/>
              </a:spcAft>
              <a:buClr>
                <a:schemeClr val="lt2"/>
              </a:buClr>
              <a:buSzPts val="800"/>
              <a:buChar char="●"/>
              <a:defRPr sz="800">
                <a:solidFill>
                  <a:schemeClr val="lt2"/>
                </a:solidFill>
              </a:defRPr>
            </a:lvl1pPr>
            <a:lvl2pPr indent="-266700" lvl="1" marL="914400">
              <a:lnSpc>
                <a:spcPct val="115000"/>
              </a:lnSpc>
              <a:spcBef>
                <a:spcPts val="700"/>
              </a:spcBef>
              <a:spcAft>
                <a:spcPts val="0"/>
              </a:spcAft>
              <a:buClr>
                <a:schemeClr val="lt2"/>
              </a:buClr>
              <a:buSzPts val="600"/>
              <a:buChar char="○"/>
              <a:defRPr sz="600">
                <a:solidFill>
                  <a:schemeClr val="lt2"/>
                </a:solidFill>
              </a:defRPr>
            </a:lvl2pPr>
            <a:lvl3pPr indent="-266700" lvl="2" marL="1371600">
              <a:lnSpc>
                <a:spcPct val="115000"/>
              </a:lnSpc>
              <a:spcBef>
                <a:spcPts val="700"/>
              </a:spcBef>
              <a:spcAft>
                <a:spcPts val="0"/>
              </a:spcAft>
              <a:buClr>
                <a:schemeClr val="lt2"/>
              </a:buClr>
              <a:buSzPts val="600"/>
              <a:buChar char="■"/>
              <a:defRPr sz="600">
                <a:solidFill>
                  <a:schemeClr val="lt2"/>
                </a:solidFill>
              </a:defRPr>
            </a:lvl3pPr>
            <a:lvl4pPr indent="-266700" lvl="3" marL="1828800">
              <a:lnSpc>
                <a:spcPct val="115000"/>
              </a:lnSpc>
              <a:spcBef>
                <a:spcPts val="700"/>
              </a:spcBef>
              <a:spcAft>
                <a:spcPts val="0"/>
              </a:spcAft>
              <a:buClr>
                <a:schemeClr val="lt2"/>
              </a:buClr>
              <a:buSzPts val="600"/>
              <a:buChar char="●"/>
              <a:defRPr sz="600">
                <a:solidFill>
                  <a:schemeClr val="lt2"/>
                </a:solidFill>
              </a:defRPr>
            </a:lvl4pPr>
            <a:lvl5pPr indent="-266700" lvl="4" marL="2286000">
              <a:lnSpc>
                <a:spcPct val="115000"/>
              </a:lnSpc>
              <a:spcBef>
                <a:spcPts val="700"/>
              </a:spcBef>
              <a:spcAft>
                <a:spcPts val="0"/>
              </a:spcAft>
              <a:buClr>
                <a:schemeClr val="lt2"/>
              </a:buClr>
              <a:buSzPts val="600"/>
              <a:buChar char="○"/>
              <a:defRPr sz="600">
                <a:solidFill>
                  <a:schemeClr val="lt2"/>
                </a:solidFill>
              </a:defRPr>
            </a:lvl5pPr>
            <a:lvl6pPr indent="-266700" lvl="5" marL="2743200">
              <a:lnSpc>
                <a:spcPct val="115000"/>
              </a:lnSpc>
              <a:spcBef>
                <a:spcPts val="700"/>
              </a:spcBef>
              <a:spcAft>
                <a:spcPts val="0"/>
              </a:spcAft>
              <a:buClr>
                <a:schemeClr val="lt2"/>
              </a:buClr>
              <a:buSzPts val="600"/>
              <a:buChar char="■"/>
              <a:defRPr sz="600">
                <a:solidFill>
                  <a:schemeClr val="lt2"/>
                </a:solidFill>
              </a:defRPr>
            </a:lvl6pPr>
            <a:lvl7pPr indent="-266700" lvl="6" marL="3200400">
              <a:lnSpc>
                <a:spcPct val="115000"/>
              </a:lnSpc>
              <a:spcBef>
                <a:spcPts val="700"/>
              </a:spcBef>
              <a:spcAft>
                <a:spcPts val="0"/>
              </a:spcAft>
              <a:buClr>
                <a:schemeClr val="lt2"/>
              </a:buClr>
              <a:buSzPts val="600"/>
              <a:buChar char="●"/>
              <a:defRPr sz="600">
                <a:solidFill>
                  <a:schemeClr val="lt2"/>
                </a:solidFill>
              </a:defRPr>
            </a:lvl7pPr>
            <a:lvl8pPr indent="-266700" lvl="7" marL="3657600">
              <a:lnSpc>
                <a:spcPct val="115000"/>
              </a:lnSpc>
              <a:spcBef>
                <a:spcPts val="700"/>
              </a:spcBef>
              <a:spcAft>
                <a:spcPts val="0"/>
              </a:spcAft>
              <a:buClr>
                <a:schemeClr val="lt2"/>
              </a:buClr>
              <a:buSzPts val="600"/>
              <a:buChar char="○"/>
              <a:defRPr sz="600">
                <a:solidFill>
                  <a:schemeClr val="lt2"/>
                </a:solidFill>
              </a:defRPr>
            </a:lvl8pPr>
            <a:lvl9pPr indent="-266700" lvl="8" marL="4114800">
              <a:lnSpc>
                <a:spcPct val="115000"/>
              </a:lnSpc>
              <a:spcBef>
                <a:spcPts val="700"/>
              </a:spcBef>
              <a:spcAft>
                <a:spcPts val="700"/>
              </a:spcAft>
              <a:buClr>
                <a:schemeClr val="lt2"/>
              </a:buClr>
              <a:buSzPts val="600"/>
              <a:buChar char="■"/>
              <a:defRPr sz="600">
                <a:solidFill>
                  <a:schemeClr val="lt2"/>
                </a:solidFill>
              </a:defRPr>
            </a:lvl9pPr>
          </a:lstStyle>
          <a:p/>
        </p:txBody>
      </p:sp>
      <p:sp>
        <p:nvSpPr>
          <p:cNvPr id="8" name="Google Shape;8;p1"/>
          <p:cNvSpPr txBox="1"/>
          <p:nvPr>
            <p:ph idx="12" type="sldNum"/>
          </p:nvPr>
        </p:nvSpPr>
        <p:spPr>
          <a:xfrm>
            <a:off x="3388983" y="2487049"/>
            <a:ext cx="219600" cy="210000"/>
          </a:xfrm>
          <a:prstGeom prst="rect">
            <a:avLst/>
          </a:prstGeom>
          <a:noFill/>
          <a:ln>
            <a:noFill/>
          </a:ln>
        </p:spPr>
        <p:txBody>
          <a:bodyPr anchorCtr="0" anchor="ctr" bIns="40625" lIns="40625" spcFirstLastPara="1" rIns="40625" wrap="square" tIns="40625">
            <a:noAutofit/>
          </a:bodyPr>
          <a:lstStyle>
            <a:lvl1pPr lvl="0" algn="r">
              <a:buNone/>
              <a:defRPr sz="400">
                <a:solidFill>
                  <a:schemeClr val="lt2"/>
                </a:solidFill>
              </a:defRPr>
            </a:lvl1pPr>
            <a:lvl2pPr lvl="1" algn="r">
              <a:buNone/>
              <a:defRPr sz="400">
                <a:solidFill>
                  <a:schemeClr val="lt2"/>
                </a:solidFill>
              </a:defRPr>
            </a:lvl2pPr>
            <a:lvl3pPr lvl="2" algn="r">
              <a:buNone/>
              <a:defRPr sz="400">
                <a:solidFill>
                  <a:schemeClr val="lt2"/>
                </a:solidFill>
              </a:defRPr>
            </a:lvl3pPr>
            <a:lvl4pPr lvl="3" algn="r">
              <a:buNone/>
              <a:defRPr sz="400">
                <a:solidFill>
                  <a:schemeClr val="lt2"/>
                </a:solidFill>
              </a:defRPr>
            </a:lvl4pPr>
            <a:lvl5pPr lvl="4" algn="r">
              <a:buNone/>
              <a:defRPr sz="400">
                <a:solidFill>
                  <a:schemeClr val="lt2"/>
                </a:solidFill>
              </a:defRPr>
            </a:lvl5pPr>
            <a:lvl6pPr lvl="5" algn="r">
              <a:buNone/>
              <a:defRPr sz="400">
                <a:solidFill>
                  <a:schemeClr val="lt2"/>
                </a:solidFill>
              </a:defRPr>
            </a:lvl6pPr>
            <a:lvl7pPr lvl="6" algn="r">
              <a:buNone/>
              <a:defRPr sz="400">
                <a:solidFill>
                  <a:schemeClr val="lt2"/>
                </a:solidFill>
              </a:defRPr>
            </a:lvl7pPr>
            <a:lvl8pPr lvl="7" algn="r">
              <a:buNone/>
              <a:defRPr sz="400">
                <a:solidFill>
                  <a:schemeClr val="lt2"/>
                </a:solidFill>
              </a:defRPr>
            </a:lvl8pPr>
            <a:lvl9pPr lvl="8" algn="r">
              <a:buNone/>
              <a:defRPr sz="400">
                <a:solidFill>
                  <a:schemeClr val="lt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 Id="rId3" Type="http://schemas.openxmlformats.org/officeDocument/2006/relationships/image" Target="../media/image1.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406400" rtl="0" algn="ctr">
              <a:lnSpc>
                <a:spcPct val="115000"/>
              </a:lnSpc>
              <a:spcBef>
                <a:spcPts val="0"/>
              </a:spcBef>
              <a:spcAft>
                <a:spcPts val="0"/>
              </a:spcAft>
              <a:buNone/>
            </a:pPr>
            <a:r>
              <a:t/>
            </a:r>
            <a:endParaRPr sz="2100">
              <a:solidFill>
                <a:srgbClr val="FFFFFF"/>
              </a:solidFill>
            </a:endParaRPr>
          </a:p>
        </p:txBody>
      </p:sp>
      <p:sp>
        <p:nvSpPr>
          <p:cNvPr id="55" name="Google Shape;55;p13"/>
          <p:cNvSpPr txBox="1"/>
          <p:nvPr>
            <p:ph idx="1" type="body"/>
          </p:nvPr>
        </p:nvSpPr>
        <p:spPr>
          <a:xfrm>
            <a:off x="44750" y="614650"/>
            <a:ext cx="3612600" cy="20430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t/>
            </a:r>
            <a:endParaRPr sz="1800">
              <a:solidFill>
                <a:srgbClr val="FFFFFF"/>
              </a:solidFill>
            </a:endParaRPr>
          </a:p>
        </p:txBody>
      </p:sp>
      <p:pic>
        <p:nvPicPr>
          <p:cNvPr id="56" name="Google Shape;56;p13"/>
          <p:cNvPicPr preferRelativeResize="0"/>
          <p:nvPr/>
        </p:nvPicPr>
        <p:blipFill>
          <a:blip r:embed="rId3">
            <a:alphaModFix/>
          </a:blip>
          <a:stretch>
            <a:fillRect/>
          </a:stretch>
        </p:blipFill>
        <p:spPr>
          <a:xfrm>
            <a:off x="0" y="341986"/>
            <a:ext cx="3657600" cy="2059229"/>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7" name="Shape 107"/>
        <p:cNvGrpSpPr/>
        <p:nvPr/>
      </p:nvGrpSpPr>
      <p:grpSpPr>
        <a:xfrm>
          <a:off x="0" y="0"/>
          <a:ext cx="0" cy="0"/>
          <a:chOff x="0" y="0"/>
          <a:chExt cx="0" cy="0"/>
        </a:xfrm>
      </p:grpSpPr>
      <p:sp>
        <p:nvSpPr>
          <p:cNvPr id="108" name="Google Shape;108;p22"/>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400">
                <a:solidFill>
                  <a:srgbClr val="FFFFFF"/>
                </a:solidFill>
              </a:rPr>
              <a:t>VOW of the Nazarite</a:t>
            </a:r>
            <a:endParaRPr sz="2100">
              <a:solidFill>
                <a:srgbClr val="FFFFFF"/>
              </a:solidFill>
            </a:endParaRPr>
          </a:p>
        </p:txBody>
      </p:sp>
      <p:sp>
        <p:nvSpPr>
          <p:cNvPr id="109" name="Google Shape;109;p22"/>
          <p:cNvSpPr txBox="1"/>
          <p:nvPr>
            <p:ph idx="1" type="body"/>
          </p:nvPr>
        </p:nvSpPr>
        <p:spPr>
          <a:xfrm>
            <a:off x="45000" y="61470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b="1" lang="en" sz="1800">
                <a:solidFill>
                  <a:srgbClr val="FFFFFF"/>
                </a:solidFill>
              </a:rPr>
              <a:t>Hair</a:t>
            </a:r>
            <a:endParaRPr b="1" sz="1200">
              <a:solidFill>
                <a:srgbClr val="FFFFFF"/>
              </a:solidFill>
            </a:endParaRPr>
          </a:p>
          <a:p>
            <a:pPr indent="0" lvl="0" marL="0" rtl="0" algn="l">
              <a:spcBef>
                <a:spcPts val="0"/>
              </a:spcBef>
              <a:spcAft>
                <a:spcPts val="0"/>
              </a:spcAft>
              <a:buNone/>
            </a:pPr>
            <a:r>
              <a:rPr lang="en" sz="1200">
                <a:solidFill>
                  <a:srgbClr val="FFFFFF"/>
                </a:solidFill>
              </a:rPr>
              <a:t>Num 6:5  'All the days of the vow of his separation </a:t>
            </a:r>
            <a:r>
              <a:rPr lang="en" sz="1200">
                <a:solidFill>
                  <a:srgbClr val="FFFF00"/>
                </a:solidFill>
              </a:rPr>
              <a:t>no razor shall come upon his head</a:t>
            </a:r>
            <a:r>
              <a:rPr lang="en" sz="1200">
                <a:solidFill>
                  <a:srgbClr val="FFFFFF"/>
                </a:solidFill>
              </a:rPr>
              <a:t>; until the days are fulfilled for which he separated himself to the LORD, he shall be holy. Then he shall let the locks of the hair of his head grow.</a:t>
            </a:r>
            <a:endParaRPr sz="1200">
              <a:solidFill>
                <a:srgbClr val="FFFFFF"/>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3" name="Shape 113"/>
        <p:cNvGrpSpPr/>
        <p:nvPr/>
      </p:nvGrpSpPr>
      <p:grpSpPr>
        <a:xfrm>
          <a:off x="0" y="0"/>
          <a:ext cx="0" cy="0"/>
          <a:chOff x="0" y="0"/>
          <a:chExt cx="0" cy="0"/>
        </a:xfrm>
      </p:grpSpPr>
      <p:sp>
        <p:nvSpPr>
          <p:cNvPr id="114" name="Google Shape;114;p23"/>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400">
                <a:solidFill>
                  <a:srgbClr val="FFFFFF"/>
                </a:solidFill>
              </a:rPr>
              <a:t>VOW of the Nazarite</a:t>
            </a:r>
            <a:endParaRPr sz="2100">
              <a:solidFill>
                <a:srgbClr val="FFFFFF"/>
              </a:solidFill>
            </a:endParaRPr>
          </a:p>
        </p:txBody>
      </p:sp>
      <p:sp>
        <p:nvSpPr>
          <p:cNvPr id="115" name="Google Shape;115;p23"/>
          <p:cNvSpPr txBox="1"/>
          <p:nvPr>
            <p:ph idx="1" type="body"/>
          </p:nvPr>
        </p:nvSpPr>
        <p:spPr>
          <a:xfrm>
            <a:off x="45000" y="61470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b="1" lang="en" sz="1800">
                <a:solidFill>
                  <a:srgbClr val="FFFFFF"/>
                </a:solidFill>
              </a:rPr>
              <a:t>Dead Body</a:t>
            </a:r>
            <a:endParaRPr b="1" sz="1200">
              <a:solidFill>
                <a:srgbClr val="FFFFFF"/>
              </a:solidFill>
            </a:endParaRPr>
          </a:p>
          <a:p>
            <a:pPr indent="0" lvl="0" marL="0" rtl="0" algn="l">
              <a:spcBef>
                <a:spcPts val="0"/>
              </a:spcBef>
              <a:spcAft>
                <a:spcPts val="0"/>
              </a:spcAft>
              <a:buNone/>
            </a:pPr>
            <a:r>
              <a:rPr lang="en" sz="1200">
                <a:solidFill>
                  <a:srgbClr val="FFFFFF"/>
                </a:solidFill>
              </a:rPr>
              <a:t>Num 6:6  All the days that he separates himself to the LORD </a:t>
            </a:r>
            <a:r>
              <a:rPr lang="en" sz="1200">
                <a:solidFill>
                  <a:srgbClr val="FFFF00"/>
                </a:solidFill>
              </a:rPr>
              <a:t>he shall not go near a dead body</a:t>
            </a:r>
            <a:r>
              <a:rPr lang="en" sz="1200">
                <a:solidFill>
                  <a:srgbClr val="FFFFFF"/>
                </a:solidFill>
              </a:rPr>
              <a:t>.</a:t>
            </a:r>
            <a:endParaRPr b="1" sz="1800">
              <a:solidFill>
                <a:srgbClr val="FFFFFF"/>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9" name="Shape 119"/>
        <p:cNvGrpSpPr/>
        <p:nvPr/>
      </p:nvGrpSpPr>
      <p:grpSpPr>
        <a:xfrm>
          <a:off x="0" y="0"/>
          <a:ext cx="0" cy="0"/>
          <a:chOff x="0" y="0"/>
          <a:chExt cx="0" cy="0"/>
        </a:xfrm>
      </p:grpSpPr>
      <p:sp>
        <p:nvSpPr>
          <p:cNvPr id="120" name="Google Shape;120;p24"/>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100">
                <a:solidFill>
                  <a:srgbClr val="FFFFFF"/>
                </a:solidFill>
              </a:rPr>
              <a:t>Judges 13:6</a:t>
            </a:r>
            <a:endParaRPr sz="2100">
              <a:solidFill>
                <a:srgbClr val="FFFFFF"/>
              </a:solidFill>
            </a:endParaRPr>
          </a:p>
        </p:txBody>
      </p:sp>
      <p:sp>
        <p:nvSpPr>
          <p:cNvPr id="121" name="Google Shape;121;p24"/>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lang="en" sz="1400">
                <a:solidFill>
                  <a:srgbClr val="FFFFFF"/>
                </a:solidFill>
              </a:rPr>
              <a:t>So the woman came and told her husband, saying, "A Man of God came to me, and His countenance was like the countenance of the Angel of God, </a:t>
            </a:r>
            <a:r>
              <a:rPr b="1" lang="en" sz="1400">
                <a:solidFill>
                  <a:srgbClr val="FF00FF"/>
                </a:solidFill>
              </a:rPr>
              <a:t>very </a:t>
            </a:r>
            <a:r>
              <a:rPr b="1" lang="en" sz="1400" u="sng">
                <a:solidFill>
                  <a:srgbClr val="FF00FF"/>
                </a:solidFill>
              </a:rPr>
              <a:t>awesome</a:t>
            </a:r>
            <a:r>
              <a:rPr lang="en" sz="1400">
                <a:solidFill>
                  <a:srgbClr val="FFFFFF"/>
                </a:solidFill>
              </a:rPr>
              <a:t>; </a:t>
            </a:r>
            <a:r>
              <a:rPr lang="en" sz="1400">
                <a:solidFill>
                  <a:srgbClr val="FFFF00"/>
                </a:solidFill>
              </a:rPr>
              <a:t>but I did not ask Him where He was from, and He did not tell me His name</a:t>
            </a:r>
            <a:r>
              <a:rPr lang="en" sz="1400">
                <a:solidFill>
                  <a:srgbClr val="FFFFFF"/>
                </a:solidFill>
              </a:rPr>
              <a:t>. </a:t>
            </a:r>
            <a:endParaRPr sz="1400">
              <a:solidFill>
                <a:srgbClr val="FFFFFF"/>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5" name="Shape 125"/>
        <p:cNvGrpSpPr/>
        <p:nvPr/>
      </p:nvGrpSpPr>
      <p:grpSpPr>
        <a:xfrm>
          <a:off x="0" y="0"/>
          <a:ext cx="0" cy="0"/>
          <a:chOff x="0" y="0"/>
          <a:chExt cx="0" cy="0"/>
        </a:xfrm>
      </p:grpSpPr>
      <p:sp>
        <p:nvSpPr>
          <p:cNvPr id="126" name="Google Shape;126;p25"/>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100">
                <a:solidFill>
                  <a:srgbClr val="FFFFFF"/>
                </a:solidFill>
              </a:rPr>
              <a:t>Judges 13:7</a:t>
            </a:r>
            <a:endParaRPr sz="2100">
              <a:solidFill>
                <a:srgbClr val="FFFFFF"/>
              </a:solidFill>
            </a:endParaRPr>
          </a:p>
        </p:txBody>
      </p:sp>
      <p:sp>
        <p:nvSpPr>
          <p:cNvPr id="127" name="Google Shape;127;p25"/>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lang="en" sz="1400">
                <a:solidFill>
                  <a:srgbClr val="FFFFFF"/>
                </a:solidFill>
              </a:rPr>
              <a:t>And He said </a:t>
            </a:r>
            <a:r>
              <a:rPr lang="en" sz="1400">
                <a:solidFill>
                  <a:srgbClr val="FF00FF"/>
                </a:solidFill>
              </a:rPr>
              <a:t>to me</a:t>
            </a:r>
            <a:r>
              <a:rPr lang="en" sz="1400">
                <a:solidFill>
                  <a:srgbClr val="FFFFFF"/>
                </a:solidFill>
              </a:rPr>
              <a:t>, 'Behold, you shall conceive and bear a son. Now drink no wine or similar drink, nor eat anything unclean, for the child shall be a Nazirite to God </a:t>
            </a:r>
            <a:r>
              <a:rPr lang="en" sz="1400">
                <a:solidFill>
                  <a:srgbClr val="FFFF00"/>
                </a:solidFill>
              </a:rPr>
              <a:t>from the womb to the day of his death</a:t>
            </a:r>
            <a:r>
              <a:rPr lang="en" sz="1400">
                <a:solidFill>
                  <a:srgbClr val="FFFFFF"/>
                </a:solidFill>
              </a:rPr>
              <a:t>.' "</a:t>
            </a:r>
            <a:r>
              <a:rPr lang="en" sz="1400">
                <a:solidFill>
                  <a:srgbClr val="FFFFFF"/>
                </a:solidFill>
              </a:rPr>
              <a:t> </a:t>
            </a:r>
            <a:endParaRPr sz="1400">
              <a:solidFill>
                <a:srgbClr val="FFFFFF"/>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1" name="Shape 131"/>
        <p:cNvGrpSpPr/>
        <p:nvPr/>
      </p:nvGrpSpPr>
      <p:grpSpPr>
        <a:xfrm>
          <a:off x="0" y="0"/>
          <a:ext cx="0" cy="0"/>
          <a:chOff x="0" y="0"/>
          <a:chExt cx="0" cy="0"/>
        </a:xfrm>
      </p:grpSpPr>
      <p:sp>
        <p:nvSpPr>
          <p:cNvPr id="132" name="Google Shape;132;p26"/>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100">
                <a:solidFill>
                  <a:srgbClr val="FFFFFF"/>
                </a:solidFill>
              </a:rPr>
              <a:t>Judges 13:8</a:t>
            </a:r>
            <a:endParaRPr sz="2100">
              <a:solidFill>
                <a:srgbClr val="FFFFFF"/>
              </a:solidFill>
            </a:endParaRPr>
          </a:p>
        </p:txBody>
      </p:sp>
      <p:sp>
        <p:nvSpPr>
          <p:cNvPr id="133" name="Google Shape;133;p26"/>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lang="en" sz="1400">
                <a:solidFill>
                  <a:srgbClr val="FFFFFF"/>
                </a:solidFill>
              </a:rPr>
              <a:t>Then Manoah prayed to the LORD, and said, "O my Lord, please let the Man of God whom You sent come to us again </a:t>
            </a:r>
            <a:r>
              <a:rPr lang="en" sz="1400">
                <a:solidFill>
                  <a:srgbClr val="FFFF00"/>
                </a:solidFill>
              </a:rPr>
              <a:t>and teach us what we shall do for the child who will be born</a:t>
            </a:r>
            <a:r>
              <a:rPr lang="en" sz="1400">
                <a:solidFill>
                  <a:srgbClr val="FFFFFF"/>
                </a:solidFill>
              </a:rPr>
              <a:t>."</a:t>
            </a:r>
            <a:r>
              <a:rPr lang="en" sz="1400">
                <a:solidFill>
                  <a:srgbClr val="FFFFFF"/>
                </a:solidFill>
              </a:rPr>
              <a:t> </a:t>
            </a:r>
            <a:endParaRPr sz="1400">
              <a:solidFill>
                <a:srgbClr val="FFFFFF"/>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7" name="Shape 137"/>
        <p:cNvGrpSpPr/>
        <p:nvPr/>
      </p:nvGrpSpPr>
      <p:grpSpPr>
        <a:xfrm>
          <a:off x="0" y="0"/>
          <a:ext cx="0" cy="0"/>
          <a:chOff x="0" y="0"/>
          <a:chExt cx="0" cy="0"/>
        </a:xfrm>
      </p:grpSpPr>
      <p:sp>
        <p:nvSpPr>
          <p:cNvPr id="138" name="Google Shape;138;p27"/>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100">
                <a:solidFill>
                  <a:srgbClr val="FFFFFF"/>
                </a:solidFill>
              </a:rPr>
              <a:t>Judges 13:13-14</a:t>
            </a:r>
            <a:endParaRPr sz="2100">
              <a:solidFill>
                <a:srgbClr val="FFFFFF"/>
              </a:solidFill>
            </a:endParaRPr>
          </a:p>
        </p:txBody>
      </p:sp>
      <p:sp>
        <p:nvSpPr>
          <p:cNvPr id="139" name="Google Shape;139;p27"/>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lang="en" sz="1400">
                <a:solidFill>
                  <a:srgbClr val="FFFFFF"/>
                </a:solidFill>
              </a:rPr>
              <a:t>So the Angel of the LORD said to Manoah, "Of all that I said to the woman </a:t>
            </a:r>
            <a:r>
              <a:rPr lang="en" sz="1400">
                <a:solidFill>
                  <a:srgbClr val="FFFF00"/>
                </a:solidFill>
              </a:rPr>
              <a:t>let her be careful</a:t>
            </a:r>
            <a:r>
              <a:rPr lang="en" sz="1400">
                <a:solidFill>
                  <a:srgbClr val="FFFFFF"/>
                </a:solidFill>
              </a:rPr>
              <a:t>. </a:t>
            </a:r>
            <a:endParaRPr sz="1400">
              <a:solidFill>
                <a:srgbClr val="FFFFFF"/>
              </a:solidFill>
            </a:endParaRPr>
          </a:p>
          <a:p>
            <a:pPr indent="0" lvl="0" marL="0" rtl="0" algn="l">
              <a:spcBef>
                <a:spcPts val="0"/>
              </a:spcBef>
              <a:spcAft>
                <a:spcPts val="0"/>
              </a:spcAft>
              <a:buNone/>
            </a:pPr>
            <a:r>
              <a:rPr lang="en" sz="1400">
                <a:solidFill>
                  <a:srgbClr val="FFFFFF"/>
                </a:solidFill>
              </a:rPr>
              <a:t>Jdg 13:14  She may not eat anything that comes from the vine, nor may she drink wine or similar drink, nor eat anything unclean. </a:t>
            </a:r>
            <a:r>
              <a:rPr lang="en" sz="1400">
                <a:solidFill>
                  <a:srgbClr val="FFFF00"/>
                </a:solidFill>
              </a:rPr>
              <a:t>All that I commanded her let her observe</a:t>
            </a:r>
            <a:r>
              <a:rPr lang="en" sz="1400">
                <a:solidFill>
                  <a:srgbClr val="FFFFFF"/>
                </a:solidFill>
              </a:rPr>
              <a:t>."</a:t>
            </a:r>
            <a:endParaRPr sz="1400">
              <a:solidFill>
                <a:srgbClr val="FFFFFF"/>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3" name="Shape 143"/>
        <p:cNvGrpSpPr/>
        <p:nvPr/>
      </p:nvGrpSpPr>
      <p:grpSpPr>
        <a:xfrm>
          <a:off x="0" y="0"/>
          <a:ext cx="0" cy="0"/>
          <a:chOff x="0" y="0"/>
          <a:chExt cx="0" cy="0"/>
        </a:xfrm>
      </p:grpSpPr>
      <p:sp>
        <p:nvSpPr>
          <p:cNvPr id="144" name="Google Shape;144;p28"/>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100">
                <a:solidFill>
                  <a:srgbClr val="FFFFFF"/>
                </a:solidFill>
              </a:rPr>
              <a:t>Judges 13:17-18</a:t>
            </a:r>
            <a:endParaRPr sz="2100">
              <a:solidFill>
                <a:srgbClr val="FFFFFF"/>
              </a:solidFill>
            </a:endParaRPr>
          </a:p>
        </p:txBody>
      </p:sp>
      <p:sp>
        <p:nvSpPr>
          <p:cNvPr id="145" name="Google Shape;145;p28"/>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lang="en" sz="1400">
                <a:solidFill>
                  <a:srgbClr val="FFFFFF"/>
                </a:solidFill>
              </a:rPr>
              <a:t>Then Manoah said to the Angel of the LORD, "What is Your name, that when Your words come to pass we may honor You?" </a:t>
            </a:r>
            <a:endParaRPr sz="1400">
              <a:solidFill>
                <a:srgbClr val="FFFFFF"/>
              </a:solidFill>
            </a:endParaRPr>
          </a:p>
          <a:p>
            <a:pPr indent="0" lvl="0" marL="0" rtl="0" algn="l">
              <a:spcBef>
                <a:spcPts val="0"/>
              </a:spcBef>
              <a:spcAft>
                <a:spcPts val="0"/>
              </a:spcAft>
              <a:buNone/>
            </a:pPr>
            <a:r>
              <a:rPr lang="en" sz="1400">
                <a:solidFill>
                  <a:srgbClr val="FFFFFF"/>
                </a:solidFill>
              </a:rPr>
              <a:t>Jdg 13:18  And the Angel of the LORD said to him, "</a:t>
            </a:r>
            <a:r>
              <a:rPr lang="en" sz="1400">
                <a:solidFill>
                  <a:srgbClr val="FFFF00"/>
                </a:solidFill>
              </a:rPr>
              <a:t>Why do you ask My name, seeing it is wonderful</a:t>
            </a:r>
            <a:r>
              <a:rPr lang="en" sz="1400">
                <a:solidFill>
                  <a:srgbClr val="FFFFFF"/>
                </a:solidFill>
              </a:rPr>
              <a:t>?"</a:t>
            </a:r>
            <a:endParaRPr sz="1400">
              <a:solidFill>
                <a:srgbClr val="FFFFFF"/>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9" name="Shape 149"/>
        <p:cNvGrpSpPr/>
        <p:nvPr/>
      </p:nvGrpSpPr>
      <p:grpSpPr>
        <a:xfrm>
          <a:off x="0" y="0"/>
          <a:ext cx="0" cy="0"/>
          <a:chOff x="0" y="0"/>
          <a:chExt cx="0" cy="0"/>
        </a:xfrm>
      </p:grpSpPr>
      <p:sp>
        <p:nvSpPr>
          <p:cNvPr id="150" name="Google Shape;150;p29"/>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100">
                <a:solidFill>
                  <a:srgbClr val="FFFFFF"/>
                </a:solidFill>
              </a:rPr>
              <a:t>Judges 13:17-18</a:t>
            </a:r>
            <a:endParaRPr sz="2100">
              <a:solidFill>
                <a:srgbClr val="FFFFFF"/>
              </a:solidFill>
            </a:endParaRPr>
          </a:p>
        </p:txBody>
      </p:sp>
      <p:sp>
        <p:nvSpPr>
          <p:cNvPr id="151" name="Google Shape;151;p29"/>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lang="en" sz="1400">
                <a:solidFill>
                  <a:srgbClr val="FFFFFF"/>
                </a:solidFill>
              </a:rPr>
              <a:t>Then Manoah said to the Angel of the LORD, "What is Your name, that when Your words come to pass we may honor You?" </a:t>
            </a:r>
            <a:endParaRPr sz="1400">
              <a:solidFill>
                <a:srgbClr val="FFFFFF"/>
              </a:solidFill>
            </a:endParaRPr>
          </a:p>
          <a:p>
            <a:pPr indent="0" lvl="0" marL="0" rtl="0" algn="l">
              <a:spcBef>
                <a:spcPts val="0"/>
              </a:spcBef>
              <a:spcAft>
                <a:spcPts val="0"/>
              </a:spcAft>
              <a:buNone/>
            </a:pPr>
            <a:r>
              <a:rPr lang="en" sz="1400">
                <a:solidFill>
                  <a:srgbClr val="FFFFFF"/>
                </a:solidFill>
              </a:rPr>
              <a:t>Jdg 13:18  And the Angel of the LORD said to him, "</a:t>
            </a:r>
            <a:r>
              <a:rPr lang="en" sz="1400">
                <a:solidFill>
                  <a:srgbClr val="FFFF00"/>
                </a:solidFill>
              </a:rPr>
              <a:t>Why do you ask My name, seeing it is wonderful</a:t>
            </a:r>
            <a:r>
              <a:rPr lang="en" sz="1400">
                <a:solidFill>
                  <a:srgbClr val="FFFFFF"/>
                </a:solidFill>
              </a:rPr>
              <a:t>?"</a:t>
            </a:r>
            <a:endParaRPr sz="1400">
              <a:solidFill>
                <a:srgbClr val="FFFFFF"/>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5" name="Shape 155"/>
        <p:cNvGrpSpPr/>
        <p:nvPr/>
      </p:nvGrpSpPr>
      <p:grpSpPr>
        <a:xfrm>
          <a:off x="0" y="0"/>
          <a:ext cx="0" cy="0"/>
          <a:chOff x="0" y="0"/>
          <a:chExt cx="0" cy="0"/>
        </a:xfrm>
      </p:grpSpPr>
      <p:sp>
        <p:nvSpPr>
          <p:cNvPr id="156" name="Google Shape;156;p30"/>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100">
                <a:solidFill>
                  <a:srgbClr val="FFFFFF"/>
                </a:solidFill>
              </a:rPr>
              <a:t>Judges 13:17-18</a:t>
            </a:r>
            <a:endParaRPr sz="2100">
              <a:solidFill>
                <a:srgbClr val="FFFFFF"/>
              </a:solidFill>
            </a:endParaRPr>
          </a:p>
        </p:txBody>
      </p:sp>
      <p:sp>
        <p:nvSpPr>
          <p:cNvPr id="157" name="Google Shape;157;p30"/>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lang="en" sz="1200">
                <a:solidFill>
                  <a:srgbClr val="FFFFFF"/>
                </a:solidFill>
              </a:rPr>
              <a:t>And Manoah said to his wife, "</a:t>
            </a:r>
            <a:r>
              <a:rPr lang="en" sz="1200">
                <a:solidFill>
                  <a:srgbClr val="FF9900"/>
                </a:solidFill>
              </a:rPr>
              <a:t>We shall surely die, because we have seen </a:t>
            </a:r>
            <a:r>
              <a:rPr lang="en" sz="1200">
                <a:solidFill>
                  <a:srgbClr val="FF9900"/>
                </a:solidFill>
              </a:rPr>
              <a:t>God</a:t>
            </a:r>
            <a:r>
              <a:rPr lang="en" sz="1200">
                <a:solidFill>
                  <a:srgbClr val="FFFFFF"/>
                </a:solidFill>
              </a:rPr>
              <a:t>!" </a:t>
            </a:r>
            <a:endParaRPr sz="1200">
              <a:solidFill>
                <a:srgbClr val="FFFFFF"/>
              </a:solidFill>
            </a:endParaRPr>
          </a:p>
          <a:p>
            <a:pPr indent="0" lvl="0" marL="0" rtl="0" algn="l">
              <a:spcBef>
                <a:spcPts val="0"/>
              </a:spcBef>
              <a:spcAft>
                <a:spcPts val="0"/>
              </a:spcAft>
              <a:buNone/>
            </a:pPr>
            <a:r>
              <a:t/>
            </a:r>
            <a:endParaRPr sz="1200">
              <a:solidFill>
                <a:srgbClr val="FFFFFF"/>
              </a:solidFill>
            </a:endParaRPr>
          </a:p>
          <a:p>
            <a:pPr indent="0" lvl="0" marL="0" rtl="0" algn="l">
              <a:spcBef>
                <a:spcPts val="0"/>
              </a:spcBef>
              <a:spcAft>
                <a:spcPts val="0"/>
              </a:spcAft>
              <a:buNone/>
            </a:pPr>
            <a:r>
              <a:rPr lang="en" sz="1200">
                <a:solidFill>
                  <a:srgbClr val="FFFFFF"/>
                </a:solidFill>
              </a:rPr>
              <a:t>But his wife said to him, "If the LORD had desired to kill us, He would not have accepted a burnt offering and a grain offering from our hands, nor would He have shown us all these things, nor would He have told us such things as these at this time."</a:t>
            </a:r>
            <a:endParaRPr sz="1200">
              <a:solidFill>
                <a:srgbClr val="FFFFFF"/>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1" name="Shape 161"/>
        <p:cNvGrpSpPr/>
        <p:nvPr/>
      </p:nvGrpSpPr>
      <p:grpSpPr>
        <a:xfrm>
          <a:off x="0" y="0"/>
          <a:ext cx="0" cy="0"/>
          <a:chOff x="0" y="0"/>
          <a:chExt cx="0" cy="0"/>
        </a:xfrm>
      </p:grpSpPr>
      <p:sp>
        <p:nvSpPr>
          <p:cNvPr id="162" name="Google Shape;162;p31"/>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100">
                <a:solidFill>
                  <a:srgbClr val="FFFFFF"/>
                </a:solidFill>
              </a:rPr>
              <a:t>Judges 14:1-2</a:t>
            </a:r>
            <a:endParaRPr sz="2100">
              <a:solidFill>
                <a:srgbClr val="FFFFFF"/>
              </a:solidFill>
            </a:endParaRPr>
          </a:p>
        </p:txBody>
      </p:sp>
      <p:sp>
        <p:nvSpPr>
          <p:cNvPr id="163" name="Google Shape;163;p31"/>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lang="en" sz="1400">
                <a:solidFill>
                  <a:srgbClr val="FFFFFF"/>
                </a:solidFill>
              </a:rPr>
              <a:t>Now Samson went down to Timnah, and saw a woman in Timnah of the daughters of the Philistines. </a:t>
            </a:r>
            <a:endParaRPr sz="1400">
              <a:solidFill>
                <a:srgbClr val="FFFFFF"/>
              </a:solidFill>
            </a:endParaRPr>
          </a:p>
          <a:p>
            <a:pPr indent="0" lvl="0" marL="0" rtl="0" algn="l">
              <a:spcBef>
                <a:spcPts val="0"/>
              </a:spcBef>
              <a:spcAft>
                <a:spcPts val="0"/>
              </a:spcAft>
              <a:buNone/>
            </a:pPr>
            <a:r>
              <a:t/>
            </a:r>
            <a:endParaRPr sz="1400">
              <a:solidFill>
                <a:srgbClr val="FFFFFF"/>
              </a:solidFill>
            </a:endParaRPr>
          </a:p>
          <a:p>
            <a:pPr indent="0" lvl="0" marL="0" rtl="0" algn="l">
              <a:spcBef>
                <a:spcPts val="0"/>
              </a:spcBef>
              <a:spcAft>
                <a:spcPts val="0"/>
              </a:spcAft>
              <a:buNone/>
            </a:pPr>
            <a:r>
              <a:rPr lang="en" sz="1400">
                <a:solidFill>
                  <a:srgbClr val="FFFFFF"/>
                </a:solidFill>
              </a:rPr>
              <a:t>So he went up and </a:t>
            </a:r>
            <a:r>
              <a:rPr lang="en" sz="1400">
                <a:solidFill>
                  <a:srgbClr val="FF0000"/>
                </a:solidFill>
              </a:rPr>
              <a:t>told</a:t>
            </a:r>
            <a:r>
              <a:rPr lang="en" sz="1400">
                <a:solidFill>
                  <a:srgbClr val="FFFFFF"/>
                </a:solidFill>
              </a:rPr>
              <a:t> his father and mother, saying, "I have seen a woman in Timnah of the daughters of the </a:t>
            </a:r>
            <a:r>
              <a:rPr lang="en" sz="1400">
                <a:solidFill>
                  <a:srgbClr val="FF0000"/>
                </a:solidFill>
              </a:rPr>
              <a:t>Philistines</a:t>
            </a:r>
            <a:r>
              <a:rPr lang="en" sz="1400">
                <a:solidFill>
                  <a:srgbClr val="FFFFFF"/>
                </a:solidFill>
              </a:rPr>
              <a:t>; </a:t>
            </a:r>
            <a:r>
              <a:rPr lang="en" sz="1400">
                <a:solidFill>
                  <a:srgbClr val="FF0000"/>
                </a:solidFill>
              </a:rPr>
              <a:t>now therefore, get her for me as a wife</a:t>
            </a:r>
            <a:r>
              <a:rPr lang="en" sz="1400">
                <a:solidFill>
                  <a:srgbClr val="FFFFFF"/>
                </a:solidFill>
              </a:rPr>
              <a:t>."</a:t>
            </a:r>
            <a:endParaRPr sz="1200">
              <a:solidFill>
                <a:srgbClr val="FFFFFF"/>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0" name="Shape 60"/>
        <p:cNvGrpSpPr/>
        <p:nvPr/>
      </p:nvGrpSpPr>
      <p:grpSpPr>
        <a:xfrm>
          <a:off x="0" y="0"/>
          <a:ext cx="0" cy="0"/>
          <a:chOff x="0" y="0"/>
          <a:chExt cx="0" cy="0"/>
        </a:xfrm>
      </p:grpSpPr>
      <p:sp>
        <p:nvSpPr>
          <p:cNvPr id="61" name="Google Shape;61;p14"/>
          <p:cNvSpPr txBox="1"/>
          <p:nvPr>
            <p:ph type="ctrTitle"/>
          </p:nvPr>
        </p:nvSpPr>
        <p:spPr>
          <a:xfrm>
            <a:off x="124680" y="67653"/>
            <a:ext cx="3408300" cy="576300"/>
          </a:xfrm>
          <a:prstGeom prst="rect">
            <a:avLst/>
          </a:prstGeom>
        </p:spPr>
        <p:txBody>
          <a:bodyPr anchorCtr="0" anchor="b" bIns="40625" lIns="40625" spcFirstLastPara="1" rIns="40625" wrap="square" tIns="40625">
            <a:noAutofit/>
          </a:bodyPr>
          <a:lstStyle/>
          <a:p>
            <a:pPr indent="0" lvl="0" marL="0" rtl="0" algn="ctr">
              <a:spcBef>
                <a:spcPts val="0"/>
              </a:spcBef>
              <a:spcAft>
                <a:spcPts val="0"/>
              </a:spcAft>
              <a:buNone/>
            </a:pPr>
            <a:r>
              <a:rPr lang="en" sz="3200"/>
              <a:t>JUDGES 12-14</a:t>
            </a:r>
            <a:endParaRPr sz="1100"/>
          </a:p>
        </p:txBody>
      </p:sp>
      <p:sp>
        <p:nvSpPr>
          <p:cNvPr id="62" name="Google Shape;62;p14"/>
          <p:cNvSpPr txBox="1"/>
          <p:nvPr/>
        </p:nvSpPr>
        <p:spPr>
          <a:xfrm>
            <a:off x="42900" y="600053"/>
            <a:ext cx="3575400" cy="2067600"/>
          </a:xfrm>
          <a:prstGeom prst="rect">
            <a:avLst/>
          </a:prstGeom>
          <a:noFill/>
          <a:ln>
            <a:noFill/>
          </a:ln>
        </p:spPr>
        <p:txBody>
          <a:bodyPr anchorCtr="0" anchor="ctr" bIns="40625" lIns="40625" spcFirstLastPara="1" rIns="40625" wrap="square" tIns="40625">
            <a:noAutofit/>
          </a:bodyPr>
          <a:lstStyle/>
          <a:p>
            <a:pPr indent="0" lvl="0" marL="0" rtl="0" algn="ctr">
              <a:spcBef>
                <a:spcPts val="0"/>
              </a:spcBef>
              <a:spcAft>
                <a:spcPts val="0"/>
              </a:spcAft>
              <a:buClr>
                <a:srgbClr val="000000"/>
              </a:buClr>
              <a:buSzPts val="500"/>
              <a:buFont typeface="Arial"/>
              <a:buNone/>
            </a:pPr>
            <a:r>
              <a:rPr lang="en" sz="4800">
                <a:solidFill>
                  <a:schemeClr val="dk1"/>
                </a:solidFill>
              </a:rPr>
              <a:t>Samson</a:t>
            </a:r>
            <a:endParaRPr sz="48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7" name="Shape 167"/>
        <p:cNvGrpSpPr/>
        <p:nvPr/>
      </p:nvGrpSpPr>
      <p:grpSpPr>
        <a:xfrm>
          <a:off x="0" y="0"/>
          <a:ext cx="0" cy="0"/>
          <a:chOff x="0" y="0"/>
          <a:chExt cx="0" cy="0"/>
        </a:xfrm>
      </p:grpSpPr>
      <p:sp>
        <p:nvSpPr>
          <p:cNvPr id="168" name="Google Shape;168;p32"/>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100">
                <a:solidFill>
                  <a:srgbClr val="FFFFFF"/>
                </a:solidFill>
              </a:rPr>
              <a:t>Judges 14:3</a:t>
            </a:r>
            <a:endParaRPr sz="2100">
              <a:solidFill>
                <a:srgbClr val="FFFFFF"/>
              </a:solidFill>
            </a:endParaRPr>
          </a:p>
        </p:txBody>
      </p:sp>
      <p:sp>
        <p:nvSpPr>
          <p:cNvPr id="169" name="Google Shape;169;p32"/>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lang="en" sz="1400">
                <a:solidFill>
                  <a:srgbClr val="FFFFFF"/>
                </a:solidFill>
              </a:rPr>
              <a:t> Then his father and mother said to him, "</a:t>
            </a:r>
            <a:r>
              <a:rPr lang="en" sz="1400">
                <a:solidFill>
                  <a:srgbClr val="FFFF00"/>
                </a:solidFill>
              </a:rPr>
              <a:t>Is there no woman among the daughters of your brethren, or among all my people, that you must go and get a wife from the uncircumcised Philistines</a:t>
            </a:r>
            <a:r>
              <a:rPr lang="en" sz="1400">
                <a:solidFill>
                  <a:srgbClr val="FFFFFF"/>
                </a:solidFill>
              </a:rPr>
              <a:t>?" And Samson said to his father, "</a:t>
            </a:r>
            <a:r>
              <a:rPr lang="en" sz="1400">
                <a:solidFill>
                  <a:srgbClr val="FF0000"/>
                </a:solidFill>
              </a:rPr>
              <a:t>Get her for me, for she pleases me well</a:t>
            </a:r>
            <a:r>
              <a:rPr lang="en" sz="1400">
                <a:solidFill>
                  <a:srgbClr val="FFFFFF"/>
                </a:solidFill>
              </a:rPr>
              <a:t>."</a:t>
            </a:r>
            <a:endParaRPr sz="1400">
              <a:solidFill>
                <a:srgbClr val="FFFFFF"/>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3" name="Shape 173"/>
        <p:cNvGrpSpPr/>
        <p:nvPr/>
      </p:nvGrpSpPr>
      <p:grpSpPr>
        <a:xfrm>
          <a:off x="0" y="0"/>
          <a:ext cx="0" cy="0"/>
          <a:chOff x="0" y="0"/>
          <a:chExt cx="0" cy="0"/>
        </a:xfrm>
      </p:grpSpPr>
      <p:sp>
        <p:nvSpPr>
          <p:cNvPr id="174" name="Google Shape;174;p33"/>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100">
                <a:solidFill>
                  <a:srgbClr val="FFFFFF"/>
                </a:solidFill>
              </a:rPr>
              <a:t>Judges 14:5-6</a:t>
            </a:r>
            <a:endParaRPr sz="2100">
              <a:solidFill>
                <a:srgbClr val="FFFFFF"/>
              </a:solidFill>
            </a:endParaRPr>
          </a:p>
        </p:txBody>
      </p:sp>
      <p:sp>
        <p:nvSpPr>
          <p:cNvPr id="175" name="Google Shape;175;p33"/>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lang="en" sz="1200">
                <a:solidFill>
                  <a:srgbClr val="FFFFFF"/>
                </a:solidFill>
              </a:rPr>
              <a:t>So Samson went down to Timnah with his father and mother, and came to the vineyards of Timnah. Now to his surprise, a young lion came roaring against him. </a:t>
            </a:r>
            <a:endParaRPr sz="1200">
              <a:solidFill>
                <a:srgbClr val="FFFFFF"/>
              </a:solidFill>
            </a:endParaRPr>
          </a:p>
          <a:p>
            <a:pPr indent="0" lvl="0" marL="0" rtl="0" algn="l">
              <a:spcBef>
                <a:spcPts val="0"/>
              </a:spcBef>
              <a:spcAft>
                <a:spcPts val="0"/>
              </a:spcAft>
              <a:buNone/>
            </a:pPr>
            <a:r>
              <a:t/>
            </a:r>
            <a:endParaRPr sz="1200">
              <a:solidFill>
                <a:srgbClr val="FFFFFF"/>
              </a:solidFill>
            </a:endParaRPr>
          </a:p>
          <a:p>
            <a:pPr indent="0" lvl="0" marL="0" rtl="0" algn="l">
              <a:spcBef>
                <a:spcPts val="0"/>
              </a:spcBef>
              <a:spcAft>
                <a:spcPts val="0"/>
              </a:spcAft>
              <a:buNone/>
            </a:pPr>
            <a:r>
              <a:rPr lang="en" sz="1200">
                <a:solidFill>
                  <a:srgbClr val="FFFFFF"/>
                </a:solidFill>
              </a:rPr>
              <a:t>And </a:t>
            </a:r>
            <a:r>
              <a:rPr lang="en" sz="1200">
                <a:solidFill>
                  <a:srgbClr val="00FF00"/>
                </a:solidFill>
              </a:rPr>
              <a:t>the Spirit of the LORD came mightily upon him</a:t>
            </a:r>
            <a:r>
              <a:rPr lang="en" sz="1200">
                <a:solidFill>
                  <a:srgbClr val="FFFFFF"/>
                </a:solidFill>
              </a:rPr>
              <a:t>, and he tore the lion apart as one would have torn apart a young goat, though he had nothing in his hand. But he did not tell his father or his mother what he had done.</a:t>
            </a:r>
            <a:endParaRPr sz="1200">
              <a:solidFill>
                <a:srgbClr val="FFFFFF"/>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9" name="Shape 179"/>
        <p:cNvGrpSpPr/>
        <p:nvPr/>
      </p:nvGrpSpPr>
      <p:grpSpPr>
        <a:xfrm>
          <a:off x="0" y="0"/>
          <a:ext cx="0" cy="0"/>
          <a:chOff x="0" y="0"/>
          <a:chExt cx="0" cy="0"/>
        </a:xfrm>
      </p:grpSpPr>
      <p:sp>
        <p:nvSpPr>
          <p:cNvPr id="180" name="Google Shape;180;p34"/>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t/>
            </a:r>
            <a:endParaRPr sz="2100">
              <a:solidFill>
                <a:srgbClr val="FFFFFF"/>
              </a:solidFill>
            </a:endParaRPr>
          </a:p>
        </p:txBody>
      </p:sp>
      <p:sp>
        <p:nvSpPr>
          <p:cNvPr id="181" name="Google Shape;181;p34"/>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lang="en" sz="1200">
                <a:solidFill>
                  <a:srgbClr val="FFFFFF"/>
                </a:solidFill>
              </a:rPr>
              <a:t>Samson did this after he was remarkably filled with the Holy Spirit. This shows that an outpouring of the Holy Spirit does not automatically make you godlier. It gives you the resources to be godlier, but it doesn’t “do it to you.” A person can be wonderfully gifted by the Holy Spirit and yet very spiritually immature. </a:t>
            </a:r>
            <a:endParaRPr sz="1200">
              <a:solidFill>
                <a:srgbClr val="FFFFFF"/>
              </a:solidFill>
            </a:endParaRPr>
          </a:p>
          <a:p>
            <a:pPr indent="0" lvl="0" marL="0" rtl="0" algn="ctr">
              <a:spcBef>
                <a:spcPts val="0"/>
              </a:spcBef>
              <a:spcAft>
                <a:spcPts val="0"/>
              </a:spcAft>
              <a:buNone/>
            </a:pPr>
            <a:r>
              <a:rPr lang="en" sz="1200">
                <a:solidFill>
                  <a:srgbClr val="FFFFFF"/>
                </a:solidFill>
              </a:rPr>
              <a:t>-David Guzik</a:t>
            </a:r>
            <a:endParaRPr sz="1200">
              <a:solidFill>
                <a:srgbClr val="FFFFFF"/>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5" name="Shape 185"/>
        <p:cNvGrpSpPr/>
        <p:nvPr/>
      </p:nvGrpSpPr>
      <p:grpSpPr>
        <a:xfrm>
          <a:off x="0" y="0"/>
          <a:ext cx="0" cy="0"/>
          <a:chOff x="0" y="0"/>
          <a:chExt cx="0" cy="0"/>
        </a:xfrm>
      </p:grpSpPr>
      <p:sp>
        <p:nvSpPr>
          <p:cNvPr id="186" name="Google Shape;186;p35"/>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100">
                <a:solidFill>
                  <a:srgbClr val="FFFFFF"/>
                </a:solidFill>
              </a:rPr>
              <a:t>Judges 14:7</a:t>
            </a:r>
            <a:endParaRPr sz="2100">
              <a:solidFill>
                <a:srgbClr val="FFFFFF"/>
              </a:solidFill>
            </a:endParaRPr>
          </a:p>
        </p:txBody>
      </p:sp>
      <p:sp>
        <p:nvSpPr>
          <p:cNvPr id="187" name="Google Shape;187;p35"/>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lang="en" sz="1400">
                <a:solidFill>
                  <a:srgbClr val="FFFFFF"/>
                </a:solidFill>
              </a:rPr>
              <a:t>Then he went down and talked with the woman; and </a:t>
            </a:r>
            <a:r>
              <a:rPr lang="en" sz="1400">
                <a:solidFill>
                  <a:srgbClr val="FFFF00"/>
                </a:solidFill>
              </a:rPr>
              <a:t>she pleased Samson well</a:t>
            </a:r>
            <a:r>
              <a:rPr lang="en" sz="1400">
                <a:solidFill>
                  <a:srgbClr val="FFFFFF"/>
                </a:solidFill>
              </a:rPr>
              <a:t>.</a:t>
            </a:r>
            <a:endParaRPr sz="1200">
              <a:solidFill>
                <a:srgbClr val="FFFFFF"/>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1" name="Shape 191"/>
        <p:cNvGrpSpPr/>
        <p:nvPr/>
      </p:nvGrpSpPr>
      <p:grpSpPr>
        <a:xfrm>
          <a:off x="0" y="0"/>
          <a:ext cx="0" cy="0"/>
          <a:chOff x="0" y="0"/>
          <a:chExt cx="0" cy="0"/>
        </a:xfrm>
      </p:grpSpPr>
      <p:sp>
        <p:nvSpPr>
          <p:cNvPr id="192" name="Google Shape;192;p36"/>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100">
                <a:solidFill>
                  <a:srgbClr val="FFFFFF"/>
                </a:solidFill>
              </a:rPr>
              <a:t>Judges 14:8-9</a:t>
            </a:r>
            <a:endParaRPr sz="2100">
              <a:solidFill>
                <a:srgbClr val="FFFFFF"/>
              </a:solidFill>
            </a:endParaRPr>
          </a:p>
        </p:txBody>
      </p:sp>
      <p:sp>
        <p:nvSpPr>
          <p:cNvPr id="193" name="Google Shape;193;p36"/>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lang="en" sz="1200">
                <a:solidFill>
                  <a:srgbClr val="FFFFFF"/>
                </a:solidFill>
              </a:rPr>
              <a:t>After some time, when he returned to get her, he turned aside to see the carcass of the lion. And behold, a swarm of bees and honey were in the carcass of the lion. </a:t>
            </a:r>
            <a:endParaRPr sz="1200">
              <a:solidFill>
                <a:srgbClr val="FFFFFF"/>
              </a:solidFill>
            </a:endParaRPr>
          </a:p>
          <a:p>
            <a:pPr indent="0" lvl="0" marL="0" rtl="0" algn="l">
              <a:spcBef>
                <a:spcPts val="0"/>
              </a:spcBef>
              <a:spcAft>
                <a:spcPts val="0"/>
              </a:spcAft>
              <a:buNone/>
            </a:pPr>
            <a:r>
              <a:t/>
            </a:r>
            <a:endParaRPr sz="1200">
              <a:solidFill>
                <a:srgbClr val="FFFFFF"/>
              </a:solidFill>
            </a:endParaRPr>
          </a:p>
          <a:p>
            <a:pPr indent="0" lvl="0" marL="0" rtl="0" algn="l">
              <a:spcBef>
                <a:spcPts val="0"/>
              </a:spcBef>
              <a:spcAft>
                <a:spcPts val="0"/>
              </a:spcAft>
              <a:buNone/>
            </a:pPr>
            <a:r>
              <a:rPr lang="en" sz="1200">
                <a:solidFill>
                  <a:srgbClr val="FFFFFF"/>
                </a:solidFill>
              </a:rPr>
              <a:t>He took some of it in his hands and went along, eating. When he came to his father and mother, he gave some to them, and they also ate. </a:t>
            </a:r>
            <a:r>
              <a:rPr lang="en" sz="1200">
                <a:solidFill>
                  <a:srgbClr val="FFFF00"/>
                </a:solidFill>
              </a:rPr>
              <a:t>But he did not tell them that he had taken the honey out of the carcass of the lion</a:t>
            </a:r>
            <a:r>
              <a:rPr lang="en" sz="1200">
                <a:solidFill>
                  <a:srgbClr val="FFFFFF"/>
                </a:solidFill>
              </a:rPr>
              <a:t>.</a:t>
            </a:r>
            <a:endParaRPr sz="1200">
              <a:solidFill>
                <a:srgbClr val="FFFFFF"/>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7" name="Shape 197"/>
        <p:cNvGrpSpPr/>
        <p:nvPr/>
      </p:nvGrpSpPr>
      <p:grpSpPr>
        <a:xfrm>
          <a:off x="0" y="0"/>
          <a:ext cx="0" cy="0"/>
          <a:chOff x="0" y="0"/>
          <a:chExt cx="0" cy="0"/>
        </a:xfrm>
      </p:grpSpPr>
      <p:sp>
        <p:nvSpPr>
          <p:cNvPr id="198" name="Google Shape;198;p37"/>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100">
                <a:solidFill>
                  <a:srgbClr val="FFFFFF"/>
                </a:solidFill>
              </a:rPr>
              <a:t>Judges 14:10-11</a:t>
            </a:r>
            <a:endParaRPr sz="2100">
              <a:solidFill>
                <a:srgbClr val="FFFFFF"/>
              </a:solidFill>
            </a:endParaRPr>
          </a:p>
        </p:txBody>
      </p:sp>
      <p:sp>
        <p:nvSpPr>
          <p:cNvPr id="199" name="Google Shape;199;p37"/>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lang="en" sz="1400">
                <a:solidFill>
                  <a:srgbClr val="FFFFFF"/>
                </a:solidFill>
              </a:rPr>
              <a:t>So his father went down to the woman. And </a:t>
            </a:r>
            <a:r>
              <a:rPr lang="en" sz="1400">
                <a:solidFill>
                  <a:srgbClr val="FFFF00"/>
                </a:solidFill>
              </a:rPr>
              <a:t>Samson gave a feast there</a:t>
            </a:r>
            <a:r>
              <a:rPr lang="en" sz="1400">
                <a:solidFill>
                  <a:srgbClr val="FFFFFF"/>
                </a:solidFill>
              </a:rPr>
              <a:t>, for young men used to do so. </a:t>
            </a:r>
            <a:endParaRPr sz="1400">
              <a:solidFill>
                <a:srgbClr val="FFFFFF"/>
              </a:solidFill>
            </a:endParaRPr>
          </a:p>
          <a:p>
            <a:pPr indent="0" lvl="0" marL="0" rtl="0" algn="l">
              <a:spcBef>
                <a:spcPts val="0"/>
              </a:spcBef>
              <a:spcAft>
                <a:spcPts val="0"/>
              </a:spcAft>
              <a:buNone/>
            </a:pPr>
            <a:r>
              <a:t/>
            </a:r>
            <a:endParaRPr sz="1400">
              <a:solidFill>
                <a:srgbClr val="FFFFFF"/>
              </a:solidFill>
            </a:endParaRPr>
          </a:p>
          <a:p>
            <a:pPr indent="0" lvl="0" marL="0" rtl="0" algn="l">
              <a:spcBef>
                <a:spcPts val="0"/>
              </a:spcBef>
              <a:spcAft>
                <a:spcPts val="0"/>
              </a:spcAft>
              <a:buNone/>
            </a:pPr>
            <a:r>
              <a:rPr lang="en" sz="1400">
                <a:solidFill>
                  <a:srgbClr val="FFFFFF"/>
                </a:solidFill>
              </a:rPr>
              <a:t>And it happened, </a:t>
            </a:r>
            <a:r>
              <a:rPr lang="en" sz="1400">
                <a:solidFill>
                  <a:srgbClr val="FFFF00"/>
                </a:solidFill>
              </a:rPr>
              <a:t>when they saw him</a:t>
            </a:r>
            <a:r>
              <a:rPr lang="en" sz="1400">
                <a:solidFill>
                  <a:srgbClr val="FFFFFF"/>
                </a:solidFill>
              </a:rPr>
              <a:t>, that they brought thirty companions to be with him.</a:t>
            </a:r>
            <a:endParaRPr sz="1200">
              <a:solidFill>
                <a:srgbClr val="FFFFFF"/>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3" name="Shape 203"/>
        <p:cNvGrpSpPr/>
        <p:nvPr/>
      </p:nvGrpSpPr>
      <p:grpSpPr>
        <a:xfrm>
          <a:off x="0" y="0"/>
          <a:ext cx="0" cy="0"/>
          <a:chOff x="0" y="0"/>
          <a:chExt cx="0" cy="0"/>
        </a:xfrm>
      </p:grpSpPr>
      <p:sp>
        <p:nvSpPr>
          <p:cNvPr id="204" name="Google Shape;204;p38"/>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100">
                <a:solidFill>
                  <a:srgbClr val="FFFFFF"/>
                </a:solidFill>
              </a:rPr>
              <a:t>Judges 14:14-15</a:t>
            </a:r>
            <a:endParaRPr sz="2100">
              <a:solidFill>
                <a:srgbClr val="FFFFFF"/>
              </a:solidFill>
            </a:endParaRPr>
          </a:p>
        </p:txBody>
      </p:sp>
      <p:sp>
        <p:nvSpPr>
          <p:cNvPr id="205" name="Google Shape;205;p38"/>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lang="en" sz="1100">
                <a:solidFill>
                  <a:srgbClr val="FFFFFF"/>
                </a:solidFill>
              </a:rPr>
              <a:t>So he said to them: "Out of the eater came something to eat, And out of the strong came something sweet." Now for three days they could not explain the riddle. </a:t>
            </a:r>
            <a:endParaRPr sz="1100">
              <a:solidFill>
                <a:srgbClr val="FFFFFF"/>
              </a:solidFill>
            </a:endParaRPr>
          </a:p>
          <a:p>
            <a:pPr indent="0" lvl="0" marL="0" rtl="0" algn="l">
              <a:spcBef>
                <a:spcPts val="0"/>
              </a:spcBef>
              <a:spcAft>
                <a:spcPts val="0"/>
              </a:spcAft>
              <a:buNone/>
            </a:pPr>
            <a:r>
              <a:t/>
            </a:r>
            <a:endParaRPr sz="1100">
              <a:solidFill>
                <a:srgbClr val="FFFFFF"/>
              </a:solidFill>
            </a:endParaRPr>
          </a:p>
          <a:p>
            <a:pPr indent="0" lvl="0" marL="0" rtl="0" algn="l">
              <a:spcBef>
                <a:spcPts val="0"/>
              </a:spcBef>
              <a:spcAft>
                <a:spcPts val="0"/>
              </a:spcAft>
              <a:buNone/>
            </a:pPr>
            <a:r>
              <a:rPr lang="en" sz="1100">
                <a:solidFill>
                  <a:srgbClr val="FFFFFF"/>
                </a:solidFill>
              </a:rPr>
              <a:t>But it came to pass on the seventh day that they said to Samson's wife, "</a:t>
            </a:r>
            <a:r>
              <a:rPr lang="en" sz="1100">
                <a:solidFill>
                  <a:srgbClr val="FFFF00"/>
                </a:solidFill>
              </a:rPr>
              <a:t>Entice your husband, that he may explain the riddle to us</a:t>
            </a:r>
            <a:r>
              <a:rPr lang="en" sz="1100">
                <a:solidFill>
                  <a:srgbClr val="FFFFFF"/>
                </a:solidFill>
              </a:rPr>
              <a:t>, </a:t>
            </a:r>
            <a:r>
              <a:rPr lang="en" sz="1100">
                <a:solidFill>
                  <a:srgbClr val="FF0000"/>
                </a:solidFill>
              </a:rPr>
              <a:t>or else we will burn you and your father's house with fire</a:t>
            </a:r>
            <a:r>
              <a:rPr lang="en" sz="1100">
                <a:solidFill>
                  <a:srgbClr val="FFFFFF"/>
                </a:solidFill>
              </a:rPr>
              <a:t>. Have you invited us in order to take what is ours? Is that not so?"</a:t>
            </a:r>
            <a:endParaRPr sz="1100">
              <a:solidFill>
                <a:srgbClr val="FFFFFF"/>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9" name="Shape 209"/>
        <p:cNvGrpSpPr/>
        <p:nvPr/>
      </p:nvGrpSpPr>
      <p:grpSpPr>
        <a:xfrm>
          <a:off x="0" y="0"/>
          <a:ext cx="0" cy="0"/>
          <a:chOff x="0" y="0"/>
          <a:chExt cx="0" cy="0"/>
        </a:xfrm>
      </p:grpSpPr>
      <p:sp>
        <p:nvSpPr>
          <p:cNvPr id="210" name="Google Shape;210;p39"/>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100">
                <a:solidFill>
                  <a:srgbClr val="FFFFFF"/>
                </a:solidFill>
              </a:rPr>
              <a:t>Judges 14:16</a:t>
            </a:r>
            <a:endParaRPr sz="2100">
              <a:solidFill>
                <a:srgbClr val="FFFFFF"/>
              </a:solidFill>
            </a:endParaRPr>
          </a:p>
        </p:txBody>
      </p:sp>
      <p:sp>
        <p:nvSpPr>
          <p:cNvPr id="211" name="Google Shape;211;p39"/>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lang="en" sz="1400">
                <a:solidFill>
                  <a:srgbClr val="FFFFFF"/>
                </a:solidFill>
              </a:rPr>
              <a:t>Then Samson's wife wept on him, and said, "</a:t>
            </a:r>
            <a:r>
              <a:rPr lang="en" sz="1400">
                <a:solidFill>
                  <a:srgbClr val="FF9900"/>
                </a:solidFill>
              </a:rPr>
              <a:t>You only hate me! You do not love me!</a:t>
            </a:r>
            <a:r>
              <a:rPr lang="en" sz="1400">
                <a:solidFill>
                  <a:srgbClr val="FFFFFF"/>
                </a:solidFill>
              </a:rPr>
              <a:t> You have posed a riddle to the sons of my people, but you have not explained it to me." And he said to her, "Look, I have not explained it to my father or my mother; so should I explain it to you?"</a:t>
            </a:r>
            <a:endParaRPr sz="1100">
              <a:solidFill>
                <a:srgbClr val="FFFFFF"/>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5" name="Shape 215"/>
        <p:cNvGrpSpPr/>
        <p:nvPr/>
      </p:nvGrpSpPr>
      <p:grpSpPr>
        <a:xfrm>
          <a:off x="0" y="0"/>
          <a:ext cx="0" cy="0"/>
          <a:chOff x="0" y="0"/>
          <a:chExt cx="0" cy="0"/>
        </a:xfrm>
      </p:grpSpPr>
      <p:sp>
        <p:nvSpPr>
          <p:cNvPr id="216" name="Google Shape;216;p40"/>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100">
                <a:solidFill>
                  <a:srgbClr val="FFFFFF"/>
                </a:solidFill>
              </a:rPr>
              <a:t>Judges 14:17</a:t>
            </a:r>
            <a:endParaRPr sz="2100">
              <a:solidFill>
                <a:srgbClr val="FFFFFF"/>
              </a:solidFill>
            </a:endParaRPr>
          </a:p>
        </p:txBody>
      </p:sp>
      <p:sp>
        <p:nvSpPr>
          <p:cNvPr id="217" name="Google Shape;217;p40"/>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lang="en" sz="1400">
                <a:solidFill>
                  <a:srgbClr val="FFFFFF"/>
                </a:solidFill>
              </a:rPr>
              <a:t>Now </a:t>
            </a:r>
            <a:r>
              <a:rPr lang="en" sz="1400">
                <a:solidFill>
                  <a:srgbClr val="FFFF00"/>
                </a:solidFill>
              </a:rPr>
              <a:t>she had wept on him the seven days while their feast lasted</a:t>
            </a:r>
            <a:r>
              <a:rPr lang="en" sz="1400">
                <a:solidFill>
                  <a:srgbClr val="FFFFFF"/>
                </a:solidFill>
              </a:rPr>
              <a:t>. And it happened on the seventh day that </a:t>
            </a:r>
            <a:r>
              <a:rPr lang="en" sz="1400">
                <a:solidFill>
                  <a:srgbClr val="FF9900"/>
                </a:solidFill>
              </a:rPr>
              <a:t>he told her</a:t>
            </a:r>
            <a:r>
              <a:rPr lang="en" sz="1400">
                <a:solidFill>
                  <a:srgbClr val="FFFFFF"/>
                </a:solidFill>
              </a:rPr>
              <a:t>, </a:t>
            </a:r>
            <a:r>
              <a:rPr lang="en" sz="1400">
                <a:solidFill>
                  <a:srgbClr val="FF0000"/>
                </a:solidFill>
              </a:rPr>
              <a:t>because she pressed him so much</a:t>
            </a:r>
            <a:r>
              <a:rPr lang="en" sz="1400">
                <a:solidFill>
                  <a:srgbClr val="FFFFFF"/>
                </a:solidFill>
              </a:rPr>
              <a:t>. Then she explained the riddle to the sons of her people.</a:t>
            </a:r>
            <a:endParaRPr sz="1100">
              <a:solidFill>
                <a:srgbClr val="FFFFFF"/>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1" name="Shape 221"/>
        <p:cNvGrpSpPr/>
        <p:nvPr/>
      </p:nvGrpSpPr>
      <p:grpSpPr>
        <a:xfrm>
          <a:off x="0" y="0"/>
          <a:ext cx="0" cy="0"/>
          <a:chOff x="0" y="0"/>
          <a:chExt cx="0" cy="0"/>
        </a:xfrm>
      </p:grpSpPr>
      <p:sp>
        <p:nvSpPr>
          <p:cNvPr id="222" name="Google Shape;222;p41"/>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100">
                <a:solidFill>
                  <a:srgbClr val="FFFFFF"/>
                </a:solidFill>
              </a:rPr>
              <a:t>Judges 14:18</a:t>
            </a:r>
            <a:endParaRPr sz="2100">
              <a:solidFill>
                <a:srgbClr val="FFFFFF"/>
              </a:solidFill>
            </a:endParaRPr>
          </a:p>
        </p:txBody>
      </p:sp>
      <p:sp>
        <p:nvSpPr>
          <p:cNvPr id="223" name="Google Shape;223;p41"/>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ctr">
              <a:spcBef>
                <a:spcPts val="0"/>
              </a:spcBef>
              <a:spcAft>
                <a:spcPts val="0"/>
              </a:spcAft>
              <a:buNone/>
            </a:pPr>
            <a:r>
              <a:rPr lang="en" sz="2800">
                <a:solidFill>
                  <a:srgbClr val="00FF00"/>
                </a:solidFill>
              </a:rPr>
              <a:t>"If you had not plowed with my heifer, You would not have solved my riddle!"</a:t>
            </a:r>
            <a:endParaRPr sz="2800">
              <a:solidFill>
                <a:srgbClr val="00FF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6" name="Shape 66"/>
        <p:cNvGrpSpPr/>
        <p:nvPr/>
      </p:nvGrpSpPr>
      <p:grpSpPr>
        <a:xfrm>
          <a:off x="0" y="0"/>
          <a:ext cx="0" cy="0"/>
          <a:chOff x="0" y="0"/>
          <a:chExt cx="0" cy="0"/>
        </a:xfrm>
      </p:grpSpPr>
      <p:sp>
        <p:nvSpPr>
          <p:cNvPr id="67" name="Google Shape;67;p15"/>
          <p:cNvSpPr txBox="1"/>
          <p:nvPr>
            <p:ph idx="1" type="body"/>
          </p:nvPr>
        </p:nvSpPr>
        <p:spPr>
          <a:xfrm>
            <a:off x="-250" y="125"/>
            <a:ext cx="3657600" cy="27432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b="1" lang="en" sz="1000">
                <a:solidFill>
                  <a:srgbClr val="FFFFFF"/>
                </a:solidFill>
              </a:rPr>
              <a:t>				ENSLAVED	PEACEFUL</a:t>
            </a:r>
            <a:endParaRPr b="1" sz="1000">
              <a:solidFill>
                <a:srgbClr val="FFFFFF"/>
              </a:solidFill>
            </a:endParaRPr>
          </a:p>
          <a:p>
            <a:pPr indent="0" lvl="0" marL="0" rtl="0" algn="l">
              <a:spcBef>
                <a:spcPts val="0"/>
              </a:spcBef>
              <a:spcAft>
                <a:spcPts val="0"/>
              </a:spcAft>
              <a:buNone/>
            </a:pPr>
            <a:r>
              <a:rPr b="1" lang="en" sz="1000" u="sng">
                <a:solidFill>
                  <a:srgbClr val="FFFFFF"/>
                </a:solidFill>
              </a:rPr>
              <a:t>JUDGE		ENEMY		YEARS		YEARS</a:t>
            </a:r>
            <a:endParaRPr b="1" sz="1000" u="sng">
              <a:solidFill>
                <a:srgbClr val="FFFFFF"/>
              </a:solidFill>
            </a:endParaRPr>
          </a:p>
          <a:p>
            <a:pPr indent="0" lvl="0" marL="0" rtl="0" algn="l">
              <a:spcBef>
                <a:spcPts val="0"/>
              </a:spcBef>
              <a:spcAft>
                <a:spcPts val="0"/>
              </a:spcAft>
              <a:buNone/>
            </a:pPr>
            <a:r>
              <a:rPr lang="en" sz="1000">
                <a:solidFill>
                  <a:srgbClr val="FFFFFF"/>
                </a:solidFill>
              </a:rPr>
              <a:t>Othniel		Mesopatamia	8		40</a:t>
            </a:r>
            <a:endParaRPr sz="1000">
              <a:solidFill>
                <a:srgbClr val="FFFFFF"/>
              </a:solidFill>
            </a:endParaRPr>
          </a:p>
          <a:p>
            <a:pPr indent="0" lvl="0" marL="0" rtl="0" algn="l">
              <a:spcBef>
                <a:spcPts val="0"/>
              </a:spcBef>
              <a:spcAft>
                <a:spcPts val="0"/>
              </a:spcAft>
              <a:buNone/>
            </a:pPr>
            <a:r>
              <a:rPr lang="en" sz="1000">
                <a:solidFill>
                  <a:srgbClr val="FFFFFF"/>
                </a:solidFill>
              </a:rPr>
              <a:t>Ehud		Moab		18		80</a:t>
            </a:r>
            <a:endParaRPr sz="1000">
              <a:solidFill>
                <a:srgbClr val="FFFFFF"/>
              </a:solidFill>
            </a:endParaRPr>
          </a:p>
          <a:p>
            <a:pPr indent="0" lvl="0" marL="0" rtl="0" algn="l">
              <a:spcBef>
                <a:spcPts val="0"/>
              </a:spcBef>
              <a:spcAft>
                <a:spcPts val="0"/>
              </a:spcAft>
              <a:buNone/>
            </a:pPr>
            <a:r>
              <a:rPr lang="en" sz="1000">
                <a:solidFill>
                  <a:srgbClr val="FFFFFF"/>
                </a:solidFill>
              </a:rPr>
              <a:t>Shamgar	Philistines	</a:t>
            </a:r>
            <a:r>
              <a:rPr lang="en" sz="1000">
                <a:solidFill>
                  <a:srgbClr val="FFFF00"/>
                </a:solidFill>
              </a:rPr>
              <a:t>?</a:t>
            </a:r>
            <a:r>
              <a:rPr lang="en" sz="1000">
                <a:solidFill>
                  <a:srgbClr val="FFFFFF"/>
                </a:solidFill>
              </a:rPr>
              <a:t>		</a:t>
            </a:r>
            <a:r>
              <a:rPr lang="en" sz="1000">
                <a:solidFill>
                  <a:srgbClr val="FFFF00"/>
                </a:solidFill>
              </a:rPr>
              <a:t>?</a:t>
            </a:r>
            <a:endParaRPr sz="1000">
              <a:solidFill>
                <a:srgbClr val="FFFFFF"/>
              </a:solidFill>
            </a:endParaRPr>
          </a:p>
          <a:p>
            <a:pPr indent="0" lvl="0" marL="0" rtl="0" algn="l">
              <a:spcBef>
                <a:spcPts val="0"/>
              </a:spcBef>
              <a:spcAft>
                <a:spcPts val="0"/>
              </a:spcAft>
              <a:buNone/>
            </a:pPr>
            <a:r>
              <a:rPr lang="en" sz="1000">
                <a:solidFill>
                  <a:srgbClr val="FFFFFF"/>
                </a:solidFill>
              </a:rPr>
              <a:t>Deborah	Canaan		20		40</a:t>
            </a:r>
            <a:endParaRPr sz="1000">
              <a:solidFill>
                <a:srgbClr val="FFFFFF"/>
              </a:solidFill>
            </a:endParaRPr>
          </a:p>
          <a:p>
            <a:pPr indent="0" lvl="0" marL="0" rtl="0" algn="l">
              <a:spcBef>
                <a:spcPts val="0"/>
              </a:spcBef>
              <a:spcAft>
                <a:spcPts val="0"/>
              </a:spcAft>
              <a:buNone/>
            </a:pPr>
            <a:r>
              <a:rPr lang="en" sz="1000">
                <a:solidFill>
                  <a:srgbClr val="FF0000"/>
                </a:solidFill>
              </a:rPr>
              <a:t>Abimelech	Shechem	?		3</a:t>
            </a:r>
            <a:endParaRPr sz="1000">
              <a:solidFill>
                <a:srgbClr val="FF0000"/>
              </a:solidFill>
            </a:endParaRPr>
          </a:p>
          <a:p>
            <a:pPr indent="0" lvl="0" marL="0" rtl="0" algn="l">
              <a:spcBef>
                <a:spcPts val="0"/>
              </a:spcBef>
              <a:spcAft>
                <a:spcPts val="0"/>
              </a:spcAft>
              <a:buNone/>
            </a:pPr>
            <a:r>
              <a:rPr lang="en" sz="1000">
                <a:solidFill>
                  <a:srgbClr val="FFFFFF"/>
                </a:solidFill>
              </a:rPr>
              <a:t>Tola		</a:t>
            </a:r>
            <a:r>
              <a:rPr lang="en" sz="1000">
                <a:solidFill>
                  <a:srgbClr val="FFFF00"/>
                </a:solidFill>
              </a:rPr>
              <a:t>?</a:t>
            </a:r>
            <a:r>
              <a:rPr lang="en" sz="1000">
                <a:solidFill>
                  <a:srgbClr val="FFFFFF"/>
                </a:solidFill>
              </a:rPr>
              <a:t>		</a:t>
            </a:r>
            <a:r>
              <a:rPr lang="en" sz="1000">
                <a:solidFill>
                  <a:srgbClr val="FFFF00"/>
                </a:solidFill>
              </a:rPr>
              <a:t>?</a:t>
            </a:r>
            <a:r>
              <a:rPr lang="en" sz="1000">
                <a:solidFill>
                  <a:srgbClr val="FFFFFF"/>
                </a:solidFill>
              </a:rPr>
              <a:t>		23</a:t>
            </a:r>
            <a:endParaRPr sz="1000">
              <a:solidFill>
                <a:srgbClr val="FFFFFF"/>
              </a:solidFill>
            </a:endParaRPr>
          </a:p>
          <a:p>
            <a:pPr indent="0" lvl="0" marL="0" rtl="0" algn="l">
              <a:spcBef>
                <a:spcPts val="0"/>
              </a:spcBef>
              <a:spcAft>
                <a:spcPts val="0"/>
              </a:spcAft>
              <a:buNone/>
            </a:pPr>
            <a:r>
              <a:rPr lang="en" sz="1000">
                <a:solidFill>
                  <a:srgbClr val="FFFFFF"/>
                </a:solidFill>
              </a:rPr>
              <a:t>Jair		</a:t>
            </a:r>
            <a:r>
              <a:rPr lang="en" sz="1000">
                <a:solidFill>
                  <a:srgbClr val="FFFF00"/>
                </a:solidFill>
              </a:rPr>
              <a:t>?</a:t>
            </a:r>
            <a:r>
              <a:rPr lang="en" sz="1000">
                <a:solidFill>
                  <a:srgbClr val="FFFFFF"/>
                </a:solidFill>
              </a:rPr>
              <a:t>		</a:t>
            </a:r>
            <a:r>
              <a:rPr lang="en" sz="1000">
                <a:solidFill>
                  <a:srgbClr val="FFFF00"/>
                </a:solidFill>
              </a:rPr>
              <a:t>?</a:t>
            </a:r>
            <a:r>
              <a:rPr lang="en" sz="1000">
                <a:solidFill>
                  <a:srgbClr val="FFFFFF"/>
                </a:solidFill>
              </a:rPr>
              <a:t>		22</a:t>
            </a:r>
            <a:endParaRPr sz="1000">
              <a:solidFill>
                <a:srgbClr val="FFFFFF"/>
              </a:solidFill>
            </a:endParaRPr>
          </a:p>
          <a:p>
            <a:pPr indent="0" lvl="0" marL="0" rtl="0" algn="l">
              <a:spcBef>
                <a:spcPts val="0"/>
              </a:spcBef>
              <a:spcAft>
                <a:spcPts val="0"/>
              </a:spcAft>
              <a:buNone/>
            </a:pPr>
            <a:r>
              <a:rPr lang="en" sz="1000">
                <a:solidFill>
                  <a:srgbClr val="FFFFFF"/>
                </a:solidFill>
              </a:rPr>
              <a:t>Jephtha		Amorites	18		6</a:t>
            </a:r>
            <a:endParaRPr sz="1000">
              <a:solidFill>
                <a:srgbClr val="FFFFFF"/>
              </a:solidFill>
            </a:endParaRPr>
          </a:p>
          <a:p>
            <a:pPr indent="0" lvl="0" marL="0" rtl="0" algn="l">
              <a:spcBef>
                <a:spcPts val="0"/>
              </a:spcBef>
              <a:spcAft>
                <a:spcPts val="0"/>
              </a:spcAft>
              <a:buNone/>
            </a:pPr>
            <a:r>
              <a:rPr lang="en" sz="1000">
                <a:solidFill>
                  <a:srgbClr val="FFFFFF"/>
                </a:solidFill>
              </a:rPr>
              <a:t>Ibzan		</a:t>
            </a:r>
            <a:r>
              <a:rPr lang="en" sz="1000">
                <a:solidFill>
                  <a:srgbClr val="FFFF00"/>
                </a:solidFill>
              </a:rPr>
              <a:t>?</a:t>
            </a:r>
            <a:r>
              <a:rPr lang="en" sz="1000">
                <a:solidFill>
                  <a:srgbClr val="FFFFFF"/>
                </a:solidFill>
              </a:rPr>
              <a:t>		</a:t>
            </a:r>
            <a:r>
              <a:rPr lang="en" sz="1000">
                <a:solidFill>
                  <a:srgbClr val="FFFF00"/>
                </a:solidFill>
              </a:rPr>
              <a:t>?</a:t>
            </a:r>
            <a:r>
              <a:rPr lang="en" sz="1000">
                <a:solidFill>
                  <a:srgbClr val="FFFFFF"/>
                </a:solidFill>
              </a:rPr>
              <a:t>		7</a:t>
            </a:r>
            <a:endParaRPr sz="1000">
              <a:solidFill>
                <a:srgbClr val="FFFFFF"/>
              </a:solidFill>
            </a:endParaRPr>
          </a:p>
          <a:p>
            <a:pPr indent="0" lvl="0" marL="0" rtl="0" algn="l">
              <a:spcBef>
                <a:spcPts val="0"/>
              </a:spcBef>
              <a:spcAft>
                <a:spcPts val="0"/>
              </a:spcAft>
              <a:buNone/>
            </a:pPr>
            <a:r>
              <a:rPr lang="en" sz="1000">
                <a:solidFill>
                  <a:srgbClr val="FFFFFF"/>
                </a:solidFill>
              </a:rPr>
              <a:t>Elon		</a:t>
            </a:r>
            <a:r>
              <a:rPr lang="en" sz="1000">
                <a:solidFill>
                  <a:srgbClr val="FFFF00"/>
                </a:solidFill>
              </a:rPr>
              <a:t>?</a:t>
            </a:r>
            <a:r>
              <a:rPr lang="en" sz="1000">
                <a:solidFill>
                  <a:srgbClr val="FFFFFF"/>
                </a:solidFill>
              </a:rPr>
              <a:t>		</a:t>
            </a:r>
            <a:r>
              <a:rPr lang="en" sz="1000">
                <a:solidFill>
                  <a:srgbClr val="FFFF00"/>
                </a:solidFill>
              </a:rPr>
              <a:t>?</a:t>
            </a:r>
            <a:r>
              <a:rPr lang="en" sz="1000">
                <a:solidFill>
                  <a:srgbClr val="FFFFFF"/>
                </a:solidFill>
              </a:rPr>
              <a:t>		10</a:t>
            </a:r>
            <a:endParaRPr sz="1000">
              <a:solidFill>
                <a:srgbClr val="FFFFFF"/>
              </a:solidFill>
            </a:endParaRPr>
          </a:p>
          <a:p>
            <a:pPr indent="0" lvl="0" marL="0" rtl="0" algn="l">
              <a:spcBef>
                <a:spcPts val="0"/>
              </a:spcBef>
              <a:spcAft>
                <a:spcPts val="0"/>
              </a:spcAft>
              <a:buNone/>
            </a:pPr>
            <a:r>
              <a:rPr lang="en" sz="1000">
                <a:solidFill>
                  <a:srgbClr val="FFFFFF"/>
                </a:solidFill>
              </a:rPr>
              <a:t>Abdon		</a:t>
            </a:r>
            <a:r>
              <a:rPr lang="en" sz="1000">
                <a:solidFill>
                  <a:srgbClr val="FFFF00"/>
                </a:solidFill>
              </a:rPr>
              <a:t>?</a:t>
            </a:r>
            <a:r>
              <a:rPr lang="en" sz="1000">
                <a:solidFill>
                  <a:srgbClr val="FFFFFF"/>
                </a:solidFill>
              </a:rPr>
              <a:t>		</a:t>
            </a:r>
            <a:r>
              <a:rPr lang="en" sz="1000">
                <a:solidFill>
                  <a:srgbClr val="FFFF00"/>
                </a:solidFill>
              </a:rPr>
              <a:t>?</a:t>
            </a:r>
            <a:r>
              <a:rPr lang="en" sz="1000">
                <a:solidFill>
                  <a:srgbClr val="FFFFFF"/>
                </a:solidFill>
              </a:rPr>
              <a:t>		8</a:t>
            </a:r>
            <a:endParaRPr sz="1000">
              <a:solidFill>
                <a:srgbClr val="FFFFFF"/>
              </a:solidFill>
            </a:endParaRPr>
          </a:p>
          <a:p>
            <a:pPr indent="0" lvl="0" marL="0" rtl="0" algn="l">
              <a:spcBef>
                <a:spcPts val="0"/>
              </a:spcBef>
              <a:spcAft>
                <a:spcPts val="0"/>
              </a:spcAft>
              <a:buNone/>
            </a:pPr>
            <a:r>
              <a:rPr lang="en" sz="1000">
                <a:solidFill>
                  <a:srgbClr val="000000"/>
                </a:solidFill>
                <a:highlight>
                  <a:srgbClr val="FFFF00"/>
                </a:highlight>
              </a:rPr>
              <a:t>Samson	Philistines	40		20</a:t>
            </a:r>
            <a:endParaRPr sz="1000">
              <a:solidFill>
                <a:srgbClr val="000000"/>
              </a:solidFill>
              <a:highlight>
                <a:srgbClr val="FFFF00"/>
              </a:highlight>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7" name="Shape 227"/>
        <p:cNvGrpSpPr/>
        <p:nvPr/>
      </p:nvGrpSpPr>
      <p:grpSpPr>
        <a:xfrm>
          <a:off x="0" y="0"/>
          <a:ext cx="0" cy="0"/>
          <a:chOff x="0" y="0"/>
          <a:chExt cx="0" cy="0"/>
        </a:xfrm>
      </p:grpSpPr>
      <p:sp>
        <p:nvSpPr>
          <p:cNvPr id="228" name="Google Shape;228;p42"/>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100">
                <a:solidFill>
                  <a:srgbClr val="FFFFFF"/>
                </a:solidFill>
              </a:rPr>
              <a:t>Judges 14:19</a:t>
            </a:r>
            <a:endParaRPr sz="2100">
              <a:solidFill>
                <a:srgbClr val="FFFFFF"/>
              </a:solidFill>
            </a:endParaRPr>
          </a:p>
        </p:txBody>
      </p:sp>
      <p:sp>
        <p:nvSpPr>
          <p:cNvPr id="229" name="Google Shape;229;p42"/>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lang="en" sz="1400">
                <a:solidFill>
                  <a:srgbClr val="FFFFFF"/>
                </a:solidFill>
              </a:rPr>
              <a:t>Then </a:t>
            </a:r>
            <a:r>
              <a:rPr lang="en" sz="1400">
                <a:solidFill>
                  <a:srgbClr val="FFFF00"/>
                </a:solidFill>
              </a:rPr>
              <a:t>the Spirit of the LORD came upon him mightily</a:t>
            </a:r>
            <a:r>
              <a:rPr lang="en" sz="1400">
                <a:solidFill>
                  <a:srgbClr val="FFFFFF"/>
                </a:solidFill>
              </a:rPr>
              <a:t>, and he went down to Ashkelon and killed thirty of their men, took their apparel, and gave the changes of clothing to those who had explained the riddle. </a:t>
            </a:r>
            <a:r>
              <a:rPr lang="en" sz="1400">
                <a:solidFill>
                  <a:srgbClr val="FF9900"/>
                </a:solidFill>
              </a:rPr>
              <a:t>So his anger was aroused</a:t>
            </a:r>
            <a:r>
              <a:rPr lang="en" sz="1400">
                <a:solidFill>
                  <a:srgbClr val="FFFFFF"/>
                </a:solidFill>
              </a:rPr>
              <a:t>, and </a:t>
            </a:r>
            <a:r>
              <a:rPr lang="en" sz="1400">
                <a:solidFill>
                  <a:srgbClr val="FFFF00"/>
                </a:solidFill>
              </a:rPr>
              <a:t>he went back up to his father's house</a:t>
            </a:r>
            <a:r>
              <a:rPr lang="en" sz="1400">
                <a:solidFill>
                  <a:srgbClr val="FFFFFF"/>
                </a:solidFill>
              </a:rPr>
              <a:t>.</a:t>
            </a:r>
            <a:endParaRPr sz="1400">
              <a:solidFill>
                <a:srgbClr val="FFFFFF"/>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3" name="Shape 233"/>
        <p:cNvGrpSpPr/>
        <p:nvPr/>
      </p:nvGrpSpPr>
      <p:grpSpPr>
        <a:xfrm>
          <a:off x="0" y="0"/>
          <a:ext cx="0" cy="0"/>
          <a:chOff x="0" y="0"/>
          <a:chExt cx="0" cy="0"/>
        </a:xfrm>
      </p:grpSpPr>
      <p:sp>
        <p:nvSpPr>
          <p:cNvPr id="234" name="Google Shape;234;p43"/>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100">
                <a:solidFill>
                  <a:srgbClr val="FFFFFF"/>
                </a:solidFill>
              </a:rPr>
              <a:t>Judges 14:20</a:t>
            </a:r>
            <a:endParaRPr sz="2100">
              <a:solidFill>
                <a:srgbClr val="FFFFFF"/>
              </a:solidFill>
            </a:endParaRPr>
          </a:p>
        </p:txBody>
      </p:sp>
      <p:sp>
        <p:nvSpPr>
          <p:cNvPr id="235" name="Google Shape;235;p43"/>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lang="en" sz="1400">
                <a:solidFill>
                  <a:srgbClr val="FFFFFF"/>
                </a:solidFill>
              </a:rPr>
              <a:t>And Samson's wife was given to his companion, who had been his best man.</a:t>
            </a:r>
            <a:endParaRPr sz="1400">
              <a:solidFill>
                <a:srgbClr val="FFFFFF"/>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9" name="Shape 239"/>
        <p:cNvGrpSpPr/>
        <p:nvPr/>
      </p:nvGrpSpPr>
      <p:grpSpPr>
        <a:xfrm>
          <a:off x="0" y="0"/>
          <a:ext cx="0" cy="0"/>
          <a:chOff x="0" y="0"/>
          <a:chExt cx="0" cy="0"/>
        </a:xfrm>
      </p:grpSpPr>
      <p:sp>
        <p:nvSpPr>
          <p:cNvPr id="240" name="Google Shape;240;p44"/>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406400" rtl="0" algn="ctr">
              <a:lnSpc>
                <a:spcPct val="115000"/>
              </a:lnSpc>
              <a:spcBef>
                <a:spcPts val="0"/>
              </a:spcBef>
              <a:spcAft>
                <a:spcPts val="0"/>
              </a:spcAft>
              <a:buNone/>
            </a:pPr>
            <a:r>
              <a:t/>
            </a:r>
            <a:endParaRPr sz="2100">
              <a:solidFill>
                <a:srgbClr val="FFFFFF"/>
              </a:solidFill>
            </a:endParaRPr>
          </a:p>
        </p:txBody>
      </p:sp>
      <p:sp>
        <p:nvSpPr>
          <p:cNvPr id="241" name="Google Shape;241;p44"/>
          <p:cNvSpPr txBox="1"/>
          <p:nvPr>
            <p:ph idx="1" type="body"/>
          </p:nvPr>
        </p:nvSpPr>
        <p:spPr>
          <a:xfrm>
            <a:off x="44750" y="614650"/>
            <a:ext cx="3612600" cy="20430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t/>
            </a:r>
            <a:endParaRPr sz="1800">
              <a:solidFill>
                <a:srgbClr val="FFFFFF"/>
              </a:solidFill>
            </a:endParaRPr>
          </a:p>
        </p:txBody>
      </p:sp>
      <p:pic>
        <p:nvPicPr>
          <p:cNvPr id="242" name="Google Shape;242;p44"/>
          <p:cNvPicPr preferRelativeResize="0"/>
          <p:nvPr/>
        </p:nvPicPr>
        <p:blipFill>
          <a:blip r:embed="rId3">
            <a:alphaModFix/>
          </a:blip>
          <a:stretch>
            <a:fillRect/>
          </a:stretch>
        </p:blipFill>
        <p:spPr>
          <a:xfrm>
            <a:off x="-607412" y="6181"/>
            <a:ext cx="4872420" cy="2743201"/>
          </a:xfrm>
          <a:prstGeom prst="rect">
            <a:avLst/>
          </a:prstGeom>
          <a:noFill/>
          <a:ln>
            <a:noFill/>
          </a:ln>
        </p:spPr>
      </p:pic>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6" name="Shape 246"/>
        <p:cNvGrpSpPr/>
        <p:nvPr/>
      </p:nvGrpSpPr>
      <p:grpSpPr>
        <a:xfrm>
          <a:off x="0" y="0"/>
          <a:ext cx="0" cy="0"/>
          <a:chOff x="0" y="0"/>
          <a:chExt cx="0" cy="0"/>
        </a:xfrm>
      </p:grpSpPr>
      <p:sp>
        <p:nvSpPr>
          <p:cNvPr id="247" name="Google Shape;247;p45"/>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406400" rtl="0" algn="ctr">
              <a:lnSpc>
                <a:spcPct val="115000"/>
              </a:lnSpc>
              <a:spcBef>
                <a:spcPts val="0"/>
              </a:spcBef>
              <a:spcAft>
                <a:spcPts val="0"/>
              </a:spcAft>
              <a:buNone/>
            </a:pPr>
            <a:r>
              <a:t/>
            </a:r>
            <a:endParaRPr sz="2100">
              <a:solidFill>
                <a:srgbClr val="FFFFFF"/>
              </a:solidFill>
            </a:endParaRPr>
          </a:p>
        </p:txBody>
      </p:sp>
      <p:sp>
        <p:nvSpPr>
          <p:cNvPr id="248" name="Google Shape;248;p45"/>
          <p:cNvSpPr txBox="1"/>
          <p:nvPr>
            <p:ph idx="1" type="body"/>
          </p:nvPr>
        </p:nvSpPr>
        <p:spPr>
          <a:xfrm>
            <a:off x="44750" y="614650"/>
            <a:ext cx="3612600" cy="20430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t/>
            </a:r>
            <a:endParaRPr sz="1800">
              <a:solidFill>
                <a:srgbClr val="FFFFFF"/>
              </a:solidFill>
            </a:endParaRPr>
          </a:p>
        </p:txBody>
      </p:sp>
      <p:pic>
        <p:nvPicPr>
          <p:cNvPr id="249" name="Google Shape;249;p45"/>
          <p:cNvPicPr preferRelativeResize="0"/>
          <p:nvPr/>
        </p:nvPicPr>
        <p:blipFill>
          <a:blip r:embed="rId3">
            <a:alphaModFix/>
          </a:blip>
          <a:stretch>
            <a:fillRect/>
          </a:stretch>
        </p:blipFill>
        <p:spPr>
          <a:xfrm>
            <a:off x="-607412" y="6181"/>
            <a:ext cx="4872420" cy="274320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1" name="Shape 71"/>
        <p:cNvGrpSpPr/>
        <p:nvPr/>
      </p:nvGrpSpPr>
      <p:grpSpPr>
        <a:xfrm>
          <a:off x="0" y="0"/>
          <a:ext cx="0" cy="0"/>
          <a:chOff x="0" y="0"/>
          <a:chExt cx="0" cy="0"/>
        </a:xfrm>
      </p:grpSpPr>
      <p:sp>
        <p:nvSpPr>
          <p:cNvPr id="72" name="Google Shape;72;p16"/>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100">
                <a:solidFill>
                  <a:srgbClr val="FFFFFF"/>
                </a:solidFill>
              </a:rPr>
              <a:t>Judges 13:3</a:t>
            </a:r>
            <a:endParaRPr sz="2100">
              <a:solidFill>
                <a:srgbClr val="FFFFFF"/>
              </a:solidFill>
            </a:endParaRPr>
          </a:p>
        </p:txBody>
      </p:sp>
      <p:sp>
        <p:nvSpPr>
          <p:cNvPr id="73" name="Google Shape;73;p16"/>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lang="en" sz="1400">
                <a:solidFill>
                  <a:srgbClr val="FFFFFF"/>
                </a:solidFill>
              </a:rPr>
              <a:t>And the Angel of the LORD appeared to the woman and said to her, "Indeed </a:t>
            </a:r>
            <a:r>
              <a:rPr b="1" lang="en" sz="1400" u="sng">
                <a:solidFill>
                  <a:srgbClr val="FFFF00"/>
                </a:solidFill>
              </a:rPr>
              <a:t>now</a:t>
            </a:r>
            <a:r>
              <a:rPr lang="en" sz="1400">
                <a:solidFill>
                  <a:srgbClr val="FFFFFF"/>
                </a:solidFill>
              </a:rPr>
              <a:t>, you are barren and have borne no children, </a:t>
            </a:r>
            <a:r>
              <a:rPr b="1" lang="en" sz="1400" u="sng">
                <a:solidFill>
                  <a:srgbClr val="00FF00"/>
                </a:solidFill>
              </a:rPr>
              <a:t>but</a:t>
            </a:r>
            <a:r>
              <a:rPr lang="en" sz="1400">
                <a:solidFill>
                  <a:srgbClr val="FFFFFF"/>
                </a:solidFill>
              </a:rPr>
              <a:t> you shall conceive and bear a son.</a:t>
            </a:r>
            <a:endParaRPr sz="1200">
              <a:solidFill>
                <a:srgbClr val="FFFFFF"/>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7" name="Shape 77"/>
        <p:cNvGrpSpPr/>
        <p:nvPr/>
      </p:nvGrpSpPr>
      <p:grpSpPr>
        <a:xfrm>
          <a:off x="0" y="0"/>
          <a:ext cx="0" cy="0"/>
          <a:chOff x="0" y="0"/>
          <a:chExt cx="0" cy="0"/>
        </a:xfrm>
      </p:grpSpPr>
      <p:sp>
        <p:nvSpPr>
          <p:cNvPr id="78" name="Google Shape;78;p17"/>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100">
                <a:solidFill>
                  <a:srgbClr val="FFFFFF"/>
                </a:solidFill>
              </a:rPr>
              <a:t>Judges 13:4-5</a:t>
            </a:r>
            <a:endParaRPr sz="2100">
              <a:solidFill>
                <a:srgbClr val="FFFFFF"/>
              </a:solidFill>
            </a:endParaRPr>
          </a:p>
        </p:txBody>
      </p:sp>
      <p:sp>
        <p:nvSpPr>
          <p:cNvPr id="79" name="Google Shape;79;p17"/>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lang="en" sz="1400">
                <a:solidFill>
                  <a:srgbClr val="FFFFFF"/>
                </a:solidFill>
              </a:rPr>
              <a:t>Now therefore, </a:t>
            </a:r>
            <a:r>
              <a:rPr lang="en" sz="1400">
                <a:solidFill>
                  <a:srgbClr val="FF9900"/>
                </a:solidFill>
              </a:rPr>
              <a:t>please be careful not to drink wine or similar drink, and not to eat anything unclean</a:t>
            </a:r>
            <a:r>
              <a:rPr lang="en" sz="1400">
                <a:solidFill>
                  <a:srgbClr val="FFFFFF"/>
                </a:solidFill>
              </a:rPr>
              <a:t>. </a:t>
            </a:r>
            <a:endParaRPr sz="1400">
              <a:solidFill>
                <a:srgbClr val="FFFFFF"/>
              </a:solidFill>
            </a:endParaRPr>
          </a:p>
          <a:p>
            <a:pPr indent="0" lvl="0" marL="0" rtl="0" algn="l">
              <a:spcBef>
                <a:spcPts val="0"/>
              </a:spcBef>
              <a:spcAft>
                <a:spcPts val="0"/>
              </a:spcAft>
              <a:buNone/>
            </a:pPr>
            <a:r>
              <a:rPr lang="en" sz="1400">
                <a:solidFill>
                  <a:srgbClr val="FFFFFF"/>
                </a:solidFill>
              </a:rPr>
              <a:t>For behold, you shall conceive and bear a son. And no razor shall come upon his head, </a:t>
            </a:r>
            <a:r>
              <a:rPr lang="en" sz="1400">
                <a:solidFill>
                  <a:srgbClr val="FFFF00"/>
                </a:solidFill>
              </a:rPr>
              <a:t>for the child shall be a Nazirite to God from the womb</a:t>
            </a:r>
            <a:r>
              <a:rPr lang="en" sz="1400">
                <a:solidFill>
                  <a:srgbClr val="FFFFFF"/>
                </a:solidFill>
              </a:rPr>
              <a:t>; and </a:t>
            </a:r>
            <a:r>
              <a:rPr lang="en" sz="1400">
                <a:solidFill>
                  <a:srgbClr val="00FF00"/>
                </a:solidFill>
              </a:rPr>
              <a:t>he shall begin to deliver Israel out of the hand of the Philistines</a:t>
            </a:r>
            <a:r>
              <a:rPr lang="en" sz="1400">
                <a:solidFill>
                  <a:srgbClr val="FFFFFF"/>
                </a:solidFill>
              </a:rPr>
              <a:t>."</a:t>
            </a:r>
            <a:endParaRPr sz="1400">
              <a:solidFill>
                <a:srgbClr val="FFFFFF"/>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3" name="Shape 83"/>
        <p:cNvGrpSpPr/>
        <p:nvPr/>
      </p:nvGrpSpPr>
      <p:grpSpPr>
        <a:xfrm>
          <a:off x="0" y="0"/>
          <a:ext cx="0" cy="0"/>
          <a:chOff x="0" y="0"/>
          <a:chExt cx="0" cy="0"/>
        </a:xfrm>
      </p:grpSpPr>
      <p:sp>
        <p:nvSpPr>
          <p:cNvPr id="84" name="Google Shape;84;p18"/>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100">
                <a:solidFill>
                  <a:srgbClr val="FFFFFF"/>
                </a:solidFill>
              </a:rPr>
              <a:t>Nazarite</a:t>
            </a:r>
            <a:endParaRPr sz="2100">
              <a:solidFill>
                <a:srgbClr val="FFFFFF"/>
              </a:solidFill>
            </a:endParaRPr>
          </a:p>
        </p:txBody>
      </p:sp>
      <p:sp>
        <p:nvSpPr>
          <p:cNvPr id="85" name="Google Shape;85;p18"/>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457200" rtl="0" algn="l">
              <a:spcBef>
                <a:spcPts val="0"/>
              </a:spcBef>
              <a:spcAft>
                <a:spcPts val="0"/>
              </a:spcAft>
              <a:buNone/>
            </a:pPr>
            <a:r>
              <a:rPr lang="en" sz="1800">
                <a:solidFill>
                  <a:srgbClr val="FFFFFF"/>
                </a:solidFill>
              </a:rPr>
              <a:t>Nazar [Nah-zair]</a:t>
            </a:r>
            <a:endParaRPr sz="1800">
              <a:solidFill>
                <a:srgbClr val="FFFFFF"/>
              </a:solidFill>
            </a:endParaRPr>
          </a:p>
          <a:p>
            <a:pPr indent="0" lvl="0" marL="457200" rtl="0" algn="l">
              <a:spcBef>
                <a:spcPts val="0"/>
              </a:spcBef>
              <a:spcAft>
                <a:spcPts val="0"/>
              </a:spcAft>
              <a:buNone/>
            </a:pPr>
            <a:r>
              <a:rPr lang="en" sz="1800">
                <a:solidFill>
                  <a:srgbClr val="FFFFFF"/>
                </a:solidFill>
              </a:rPr>
              <a:t>- To dedicate, to consecrate</a:t>
            </a:r>
            <a:endParaRPr sz="1400">
              <a:solidFill>
                <a:srgbClr val="FFFFFF"/>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9" name="Shape 89"/>
        <p:cNvGrpSpPr/>
        <p:nvPr/>
      </p:nvGrpSpPr>
      <p:grpSpPr>
        <a:xfrm>
          <a:off x="0" y="0"/>
          <a:ext cx="0" cy="0"/>
          <a:chOff x="0" y="0"/>
          <a:chExt cx="0" cy="0"/>
        </a:xfrm>
      </p:grpSpPr>
      <p:sp>
        <p:nvSpPr>
          <p:cNvPr id="90" name="Google Shape;90;p19"/>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400">
                <a:solidFill>
                  <a:srgbClr val="FFFFFF"/>
                </a:solidFill>
              </a:rPr>
              <a:t>VOW of the Nazarite</a:t>
            </a:r>
            <a:endParaRPr sz="2100">
              <a:solidFill>
                <a:srgbClr val="FFFFFF"/>
              </a:solidFill>
            </a:endParaRPr>
          </a:p>
        </p:txBody>
      </p:sp>
      <p:sp>
        <p:nvSpPr>
          <p:cNvPr id="91" name="Google Shape;91;p19"/>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lang="en" sz="1200">
                <a:solidFill>
                  <a:srgbClr val="FFFFFF"/>
                </a:solidFill>
              </a:rPr>
              <a:t>Num 6:2  "Speak to the children of Israel, and say to them: 'When either a man or woman consecrates an offering to take the vow of a Nazirite, to separate himself to the LORD,</a:t>
            </a:r>
            <a:endParaRPr sz="1400">
              <a:solidFill>
                <a:srgbClr val="FFFFFF"/>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5" name="Shape 95"/>
        <p:cNvGrpSpPr/>
        <p:nvPr/>
      </p:nvGrpSpPr>
      <p:grpSpPr>
        <a:xfrm>
          <a:off x="0" y="0"/>
          <a:ext cx="0" cy="0"/>
          <a:chOff x="0" y="0"/>
          <a:chExt cx="0" cy="0"/>
        </a:xfrm>
      </p:grpSpPr>
      <p:sp>
        <p:nvSpPr>
          <p:cNvPr id="96" name="Google Shape;96;p20"/>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400">
                <a:solidFill>
                  <a:srgbClr val="FFFFFF"/>
                </a:solidFill>
              </a:rPr>
              <a:t>VOW of the Nazarite</a:t>
            </a:r>
            <a:endParaRPr sz="2100">
              <a:solidFill>
                <a:srgbClr val="FFFFFF"/>
              </a:solidFill>
            </a:endParaRPr>
          </a:p>
        </p:txBody>
      </p:sp>
      <p:sp>
        <p:nvSpPr>
          <p:cNvPr id="97" name="Google Shape;97;p20"/>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lang="en" sz="1200">
                <a:solidFill>
                  <a:srgbClr val="FFFFFF"/>
                </a:solidFill>
              </a:rPr>
              <a:t>Num 6:2  "Speak to the children of Israel, and say to them: 'When either a man or woman consecrates an offering to take the vow of a Nazirite, to separate himself to the LORD,</a:t>
            </a:r>
            <a:endParaRPr sz="1400">
              <a:solidFill>
                <a:srgbClr val="FFFFFF"/>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1" name="Shape 101"/>
        <p:cNvGrpSpPr/>
        <p:nvPr/>
      </p:nvGrpSpPr>
      <p:grpSpPr>
        <a:xfrm>
          <a:off x="0" y="0"/>
          <a:ext cx="0" cy="0"/>
          <a:chOff x="0" y="0"/>
          <a:chExt cx="0" cy="0"/>
        </a:xfrm>
      </p:grpSpPr>
      <p:sp>
        <p:nvSpPr>
          <p:cNvPr id="102" name="Google Shape;102;p21"/>
          <p:cNvSpPr txBox="1"/>
          <p:nvPr>
            <p:ph type="title"/>
          </p:nvPr>
        </p:nvSpPr>
        <p:spPr>
          <a:xfrm>
            <a:off x="124680" y="56707"/>
            <a:ext cx="3408300" cy="402000"/>
          </a:xfrm>
          <a:prstGeom prst="rect">
            <a:avLst/>
          </a:prstGeom>
        </p:spPr>
        <p:txBody>
          <a:bodyPr anchorCtr="0" anchor="ctr" bIns="40625" lIns="40625" spcFirstLastPara="1" rIns="40625" wrap="square" tIns="40625">
            <a:noAutofit/>
          </a:bodyPr>
          <a:lstStyle/>
          <a:p>
            <a:pPr indent="0" lvl="0" marL="0" rtl="0" algn="ctr">
              <a:lnSpc>
                <a:spcPct val="115000"/>
              </a:lnSpc>
              <a:spcBef>
                <a:spcPts val="0"/>
              </a:spcBef>
              <a:spcAft>
                <a:spcPts val="0"/>
              </a:spcAft>
              <a:buNone/>
            </a:pPr>
            <a:r>
              <a:rPr lang="en" sz="2400">
                <a:solidFill>
                  <a:srgbClr val="FFFFFF"/>
                </a:solidFill>
              </a:rPr>
              <a:t>VOW of the Nazarite</a:t>
            </a:r>
            <a:endParaRPr sz="2100">
              <a:solidFill>
                <a:srgbClr val="FFFFFF"/>
              </a:solidFill>
            </a:endParaRPr>
          </a:p>
        </p:txBody>
      </p:sp>
      <p:sp>
        <p:nvSpPr>
          <p:cNvPr id="103" name="Google Shape;103;p21"/>
          <p:cNvSpPr txBox="1"/>
          <p:nvPr>
            <p:ph idx="1" type="body"/>
          </p:nvPr>
        </p:nvSpPr>
        <p:spPr>
          <a:xfrm>
            <a:off x="44750" y="614650"/>
            <a:ext cx="3612600" cy="2128500"/>
          </a:xfrm>
          <a:prstGeom prst="rect">
            <a:avLst/>
          </a:prstGeom>
          <a:ln>
            <a:noFill/>
          </a:ln>
        </p:spPr>
        <p:txBody>
          <a:bodyPr anchorCtr="0" anchor="ctr" bIns="40625" lIns="40625" spcFirstLastPara="1" rIns="40625" wrap="square" tIns="40625">
            <a:noAutofit/>
          </a:bodyPr>
          <a:lstStyle/>
          <a:p>
            <a:pPr indent="0" lvl="0" marL="0" rtl="0" algn="l">
              <a:spcBef>
                <a:spcPts val="0"/>
              </a:spcBef>
              <a:spcAft>
                <a:spcPts val="0"/>
              </a:spcAft>
              <a:buNone/>
            </a:pPr>
            <a:r>
              <a:rPr b="1" lang="en" sz="1800">
                <a:solidFill>
                  <a:srgbClr val="FFFFFF"/>
                </a:solidFill>
              </a:rPr>
              <a:t>Wine</a:t>
            </a:r>
            <a:endParaRPr b="1" sz="1800">
              <a:solidFill>
                <a:srgbClr val="FFFFFF"/>
              </a:solidFill>
            </a:endParaRPr>
          </a:p>
          <a:p>
            <a:pPr indent="0" lvl="0" marL="0" rtl="0" algn="l">
              <a:spcBef>
                <a:spcPts val="0"/>
              </a:spcBef>
              <a:spcAft>
                <a:spcPts val="0"/>
              </a:spcAft>
              <a:buNone/>
            </a:pPr>
            <a:r>
              <a:rPr lang="en" sz="1200">
                <a:solidFill>
                  <a:srgbClr val="FFFFFF"/>
                </a:solidFill>
              </a:rPr>
              <a:t>Num 6:3  </a:t>
            </a:r>
            <a:r>
              <a:rPr lang="en" sz="1200">
                <a:solidFill>
                  <a:srgbClr val="FFFF00"/>
                </a:solidFill>
              </a:rPr>
              <a:t>he shall separate himself from wine and similar drink</a:t>
            </a:r>
            <a:r>
              <a:rPr lang="en" sz="1200">
                <a:solidFill>
                  <a:srgbClr val="FFFFFF"/>
                </a:solidFill>
              </a:rPr>
              <a:t>; he shall drink neither vinegar made from wine nor vinegar made from similar drink; neither shall he drink any grape juice, nor eat fresh grapes or raisins. </a:t>
            </a:r>
            <a:endParaRPr sz="1200">
              <a:solidFill>
                <a:srgbClr val="FFFFFF"/>
              </a:solidFill>
            </a:endParaRPr>
          </a:p>
          <a:p>
            <a:pPr indent="0" lvl="0" marL="0" rtl="0" algn="l">
              <a:spcBef>
                <a:spcPts val="0"/>
              </a:spcBef>
              <a:spcAft>
                <a:spcPts val="0"/>
              </a:spcAft>
              <a:buNone/>
            </a:pPr>
            <a:r>
              <a:rPr lang="en" sz="1200">
                <a:solidFill>
                  <a:srgbClr val="FFFFFF"/>
                </a:solidFill>
              </a:rPr>
              <a:t>Num 6:4  All the days of his separation he shall eat nothing that is produced by the grapevine, from seed to skin.</a:t>
            </a:r>
            <a:endParaRPr sz="1200">
              <a:solidFill>
                <a:srgbClr val="FFFFFF"/>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