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2743200" cx="3657600"/>
  <p:notesSz cx="6858000" cy="9144000"/>
  <p:embeddedFontLst>
    <p:embeddedFont>
      <p:font typeface="Caveat"/>
      <p:regular r:id="rId42"/>
      <p:bold r:id="rId43"/>
    </p:embeddedFon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Caveat-regular.fntdata"/><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Roboto-regular.fntdata"/><Relationship Id="rId21" Type="http://schemas.openxmlformats.org/officeDocument/2006/relationships/slide" Target="slides/slide17.xml"/><Relationship Id="rId43" Type="http://schemas.openxmlformats.org/officeDocument/2006/relationships/font" Target="fonts/Caveat-bold.fntdata"/><Relationship Id="rId24" Type="http://schemas.openxmlformats.org/officeDocument/2006/relationships/slide" Target="slides/slide20.xml"/><Relationship Id="rId46" Type="http://schemas.openxmlformats.org/officeDocument/2006/relationships/font" Target="fonts/Roboto-italic.fntdata"/><Relationship Id="rId23" Type="http://schemas.openxmlformats.org/officeDocument/2006/relationships/slide" Target="slides/slide19.xml"/><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Roboto-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e57babc0f_0_13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e57babc0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f553dbe2c_0_1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f553dbe2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f553dbe2c_0_1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f553dbe2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f553dbe2c_0_12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f553dbe2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f553dbe2c_0_1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f553dbe2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f553dbe2c_0_13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f553dbe2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f553dbe2c_0_5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f553dbe2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f553dbe2c_0_1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f553dbe2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f553dbe2c_0_14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f553dbe2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f553dbe2c_0_15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f553dbe2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f553dbe2c_0_1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f553dbe2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f553dbe2c_0_1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f553dbe2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f553dbe2c_0_16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f553dbe2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f553dbe2c_0_1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f553dbe2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f553dbe2c_0_1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f553dbe2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f553dbe2c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f553dbe2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f553dbe2c_0_6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f553dbe2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f553dbe2c_0_18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f553dbe2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f553dbe2c_0_19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f553dbe2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f553dbe2c_0_19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f553dbe2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f553dbe2c_0_20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f553dbe2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360b3df7d7_0_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0b3df7d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f553dbe2c_0_20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f553dbe2c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f553dbe2c_0_2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f553dbe2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f553dbe2c_0_2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f553dbe2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f553dbe2c_0_2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f553dbe2c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f553dbe2c_0_23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f553dbe2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5f553dbe2c_0_2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f553dbe2c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f553dbe2c_0_2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f553dbe2c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5f553dbe2c_0_2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f553dbe2c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f553dbe2c_0_9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f553dbe2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f553dbe2c_0_10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f553dbe2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f553dbe2c_0_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f553dbe2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f553dbe2c_0_4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f553dbe2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f553dbe2c_0_10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f553dbe2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f553dbe2c_0_1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f553dbe2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4683" y="397107"/>
            <a:ext cx="3408300" cy="1094700"/>
          </a:xfrm>
          <a:prstGeom prst="rect">
            <a:avLst/>
          </a:prstGeom>
        </p:spPr>
        <p:txBody>
          <a:bodyPr anchorCtr="0" anchor="b" bIns="40625" lIns="40625" spcFirstLastPara="1" rIns="40625" wrap="square" tIns="40625">
            <a:noAutofit/>
          </a:bodyPr>
          <a:lstStyle>
            <a:lvl1pPr lvl="0" algn="ctr">
              <a:spcBef>
                <a:spcPts val="0"/>
              </a:spcBef>
              <a:spcAft>
                <a:spcPts val="0"/>
              </a:spcAft>
              <a:buSzPts val="2300"/>
              <a:buNone/>
              <a:defRPr sz="2300"/>
            </a:lvl1pPr>
            <a:lvl2pPr lvl="1" algn="ctr">
              <a:spcBef>
                <a:spcPts val="0"/>
              </a:spcBef>
              <a:spcAft>
                <a:spcPts val="0"/>
              </a:spcAft>
              <a:buSzPts val="2300"/>
              <a:buNone/>
              <a:defRPr sz="2300"/>
            </a:lvl2pPr>
            <a:lvl3pPr lvl="2" algn="ctr">
              <a:spcBef>
                <a:spcPts val="0"/>
              </a:spcBef>
              <a:spcAft>
                <a:spcPts val="0"/>
              </a:spcAft>
              <a:buSzPts val="2300"/>
              <a:buNone/>
              <a:defRPr sz="2300"/>
            </a:lvl3pPr>
            <a:lvl4pPr lvl="3" algn="ctr">
              <a:spcBef>
                <a:spcPts val="0"/>
              </a:spcBef>
              <a:spcAft>
                <a:spcPts val="0"/>
              </a:spcAft>
              <a:buSzPts val="2300"/>
              <a:buNone/>
              <a:defRPr sz="2300"/>
            </a:lvl4pPr>
            <a:lvl5pPr lvl="4" algn="ctr">
              <a:spcBef>
                <a:spcPts val="0"/>
              </a:spcBef>
              <a:spcAft>
                <a:spcPts val="0"/>
              </a:spcAft>
              <a:buSzPts val="2300"/>
              <a:buNone/>
              <a:defRPr sz="2300"/>
            </a:lvl5pPr>
            <a:lvl6pPr lvl="5" algn="ctr">
              <a:spcBef>
                <a:spcPts val="0"/>
              </a:spcBef>
              <a:spcAft>
                <a:spcPts val="0"/>
              </a:spcAft>
              <a:buSzPts val="2300"/>
              <a:buNone/>
              <a:defRPr sz="2300"/>
            </a:lvl6pPr>
            <a:lvl7pPr lvl="6" algn="ctr">
              <a:spcBef>
                <a:spcPts val="0"/>
              </a:spcBef>
              <a:spcAft>
                <a:spcPts val="0"/>
              </a:spcAft>
              <a:buSzPts val="2300"/>
              <a:buNone/>
              <a:defRPr sz="2300"/>
            </a:lvl7pPr>
            <a:lvl8pPr lvl="7" algn="ctr">
              <a:spcBef>
                <a:spcPts val="0"/>
              </a:spcBef>
              <a:spcAft>
                <a:spcPts val="0"/>
              </a:spcAft>
              <a:buSzPts val="2300"/>
              <a:buNone/>
              <a:defRPr sz="2300"/>
            </a:lvl8pPr>
            <a:lvl9pPr lvl="8" algn="ctr">
              <a:spcBef>
                <a:spcPts val="0"/>
              </a:spcBef>
              <a:spcAft>
                <a:spcPts val="0"/>
              </a:spcAft>
              <a:buSzPts val="2300"/>
              <a:buNone/>
              <a:defRPr sz="2300"/>
            </a:lvl9pPr>
          </a:lstStyle>
          <a:p/>
        </p:txBody>
      </p:sp>
      <p:sp>
        <p:nvSpPr>
          <p:cNvPr id="11" name="Google Shape;11;p2"/>
          <p:cNvSpPr txBox="1"/>
          <p:nvPr>
            <p:ph idx="1" type="subTitle"/>
          </p:nvPr>
        </p:nvSpPr>
        <p:spPr>
          <a:xfrm>
            <a:off x="124680" y="1511533"/>
            <a:ext cx="3408300" cy="422700"/>
          </a:xfrm>
          <a:prstGeom prst="rect">
            <a:avLst/>
          </a:prstGeom>
        </p:spPr>
        <p:txBody>
          <a:bodyPr anchorCtr="0" anchor="t" bIns="40625" lIns="40625" spcFirstLastPara="1" rIns="40625" wrap="square" tIns="406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2" name="Google Shape;12;p2"/>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4680" y="589933"/>
            <a:ext cx="3408300" cy="1047300"/>
          </a:xfrm>
          <a:prstGeom prst="rect">
            <a:avLst/>
          </a:prstGeom>
        </p:spPr>
        <p:txBody>
          <a:bodyPr anchorCtr="0" anchor="b" bIns="40625" lIns="40625" spcFirstLastPara="1" rIns="40625" wrap="square" tIns="40625">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r>
              <a:t>xx%</a:t>
            </a:r>
          </a:p>
        </p:txBody>
      </p:sp>
      <p:sp>
        <p:nvSpPr>
          <p:cNvPr id="46" name="Google Shape;46;p11"/>
          <p:cNvSpPr txBox="1"/>
          <p:nvPr>
            <p:ph idx="1" type="body"/>
          </p:nvPr>
        </p:nvSpPr>
        <p:spPr>
          <a:xfrm>
            <a:off x="124680" y="1681187"/>
            <a:ext cx="3408300" cy="693900"/>
          </a:xfrm>
          <a:prstGeom prst="rect">
            <a:avLst/>
          </a:prstGeom>
        </p:spPr>
        <p:txBody>
          <a:bodyPr anchorCtr="0" anchor="t" bIns="40625" lIns="40625" spcFirstLastPara="1" rIns="40625" wrap="square" tIns="40625">
            <a:noAutofit/>
          </a:bodyPr>
          <a:lstStyle>
            <a:lvl1pPr indent="-279400" lvl="0" marL="457200" algn="ctr">
              <a:spcBef>
                <a:spcPts val="0"/>
              </a:spcBef>
              <a:spcAft>
                <a:spcPts val="0"/>
              </a:spcAft>
              <a:buSzPts val="800"/>
              <a:buChar char="●"/>
              <a:defRPr/>
            </a:lvl1pPr>
            <a:lvl2pPr indent="-266700" lvl="1" marL="914400" algn="ctr">
              <a:spcBef>
                <a:spcPts val="700"/>
              </a:spcBef>
              <a:spcAft>
                <a:spcPts val="0"/>
              </a:spcAft>
              <a:buSzPts val="600"/>
              <a:buChar char="○"/>
              <a:defRPr/>
            </a:lvl2pPr>
            <a:lvl3pPr indent="-266700" lvl="2" marL="1371600" algn="ctr">
              <a:spcBef>
                <a:spcPts val="700"/>
              </a:spcBef>
              <a:spcAft>
                <a:spcPts val="0"/>
              </a:spcAft>
              <a:buSzPts val="600"/>
              <a:buChar char="■"/>
              <a:defRPr/>
            </a:lvl3pPr>
            <a:lvl4pPr indent="-266700" lvl="3" marL="1828800" algn="ctr">
              <a:spcBef>
                <a:spcPts val="700"/>
              </a:spcBef>
              <a:spcAft>
                <a:spcPts val="0"/>
              </a:spcAft>
              <a:buSzPts val="600"/>
              <a:buChar char="●"/>
              <a:defRPr/>
            </a:lvl4pPr>
            <a:lvl5pPr indent="-266700" lvl="4" marL="2286000" algn="ctr">
              <a:spcBef>
                <a:spcPts val="700"/>
              </a:spcBef>
              <a:spcAft>
                <a:spcPts val="0"/>
              </a:spcAft>
              <a:buSzPts val="600"/>
              <a:buChar char="○"/>
              <a:defRPr/>
            </a:lvl5pPr>
            <a:lvl6pPr indent="-266700" lvl="5" marL="2743200" algn="ctr">
              <a:spcBef>
                <a:spcPts val="700"/>
              </a:spcBef>
              <a:spcAft>
                <a:spcPts val="0"/>
              </a:spcAft>
              <a:buSzPts val="600"/>
              <a:buChar char="■"/>
              <a:defRPr/>
            </a:lvl6pPr>
            <a:lvl7pPr indent="-266700" lvl="6" marL="3200400" algn="ctr">
              <a:spcBef>
                <a:spcPts val="700"/>
              </a:spcBef>
              <a:spcAft>
                <a:spcPts val="0"/>
              </a:spcAft>
              <a:buSzPts val="600"/>
              <a:buChar char="●"/>
              <a:defRPr/>
            </a:lvl7pPr>
            <a:lvl8pPr indent="-266700" lvl="7" marL="3657600" algn="ctr">
              <a:spcBef>
                <a:spcPts val="700"/>
              </a:spcBef>
              <a:spcAft>
                <a:spcPts val="0"/>
              </a:spcAft>
              <a:buSzPts val="600"/>
              <a:buChar char="○"/>
              <a:defRPr/>
            </a:lvl8pPr>
            <a:lvl9pPr indent="-266700" lvl="8" marL="4114800" algn="ctr">
              <a:spcBef>
                <a:spcPts val="700"/>
              </a:spcBef>
              <a:spcAft>
                <a:spcPts val="700"/>
              </a:spcAft>
              <a:buSzPts val="600"/>
              <a:buChar char="■"/>
              <a:defRPr/>
            </a:lvl9pPr>
          </a:lstStyle>
          <a:p/>
        </p:txBody>
      </p:sp>
      <p:sp>
        <p:nvSpPr>
          <p:cNvPr id="47" name="Google Shape;47;p11"/>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4680" y="1147120"/>
            <a:ext cx="3408300" cy="449100"/>
          </a:xfrm>
          <a:prstGeom prst="rect">
            <a:avLst/>
          </a:prstGeom>
        </p:spPr>
        <p:txBody>
          <a:bodyPr anchorCtr="0" anchor="ctr" bIns="40625" lIns="40625" spcFirstLastPara="1" rIns="40625" wrap="square" tIns="40625">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sp>
        <p:nvSpPr>
          <p:cNvPr id="15" name="Google Shape;15;p3"/>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4680" y="237347"/>
            <a:ext cx="3408300" cy="305400"/>
          </a:xfrm>
          <a:prstGeom prst="rect">
            <a:avLst/>
          </a:prstGeom>
        </p:spPr>
        <p:txBody>
          <a:bodyPr anchorCtr="0" anchor="t" bIns="40625" lIns="40625" spcFirstLastPara="1" rIns="40625" wrap="square" tIns="40625">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8" name="Google Shape;18;p4"/>
          <p:cNvSpPr txBox="1"/>
          <p:nvPr>
            <p:ph idx="1" type="body"/>
          </p:nvPr>
        </p:nvSpPr>
        <p:spPr>
          <a:xfrm>
            <a:off x="124680" y="614653"/>
            <a:ext cx="3408300" cy="1822200"/>
          </a:xfrm>
          <a:prstGeom prst="rect">
            <a:avLst/>
          </a:prstGeom>
        </p:spPr>
        <p:txBody>
          <a:bodyPr anchorCtr="0" anchor="t" bIns="40625" lIns="40625" spcFirstLastPara="1" rIns="40625" wrap="square" tIns="40625">
            <a:noAutofit/>
          </a:bodyPr>
          <a:lstStyle>
            <a:lvl1pPr indent="-279400" lvl="0" marL="457200">
              <a:spcBef>
                <a:spcPts val="0"/>
              </a:spcBef>
              <a:spcAft>
                <a:spcPts val="0"/>
              </a:spcAft>
              <a:buSzPts val="800"/>
              <a:buChar char="●"/>
              <a:defRPr/>
            </a:lvl1pPr>
            <a:lvl2pPr indent="-266700" lvl="1" marL="914400">
              <a:spcBef>
                <a:spcPts val="700"/>
              </a:spcBef>
              <a:spcAft>
                <a:spcPts val="0"/>
              </a:spcAft>
              <a:buSzPts val="600"/>
              <a:buChar char="○"/>
              <a:defRPr/>
            </a:lvl2pPr>
            <a:lvl3pPr indent="-266700" lvl="2" marL="1371600">
              <a:spcBef>
                <a:spcPts val="700"/>
              </a:spcBef>
              <a:spcAft>
                <a:spcPts val="0"/>
              </a:spcAft>
              <a:buSzPts val="600"/>
              <a:buChar char="■"/>
              <a:defRPr/>
            </a:lvl3pPr>
            <a:lvl4pPr indent="-266700" lvl="3" marL="1828800">
              <a:spcBef>
                <a:spcPts val="700"/>
              </a:spcBef>
              <a:spcAft>
                <a:spcPts val="0"/>
              </a:spcAft>
              <a:buSzPts val="600"/>
              <a:buChar char="●"/>
              <a:defRPr/>
            </a:lvl4pPr>
            <a:lvl5pPr indent="-266700" lvl="4" marL="2286000">
              <a:spcBef>
                <a:spcPts val="700"/>
              </a:spcBef>
              <a:spcAft>
                <a:spcPts val="0"/>
              </a:spcAft>
              <a:buSzPts val="600"/>
              <a:buChar char="○"/>
              <a:defRPr/>
            </a:lvl5pPr>
            <a:lvl6pPr indent="-266700" lvl="5" marL="2743200">
              <a:spcBef>
                <a:spcPts val="700"/>
              </a:spcBef>
              <a:spcAft>
                <a:spcPts val="0"/>
              </a:spcAft>
              <a:buSzPts val="600"/>
              <a:buChar char="■"/>
              <a:defRPr/>
            </a:lvl6pPr>
            <a:lvl7pPr indent="-266700" lvl="6" marL="3200400">
              <a:spcBef>
                <a:spcPts val="700"/>
              </a:spcBef>
              <a:spcAft>
                <a:spcPts val="0"/>
              </a:spcAft>
              <a:buSzPts val="600"/>
              <a:buChar char="●"/>
              <a:defRPr/>
            </a:lvl7pPr>
            <a:lvl8pPr indent="-266700" lvl="7" marL="3657600">
              <a:spcBef>
                <a:spcPts val="700"/>
              </a:spcBef>
              <a:spcAft>
                <a:spcPts val="0"/>
              </a:spcAft>
              <a:buSzPts val="600"/>
              <a:buChar char="○"/>
              <a:defRPr/>
            </a:lvl8pPr>
            <a:lvl9pPr indent="-266700" lvl="8" marL="4114800">
              <a:spcBef>
                <a:spcPts val="700"/>
              </a:spcBef>
              <a:spcAft>
                <a:spcPts val="700"/>
              </a:spcAft>
              <a:buSzPts val="600"/>
              <a:buChar char="■"/>
              <a:defRPr/>
            </a:lvl9pPr>
          </a:lstStyle>
          <a:p/>
        </p:txBody>
      </p:sp>
      <p:sp>
        <p:nvSpPr>
          <p:cNvPr id="19" name="Google Shape;19;p4"/>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4680" y="237347"/>
            <a:ext cx="3408300" cy="305400"/>
          </a:xfrm>
          <a:prstGeom prst="rect">
            <a:avLst/>
          </a:prstGeom>
        </p:spPr>
        <p:txBody>
          <a:bodyPr anchorCtr="0" anchor="t" bIns="40625" lIns="40625" spcFirstLastPara="1" rIns="40625" wrap="square" tIns="40625">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 name="Google Shape;22;p5"/>
          <p:cNvSpPr txBox="1"/>
          <p:nvPr>
            <p:ph idx="1" type="body"/>
          </p:nvPr>
        </p:nvSpPr>
        <p:spPr>
          <a:xfrm>
            <a:off x="124680" y="614653"/>
            <a:ext cx="1599900" cy="1822200"/>
          </a:xfrm>
          <a:prstGeom prst="rect">
            <a:avLst/>
          </a:prstGeom>
        </p:spPr>
        <p:txBody>
          <a:bodyPr anchorCtr="0" anchor="t" bIns="40625" lIns="40625" spcFirstLastPara="1" rIns="40625" wrap="square" tIns="40625">
            <a:noAutofit/>
          </a:bodyPr>
          <a:lstStyle>
            <a:lvl1pPr indent="-266700" lvl="0" marL="457200">
              <a:spcBef>
                <a:spcPts val="0"/>
              </a:spcBef>
              <a:spcAft>
                <a:spcPts val="0"/>
              </a:spcAft>
              <a:buSzPts val="600"/>
              <a:buChar char="●"/>
              <a:defRPr sz="600"/>
            </a:lvl1pPr>
            <a:lvl2pPr indent="-260350" lvl="1" marL="914400">
              <a:spcBef>
                <a:spcPts val="700"/>
              </a:spcBef>
              <a:spcAft>
                <a:spcPts val="0"/>
              </a:spcAft>
              <a:buSzPts val="500"/>
              <a:buChar char="○"/>
              <a:defRPr sz="500"/>
            </a:lvl2pPr>
            <a:lvl3pPr indent="-260350" lvl="2" marL="1371600">
              <a:spcBef>
                <a:spcPts val="700"/>
              </a:spcBef>
              <a:spcAft>
                <a:spcPts val="0"/>
              </a:spcAft>
              <a:buSzPts val="500"/>
              <a:buChar char="■"/>
              <a:defRPr sz="500"/>
            </a:lvl3pPr>
            <a:lvl4pPr indent="-260350" lvl="3" marL="1828800">
              <a:spcBef>
                <a:spcPts val="700"/>
              </a:spcBef>
              <a:spcAft>
                <a:spcPts val="0"/>
              </a:spcAft>
              <a:buSzPts val="500"/>
              <a:buChar char="●"/>
              <a:defRPr sz="500"/>
            </a:lvl4pPr>
            <a:lvl5pPr indent="-260350" lvl="4" marL="2286000">
              <a:spcBef>
                <a:spcPts val="700"/>
              </a:spcBef>
              <a:spcAft>
                <a:spcPts val="0"/>
              </a:spcAft>
              <a:buSzPts val="500"/>
              <a:buChar char="○"/>
              <a:defRPr sz="500"/>
            </a:lvl5pPr>
            <a:lvl6pPr indent="-260350" lvl="5" marL="2743200">
              <a:spcBef>
                <a:spcPts val="700"/>
              </a:spcBef>
              <a:spcAft>
                <a:spcPts val="0"/>
              </a:spcAft>
              <a:buSzPts val="500"/>
              <a:buChar char="■"/>
              <a:defRPr sz="500"/>
            </a:lvl6pPr>
            <a:lvl7pPr indent="-260350" lvl="6" marL="3200400">
              <a:spcBef>
                <a:spcPts val="700"/>
              </a:spcBef>
              <a:spcAft>
                <a:spcPts val="0"/>
              </a:spcAft>
              <a:buSzPts val="500"/>
              <a:buChar char="●"/>
              <a:defRPr sz="500"/>
            </a:lvl7pPr>
            <a:lvl8pPr indent="-260350" lvl="7" marL="3657600">
              <a:spcBef>
                <a:spcPts val="700"/>
              </a:spcBef>
              <a:spcAft>
                <a:spcPts val="0"/>
              </a:spcAft>
              <a:buSzPts val="500"/>
              <a:buChar char="○"/>
              <a:defRPr sz="500"/>
            </a:lvl8pPr>
            <a:lvl9pPr indent="-260350" lvl="8" marL="4114800">
              <a:spcBef>
                <a:spcPts val="700"/>
              </a:spcBef>
              <a:spcAft>
                <a:spcPts val="700"/>
              </a:spcAft>
              <a:buSzPts val="500"/>
              <a:buChar char="■"/>
              <a:defRPr sz="500"/>
            </a:lvl9pPr>
          </a:lstStyle>
          <a:p/>
        </p:txBody>
      </p:sp>
      <p:sp>
        <p:nvSpPr>
          <p:cNvPr id="23" name="Google Shape;23;p5"/>
          <p:cNvSpPr txBox="1"/>
          <p:nvPr>
            <p:ph idx="2" type="body"/>
          </p:nvPr>
        </p:nvSpPr>
        <p:spPr>
          <a:xfrm>
            <a:off x="1932960" y="614653"/>
            <a:ext cx="1599900" cy="1822200"/>
          </a:xfrm>
          <a:prstGeom prst="rect">
            <a:avLst/>
          </a:prstGeom>
        </p:spPr>
        <p:txBody>
          <a:bodyPr anchorCtr="0" anchor="t" bIns="40625" lIns="40625" spcFirstLastPara="1" rIns="40625" wrap="square" tIns="40625">
            <a:noAutofit/>
          </a:bodyPr>
          <a:lstStyle>
            <a:lvl1pPr indent="-266700" lvl="0" marL="457200">
              <a:spcBef>
                <a:spcPts val="0"/>
              </a:spcBef>
              <a:spcAft>
                <a:spcPts val="0"/>
              </a:spcAft>
              <a:buSzPts val="600"/>
              <a:buChar char="●"/>
              <a:defRPr sz="600"/>
            </a:lvl1pPr>
            <a:lvl2pPr indent="-260350" lvl="1" marL="914400">
              <a:spcBef>
                <a:spcPts val="700"/>
              </a:spcBef>
              <a:spcAft>
                <a:spcPts val="0"/>
              </a:spcAft>
              <a:buSzPts val="500"/>
              <a:buChar char="○"/>
              <a:defRPr sz="500"/>
            </a:lvl2pPr>
            <a:lvl3pPr indent="-260350" lvl="2" marL="1371600">
              <a:spcBef>
                <a:spcPts val="700"/>
              </a:spcBef>
              <a:spcAft>
                <a:spcPts val="0"/>
              </a:spcAft>
              <a:buSzPts val="500"/>
              <a:buChar char="■"/>
              <a:defRPr sz="500"/>
            </a:lvl3pPr>
            <a:lvl4pPr indent="-260350" lvl="3" marL="1828800">
              <a:spcBef>
                <a:spcPts val="700"/>
              </a:spcBef>
              <a:spcAft>
                <a:spcPts val="0"/>
              </a:spcAft>
              <a:buSzPts val="500"/>
              <a:buChar char="●"/>
              <a:defRPr sz="500"/>
            </a:lvl4pPr>
            <a:lvl5pPr indent="-260350" lvl="4" marL="2286000">
              <a:spcBef>
                <a:spcPts val="700"/>
              </a:spcBef>
              <a:spcAft>
                <a:spcPts val="0"/>
              </a:spcAft>
              <a:buSzPts val="500"/>
              <a:buChar char="○"/>
              <a:defRPr sz="500"/>
            </a:lvl5pPr>
            <a:lvl6pPr indent="-260350" lvl="5" marL="2743200">
              <a:spcBef>
                <a:spcPts val="700"/>
              </a:spcBef>
              <a:spcAft>
                <a:spcPts val="0"/>
              </a:spcAft>
              <a:buSzPts val="500"/>
              <a:buChar char="■"/>
              <a:defRPr sz="500"/>
            </a:lvl6pPr>
            <a:lvl7pPr indent="-260350" lvl="6" marL="3200400">
              <a:spcBef>
                <a:spcPts val="700"/>
              </a:spcBef>
              <a:spcAft>
                <a:spcPts val="0"/>
              </a:spcAft>
              <a:buSzPts val="500"/>
              <a:buChar char="●"/>
              <a:defRPr sz="500"/>
            </a:lvl7pPr>
            <a:lvl8pPr indent="-260350" lvl="7" marL="3657600">
              <a:spcBef>
                <a:spcPts val="700"/>
              </a:spcBef>
              <a:spcAft>
                <a:spcPts val="0"/>
              </a:spcAft>
              <a:buSzPts val="500"/>
              <a:buChar char="○"/>
              <a:defRPr sz="500"/>
            </a:lvl8pPr>
            <a:lvl9pPr indent="-260350" lvl="8" marL="4114800">
              <a:spcBef>
                <a:spcPts val="700"/>
              </a:spcBef>
              <a:spcAft>
                <a:spcPts val="700"/>
              </a:spcAft>
              <a:buSzPts val="500"/>
              <a:buChar char="■"/>
              <a:defRPr sz="500"/>
            </a:lvl9pPr>
          </a:lstStyle>
          <a:p/>
        </p:txBody>
      </p:sp>
      <p:sp>
        <p:nvSpPr>
          <p:cNvPr id="24" name="Google Shape;24;p5"/>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4680" y="237347"/>
            <a:ext cx="3408300" cy="305400"/>
          </a:xfrm>
          <a:prstGeom prst="rect">
            <a:avLst/>
          </a:prstGeom>
        </p:spPr>
        <p:txBody>
          <a:bodyPr anchorCtr="0" anchor="t" bIns="40625" lIns="40625" spcFirstLastPara="1" rIns="40625" wrap="square" tIns="40625">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7" name="Google Shape;27;p6"/>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4680" y="296320"/>
            <a:ext cx="1123200" cy="402900"/>
          </a:xfrm>
          <a:prstGeom prst="rect">
            <a:avLst/>
          </a:prstGeom>
        </p:spPr>
        <p:txBody>
          <a:bodyPr anchorCtr="0" anchor="b" bIns="40625" lIns="40625" spcFirstLastPara="1" rIns="40625" wrap="square" tIns="40625">
            <a:noAutofit/>
          </a:bodyPr>
          <a:lstStyle>
            <a:lvl1pPr lvl="0">
              <a:spcBef>
                <a:spcPts val="0"/>
              </a:spcBef>
              <a:spcAft>
                <a:spcPts val="0"/>
              </a:spcAft>
              <a:buSzPts val="11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30" name="Google Shape;30;p7"/>
          <p:cNvSpPr txBox="1"/>
          <p:nvPr>
            <p:ph idx="1" type="body"/>
          </p:nvPr>
        </p:nvSpPr>
        <p:spPr>
          <a:xfrm>
            <a:off x="124680" y="741120"/>
            <a:ext cx="1123200" cy="1695600"/>
          </a:xfrm>
          <a:prstGeom prst="rect">
            <a:avLst/>
          </a:prstGeom>
        </p:spPr>
        <p:txBody>
          <a:bodyPr anchorCtr="0" anchor="t" bIns="40625" lIns="40625" spcFirstLastPara="1" rIns="40625" wrap="square" tIns="40625">
            <a:noAutofit/>
          </a:bodyPr>
          <a:lstStyle>
            <a:lvl1pPr indent="-260350" lvl="0" marL="457200">
              <a:spcBef>
                <a:spcPts val="0"/>
              </a:spcBef>
              <a:spcAft>
                <a:spcPts val="0"/>
              </a:spcAft>
              <a:buSzPts val="500"/>
              <a:buChar char="●"/>
              <a:defRPr sz="500"/>
            </a:lvl1pPr>
            <a:lvl2pPr indent="-260350" lvl="1" marL="914400">
              <a:spcBef>
                <a:spcPts val="700"/>
              </a:spcBef>
              <a:spcAft>
                <a:spcPts val="0"/>
              </a:spcAft>
              <a:buSzPts val="500"/>
              <a:buChar char="○"/>
              <a:defRPr sz="500"/>
            </a:lvl2pPr>
            <a:lvl3pPr indent="-260350" lvl="2" marL="1371600">
              <a:spcBef>
                <a:spcPts val="700"/>
              </a:spcBef>
              <a:spcAft>
                <a:spcPts val="0"/>
              </a:spcAft>
              <a:buSzPts val="500"/>
              <a:buChar char="■"/>
              <a:defRPr sz="500"/>
            </a:lvl3pPr>
            <a:lvl4pPr indent="-260350" lvl="3" marL="1828800">
              <a:spcBef>
                <a:spcPts val="700"/>
              </a:spcBef>
              <a:spcAft>
                <a:spcPts val="0"/>
              </a:spcAft>
              <a:buSzPts val="500"/>
              <a:buChar char="●"/>
              <a:defRPr sz="500"/>
            </a:lvl4pPr>
            <a:lvl5pPr indent="-260350" lvl="4" marL="2286000">
              <a:spcBef>
                <a:spcPts val="700"/>
              </a:spcBef>
              <a:spcAft>
                <a:spcPts val="0"/>
              </a:spcAft>
              <a:buSzPts val="500"/>
              <a:buChar char="○"/>
              <a:defRPr sz="500"/>
            </a:lvl5pPr>
            <a:lvl6pPr indent="-260350" lvl="5" marL="2743200">
              <a:spcBef>
                <a:spcPts val="700"/>
              </a:spcBef>
              <a:spcAft>
                <a:spcPts val="0"/>
              </a:spcAft>
              <a:buSzPts val="500"/>
              <a:buChar char="■"/>
              <a:defRPr sz="500"/>
            </a:lvl6pPr>
            <a:lvl7pPr indent="-260350" lvl="6" marL="3200400">
              <a:spcBef>
                <a:spcPts val="700"/>
              </a:spcBef>
              <a:spcAft>
                <a:spcPts val="0"/>
              </a:spcAft>
              <a:buSzPts val="500"/>
              <a:buChar char="●"/>
              <a:defRPr sz="500"/>
            </a:lvl7pPr>
            <a:lvl8pPr indent="-260350" lvl="7" marL="3657600">
              <a:spcBef>
                <a:spcPts val="700"/>
              </a:spcBef>
              <a:spcAft>
                <a:spcPts val="0"/>
              </a:spcAft>
              <a:buSzPts val="500"/>
              <a:buChar char="○"/>
              <a:defRPr sz="500"/>
            </a:lvl8pPr>
            <a:lvl9pPr indent="-260350" lvl="8" marL="4114800">
              <a:spcBef>
                <a:spcPts val="700"/>
              </a:spcBef>
              <a:spcAft>
                <a:spcPts val="700"/>
              </a:spcAft>
              <a:buSzPts val="500"/>
              <a:buChar char="■"/>
              <a:defRPr sz="500"/>
            </a:lvl9pPr>
          </a:lstStyle>
          <a:p/>
        </p:txBody>
      </p:sp>
      <p:sp>
        <p:nvSpPr>
          <p:cNvPr id="31" name="Google Shape;31;p7"/>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96100" y="240080"/>
            <a:ext cx="2547000" cy="2181900"/>
          </a:xfrm>
          <a:prstGeom prst="rect">
            <a:avLst/>
          </a:prstGeom>
        </p:spPr>
        <p:txBody>
          <a:bodyPr anchorCtr="0" anchor="ctr" bIns="40625" lIns="40625" spcFirstLastPara="1" rIns="40625" wrap="square" tIns="40625">
            <a:noAutofit/>
          </a:bodyPr>
          <a:lstStyle>
            <a:lvl1pPr lvl="0">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p:txBody>
      </p:sp>
      <p:sp>
        <p:nvSpPr>
          <p:cNvPr id="34" name="Google Shape;34;p8"/>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28800" y="13"/>
            <a:ext cx="1828800" cy="2743200"/>
          </a:xfrm>
          <a:prstGeom prst="rect">
            <a:avLst/>
          </a:prstGeom>
          <a:solidFill>
            <a:schemeClr val="dk2"/>
          </a:solidFill>
          <a:ln>
            <a:noFill/>
          </a:ln>
        </p:spPr>
        <p:txBody>
          <a:bodyPr anchorCtr="0" anchor="ctr" bIns="40625" lIns="40625" spcFirstLastPara="1" rIns="40625" wrap="square" tIns="406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06200" y="657693"/>
            <a:ext cx="1618200" cy="790500"/>
          </a:xfrm>
          <a:prstGeom prst="rect">
            <a:avLst/>
          </a:prstGeom>
        </p:spPr>
        <p:txBody>
          <a:bodyPr anchorCtr="0" anchor="b" bIns="40625" lIns="40625" spcFirstLastPara="1" rIns="40625" wrap="square" tIns="40625">
            <a:noAutofit/>
          </a:bodyPr>
          <a:lstStyle>
            <a:lvl1pPr lvl="0" algn="ctr">
              <a:spcBef>
                <a:spcPts val="0"/>
              </a:spcBef>
              <a:spcAft>
                <a:spcPts val="0"/>
              </a:spcAft>
              <a:buSzPts val="1900"/>
              <a:buNone/>
              <a:defRPr sz="1900"/>
            </a:lvl1pPr>
            <a:lvl2pPr lvl="1" algn="ctr">
              <a:spcBef>
                <a:spcPts val="0"/>
              </a:spcBef>
              <a:spcAft>
                <a:spcPts val="0"/>
              </a:spcAft>
              <a:buSzPts val="1900"/>
              <a:buNone/>
              <a:defRPr sz="1900"/>
            </a:lvl2pPr>
            <a:lvl3pPr lvl="2" algn="ctr">
              <a:spcBef>
                <a:spcPts val="0"/>
              </a:spcBef>
              <a:spcAft>
                <a:spcPts val="0"/>
              </a:spcAft>
              <a:buSzPts val="1900"/>
              <a:buNone/>
              <a:defRPr sz="1900"/>
            </a:lvl3pPr>
            <a:lvl4pPr lvl="3" algn="ctr">
              <a:spcBef>
                <a:spcPts val="0"/>
              </a:spcBef>
              <a:spcAft>
                <a:spcPts val="0"/>
              </a:spcAft>
              <a:buSzPts val="1900"/>
              <a:buNone/>
              <a:defRPr sz="1900"/>
            </a:lvl4pPr>
            <a:lvl5pPr lvl="4" algn="ctr">
              <a:spcBef>
                <a:spcPts val="0"/>
              </a:spcBef>
              <a:spcAft>
                <a:spcPts val="0"/>
              </a:spcAft>
              <a:buSzPts val="1900"/>
              <a:buNone/>
              <a:defRPr sz="1900"/>
            </a:lvl5pPr>
            <a:lvl6pPr lvl="5" algn="ctr">
              <a:spcBef>
                <a:spcPts val="0"/>
              </a:spcBef>
              <a:spcAft>
                <a:spcPts val="0"/>
              </a:spcAft>
              <a:buSzPts val="1900"/>
              <a:buNone/>
              <a:defRPr sz="1900"/>
            </a:lvl6pPr>
            <a:lvl7pPr lvl="6" algn="ctr">
              <a:spcBef>
                <a:spcPts val="0"/>
              </a:spcBef>
              <a:spcAft>
                <a:spcPts val="0"/>
              </a:spcAft>
              <a:buSzPts val="1900"/>
              <a:buNone/>
              <a:defRPr sz="1900"/>
            </a:lvl7pPr>
            <a:lvl8pPr lvl="7" algn="ctr">
              <a:spcBef>
                <a:spcPts val="0"/>
              </a:spcBef>
              <a:spcAft>
                <a:spcPts val="0"/>
              </a:spcAft>
              <a:buSzPts val="1900"/>
              <a:buNone/>
              <a:defRPr sz="1900"/>
            </a:lvl8pPr>
            <a:lvl9pPr lvl="8" algn="ctr">
              <a:spcBef>
                <a:spcPts val="0"/>
              </a:spcBef>
              <a:spcAft>
                <a:spcPts val="0"/>
              </a:spcAft>
              <a:buSzPts val="1900"/>
              <a:buNone/>
              <a:defRPr sz="1900"/>
            </a:lvl9pPr>
          </a:lstStyle>
          <a:p/>
        </p:txBody>
      </p:sp>
      <p:sp>
        <p:nvSpPr>
          <p:cNvPr id="38" name="Google Shape;38;p9"/>
          <p:cNvSpPr txBox="1"/>
          <p:nvPr>
            <p:ph idx="1" type="subTitle"/>
          </p:nvPr>
        </p:nvSpPr>
        <p:spPr>
          <a:xfrm>
            <a:off x="106200" y="1494973"/>
            <a:ext cx="1618200" cy="658800"/>
          </a:xfrm>
          <a:prstGeom prst="rect">
            <a:avLst/>
          </a:prstGeom>
        </p:spPr>
        <p:txBody>
          <a:bodyPr anchorCtr="0" anchor="t" bIns="40625" lIns="40625" spcFirstLastPara="1" rIns="40625" wrap="square" tIns="406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900"/>
              <a:buNone/>
              <a:defRPr sz="900"/>
            </a:lvl2pPr>
            <a:lvl3pPr lvl="2" algn="ctr">
              <a:lnSpc>
                <a:spcPct val="100000"/>
              </a:lnSpc>
              <a:spcBef>
                <a:spcPts val="0"/>
              </a:spcBef>
              <a:spcAft>
                <a:spcPts val="0"/>
              </a:spcAft>
              <a:buSzPts val="900"/>
              <a:buNone/>
              <a:defRPr sz="900"/>
            </a:lvl3pPr>
            <a:lvl4pPr lvl="3" algn="ctr">
              <a:lnSpc>
                <a:spcPct val="100000"/>
              </a:lnSpc>
              <a:spcBef>
                <a:spcPts val="0"/>
              </a:spcBef>
              <a:spcAft>
                <a:spcPts val="0"/>
              </a:spcAft>
              <a:buSzPts val="900"/>
              <a:buNone/>
              <a:defRPr sz="900"/>
            </a:lvl4pPr>
            <a:lvl5pPr lvl="4" algn="ctr">
              <a:lnSpc>
                <a:spcPct val="100000"/>
              </a:lnSpc>
              <a:spcBef>
                <a:spcPts val="0"/>
              </a:spcBef>
              <a:spcAft>
                <a:spcPts val="0"/>
              </a:spcAft>
              <a:buSzPts val="900"/>
              <a:buNone/>
              <a:defRPr sz="900"/>
            </a:lvl5pPr>
            <a:lvl6pPr lvl="5" algn="ctr">
              <a:lnSpc>
                <a:spcPct val="100000"/>
              </a:lnSpc>
              <a:spcBef>
                <a:spcPts val="0"/>
              </a:spcBef>
              <a:spcAft>
                <a:spcPts val="0"/>
              </a:spcAft>
              <a:buSzPts val="900"/>
              <a:buNone/>
              <a:defRPr sz="900"/>
            </a:lvl6pPr>
            <a:lvl7pPr lvl="6" algn="ctr">
              <a:lnSpc>
                <a:spcPct val="100000"/>
              </a:lnSpc>
              <a:spcBef>
                <a:spcPts val="0"/>
              </a:spcBef>
              <a:spcAft>
                <a:spcPts val="0"/>
              </a:spcAft>
              <a:buSzPts val="900"/>
              <a:buNone/>
              <a:defRPr sz="900"/>
            </a:lvl7pPr>
            <a:lvl8pPr lvl="7" algn="ctr">
              <a:lnSpc>
                <a:spcPct val="100000"/>
              </a:lnSpc>
              <a:spcBef>
                <a:spcPts val="0"/>
              </a:spcBef>
              <a:spcAft>
                <a:spcPts val="0"/>
              </a:spcAft>
              <a:buSzPts val="900"/>
              <a:buNone/>
              <a:defRPr sz="900"/>
            </a:lvl8pPr>
            <a:lvl9pPr lvl="8" algn="ctr">
              <a:lnSpc>
                <a:spcPct val="100000"/>
              </a:lnSpc>
              <a:spcBef>
                <a:spcPts val="0"/>
              </a:spcBef>
              <a:spcAft>
                <a:spcPts val="0"/>
              </a:spcAft>
              <a:buSzPts val="900"/>
              <a:buNone/>
              <a:defRPr sz="900"/>
            </a:lvl9pPr>
          </a:lstStyle>
          <a:p/>
        </p:txBody>
      </p:sp>
      <p:sp>
        <p:nvSpPr>
          <p:cNvPr id="39" name="Google Shape;39;p9"/>
          <p:cNvSpPr txBox="1"/>
          <p:nvPr>
            <p:ph idx="2" type="body"/>
          </p:nvPr>
        </p:nvSpPr>
        <p:spPr>
          <a:xfrm>
            <a:off x="1975800" y="386240"/>
            <a:ext cx="1534800" cy="1970700"/>
          </a:xfrm>
          <a:prstGeom prst="rect">
            <a:avLst/>
          </a:prstGeom>
        </p:spPr>
        <p:txBody>
          <a:bodyPr anchorCtr="0" anchor="ctr" bIns="40625" lIns="40625" spcFirstLastPara="1" rIns="40625" wrap="square" tIns="40625">
            <a:noAutofit/>
          </a:bodyPr>
          <a:lstStyle>
            <a:lvl1pPr indent="-279400" lvl="0" marL="457200">
              <a:spcBef>
                <a:spcPts val="0"/>
              </a:spcBef>
              <a:spcAft>
                <a:spcPts val="0"/>
              </a:spcAft>
              <a:buClr>
                <a:schemeClr val="dk1"/>
              </a:buClr>
              <a:buSzPts val="800"/>
              <a:buChar char="●"/>
              <a:defRPr>
                <a:solidFill>
                  <a:schemeClr val="dk1"/>
                </a:solidFill>
              </a:defRPr>
            </a:lvl1pPr>
            <a:lvl2pPr indent="-266700" lvl="1" marL="914400">
              <a:spcBef>
                <a:spcPts val="700"/>
              </a:spcBef>
              <a:spcAft>
                <a:spcPts val="0"/>
              </a:spcAft>
              <a:buClr>
                <a:schemeClr val="dk1"/>
              </a:buClr>
              <a:buSzPts val="600"/>
              <a:buChar char="○"/>
              <a:defRPr>
                <a:solidFill>
                  <a:schemeClr val="dk1"/>
                </a:solidFill>
              </a:defRPr>
            </a:lvl2pPr>
            <a:lvl3pPr indent="-266700" lvl="2" marL="1371600">
              <a:spcBef>
                <a:spcPts val="700"/>
              </a:spcBef>
              <a:spcAft>
                <a:spcPts val="0"/>
              </a:spcAft>
              <a:buClr>
                <a:schemeClr val="dk1"/>
              </a:buClr>
              <a:buSzPts val="600"/>
              <a:buChar char="■"/>
              <a:defRPr>
                <a:solidFill>
                  <a:schemeClr val="dk1"/>
                </a:solidFill>
              </a:defRPr>
            </a:lvl3pPr>
            <a:lvl4pPr indent="-266700" lvl="3" marL="1828800">
              <a:spcBef>
                <a:spcPts val="700"/>
              </a:spcBef>
              <a:spcAft>
                <a:spcPts val="0"/>
              </a:spcAft>
              <a:buClr>
                <a:schemeClr val="dk1"/>
              </a:buClr>
              <a:buSzPts val="600"/>
              <a:buChar char="●"/>
              <a:defRPr>
                <a:solidFill>
                  <a:schemeClr val="dk1"/>
                </a:solidFill>
              </a:defRPr>
            </a:lvl4pPr>
            <a:lvl5pPr indent="-266700" lvl="4" marL="2286000">
              <a:spcBef>
                <a:spcPts val="700"/>
              </a:spcBef>
              <a:spcAft>
                <a:spcPts val="0"/>
              </a:spcAft>
              <a:buClr>
                <a:schemeClr val="dk1"/>
              </a:buClr>
              <a:buSzPts val="600"/>
              <a:buChar char="○"/>
              <a:defRPr>
                <a:solidFill>
                  <a:schemeClr val="dk1"/>
                </a:solidFill>
              </a:defRPr>
            </a:lvl5pPr>
            <a:lvl6pPr indent="-266700" lvl="5" marL="2743200">
              <a:spcBef>
                <a:spcPts val="700"/>
              </a:spcBef>
              <a:spcAft>
                <a:spcPts val="0"/>
              </a:spcAft>
              <a:buClr>
                <a:schemeClr val="dk1"/>
              </a:buClr>
              <a:buSzPts val="600"/>
              <a:buChar char="■"/>
              <a:defRPr>
                <a:solidFill>
                  <a:schemeClr val="dk1"/>
                </a:solidFill>
              </a:defRPr>
            </a:lvl6pPr>
            <a:lvl7pPr indent="-266700" lvl="6" marL="3200400">
              <a:spcBef>
                <a:spcPts val="700"/>
              </a:spcBef>
              <a:spcAft>
                <a:spcPts val="0"/>
              </a:spcAft>
              <a:buClr>
                <a:schemeClr val="dk1"/>
              </a:buClr>
              <a:buSzPts val="600"/>
              <a:buChar char="●"/>
              <a:defRPr>
                <a:solidFill>
                  <a:schemeClr val="dk1"/>
                </a:solidFill>
              </a:defRPr>
            </a:lvl7pPr>
            <a:lvl8pPr indent="-266700" lvl="7" marL="3657600">
              <a:spcBef>
                <a:spcPts val="700"/>
              </a:spcBef>
              <a:spcAft>
                <a:spcPts val="0"/>
              </a:spcAft>
              <a:buClr>
                <a:schemeClr val="dk1"/>
              </a:buClr>
              <a:buSzPts val="600"/>
              <a:buChar char="○"/>
              <a:defRPr>
                <a:solidFill>
                  <a:schemeClr val="dk1"/>
                </a:solidFill>
              </a:defRPr>
            </a:lvl8pPr>
            <a:lvl9pPr indent="-266700" lvl="8" marL="4114800">
              <a:spcBef>
                <a:spcPts val="700"/>
              </a:spcBef>
              <a:spcAft>
                <a:spcPts val="700"/>
              </a:spcAft>
              <a:buClr>
                <a:schemeClr val="dk1"/>
              </a:buClr>
              <a:buSzPts val="600"/>
              <a:buChar char="■"/>
              <a:defRPr>
                <a:solidFill>
                  <a:schemeClr val="dk1"/>
                </a:solidFill>
              </a:defRPr>
            </a:lvl9pPr>
          </a:lstStyle>
          <a:p/>
        </p:txBody>
      </p:sp>
      <p:sp>
        <p:nvSpPr>
          <p:cNvPr id="40" name="Google Shape;40;p9"/>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4680" y="2256307"/>
            <a:ext cx="2399400" cy="322800"/>
          </a:xfrm>
          <a:prstGeom prst="rect">
            <a:avLst/>
          </a:prstGeom>
        </p:spPr>
        <p:txBody>
          <a:bodyPr anchorCtr="0" anchor="ctr" bIns="40625" lIns="40625" spcFirstLastPara="1" rIns="40625" wrap="square" tIns="40625">
            <a:noAutofit/>
          </a:bodyPr>
          <a:lstStyle>
            <a:lvl1pPr indent="-228600" lvl="0" marL="457200">
              <a:lnSpc>
                <a:spcPct val="100000"/>
              </a:lnSpc>
              <a:spcBef>
                <a:spcPts val="0"/>
              </a:spcBef>
              <a:spcAft>
                <a:spcPts val="0"/>
              </a:spcAft>
              <a:buSzPts val="800"/>
              <a:buNone/>
              <a:defRPr/>
            </a:lvl1pPr>
          </a:lstStyle>
          <a:p/>
        </p:txBody>
      </p:sp>
      <p:sp>
        <p:nvSpPr>
          <p:cNvPr id="43" name="Google Shape;43;p10"/>
          <p:cNvSpPr txBox="1"/>
          <p:nvPr>
            <p:ph idx="12" type="sldNum"/>
          </p:nvPr>
        </p:nvSpPr>
        <p:spPr>
          <a:xfrm>
            <a:off x="3388983" y="2487049"/>
            <a:ext cx="219600" cy="210000"/>
          </a:xfrm>
          <a:prstGeom prst="rect">
            <a:avLst/>
          </a:prstGeom>
        </p:spPr>
        <p:txBody>
          <a:bodyPr anchorCtr="0" anchor="ctr" bIns="40625" lIns="40625" spcFirstLastPara="1" rIns="40625" wrap="square" tIns="4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4680" y="237347"/>
            <a:ext cx="3408300" cy="305400"/>
          </a:xfrm>
          <a:prstGeom prst="rect">
            <a:avLst/>
          </a:prstGeom>
          <a:noFill/>
          <a:ln>
            <a:noFill/>
          </a:ln>
        </p:spPr>
        <p:txBody>
          <a:bodyPr anchorCtr="0" anchor="t" bIns="40625" lIns="40625" spcFirstLastPara="1" rIns="40625" wrap="square" tIns="40625">
            <a:no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7" name="Google Shape;7;p1"/>
          <p:cNvSpPr txBox="1"/>
          <p:nvPr>
            <p:ph idx="1" type="body"/>
          </p:nvPr>
        </p:nvSpPr>
        <p:spPr>
          <a:xfrm>
            <a:off x="124680" y="614653"/>
            <a:ext cx="3408300" cy="1822200"/>
          </a:xfrm>
          <a:prstGeom prst="rect">
            <a:avLst/>
          </a:prstGeom>
          <a:noFill/>
          <a:ln>
            <a:noFill/>
          </a:ln>
        </p:spPr>
        <p:txBody>
          <a:bodyPr anchorCtr="0" anchor="t" bIns="40625" lIns="40625" spcFirstLastPara="1" rIns="40625" wrap="square" tIns="40625">
            <a:noAutofit/>
          </a:bodyPr>
          <a:lstStyle>
            <a:lvl1pPr indent="-279400" lvl="0" marL="457200">
              <a:lnSpc>
                <a:spcPct val="115000"/>
              </a:lnSpc>
              <a:spcBef>
                <a:spcPts val="0"/>
              </a:spcBef>
              <a:spcAft>
                <a:spcPts val="0"/>
              </a:spcAft>
              <a:buClr>
                <a:schemeClr val="lt2"/>
              </a:buClr>
              <a:buSzPts val="800"/>
              <a:buChar char="●"/>
              <a:defRPr sz="800">
                <a:solidFill>
                  <a:schemeClr val="lt2"/>
                </a:solidFill>
              </a:defRPr>
            </a:lvl1pPr>
            <a:lvl2pPr indent="-266700" lvl="1" marL="914400">
              <a:lnSpc>
                <a:spcPct val="115000"/>
              </a:lnSpc>
              <a:spcBef>
                <a:spcPts val="700"/>
              </a:spcBef>
              <a:spcAft>
                <a:spcPts val="0"/>
              </a:spcAft>
              <a:buClr>
                <a:schemeClr val="lt2"/>
              </a:buClr>
              <a:buSzPts val="600"/>
              <a:buChar char="○"/>
              <a:defRPr sz="600">
                <a:solidFill>
                  <a:schemeClr val="lt2"/>
                </a:solidFill>
              </a:defRPr>
            </a:lvl2pPr>
            <a:lvl3pPr indent="-266700" lvl="2" marL="1371600">
              <a:lnSpc>
                <a:spcPct val="115000"/>
              </a:lnSpc>
              <a:spcBef>
                <a:spcPts val="700"/>
              </a:spcBef>
              <a:spcAft>
                <a:spcPts val="0"/>
              </a:spcAft>
              <a:buClr>
                <a:schemeClr val="lt2"/>
              </a:buClr>
              <a:buSzPts val="600"/>
              <a:buChar char="■"/>
              <a:defRPr sz="600">
                <a:solidFill>
                  <a:schemeClr val="lt2"/>
                </a:solidFill>
              </a:defRPr>
            </a:lvl3pPr>
            <a:lvl4pPr indent="-266700" lvl="3" marL="1828800">
              <a:lnSpc>
                <a:spcPct val="115000"/>
              </a:lnSpc>
              <a:spcBef>
                <a:spcPts val="700"/>
              </a:spcBef>
              <a:spcAft>
                <a:spcPts val="0"/>
              </a:spcAft>
              <a:buClr>
                <a:schemeClr val="lt2"/>
              </a:buClr>
              <a:buSzPts val="600"/>
              <a:buChar char="●"/>
              <a:defRPr sz="600">
                <a:solidFill>
                  <a:schemeClr val="lt2"/>
                </a:solidFill>
              </a:defRPr>
            </a:lvl4pPr>
            <a:lvl5pPr indent="-266700" lvl="4" marL="2286000">
              <a:lnSpc>
                <a:spcPct val="115000"/>
              </a:lnSpc>
              <a:spcBef>
                <a:spcPts val="700"/>
              </a:spcBef>
              <a:spcAft>
                <a:spcPts val="0"/>
              </a:spcAft>
              <a:buClr>
                <a:schemeClr val="lt2"/>
              </a:buClr>
              <a:buSzPts val="600"/>
              <a:buChar char="○"/>
              <a:defRPr sz="600">
                <a:solidFill>
                  <a:schemeClr val="lt2"/>
                </a:solidFill>
              </a:defRPr>
            </a:lvl5pPr>
            <a:lvl6pPr indent="-266700" lvl="5" marL="2743200">
              <a:lnSpc>
                <a:spcPct val="115000"/>
              </a:lnSpc>
              <a:spcBef>
                <a:spcPts val="700"/>
              </a:spcBef>
              <a:spcAft>
                <a:spcPts val="0"/>
              </a:spcAft>
              <a:buClr>
                <a:schemeClr val="lt2"/>
              </a:buClr>
              <a:buSzPts val="600"/>
              <a:buChar char="■"/>
              <a:defRPr sz="600">
                <a:solidFill>
                  <a:schemeClr val="lt2"/>
                </a:solidFill>
              </a:defRPr>
            </a:lvl6pPr>
            <a:lvl7pPr indent="-266700" lvl="6" marL="3200400">
              <a:lnSpc>
                <a:spcPct val="115000"/>
              </a:lnSpc>
              <a:spcBef>
                <a:spcPts val="700"/>
              </a:spcBef>
              <a:spcAft>
                <a:spcPts val="0"/>
              </a:spcAft>
              <a:buClr>
                <a:schemeClr val="lt2"/>
              </a:buClr>
              <a:buSzPts val="600"/>
              <a:buChar char="●"/>
              <a:defRPr sz="600">
                <a:solidFill>
                  <a:schemeClr val="lt2"/>
                </a:solidFill>
              </a:defRPr>
            </a:lvl7pPr>
            <a:lvl8pPr indent="-266700" lvl="7" marL="3657600">
              <a:lnSpc>
                <a:spcPct val="115000"/>
              </a:lnSpc>
              <a:spcBef>
                <a:spcPts val="700"/>
              </a:spcBef>
              <a:spcAft>
                <a:spcPts val="0"/>
              </a:spcAft>
              <a:buClr>
                <a:schemeClr val="lt2"/>
              </a:buClr>
              <a:buSzPts val="600"/>
              <a:buChar char="○"/>
              <a:defRPr sz="600">
                <a:solidFill>
                  <a:schemeClr val="lt2"/>
                </a:solidFill>
              </a:defRPr>
            </a:lvl8pPr>
            <a:lvl9pPr indent="-266700" lvl="8" marL="4114800">
              <a:lnSpc>
                <a:spcPct val="115000"/>
              </a:lnSpc>
              <a:spcBef>
                <a:spcPts val="700"/>
              </a:spcBef>
              <a:spcAft>
                <a:spcPts val="700"/>
              </a:spcAft>
              <a:buClr>
                <a:schemeClr val="lt2"/>
              </a:buClr>
              <a:buSzPts val="600"/>
              <a:buChar char="■"/>
              <a:defRPr sz="600">
                <a:solidFill>
                  <a:schemeClr val="lt2"/>
                </a:solidFill>
              </a:defRPr>
            </a:lvl9pPr>
          </a:lstStyle>
          <a:p/>
        </p:txBody>
      </p:sp>
      <p:sp>
        <p:nvSpPr>
          <p:cNvPr id="8" name="Google Shape;8;p1"/>
          <p:cNvSpPr txBox="1"/>
          <p:nvPr>
            <p:ph idx="12" type="sldNum"/>
          </p:nvPr>
        </p:nvSpPr>
        <p:spPr>
          <a:xfrm>
            <a:off x="3388983" y="2487049"/>
            <a:ext cx="219600" cy="210000"/>
          </a:xfrm>
          <a:prstGeom prst="rect">
            <a:avLst/>
          </a:prstGeom>
          <a:noFill/>
          <a:ln>
            <a:noFill/>
          </a:ln>
        </p:spPr>
        <p:txBody>
          <a:bodyPr anchorCtr="0" anchor="ctr" bIns="40625" lIns="40625" spcFirstLastPara="1" rIns="40625" wrap="square" tIns="40625">
            <a:noAutofit/>
          </a:bodyPr>
          <a:lstStyle>
            <a:lvl1pPr lvl="0" algn="r">
              <a:buNone/>
              <a:defRPr sz="400">
                <a:solidFill>
                  <a:schemeClr val="lt2"/>
                </a:solidFill>
              </a:defRPr>
            </a:lvl1pPr>
            <a:lvl2pPr lvl="1" algn="r">
              <a:buNone/>
              <a:defRPr sz="400">
                <a:solidFill>
                  <a:schemeClr val="lt2"/>
                </a:solidFill>
              </a:defRPr>
            </a:lvl2pPr>
            <a:lvl3pPr lvl="2" algn="r">
              <a:buNone/>
              <a:defRPr sz="400">
                <a:solidFill>
                  <a:schemeClr val="lt2"/>
                </a:solidFill>
              </a:defRPr>
            </a:lvl3pPr>
            <a:lvl4pPr lvl="3" algn="r">
              <a:buNone/>
              <a:defRPr sz="400">
                <a:solidFill>
                  <a:schemeClr val="lt2"/>
                </a:solidFill>
              </a:defRPr>
            </a:lvl4pPr>
            <a:lvl5pPr lvl="4" algn="r">
              <a:buNone/>
              <a:defRPr sz="400">
                <a:solidFill>
                  <a:schemeClr val="lt2"/>
                </a:solidFill>
              </a:defRPr>
            </a:lvl5pPr>
            <a:lvl6pPr lvl="5" algn="r">
              <a:buNone/>
              <a:defRPr sz="400">
                <a:solidFill>
                  <a:schemeClr val="lt2"/>
                </a:solidFill>
              </a:defRPr>
            </a:lvl6pPr>
            <a:lvl7pPr lvl="6" algn="r">
              <a:buNone/>
              <a:defRPr sz="400">
                <a:solidFill>
                  <a:schemeClr val="lt2"/>
                </a:solidFill>
              </a:defRPr>
            </a:lvl7pPr>
            <a:lvl8pPr lvl="7" algn="r">
              <a:buNone/>
              <a:defRPr sz="400">
                <a:solidFill>
                  <a:schemeClr val="lt2"/>
                </a:solidFill>
              </a:defRPr>
            </a:lvl8pPr>
            <a:lvl9pPr lvl="8" algn="r">
              <a:buNone/>
              <a:defRPr sz="4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406400" rtl="0" algn="ctr">
              <a:lnSpc>
                <a:spcPct val="115000"/>
              </a:lnSpc>
              <a:spcBef>
                <a:spcPts val="0"/>
              </a:spcBef>
              <a:spcAft>
                <a:spcPts val="0"/>
              </a:spcAft>
              <a:buNone/>
            </a:pPr>
            <a:r>
              <a:t/>
            </a:r>
            <a:endParaRPr sz="2100">
              <a:solidFill>
                <a:srgbClr val="FFFFFF"/>
              </a:solidFill>
            </a:endParaRPr>
          </a:p>
        </p:txBody>
      </p:sp>
      <p:sp>
        <p:nvSpPr>
          <p:cNvPr id="55" name="Google Shape;55;p13"/>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t/>
            </a:r>
            <a:endParaRPr sz="1800">
              <a:solidFill>
                <a:srgbClr val="FFFFFF"/>
              </a:solidFill>
            </a:endParaRPr>
          </a:p>
        </p:txBody>
      </p:sp>
      <p:pic>
        <p:nvPicPr>
          <p:cNvPr id="56" name="Google Shape;56;p13"/>
          <p:cNvPicPr preferRelativeResize="0"/>
          <p:nvPr/>
        </p:nvPicPr>
        <p:blipFill>
          <a:blip r:embed="rId3">
            <a:alphaModFix/>
          </a:blip>
          <a:stretch>
            <a:fillRect/>
          </a:stretch>
        </p:blipFill>
        <p:spPr>
          <a:xfrm>
            <a:off x="0" y="341986"/>
            <a:ext cx="3657600" cy="20592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16" name="Google Shape;116;p22"/>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lnSpc>
                <a:spcPct val="139024"/>
              </a:lnSpc>
              <a:spcBef>
                <a:spcPts val="2300"/>
              </a:spcBef>
              <a:spcAft>
                <a:spcPts val="1500"/>
              </a:spcAft>
              <a:buNone/>
            </a:pPr>
            <a:r>
              <a:rPr lang="en" sz="1800">
                <a:solidFill>
                  <a:srgbClr val="FFFFFF"/>
                </a:solidFill>
                <a:latin typeface="Times New Roman"/>
                <a:ea typeface="Times New Roman"/>
                <a:cs typeface="Times New Roman"/>
                <a:sym typeface="Times New Roman"/>
              </a:rPr>
              <a:t>“Your faith can move mountains       &amp; your doubt can create them.”</a:t>
            </a:r>
            <a:r>
              <a:rPr lang="en" sz="1800">
                <a:solidFill>
                  <a:srgbClr val="FFFFFF"/>
                </a:solidFill>
                <a:latin typeface="Roboto"/>
                <a:ea typeface="Roboto"/>
                <a:cs typeface="Roboto"/>
                <a:sym typeface="Roboto"/>
              </a:rPr>
              <a:t>           - Anonymous</a:t>
            </a:r>
            <a:endParaRPr sz="1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39024"/>
              </a:lnSpc>
              <a:spcBef>
                <a:spcPts val="2300"/>
              </a:spcBef>
              <a:spcAft>
                <a:spcPts val="1500"/>
              </a:spcAft>
              <a:buNone/>
            </a:pPr>
            <a:r>
              <a:rPr lang="en" sz="2400">
                <a:solidFill>
                  <a:srgbClr val="FFFFFF"/>
                </a:solidFill>
              </a:rPr>
              <a:t>Mat 21:21 </a:t>
            </a:r>
            <a:endParaRPr sz="2400">
              <a:solidFill>
                <a:srgbClr val="FFFFFF"/>
              </a:solidFill>
            </a:endParaRPr>
          </a:p>
        </p:txBody>
      </p:sp>
      <p:sp>
        <p:nvSpPr>
          <p:cNvPr id="122" name="Google Shape;122;p23"/>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lnSpc>
                <a:spcPct val="139024"/>
              </a:lnSpc>
              <a:spcBef>
                <a:spcPts val="2300"/>
              </a:spcBef>
              <a:spcAft>
                <a:spcPts val="1500"/>
              </a:spcAft>
              <a:buNone/>
            </a:pPr>
            <a:r>
              <a:rPr lang="en" sz="1400">
                <a:solidFill>
                  <a:srgbClr val="FFFFFF"/>
                </a:solidFill>
              </a:rPr>
              <a:t>So Jesus answered and said to them, "Assuredly, I say to you, if you have faith and do not doubt, you will not only do what was done to the fig tree, but also if you say to this mountain, 'Be removed and be cast into the sea,' it will be done.</a:t>
            </a:r>
            <a:endParaRPr sz="1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28" name="Google Shape;128;p24"/>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4800">
                <a:solidFill>
                  <a:srgbClr val="FFFFFF"/>
                </a:solidFill>
              </a:rPr>
              <a:t>FEAR:</a:t>
            </a:r>
            <a:r>
              <a:rPr lang="en" sz="1300">
                <a:solidFill>
                  <a:srgbClr val="FFFFFF"/>
                </a:solidFill>
              </a:rPr>
              <a:t> </a:t>
            </a:r>
            <a:endParaRPr sz="1300">
              <a:solidFill>
                <a:srgbClr val="FFFFFF"/>
              </a:solidFill>
            </a:endParaRPr>
          </a:p>
          <a:p>
            <a:pPr indent="0" lvl="0" marL="0" rtl="0" algn="ctr">
              <a:spcBef>
                <a:spcPts val="0"/>
              </a:spcBef>
              <a:spcAft>
                <a:spcPts val="0"/>
              </a:spcAft>
              <a:buNone/>
            </a:pPr>
            <a:r>
              <a:rPr lang="en" sz="1800">
                <a:solidFill>
                  <a:srgbClr val="FFFFFF"/>
                </a:solidFill>
              </a:rPr>
              <a:t>“False Evidence Appearing Real”</a:t>
            </a:r>
            <a:endParaRPr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34" name="Google Shape;134;p25"/>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2400">
                <a:solidFill>
                  <a:srgbClr val="FFFFFF"/>
                </a:solidFill>
                <a:latin typeface="Times New Roman"/>
                <a:ea typeface="Times New Roman"/>
                <a:cs typeface="Times New Roman"/>
                <a:sym typeface="Times New Roman"/>
              </a:rPr>
              <a:t>“Fear is pain arising from </a:t>
            </a:r>
            <a:endParaRPr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lang="en" sz="2400">
                <a:solidFill>
                  <a:srgbClr val="FFFFFF"/>
                </a:solidFill>
                <a:latin typeface="Times New Roman"/>
                <a:ea typeface="Times New Roman"/>
                <a:cs typeface="Times New Roman"/>
                <a:sym typeface="Times New Roman"/>
              </a:rPr>
              <a:t>the anticipation of evil.”</a:t>
            </a:r>
            <a:endParaRPr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1300">
                <a:solidFill>
                  <a:srgbClr val="FFFFFF"/>
                </a:solidFill>
              </a:rPr>
              <a:t>— Aristotle</a:t>
            </a:r>
            <a:endParaRPr sz="13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40" name="Google Shape;140;p26"/>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300">
                <a:solidFill>
                  <a:srgbClr val="FFFFFF"/>
                </a:solidFill>
                <a:latin typeface="Times New Roman"/>
                <a:ea typeface="Times New Roman"/>
                <a:cs typeface="Times New Roman"/>
                <a:sym typeface="Times New Roman"/>
              </a:rPr>
              <a:t>“I learned that courage was not the absence of fear, but the triumph over it. </a:t>
            </a:r>
            <a:endParaRPr sz="13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lang="en" sz="1300">
                <a:solidFill>
                  <a:srgbClr val="FFFFFF"/>
                </a:solidFill>
                <a:latin typeface="Times New Roman"/>
                <a:ea typeface="Times New Roman"/>
                <a:cs typeface="Times New Roman"/>
                <a:sym typeface="Times New Roman"/>
              </a:rPr>
              <a:t>The brave man is not he who does not feel afraid, but he who conquers that fear.”</a:t>
            </a:r>
            <a:endParaRPr sz="13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1300">
                <a:solidFill>
                  <a:srgbClr val="FFFFFF"/>
                </a:solidFill>
              </a:rPr>
              <a:t>— Nelson Mandela</a:t>
            </a:r>
            <a:endParaRPr sz="1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Judges 6:12</a:t>
            </a:r>
            <a:endParaRPr sz="2100">
              <a:solidFill>
                <a:srgbClr val="FFFFFF"/>
              </a:solidFill>
            </a:endParaRPr>
          </a:p>
        </p:txBody>
      </p:sp>
      <p:sp>
        <p:nvSpPr>
          <p:cNvPr id="146" name="Google Shape;146;p27"/>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800">
                <a:solidFill>
                  <a:srgbClr val="FFFFFF"/>
                </a:solidFill>
              </a:rPr>
              <a:t>And the Angel of the LORD appeared to him, and said to him, </a:t>
            </a:r>
            <a:r>
              <a:rPr lang="en" sz="1800">
                <a:solidFill>
                  <a:srgbClr val="00FF00"/>
                </a:solidFill>
              </a:rPr>
              <a:t>"The LORD is with you, you mighty man of valor!"</a:t>
            </a:r>
            <a:endParaRPr sz="1800">
              <a:solidFill>
                <a:srgbClr val="00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52" name="Google Shape;152;p28"/>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rPr lang="en" sz="1400">
                <a:solidFill>
                  <a:srgbClr val="FFFFFF"/>
                </a:solidFill>
              </a:rPr>
              <a:t>Jdg 6:14  Then the LORD turned to him and said, </a:t>
            </a:r>
            <a:r>
              <a:rPr lang="en" sz="1400">
                <a:solidFill>
                  <a:srgbClr val="FFFF00"/>
                </a:solidFill>
              </a:rPr>
              <a:t>"Go in this might of yours</a:t>
            </a:r>
            <a:r>
              <a:rPr lang="en" sz="1400">
                <a:solidFill>
                  <a:srgbClr val="FFFFFF"/>
                </a:solidFill>
              </a:rPr>
              <a:t>, and you shall save Israel from the hand of the Midianites. Have I not sent you?"</a:t>
            </a:r>
            <a:endParaRPr sz="1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2Peter 1:3</a:t>
            </a:r>
            <a:endParaRPr sz="2100">
              <a:solidFill>
                <a:srgbClr val="FFFFFF"/>
              </a:solidFill>
            </a:endParaRPr>
          </a:p>
        </p:txBody>
      </p:sp>
      <p:sp>
        <p:nvSpPr>
          <p:cNvPr id="158" name="Google Shape;158;p29"/>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2400">
                <a:solidFill>
                  <a:srgbClr val="FFFFFF"/>
                </a:solidFill>
              </a:rPr>
              <a:t>His divine power has given to us all things that pertain to life and godliness</a:t>
            </a:r>
            <a:endParaRPr sz="24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64" name="Google Shape;164;p30"/>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rPr lang="en" sz="1000">
                <a:solidFill>
                  <a:srgbClr val="FFFFFF"/>
                </a:solidFill>
              </a:rPr>
              <a:t>1- </a:t>
            </a:r>
            <a:r>
              <a:rPr lang="en" sz="1000">
                <a:solidFill>
                  <a:srgbClr val="FFFF00"/>
                </a:solidFill>
              </a:rPr>
              <a:t>through the knowledge</a:t>
            </a:r>
            <a:r>
              <a:rPr lang="en" sz="1000">
                <a:solidFill>
                  <a:srgbClr val="FFFFFF"/>
                </a:solidFill>
              </a:rPr>
              <a:t> of </a:t>
            </a:r>
            <a:r>
              <a:rPr lang="en" sz="1000">
                <a:solidFill>
                  <a:srgbClr val="00FF00"/>
                </a:solidFill>
              </a:rPr>
              <a:t>Him</a:t>
            </a:r>
            <a:r>
              <a:rPr lang="en" sz="1000">
                <a:solidFill>
                  <a:srgbClr val="FFFFFF"/>
                </a:solidFill>
              </a:rPr>
              <a:t> who called us by glory and virtue, </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2- by which have been </a:t>
            </a:r>
            <a:r>
              <a:rPr lang="en" sz="1000">
                <a:solidFill>
                  <a:srgbClr val="FFFF00"/>
                </a:solidFill>
              </a:rPr>
              <a:t>given to us</a:t>
            </a:r>
            <a:r>
              <a:rPr lang="en" sz="1000">
                <a:solidFill>
                  <a:srgbClr val="FFFFFF"/>
                </a:solidFill>
              </a:rPr>
              <a:t> exceedingly great and precious </a:t>
            </a:r>
            <a:r>
              <a:rPr lang="en" sz="1000">
                <a:solidFill>
                  <a:srgbClr val="00FF00"/>
                </a:solidFill>
              </a:rPr>
              <a:t>promises</a:t>
            </a:r>
            <a:endParaRPr sz="1000">
              <a:solidFill>
                <a:srgbClr val="00FF00"/>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3- that through these you may be </a:t>
            </a:r>
            <a:r>
              <a:rPr lang="en" sz="1000">
                <a:solidFill>
                  <a:srgbClr val="FFFF00"/>
                </a:solidFill>
              </a:rPr>
              <a:t>partakers</a:t>
            </a:r>
            <a:r>
              <a:rPr lang="en" sz="1000">
                <a:solidFill>
                  <a:srgbClr val="FFFFFF"/>
                </a:solidFill>
              </a:rPr>
              <a:t> of the </a:t>
            </a:r>
            <a:r>
              <a:rPr lang="en" sz="1000">
                <a:solidFill>
                  <a:srgbClr val="00FF00"/>
                </a:solidFill>
              </a:rPr>
              <a:t>divine nature</a:t>
            </a:r>
            <a:endParaRPr sz="1000">
              <a:solidFill>
                <a:srgbClr val="00FF00"/>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4- having </a:t>
            </a:r>
            <a:r>
              <a:rPr lang="en" sz="1000">
                <a:solidFill>
                  <a:srgbClr val="FFFF00"/>
                </a:solidFill>
              </a:rPr>
              <a:t>escaped the corruption</a:t>
            </a:r>
            <a:r>
              <a:rPr lang="en" sz="1000">
                <a:solidFill>
                  <a:srgbClr val="FFFFFF"/>
                </a:solidFill>
              </a:rPr>
              <a:t> that is in the world through lust.</a:t>
            </a:r>
            <a:endParaRPr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70" name="Google Shape;170;p31"/>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800">
                <a:solidFill>
                  <a:srgbClr val="FFFFFF"/>
                </a:solidFill>
              </a:rPr>
              <a:t>Trying to convince God why His plans won’t work </a:t>
            </a:r>
            <a:endParaRPr sz="1800">
              <a:solidFill>
                <a:srgbClr val="FFFFFF"/>
              </a:solidFill>
            </a:endParaRPr>
          </a:p>
          <a:p>
            <a:pPr indent="0" lvl="0" marL="0" rtl="0" algn="ctr">
              <a:spcBef>
                <a:spcPts val="0"/>
              </a:spcBef>
              <a:spcAft>
                <a:spcPts val="0"/>
              </a:spcAft>
              <a:buNone/>
            </a:pPr>
            <a:r>
              <a:rPr b="1" lang="en" sz="3000">
                <a:solidFill>
                  <a:srgbClr val="FFFFFF"/>
                </a:solidFill>
              </a:rPr>
              <a:t>=</a:t>
            </a:r>
            <a:endParaRPr b="1" sz="3000">
              <a:solidFill>
                <a:srgbClr val="FFFFFF"/>
              </a:solidFill>
            </a:endParaRPr>
          </a:p>
          <a:p>
            <a:pPr indent="0" lvl="0" marL="0" rtl="0" algn="ctr">
              <a:spcBef>
                <a:spcPts val="0"/>
              </a:spcBef>
              <a:spcAft>
                <a:spcPts val="0"/>
              </a:spcAft>
              <a:buNone/>
            </a:pPr>
            <a:r>
              <a:rPr lang="en" sz="1800">
                <a:solidFill>
                  <a:srgbClr val="FFFFFF"/>
                </a:solidFill>
              </a:rPr>
              <a:t>your plan includes me, </a:t>
            </a:r>
            <a:r>
              <a:rPr lang="en" sz="1800">
                <a:solidFill>
                  <a:srgbClr val="FFFFFF"/>
                </a:solidFill>
              </a:rPr>
              <a:t>and </a:t>
            </a:r>
            <a:r>
              <a:rPr lang="en" sz="1800">
                <a:solidFill>
                  <a:srgbClr val="FFFFFF"/>
                </a:solidFill>
              </a:rPr>
              <a:t>I don’t believe</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ctrTitle"/>
          </p:nvPr>
        </p:nvSpPr>
        <p:spPr>
          <a:xfrm>
            <a:off x="124680" y="67653"/>
            <a:ext cx="3408300" cy="576300"/>
          </a:xfrm>
          <a:prstGeom prst="rect">
            <a:avLst/>
          </a:prstGeom>
        </p:spPr>
        <p:txBody>
          <a:bodyPr anchorCtr="0" anchor="b" bIns="40625" lIns="40625" spcFirstLastPara="1" rIns="40625" wrap="square" tIns="40625">
            <a:noAutofit/>
          </a:bodyPr>
          <a:lstStyle/>
          <a:p>
            <a:pPr indent="0" lvl="0" marL="0" rtl="0" algn="ctr">
              <a:spcBef>
                <a:spcPts val="0"/>
              </a:spcBef>
              <a:spcAft>
                <a:spcPts val="0"/>
              </a:spcAft>
              <a:buNone/>
            </a:pPr>
            <a:r>
              <a:rPr lang="en" sz="3200"/>
              <a:t>JUDGES 6-8</a:t>
            </a:r>
            <a:endParaRPr sz="1100"/>
          </a:p>
        </p:txBody>
      </p:sp>
      <p:sp>
        <p:nvSpPr>
          <p:cNvPr id="62" name="Google Shape;62;p14"/>
          <p:cNvSpPr txBox="1"/>
          <p:nvPr/>
        </p:nvSpPr>
        <p:spPr>
          <a:xfrm>
            <a:off x="42900" y="600053"/>
            <a:ext cx="3575400" cy="2067600"/>
          </a:xfrm>
          <a:prstGeom prst="rect">
            <a:avLst/>
          </a:prstGeom>
          <a:noFill/>
          <a:ln>
            <a:noFill/>
          </a:ln>
        </p:spPr>
        <p:txBody>
          <a:bodyPr anchorCtr="0" anchor="ctr" bIns="40625" lIns="40625" spcFirstLastPara="1" rIns="40625" wrap="square" tIns="40625">
            <a:noAutofit/>
          </a:bodyPr>
          <a:lstStyle/>
          <a:p>
            <a:pPr indent="0" lvl="0" marL="0" rtl="0" algn="ctr">
              <a:spcBef>
                <a:spcPts val="0"/>
              </a:spcBef>
              <a:spcAft>
                <a:spcPts val="0"/>
              </a:spcAft>
              <a:buClr>
                <a:srgbClr val="000000"/>
              </a:buClr>
              <a:buSzPts val="500"/>
              <a:buFont typeface="Arial"/>
              <a:buNone/>
            </a:pPr>
            <a:r>
              <a:rPr lang="en" sz="4800">
                <a:solidFill>
                  <a:schemeClr val="dk1"/>
                </a:solidFill>
              </a:rPr>
              <a:t>GIDEON</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76" name="Google Shape;176;p32"/>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2400">
                <a:solidFill>
                  <a:srgbClr val="FFFFFF"/>
                </a:solidFill>
              </a:rPr>
              <a:t>"But I will be with you”</a:t>
            </a:r>
            <a:endParaRPr sz="24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82" name="Google Shape;182;p33"/>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800">
                <a:solidFill>
                  <a:srgbClr val="FFFFFF"/>
                </a:solidFill>
              </a:rPr>
              <a:t>Rom 8:31  What then shall we say to these things? If God is for us, who can be against us?</a:t>
            </a:r>
            <a:endParaRPr sz="1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Judges 6:23</a:t>
            </a:r>
            <a:endParaRPr sz="2100">
              <a:solidFill>
                <a:srgbClr val="FFFFFF"/>
              </a:solidFill>
            </a:endParaRPr>
          </a:p>
        </p:txBody>
      </p:sp>
      <p:sp>
        <p:nvSpPr>
          <p:cNvPr id="188" name="Google Shape;188;p34"/>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800">
                <a:solidFill>
                  <a:srgbClr val="FFFFFF"/>
                </a:solidFill>
              </a:rPr>
              <a:t>But the LORD said to him, </a:t>
            </a:r>
            <a:endParaRPr sz="1800">
              <a:solidFill>
                <a:srgbClr val="FFFFFF"/>
              </a:solidFill>
            </a:endParaRPr>
          </a:p>
          <a:p>
            <a:pPr indent="0" lvl="0" marL="0" rtl="0" algn="ctr">
              <a:spcBef>
                <a:spcPts val="0"/>
              </a:spcBef>
              <a:spcAft>
                <a:spcPts val="0"/>
              </a:spcAft>
              <a:buNone/>
            </a:pPr>
            <a:r>
              <a:rPr lang="en" sz="1800">
                <a:solidFill>
                  <a:srgbClr val="FFFF00"/>
                </a:solidFill>
              </a:rPr>
              <a:t>"Peace be to you.</a:t>
            </a:r>
            <a:r>
              <a:rPr lang="en" sz="1800">
                <a:solidFill>
                  <a:srgbClr val="FFFFFF"/>
                </a:solidFill>
              </a:rPr>
              <a:t> </a:t>
            </a:r>
            <a:endParaRPr sz="1800">
              <a:solidFill>
                <a:srgbClr val="FFFFFF"/>
              </a:solidFill>
            </a:endParaRPr>
          </a:p>
          <a:p>
            <a:pPr indent="0" lvl="0" marL="0" rtl="0" algn="ctr">
              <a:spcBef>
                <a:spcPts val="0"/>
              </a:spcBef>
              <a:spcAft>
                <a:spcPts val="0"/>
              </a:spcAft>
              <a:buNone/>
            </a:pPr>
            <a:r>
              <a:rPr lang="en" sz="1800">
                <a:solidFill>
                  <a:srgbClr val="FF0000"/>
                </a:solidFill>
              </a:rPr>
              <a:t>Do not </a:t>
            </a:r>
            <a:r>
              <a:rPr b="1" lang="en" sz="1800">
                <a:solidFill>
                  <a:srgbClr val="FF0000"/>
                </a:solidFill>
              </a:rPr>
              <a:t>fear</a:t>
            </a:r>
            <a:r>
              <a:rPr lang="en" sz="1800">
                <a:solidFill>
                  <a:srgbClr val="FF0000"/>
                </a:solidFill>
              </a:rPr>
              <a:t>; </a:t>
            </a:r>
            <a:endParaRPr sz="1800">
              <a:solidFill>
                <a:srgbClr val="FF0000"/>
              </a:solidFill>
            </a:endParaRPr>
          </a:p>
          <a:p>
            <a:pPr indent="0" lvl="0" marL="0" rtl="0" algn="ctr">
              <a:spcBef>
                <a:spcPts val="0"/>
              </a:spcBef>
              <a:spcAft>
                <a:spcPts val="0"/>
              </a:spcAft>
              <a:buNone/>
            </a:pPr>
            <a:r>
              <a:rPr lang="en" sz="1800">
                <a:solidFill>
                  <a:srgbClr val="00FF00"/>
                </a:solidFill>
              </a:rPr>
              <a:t>you shall not die."</a:t>
            </a:r>
            <a:endParaRPr sz="1800">
              <a:solidFill>
                <a:srgbClr val="00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94" name="Google Shape;194;p35"/>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800">
                <a:solidFill>
                  <a:srgbClr val="FFFFFF"/>
                </a:solidFill>
              </a:rPr>
              <a:t>Jdg 6:34  But the </a:t>
            </a:r>
            <a:r>
              <a:rPr lang="en" sz="1800">
                <a:solidFill>
                  <a:srgbClr val="00FF00"/>
                </a:solidFill>
              </a:rPr>
              <a:t>Spirit of the LORD</a:t>
            </a:r>
            <a:r>
              <a:rPr lang="en" sz="1800">
                <a:solidFill>
                  <a:srgbClr val="FFFFFF"/>
                </a:solidFill>
              </a:rPr>
              <a:t> clothed Gideon, and </a:t>
            </a:r>
            <a:r>
              <a:rPr lang="en" sz="1800">
                <a:solidFill>
                  <a:srgbClr val="FFFF00"/>
                </a:solidFill>
              </a:rPr>
              <a:t>he sounded the trumpet</a:t>
            </a:r>
            <a:r>
              <a:rPr lang="en" sz="1800">
                <a:solidFill>
                  <a:srgbClr val="FFFFFF"/>
                </a:solidFill>
              </a:rPr>
              <a:t>, and the Abiezrites were called out to follow him. </a:t>
            </a:r>
            <a:endParaRPr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Military Matchup</a:t>
            </a:r>
            <a:endParaRPr sz="2100">
              <a:solidFill>
                <a:srgbClr val="FFFFFF"/>
              </a:solidFill>
            </a:endParaRPr>
          </a:p>
        </p:txBody>
      </p:sp>
      <p:sp>
        <p:nvSpPr>
          <p:cNvPr id="200" name="Google Shape;200;p36"/>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2400">
                <a:solidFill>
                  <a:srgbClr val="FFFFFF"/>
                </a:solidFill>
              </a:rPr>
              <a:t>Midianite Army = 135,000</a:t>
            </a:r>
            <a:endParaRPr sz="2400">
              <a:solidFill>
                <a:srgbClr val="FFFFFF"/>
              </a:solidFill>
            </a:endParaRPr>
          </a:p>
          <a:p>
            <a:pPr indent="0" lvl="0" marL="0" rtl="0" algn="ctr">
              <a:spcBef>
                <a:spcPts val="0"/>
              </a:spcBef>
              <a:spcAft>
                <a:spcPts val="0"/>
              </a:spcAft>
              <a:buNone/>
            </a:pPr>
            <a:r>
              <a:t/>
            </a:r>
            <a:endParaRPr sz="1000">
              <a:solidFill>
                <a:srgbClr val="FFFFFF"/>
              </a:solidFill>
            </a:endParaRPr>
          </a:p>
          <a:p>
            <a:pPr indent="0" lvl="0" marL="0" rtl="0" algn="ctr">
              <a:spcBef>
                <a:spcPts val="0"/>
              </a:spcBef>
              <a:spcAft>
                <a:spcPts val="0"/>
              </a:spcAft>
              <a:buNone/>
            </a:pPr>
            <a:r>
              <a:rPr lang="en" sz="2400">
                <a:solidFill>
                  <a:srgbClr val="FFFFFF"/>
                </a:solidFill>
              </a:rPr>
              <a:t>Israel’s Army = 32,000</a:t>
            </a:r>
            <a:endParaRPr sz="2400">
              <a:solidFill>
                <a:srgbClr val="FFFFFF"/>
              </a:solidFill>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rPr lang="en" sz="1800">
                <a:solidFill>
                  <a:srgbClr val="FFFFFF"/>
                </a:solidFill>
              </a:rPr>
              <a:t>(</a:t>
            </a:r>
            <a:r>
              <a:rPr lang="en" sz="1800">
                <a:solidFill>
                  <a:srgbClr val="FFFF00"/>
                </a:solidFill>
              </a:rPr>
              <a:t>23%</a:t>
            </a:r>
            <a:r>
              <a:rPr lang="en" sz="1800">
                <a:solidFill>
                  <a:srgbClr val="FFFFFF"/>
                </a:solidFill>
              </a:rPr>
              <a:t>   </a:t>
            </a:r>
            <a:r>
              <a:rPr lang="en" sz="1800">
                <a:solidFill>
                  <a:srgbClr val="00FFFF"/>
                </a:solidFill>
              </a:rPr>
              <a:t>1:4+ ratio</a:t>
            </a:r>
            <a:r>
              <a:rPr lang="en" sz="1800">
                <a:solidFill>
                  <a:srgbClr val="FFFFFF"/>
                </a:solidFill>
              </a:rPr>
              <a:t>)</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7"/>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06" name="Google Shape;206;p37"/>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07" name="Google Shape;207;p37"/>
          <p:cNvPicPr preferRelativeResize="0"/>
          <p:nvPr/>
        </p:nvPicPr>
        <p:blipFill>
          <a:blip r:embed="rId3">
            <a:alphaModFix/>
          </a:blip>
          <a:stretch>
            <a:fillRect/>
          </a:stretch>
        </p:blipFill>
        <p:spPr>
          <a:xfrm>
            <a:off x="0" y="0"/>
            <a:ext cx="3657600" cy="274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13" name="Google Shape;213;p38"/>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14" name="Google Shape;214;p38"/>
          <p:cNvPicPr preferRelativeResize="0"/>
          <p:nvPr/>
        </p:nvPicPr>
        <p:blipFill>
          <a:blip r:embed="rId3">
            <a:alphaModFix/>
          </a:blip>
          <a:stretch>
            <a:fillRect/>
          </a:stretch>
        </p:blipFill>
        <p:spPr>
          <a:xfrm>
            <a:off x="0" y="0"/>
            <a:ext cx="3657600" cy="2743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20" name="Google Shape;220;p39"/>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21" name="Google Shape;221;p39"/>
          <p:cNvPicPr preferRelativeResize="0"/>
          <p:nvPr/>
        </p:nvPicPr>
        <p:blipFill>
          <a:blip r:embed="rId3">
            <a:alphaModFix/>
          </a:blip>
          <a:stretch>
            <a:fillRect/>
          </a:stretch>
        </p:blipFill>
        <p:spPr>
          <a:xfrm>
            <a:off x="0" y="0"/>
            <a:ext cx="3657600" cy="2743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27" name="Google Shape;227;p40"/>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28" name="Google Shape;228;p40"/>
          <p:cNvPicPr preferRelativeResize="0"/>
          <p:nvPr/>
        </p:nvPicPr>
        <p:blipFill>
          <a:blip r:embed="rId3">
            <a:alphaModFix/>
          </a:blip>
          <a:stretch>
            <a:fillRect/>
          </a:stretch>
        </p:blipFill>
        <p:spPr>
          <a:xfrm>
            <a:off x="0" y="0"/>
            <a:ext cx="3657600" cy="2743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Judges 6:16</a:t>
            </a:r>
            <a:endParaRPr sz="2100">
              <a:solidFill>
                <a:srgbClr val="FFFFFF"/>
              </a:solidFill>
            </a:endParaRPr>
          </a:p>
        </p:txBody>
      </p:sp>
      <p:sp>
        <p:nvSpPr>
          <p:cNvPr id="234" name="Google Shape;234;p41"/>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2400">
                <a:solidFill>
                  <a:srgbClr val="FFFFFF"/>
                </a:solidFill>
              </a:rPr>
              <a:t>...you shall strike the Midianites as </a:t>
            </a:r>
            <a:r>
              <a:rPr lang="en" sz="2400">
                <a:solidFill>
                  <a:srgbClr val="FFFF00"/>
                </a:solidFill>
              </a:rPr>
              <a:t>one man</a:t>
            </a:r>
            <a:r>
              <a:rPr lang="en" sz="2400">
                <a:solidFill>
                  <a:srgbClr val="FFFFFF"/>
                </a:solidFill>
              </a:rPr>
              <a:t>."</a:t>
            </a: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406400" rtl="0" algn="ctr">
              <a:lnSpc>
                <a:spcPct val="115000"/>
              </a:lnSpc>
              <a:spcBef>
                <a:spcPts val="0"/>
              </a:spcBef>
              <a:spcAft>
                <a:spcPts val="0"/>
              </a:spcAft>
              <a:buNone/>
            </a:pPr>
            <a:r>
              <a:rPr b="1" lang="en" sz="2100">
                <a:solidFill>
                  <a:srgbClr val="FFFFFF"/>
                </a:solidFill>
              </a:rPr>
              <a:t>Circle of Death… </a:t>
            </a:r>
            <a:r>
              <a:rPr b="1" lang="en" sz="2100">
                <a:solidFill>
                  <a:srgbClr val="FFFFFF"/>
                </a:solidFill>
                <a:latin typeface="Caveat"/>
                <a:ea typeface="Caveat"/>
                <a:cs typeface="Caveat"/>
                <a:sym typeface="Caveat"/>
              </a:rPr>
              <a:t>again</a:t>
            </a:r>
            <a:endParaRPr sz="2100">
              <a:solidFill>
                <a:srgbClr val="FFFFFF"/>
              </a:solidFill>
              <a:latin typeface="Caveat"/>
              <a:ea typeface="Caveat"/>
              <a:cs typeface="Caveat"/>
              <a:sym typeface="Caveat"/>
            </a:endParaRPr>
          </a:p>
        </p:txBody>
      </p:sp>
      <p:sp>
        <p:nvSpPr>
          <p:cNvPr id="68" name="Google Shape;68;p15"/>
          <p:cNvSpPr txBox="1"/>
          <p:nvPr>
            <p:ph idx="1" type="body"/>
          </p:nvPr>
        </p:nvSpPr>
        <p:spPr>
          <a:xfrm>
            <a:off x="124680" y="614653"/>
            <a:ext cx="34083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t/>
            </a:r>
            <a:endParaRPr sz="1600">
              <a:solidFill>
                <a:srgbClr val="FFFFFF"/>
              </a:solidFill>
            </a:endParaRPr>
          </a:p>
        </p:txBody>
      </p:sp>
      <p:pic>
        <p:nvPicPr>
          <p:cNvPr id="69" name="Google Shape;69;p15"/>
          <p:cNvPicPr preferRelativeResize="0"/>
          <p:nvPr/>
        </p:nvPicPr>
        <p:blipFill>
          <a:blip r:embed="rId3">
            <a:alphaModFix/>
          </a:blip>
          <a:stretch>
            <a:fillRect/>
          </a:stretch>
        </p:blipFill>
        <p:spPr>
          <a:xfrm>
            <a:off x="25" y="528983"/>
            <a:ext cx="3657602" cy="2057401"/>
          </a:xfrm>
          <a:prstGeom prst="rect">
            <a:avLst/>
          </a:prstGeom>
          <a:noFill/>
          <a:ln>
            <a:noFill/>
          </a:ln>
        </p:spPr>
      </p:pic>
      <p:sp>
        <p:nvSpPr>
          <p:cNvPr id="70" name="Google Shape;70;p15"/>
          <p:cNvSpPr txBox="1"/>
          <p:nvPr/>
        </p:nvSpPr>
        <p:spPr>
          <a:xfrm>
            <a:off x="1810126" y="1929933"/>
            <a:ext cx="291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3</a:t>
            </a:r>
            <a:endParaRPr>
              <a:solidFill>
                <a:srgbClr val="FF0000"/>
              </a:solidFill>
            </a:endParaRPr>
          </a:p>
        </p:txBody>
      </p:sp>
      <p:sp>
        <p:nvSpPr>
          <p:cNvPr id="71" name="Google Shape;71;p15"/>
          <p:cNvSpPr txBox="1"/>
          <p:nvPr/>
        </p:nvSpPr>
        <p:spPr>
          <a:xfrm>
            <a:off x="2660925" y="817550"/>
            <a:ext cx="2919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1</a:t>
            </a:r>
            <a:endParaRPr>
              <a:solidFill>
                <a:srgbClr val="FF0000"/>
              </a:solidFill>
            </a:endParaRPr>
          </a:p>
        </p:txBody>
      </p:sp>
      <p:sp>
        <p:nvSpPr>
          <p:cNvPr id="72" name="Google Shape;72;p15"/>
          <p:cNvSpPr txBox="1"/>
          <p:nvPr/>
        </p:nvSpPr>
        <p:spPr>
          <a:xfrm>
            <a:off x="2734367" y="1502366"/>
            <a:ext cx="2919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2</a:t>
            </a:r>
            <a:endParaRPr>
              <a:solidFill>
                <a:srgbClr val="FF0000"/>
              </a:solidFill>
            </a:endParaRPr>
          </a:p>
        </p:txBody>
      </p:sp>
      <p:sp>
        <p:nvSpPr>
          <p:cNvPr id="73" name="Google Shape;73;p15"/>
          <p:cNvSpPr txBox="1"/>
          <p:nvPr/>
        </p:nvSpPr>
        <p:spPr>
          <a:xfrm>
            <a:off x="863867" y="1395691"/>
            <a:ext cx="291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4</a:t>
            </a:r>
            <a:endParaRPr>
              <a:solidFill>
                <a:srgbClr val="FF0000"/>
              </a:solidFill>
            </a:endParaRPr>
          </a:p>
        </p:txBody>
      </p:sp>
      <p:sp>
        <p:nvSpPr>
          <p:cNvPr id="74" name="Google Shape;74;p15"/>
          <p:cNvSpPr txBox="1"/>
          <p:nvPr/>
        </p:nvSpPr>
        <p:spPr>
          <a:xfrm>
            <a:off x="1775017" y="517057"/>
            <a:ext cx="291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5</a:t>
            </a:r>
            <a:endParaRPr>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40" name="Google Shape;240;p42"/>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rPr lang="en" sz="1400">
                <a:solidFill>
                  <a:srgbClr val="FFFFFF"/>
                </a:solidFill>
              </a:rPr>
              <a:t>Jdg 7:15  As soon as Gideon heard the telling of the dream and its interpretation, he </a:t>
            </a:r>
            <a:r>
              <a:rPr lang="en" sz="1400">
                <a:solidFill>
                  <a:srgbClr val="FFFF00"/>
                </a:solidFill>
              </a:rPr>
              <a:t>worshiped</a:t>
            </a:r>
            <a:r>
              <a:rPr lang="en" sz="1400">
                <a:solidFill>
                  <a:srgbClr val="FFFFFF"/>
                </a:solidFill>
              </a:rPr>
              <a:t>. And he returned to the camp of Israel and said, "Arise, for the LORD has given the host of Midian into your hand."</a:t>
            </a:r>
            <a:endParaRPr sz="1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46" name="Google Shape;246;p43"/>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47" name="Google Shape;247;p43"/>
          <p:cNvPicPr preferRelativeResize="0"/>
          <p:nvPr/>
        </p:nvPicPr>
        <p:blipFill>
          <a:blip r:embed="rId3">
            <a:alphaModFix/>
          </a:blip>
          <a:stretch>
            <a:fillRect/>
          </a:stretch>
        </p:blipFill>
        <p:spPr>
          <a:xfrm>
            <a:off x="0" y="0"/>
            <a:ext cx="3695800" cy="28309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4"/>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406400" rtl="0" algn="ctr">
              <a:lnSpc>
                <a:spcPct val="115000"/>
              </a:lnSpc>
              <a:spcBef>
                <a:spcPts val="0"/>
              </a:spcBef>
              <a:spcAft>
                <a:spcPts val="0"/>
              </a:spcAft>
              <a:buNone/>
            </a:pPr>
            <a:r>
              <a:t/>
            </a:r>
            <a:endParaRPr sz="2100">
              <a:solidFill>
                <a:srgbClr val="FFFFFF"/>
              </a:solidFill>
            </a:endParaRPr>
          </a:p>
        </p:txBody>
      </p:sp>
      <p:sp>
        <p:nvSpPr>
          <p:cNvPr id="253" name="Google Shape;253;p44"/>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t/>
            </a:r>
            <a:endParaRPr sz="1800">
              <a:solidFill>
                <a:srgbClr val="FFFFFF"/>
              </a:solidFill>
            </a:endParaRPr>
          </a:p>
        </p:txBody>
      </p:sp>
      <p:pic>
        <p:nvPicPr>
          <p:cNvPr id="254" name="Google Shape;254;p44"/>
          <p:cNvPicPr preferRelativeResize="0"/>
          <p:nvPr/>
        </p:nvPicPr>
        <p:blipFill>
          <a:blip r:embed="rId3">
            <a:alphaModFix/>
          </a:blip>
          <a:stretch>
            <a:fillRect/>
          </a:stretch>
        </p:blipFill>
        <p:spPr>
          <a:xfrm>
            <a:off x="0" y="341986"/>
            <a:ext cx="3657600" cy="20592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God’s Answer To Prayer</a:t>
            </a:r>
            <a:endParaRPr sz="2100">
              <a:solidFill>
                <a:srgbClr val="FFFFFF"/>
              </a:solidFill>
            </a:endParaRPr>
          </a:p>
        </p:txBody>
      </p:sp>
      <p:sp>
        <p:nvSpPr>
          <p:cNvPr id="260" name="Google Shape;260;p45"/>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457200" rtl="0" algn="l">
              <a:spcBef>
                <a:spcPts val="0"/>
              </a:spcBef>
              <a:spcAft>
                <a:spcPts val="0"/>
              </a:spcAft>
              <a:buNone/>
            </a:pPr>
            <a:r>
              <a:rPr lang="en" sz="1800">
                <a:solidFill>
                  <a:srgbClr val="00FF00"/>
                </a:solidFill>
              </a:rPr>
              <a:t>1 - Yes</a:t>
            </a:r>
            <a:endParaRPr sz="1800">
              <a:solidFill>
                <a:srgbClr val="00FF00"/>
              </a:solidFill>
            </a:endParaRPr>
          </a:p>
          <a:p>
            <a:pPr indent="0" lvl="0" marL="457200" rtl="0" algn="l">
              <a:spcBef>
                <a:spcPts val="0"/>
              </a:spcBef>
              <a:spcAft>
                <a:spcPts val="0"/>
              </a:spcAft>
              <a:buNone/>
            </a:pPr>
            <a:r>
              <a:rPr lang="en" sz="1800">
                <a:solidFill>
                  <a:srgbClr val="FF0000"/>
                </a:solidFill>
              </a:rPr>
              <a:t>2 - No</a:t>
            </a:r>
            <a:endParaRPr sz="1800">
              <a:solidFill>
                <a:srgbClr val="FF0000"/>
              </a:solidFill>
            </a:endParaRPr>
          </a:p>
          <a:p>
            <a:pPr indent="0" lvl="0" marL="457200" rtl="0" algn="l">
              <a:spcBef>
                <a:spcPts val="0"/>
              </a:spcBef>
              <a:spcAft>
                <a:spcPts val="0"/>
              </a:spcAft>
              <a:buNone/>
            </a:pPr>
            <a:r>
              <a:rPr lang="en" sz="1800">
                <a:solidFill>
                  <a:srgbClr val="FFFF00"/>
                </a:solidFill>
              </a:rPr>
              <a:t>3 - Not yet</a:t>
            </a:r>
            <a:endParaRPr sz="1800">
              <a:solidFill>
                <a:srgbClr val="FFFF00"/>
              </a:solidFill>
            </a:endParaRPr>
          </a:p>
          <a:p>
            <a:pPr indent="0" lvl="0" marL="457200" rtl="0" algn="l">
              <a:spcBef>
                <a:spcPts val="0"/>
              </a:spcBef>
              <a:spcAft>
                <a:spcPts val="0"/>
              </a:spcAft>
              <a:buNone/>
            </a:pPr>
            <a:r>
              <a:rPr lang="en" sz="1800">
                <a:solidFill>
                  <a:srgbClr val="FF00FF"/>
                </a:solidFill>
              </a:rPr>
              <a:t>4 - I’ve got a better idea</a:t>
            </a:r>
            <a:endParaRPr sz="1800">
              <a:solidFill>
                <a:srgbClr val="FF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6"/>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266" name="Google Shape;266;p46"/>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67" name="Google Shape;267;p46"/>
          <p:cNvPicPr preferRelativeResize="0"/>
          <p:nvPr/>
        </p:nvPicPr>
        <p:blipFill>
          <a:blip r:embed="rId3">
            <a:alphaModFix/>
          </a:blip>
          <a:stretch>
            <a:fillRect/>
          </a:stretch>
        </p:blipFill>
        <p:spPr>
          <a:xfrm>
            <a:off x="370888" y="-76493"/>
            <a:ext cx="2915825" cy="33007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Winepress of Zeeb</a:t>
            </a:r>
            <a:endParaRPr sz="2100">
              <a:solidFill>
                <a:srgbClr val="FFFFFF"/>
              </a:solidFill>
            </a:endParaRPr>
          </a:p>
        </p:txBody>
      </p:sp>
      <p:sp>
        <p:nvSpPr>
          <p:cNvPr id="273" name="Google Shape;273;p47"/>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t/>
            </a:r>
            <a:endParaRPr sz="1800">
              <a:solidFill>
                <a:srgbClr val="FFFFFF"/>
              </a:solidFill>
            </a:endParaRPr>
          </a:p>
        </p:txBody>
      </p:sp>
      <p:pic>
        <p:nvPicPr>
          <p:cNvPr id="274" name="Google Shape;274;p47"/>
          <p:cNvPicPr preferRelativeResize="0"/>
          <p:nvPr/>
        </p:nvPicPr>
        <p:blipFill>
          <a:blip r:embed="rId3">
            <a:alphaModFix/>
          </a:blip>
          <a:stretch>
            <a:fillRect/>
          </a:stretch>
        </p:blipFill>
        <p:spPr>
          <a:xfrm>
            <a:off x="0" y="501529"/>
            <a:ext cx="3657600" cy="21627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8"/>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1800">
                <a:solidFill>
                  <a:srgbClr val="FFFFFF"/>
                </a:solidFill>
              </a:rPr>
              <a:t>Proverbs 15:1</a:t>
            </a:r>
            <a:endParaRPr sz="2100">
              <a:solidFill>
                <a:srgbClr val="FFFFFF"/>
              </a:solidFill>
            </a:endParaRPr>
          </a:p>
        </p:txBody>
      </p:sp>
      <p:sp>
        <p:nvSpPr>
          <p:cNvPr id="280" name="Google Shape;280;p48"/>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rPr lang="en" sz="2400">
                <a:solidFill>
                  <a:srgbClr val="FFFFFF"/>
                </a:solidFill>
              </a:rPr>
              <a:t>A soft answer turns away wrath, But a harsh word stirs up anger.</a:t>
            </a:r>
            <a:endParaRPr sz="24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9"/>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406400" rtl="0" algn="ctr">
              <a:lnSpc>
                <a:spcPct val="115000"/>
              </a:lnSpc>
              <a:spcBef>
                <a:spcPts val="0"/>
              </a:spcBef>
              <a:spcAft>
                <a:spcPts val="0"/>
              </a:spcAft>
              <a:buNone/>
            </a:pPr>
            <a:r>
              <a:t/>
            </a:r>
            <a:endParaRPr sz="2100">
              <a:solidFill>
                <a:srgbClr val="FFFFFF"/>
              </a:solidFill>
            </a:endParaRPr>
          </a:p>
        </p:txBody>
      </p:sp>
      <p:sp>
        <p:nvSpPr>
          <p:cNvPr id="286" name="Google Shape;286;p49"/>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t/>
            </a:r>
            <a:endParaRPr sz="1800">
              <a:solidFill>
                <a:srgbClr val="FFFFFF"/>
              </a:solidFill>
            </a:endParaRPr>
          </a:p>
        </p:txBody>
      </p:sp>
      <p:pic>
        <p:nvPicPr>
          <p:cNvPr id="287" name="Google Shape;287;p49"/>
          <p:cNvPicPr preferRelativeResize="0"/>
          <p:nvPr/>
        </p:nvPicPr>
        <p:blipFill>
          <a:blip r:embed="rId3">
            <a:alphaModFix/>
          </a:blip>
          <a:stretch>
            <a:fillRect/>
          </a:stretch>
        </p:blipFill>
        <p:spPr>
          <a:xfrm>
            <a:off x="0" y="341986"/>
            <a:ext cx="3657600" cy="20592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2100">
                <a:solidFill>
                  <a:srgbClr val="FFFFFF"/>
                </a:solidFill>
              </a:rPr>
              <a:t>Judges so far</a:t>
            </a:r>
            <a:endParaRPr sz="2100">
              <a:solidFill>
                <a:srgbClr val="FFFFFF"/>
              </a:solidFill>
            </a:endParaRPr>
          </a:p>
        </p:txBody>
      </p:sp>
      <p:sp>
        <p:nvSpPr>
          <p:cNvPr id="80" name="Google Shape;80;p16"/>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rPr b="1" lang="en" sz="1200">
                <a:solidFill>
                  <a:srgbClr val="FFFFFF"/>
                </a:solidFill>
              </a:rPr>
              <a:t>Othniel - Descendant of Caleb, brave warrior</a:t>
            </a:r>
            <a:endParaRPr b="1" sz="1200">
              <a:solidFill>
                <a:srgbClr val="FFFFFF"/>
              </a:solidFill>
            </a:endParaRPr>
          </a:p>
          <a:p>
            <a:pPr indent="0" lvl="0" marL="0" rtl="0" algn="l">
              <a:spcBef>
                <a:spcPts val="0"/>
              </a:spcBef>
              <a:spcAft>
                <a:spcPts val="0"/>
              </a:spcAft>
              <a:buNone/>
            </a:pPr>
            <a:r>
              <a:t/>
            </a:r>
            <a:endParaRPr b="1" sz="1200">
              <a:solidFill>
                <a:srgbClr val="FFFFFF"/>
              </a:solidFill>
            </a:endParaRPr>
          </a:p>
          <a:p>
            <a:pPr indent="0" lvl="0" marL="0" rtl="0" algn="l">
              <a:spcBef>
                <a:spcPts val="0"/>
              </a:spcBef>
              <a:spcAft>
                <a:spcPts val="0"/>
              </a:spcAft>
              <a:buNone/>
            </a:pPr>
            <a:r>
              <a:rPr b="1" lang="en" sz="1200">
                <a:solidFill>
                  <a:srgbClr val="FFFFFF"/>
                </a:solidFill>
              </a:rPr>
              <a:t>Ehud - Spy</a:t>
            </a:r>
            <a:endParaRPr b="1" sz="1200">
              <a:solidFill>
                <a:srgbClr val="FFFFFF"/>
              </a:solidFill>
            </a:endParaRPr>
          </a:p>
          <a:p>
            <a:pPr indent="0" lvl="0" marL="0" rtl="0" algn="l">
              <a:spcBef>
                <a:spcPts val="0"/>
              </a:spcBef>
              <a:spcAft>
                <a:spcPts val="0"/>
              </a:spcAft>
              <a:buNone/>
            </a:pPr>
            <a:r>
              <a:t/>
            </a:r>
            <a:endParaRPr b="1" sz="1200">
              <a:solidFill>
                <a:srgbClr val="FFFFFF"/>
              </a:solidFill>
            </a:endParaRPr>
          </a:p>
          <a:p>
            <a:pPr indent="0" lvl="0" marL="0" rtl="0" algn="l">
              <a:spcBef>
                <a:spcPts val="0"/>
              </a:spcBef>
              <a:spcAft>
                <a:spcPts val="0"/>
              </a:spcAft>
              <a:buNone/>
            </a:pPr>
            <a:r>
              <a:rPr b="1" lang="en" sz="1200">
                <a:solidFill>
                  <a:srgbClr val="FFFFFF"/>
                </a:solidFill>
              </a:rPr>
              <a:t>Shamgar - Farmer Ninja</a:t>
            </a:r>
            <a:endParaRPr b="1" sz="1200">
              <a:solidFill>
                <a:srgbClr val="FFFFFF"/>
              </a:solidFill>
            </a:endParaRPr>
          </a:p>
          <a:p>
            <a:pPr indent="0" lvl="0" marL="0" rtl="0" algn="l">
              <a:spcBef>
                <a:spcPts val="0"/>
              </a:spcBef>
              <a:spcAft>
                <a:spcPts val="0"/>
              </a:spcAft>
              <a:buNone/>
            </a:pPr>
            <a:r>
              <a:t/>
            </a:r>
            <a:endParaRPr b="1" sz="1200">
              <a:solidFill>
                <a:srgbClr val="FFFFFF"/>
              </a:solidFill>
            </a:endParaRPr>
          </a:p>
          <a:p>
            <a:pPr indent="0" lvl="0" marL="0" rtl="0" algn="l">
              <a:spcBef>
                <a:spcPts val="0"/>
              </a:spcBef>
              <a:spcAft>
                <a:spcPts val="0"/>
              </a:spcAft>
              <a:buNone/>
            </a:pPr>
            <a:r>
              <a:rPr b="1" lang="en" sz="1200">
                <a:solidFill>
                  <a:srgbClr val="FFFFFF"/>
                </a:solidFill>
              </a:rPr>
              <a:t>Deborah - Prophetess, mother of Israel</a:t>
            </a:r>
            <a:endParaRPr b="1" sz="1200">
              <a:solidFill>
                <a:srgbClr val="FFFFFF"/>
              </a:solidFill>
            </a:endParaRPr>
          </a:p>
          <a:p>
            <a:pPr indent="0" lvl="0" marL="0" rtl="0" algn="ctr">
              <a:spcBef>
                <a:spcPts val="0"/>
              </a:spcBef>
              <a:spcAft>
                <a:spcPts val="0"/>
              </a:spcAft>
              <a:buNone/>
            </a:pPr>
            <a:r>
              <a:t/>
            </a:r>
            <a:endParaRPr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39024"/>
              </a:lnSpc>
              <a:spcBef>
                <a:spcPts val="2300"/>
              </a:spcBef>
              <a:spcAft>
                <a:spcPts val="1500"/>
              </a:spcAft>
              <a:buNone/>
            </a:pPr>
            <a:r>
              <a:rPr lang="en" sz="2400">
                <a:solidFill>
                  <a:srgbClr val="FFFFFF"/>
                </a:solidFill>
              </a:rPr>
              <a:t>Judges 6:11</a:t>
            </a:r>
            <a:endParaRPr sz="2400">
              <a:solidFill>
                <a:srgbClr val="FFFFFF"/>
              </a:solidFill>
            </a:endParaRPr>
          </a:p>
        </p:txBody>
      </p:sp>
      <p:sp>
        <p:nvSpPr>
          <p:cNvPr id="86" name="Google Shape;86;p17"/>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lnSpc>
                <a:spcPct val="139024"/>
              </a:lnSpc>
              <a:spcBef>
                <a:spcPts val="2300"/>
              </a:spcBef>
              <a:spcAft>
                <a:spcPts val="1500"/>
              </a:spcAft>
              <a:buNone/>
            </a:pPr>
            <a:r>
              <a:rPr lang="en" sz="2000">
                <a:solidFill>
                  <a:srgbClr val="FFFFFF"/>
                </a:solidFill>
              </a:rPr>
              <a:t>Now the Angel of the LORD...</a:t>
            </a:r>
            <a:endParaRPr sz="20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rPr lang="en" sz="1800">
                <a:solidFill>
                  <a:srgbClr val="FFFFFF"/>
                </a:solidFill>
              </a:rPr>
              <a:t>The Angel of the LORD</a:t>
            </a:r>
            <a:endParaRPr sz="2100">
              <a:solidFill>
                <a:srgbClr val="FFFFFF"/>
              </a:solidFill>
            </a:endParaRPr>
          </a:p>
        </p:txBody>
      </p:sp>
      <p:sp>
        <p:nvSpPr>
          <p:cNvPr id="92" name="Google Shape;92;p18"/>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000">
                <a:solidFill>
                  <a:srgbClr val="FFFFFF"/>
                </a:solidFill>
              </a:rPr>
              <a:t>Jos 5:13  And it came to pass, when Joshua was by Jericho, that he lifted his eyes and looked, and behold, a Man stood opposite him with His sword drawn in His hand. And Joshua went to Him and said to Him, "Are You for us or for our adversaries?" </a:t>
            </a:r>
            <a:endParaRPr sz="1000">
              <a:solidFill>
                <a:srgbClr val="FFFFFF"/>
              </a:solidFill>
            </a:endParaRPr>
          </a:p>
          <a:p>
            <a:pPr indent="0" lvl="0" marL="0" rtl="0" algn="ctr">
              <a:spcBef>
                <a:spcPts val="0"/>
              </a:spcBef>
              <a:spcAft>
                <a:spcPts val="0"/>
              </a:spcAft>
              <a:buNone/>
            </a:pPr>
            <a:r>
              <a:rPr lang="en" sz="1000">
                <a:solidFill>
                  <a:srgbClr val="FFFFFF"/>
                </a:solidFill>
              </a:rPr>
              <a:t>Jos 5:14  So He said, "No, but as Commander of the army of the LORD I have now come." And Joshua fell on his face to the earth and worshiped, and said to Him, "What does my Lord say to His servant?" </a:t>
            </a:r>
            <a:endParaRPr sz="1000">
              <a:solidFill>
                <a:srgbClr val="FFFFFF"/>
              </a:solidFill>
            </a:endParaRPr>
          </a:p>
          <a:p>
            <a:pPr indent="0" lvl="0" marL="0" rtl="0" algn="ctr">
              <a:spcBef>
                <a:spcPts val="0"/>
              </a:spcBef>
              <a:spcAft>
                <a:spcPts val="0"/>
              </a:spcAft>
              <a:buNone/>
            </a:pPr>
            <a:r>
              <a:rPr lang="en" sz="1000">
                <a:solidFill>
                  <a:srgbClr val="FFFFFF"/>
                </a:solidFill>
              </a:rPr>
              <a:t>Jos 5:15  Then the Commander of the LORD's army said to Joshua, "Take your sandal off your foot, for the place where you stand is holy." And Joshua did so.</a:t>
            </a:r>
            <a:endParaRPr sz="1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98" name="Google Shape;98;p19"/>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l">
              <a:spcBef>
                <a:spcPts val="0"/>
              </a:spcBef>
              <a:spcAft>
                <a:spcPts val="0"/>
              </a:spcAft>
              <a:buNone/>
            </a:pPr>
            <a:r>
              <a:rPr lang="en" sz="1400">
                <a:solidFill>
                  <a:srgbClr val="FFFFFF"/>
                </a:solidFill>
              </a:rPr>
              <a:t>Now </a:t>
            </a:r>
            <a:r>
              <a:rPr lang="en" sz="1400">
                <a:solidFill>
                  <a:srgbClr val="00FF00"/>
                </a:solidFill>
              </a:rPr>
              <a:t>the Angel of the LORD</a:t>
            </a:r>
            <a:r>
              <a:rPr lang="en" sz="1400">
                <a:solidFill>
                  <a:srgbClr val="FFFFFF"/>
                </a:solidFill>
              </a:rPr>
              <a:t> came &amp; </a:t>
            </a:r>
            <a:r>
              <a:rPr lang="en" sz="1400">
                <a:solidFill>
                  <a:srgbClr val="FFFF00"/>
                </a:solidFill>
              </a:rPr>
              <a:t>sat</a:t>
            </a:r>
            <a:r>
              <a:rPr lang="en" sz="1400">
                <a:solidFill>
                  <a:srgbClr val="FFFFFF"/>
                </a:solidFill>
              </a:rPr>
              <a:t> under the terebinth at Ophrah, which belonged to Joash the Abiezrite, while his son Gideon was beating out wheat in the winepress to </a:t>
            </a:r>
            <a:r>
              <a:rPr lang="en" sz="1400">
                <a:solidFill>
                  <a:srgbClr val="FF0000"/>
                </a:solidFill>
              </a:rPr>
              <a:t>hide</a:t>
            </a:r>
            <a:r>
              <a:rPr lang="en" sz="1400">
                <a:solidFill>
                  <a:srgbClr val="FFFFFF"/>
                </a:solidFill>
              </a:rPr>
              <a:t> it from the Midianites.</a:t>
            </a:r>
            <a:endParaRPr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04" name="Google Shape;104;p20"/>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800">
                <a:solidFill>
                  <a:srgbClr val="FFFFFF"/>
                </a:solidFill>
                <a:latin typeface="Times New Roman"/>
                <a:ea typeface="Times New Roman"/>
                <a:cs typeface="Times New Roman"/>
                <a:sym typeface="Times New Roman"/>
              </a:rPr>
              <a:t>“Doubt is a pain too lonely to know </a:t>
            </a:r>
            <a:endParaRPr sz="18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rgbClr val="FFFFFF"/>
                </a:solidFill>
                <a:latin typeface="Times New Roman"/>
                <a:ea typeface="Times New Roman"/>
                <a:cs typeface="Times New Roman"/>
                <a:sym typeface="Times New Roman"/>
              </a:rPr>
              <a:t>that faith is his twin brother.”</a:t>
            </a:r>
            <a:r>
              <a:rPr lang="en" sz="1800">
                <a:solidFill>
                  <a:srgbClr val="FFFFFF"/>
                </a:solidFill>
              </a:rPr>
              <a:t> </a:t>
            </a:r>
            <a:endParaRPr sz="1800">
              <a:solidFill>
                <a:srgbClr val="FFFFFF"/>
              </a:solidFill>
            </a:endParaRPr>
          </a:p>
          <a:p>
            <a:pPr indent="0" lvl="0" marL="0" rtl="0" algn="ctr">
              <a:spcBef>
                <a:spcPts val="0"/>
              </a:spcBef>
              <a:spcAft>
                <a:spcPts val="0"/>
              </a:spcAft>
              <a:buNone/>
            </a:pPr>
            <a:r>
              <a:rPr lang="en" sz="1150">
                <a:solidFill>
                  <a:srgbClr val="FFFFFF"/>
                </a:solidFill>
                <a:latin typeface="Verdana"/>
                <a:ea typeface="Verdana"/>
                <a:cs typeface="Verdana"/>
                <a:sym typeface="Verdana"/>
              </a:rPr>
              <a:t> -Khalil Gibran</a:t>
            </a:r>
            <a:endParaRPr sz="1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124680" y="56707"/>
            <a:ext cx="3408300" cy="402000"/>
          </a:xfrm>
          <a:prstGeom prst="rect">
            <a:avLst/>
          </a:prstGeom>
        </p:spPr>
        <p:txBody>
          <a:bodyPr anchorCtr="0" anchor="ctr" bIns="40625" lIns="40625" spcFirstLastPara="1" rIns="40625" wrap="square" tIns="40625">
            <a:noAutofit/>
          </a:bodyPr>
          <a:lstStyle/>
          <a:p>
            <a:pPr indent="0" lvl="0" marL="0" rtl="0" algn="ctr">
              <a:lnSpc>
                <a:spcPct val="115000"/>
              </a:lnSpc>
              <a:spcBef>
                <a:spcPts val="0"/>
              </a:spcBef>
              <a:spcAft>
                <a:spcPts val="0"/>
              </a:spcAft>
              <a:buNone/>
            </a:pPr>
            <a:r>
              <a:t/>
            </a:r>
            <a:endParaRPr sz="2100">
              <a:solidFill>
                <a:srgbClr val="FFFFFF"/>
              </a:solidFill>
            </a:endParaRPr>
          </a:p>
        </p:txBody>
      </p:sp>
      <p:sp>
        <p:nvSpPr>
          <p:cNvPr id="110" name="Google Shape;110;p21"/>
          <p:cNvSpPr txBox="1"/>
          <p:nvPr>
            <p:ph idx="1" type="body"/>
          </p:nvPr>
        </p:nvSpPr>
        <p:spPr>
          <a:xfrm>
            <a:off x="44750" y="614650"/>
            <a:ext cx="3612600" cy="2043000"/>
          </a:xfrm>
          <a:prstGeom prst="rect">
            <a:avLst/>
          </a:prstGeom>
          <a:ln>
            <a:noFill/>
          </a:ln>
        </p:spPr>
        <p:txBody>
          <a:bodyPr anchorCtr="0" anchor="ctr" bIns="40625" lIns="40625" spcFirstLastPara="1" rIns="40625" wrap="square" tIns="40625">
            <a:noAutofit/>
          </a:bodyPr>
          <a:lstStyle/>
          <a:p>
            <a:pPr indent="0" lvl="0" marL="0" rtl="0" algn="ctr">
              <a:spcBef>
                <a:spcPts val="0"/>
              </a:spcBef>
              <a:spcAft>
                <a:spcPts val="0"/>
              </a:spcAft>
              <a:buNone/>
            </a:pPr>
            <a:r>
              <a:rPr lang="en" sz="1700">
                <a:solidFill>
                  <a:srgbClr val="FFFFFF"/>
                </a:solidFill>
                <a:latin typeface="Times New Roman"/>
                <a:ea typeface="Times New Roman"/>
                <a:cs typeface="Times New Roman"/>
                <a:sym typeface="Times New Roman"/>
              </a:rPr>
              <a:t>“We can easily forgive a child who is afraid of the dark; the real tragedy of life is when men are afraid of the light.”</a:t>
            </a:r>
            <a:endParaRPr sz="17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1800">
                <a:solidFill>
                  <a:srgbClr val="FFFFFF"/>
                </a:solidFill>
              </a:rPr>
              <a:t>— Plato</a:t>
            </a:r>
            <a:endParaRPr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