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9" r:id="rId2"/>
    <p:sldId id="286" r:id="rId3"/>
    <p:sldId id="260" r:id="rId4"/>
    <p:sldId id="277" r:id="rId5"/>
    <p:sldId id="279" r:id="rId6"/>
    <p:sldId id="280" r:id="rId7"/>
    <p:sldId id="281" r:id="rId8"/>
    <p:sldId id="278" r:id="rId9"/>
    <p:sldId id="263" r:id="rId10"/>
    <p:sldId id="264" r:id="rId11"/>
    <p:sldId id="265" r:id="rId12"/>
    <p:sldId id="287" r:id="rId13"/>
    <p:sldId id="266" r:id="rId14"/>
    <p:sldId id="267" r:id="rId15"/>
    <p:sldId id="268" r:id="rId16"/>
    <p:sldId id="261" r:id="rId17"/>
    <p:sldId id="262" r:id="rId18"/>
    <p:sldId id="269" r:id="rId19"/>
    <p:sldId id="270" r:id="rId20"/>
    <p:sldId id="271" r:id="rId21"/>
    <p:sldId id="272" r:id="rId22"/>
    <p:sldId id="273" r:id="rId23"/>
    <p:sldId id="276" r:id="rId24"/>
    <p:sldId id="275" r:id="rId25"/>
    <p:sldId id="274" r:id="rId26"/>
    <p:sldId id="284" r:id="rId27"/>
    <p:sldId id="285" r:id="rId28"/>
    <p:sldId id="282" r:id="rId29"/>
    <p:sldId id="283" r:id="rId3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2"/>
      <p:italic r:id="rId33"/>
    </p:embeddedFont>
    <p:embeddedFont>
      <p:font typeface="Caligula" pitchFamily="2" charset="0"/>
      <p:regular r:id="rId34"/>
    </p:embeddedFont>
    <p:embeddedFont>
      <p:font typeface="Papyrus" panose="03070502060502030205" pitchFamily="66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tzvah" pitchFamily="2" charset="0"/>
      <p:regular r:id="rId40"/>
    </p:embeddedFont>
  </p:embeddedFontLst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72C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5" autoAdjust="0"/>
    <p:restoredTop sz="94676"/>
  </p:normalViewPr>
  <p:slideViewPr>
    <p:cSldViewPr snapToGrid="0" snapToObjects="1">
      <p:cViewPr>
        <p:scale>
          <a:sx n="122" d="100"/>
          <a:sy n="122" d="100"/>
        </p:scale>
        <p:origin x="-1464" y="-17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A58-39A2-4F40-9FD1-645E4E0C73D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41973-4405-1E4F-9F03-6616AD2BE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1973-4405-1E4F-9F03-6616AD2BE2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41973-4405-1E4F-9F03-6616AD2BE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2209-50AA-E54B-8107-81F1879E0438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E022-AB43-FA4C-8D2F-C42F7143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4390864" y="4680460"/>
            <a:ext cx="1676403" cy="820057"/>
          </a:xfrm>
          <a:prstGeom prst="roundRect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" name="TextBox 2"/>
          <p:cNvSpPr txBox="1"/>
          <p:nvPr/>
        </p:nvSpPr>
        <p:spPr>
          <a:xfrm>
            <a:off x="468726" y="1613647"/>
            <a:ext cx="837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Jude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=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Judas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~ Gr. form of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Judah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930" y="2157931"/>
            <a:ext cx="8059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 4 </a:t>
            </a:r>
            <a:r>
              <a:rPr lang="en-US" sz="3000" b="1" dirty="0" err="1">
                <a:solidFill>
                  <a:schemeClr val="bg1"/>
                </a:solidFill>
                <a:latin typeface="Papyrus" panose="03070502060502030205" pitchFamily="66" charset="0"/>
              </a:rPr>
              <a:t>Judes</a:t>
            </a: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 in the New Testament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614" y="3049689"/>
            <a:ext cx="8059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 Judas, not Iscariot ~ John 14.22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018" y="3941447"/>
            <a:ext cx="8059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 Judas, Jesus’ half=brother ~ Mark 6.3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328" y="2612335"/>
            <a:ext cx="8059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 Judas Iscariot ~ </a:t>
            </a:r>
            <a:r>
              <a:rPr lang="en-US" sz="3000" dirty="0">
                <a:solidFill>
                  <a:schemeClr val="bg1"/>
                </a:solidFill>
                <a:latin typeface="Papyrus" panose="03070502060502030205" pitchFamily="66" charset="0"/>
              </a:rPr>
              <a:t>Matt</a:t>
            </a: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. 10.4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26" y="4412609"/>
            <a:ext cx="8268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“Is this not the carpenter, the Son of Mary, and brother of James, </a:t>
            </a:r>
            <a:r>
              <a:rPr lang="en-US" sz="3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Joses</a:t>
            </a:r>
            <a:r>
              <a:rPr lang="en-US" sz="3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, Judas, and Simon? And are not His sisters here with us?”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012" y="3495704"/>
            <a:ext cx="8059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</a:rPr>
              <a:t> Judas of Damascus ~ Acts 9.11</a:t>
            </a:r>
          </a:p>
        </p:txBody>
      </p:sp>
    </p:spTree>
    <p:extLst>
      <p:ext uri="{BB962C8B-B14F-4D97-AF65-F5344CB8AC3E}">
        <p14:creationId xmlns:p14="http://schemas.microsoft.com/office/powerpoint/2010/main" val="4110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4" grpId="1"/>
      <p:bldP spid="5" grpId="0"/>
      <p:bldP spid="5" grpId="1"/>
      <p:bldP spid="6" grpId="0"/>
      <p:bldP spid="10" grpId="0"/>
      <p:bldP spid="10" grpId="1"/>
      <p:bldP spid="2" grpId="0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5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76200" y="1360714"/>
            <a:ext cx="9241973" cy="5562600"/>
            <a:chOff x="-76200" y="1360714"/>
            <a:chExt cx="9241973" cy="5562600"/>
          </a:xfrm>
        </p:grpSpPr>
        <p:sp>
          <p:nvSpPr>
            <p:cNvPr id="17" name="Freeform: Shape 16"/>
            <p:cNvSpPr/>
            <p:nvPr/>
          </p:nvSpPr>
          <p:spPr>
            <a:xfrm>
              <a:off x="-32655" y="1360714"/>
              <a:ext cx="9198428" cy="5497286"/>
            </a:xfrm>
            <a:custGeom>
              <a:avLst/>
              <a:gdLst>
                <a:gd name="connsiteX0" fmla="*/ 43543 w 9154885"/>
                <a:gd name="connsiteY0" fmla="*/ 0 h 5562600"/>
                <a:gd name="connsiteX1" fmla="*/ 9154885 w 9154885"/>
                <a:gd name="connsiteY1" fmla="*/ 1219200 h 5562600"/>
                <a:gd name="connsiteX2" fmla="*/ 4735285 w 9154885"/>
                <a:gd name="connsiteY2" fmla="*/ 5562600 h 5562600"/>
                <a:gd name="connsiteX3" fmla="*/ 0 w 9154885"/>
                <a:gd name="connsiteY3" fmla="*/ 4626429 h 5562600"/>
                <a:gd name="connsiteX4" fmla="*/ 43543 w 9154885"/>
                <a:gd name="connsiteY4" fmla="*/ 0 h 5562600"/>
                <a:gd name="connsiteX0" fmla="*/ 43543 w 9154885"/>
                <a:gd name="connsiteY0" fmla="*/ 0 h 5562600"/>
                <a:gd name="connsiteX1" fmla="*/ 9154885 w 9154885"/>
                <a:gd name="connsiteY1" fmla="*/ 1219200 h 5562600"/>
                <a:gd name="connsiteX2" fmla="*/ 7685314 w 9154885"/>
                <a:gd name="connsiteY2" fmla="*/ 2645229 h 5562600"/>
                <a:gd name="connsiteX3" fmla="*/ 4735285 w 9154885"/>
                <a:gd name="connsiteY3" fmla="*/ 5562600 h 5562600"/>
                <a:gd name="connsiteX4" fmla="*/ 0 w 9154885"/>
                <a:gd name="connsiteY4" fmla="*/ 4626429 h 5562600"/>
                <a:gd name="connsiteX5" fmla="*/ 43543 w 9154885"/>
                <a:gd name="connsiteY5" fmla="*/ 0 h 5562600"/>
                <a:gd name="connsiteX0" fmla="*/ 43543 w 9154885"/>
                <a:gd name="connsiteY0" fmla="*/ 0 h 5562600"/>
                <a:gd name="connsiteX1" fmla="*/ 9154885 w 9154885"/>
                <a:gd name="connsiteY1" fmla="*/ 1219200 h 5562600"/>
                <a:gd name="connsiteX2" fmla="*/ 9154885 w 9154885"/>
                <a:gd name="connsiteY2" fmla="*/ 2862944 h 5562600"/>
                <a:gd name="connsiteX3" fmla="*/ 4735285 w 9154885"/>
                <a:gd name="connsiteY3" fmla="*/ 5562600 h 5562600"/>
                <a:gd name="connsiteX4" fmla="*/ 0 w 9154885"/>
                <a:gd name="connsiteY4" fmla="*/ 4626429 h 5562600"/>
                <a:gd name="connsiteX5" fmla="*/ 43543 w 9154885"/>
                <a:gd name="connsiteY5" fmla="*/ 0 h 5562600"/>
                <a:gd name="connsiteX0" fmla="*/ 43543 w 9198428"/>
                <a:gd name="connsiteY0" fmla="*/ 0 h 5562600"/>
                <a:gd name="connsiteX1" fmla="*/ 9198428 w 9198428"/>
                <a:gd name="connsiteY1" fmla="*/ 1230086 h 5562600"/>
                <a:gd name="connsiteX2" fmla="*/ 9154885 w 9198428"/>
                <a:gd name="connsiteY2" fmla="*/ 2862944 h 5562600"/>
                <a:gd name="connsiteX3" fmla="*/ 4735285 w 9198428"/>
                <a:gd name="connsiteY3" fmla="*/ 5562600 h 5562600"/>
                <a:gd name="connsiteX4" fmla="*/ 0 w 9198428"/>
                <a:gd name="connsiteY4" fmla="*/ 4626429 h 5562600"/>
                <a:gd name="connsiteX5" fmla="*/ 43543 w 9198428"/>
                <a:gd name="connsiteY5" fmla="*/ 0 h 5562600"/>
                <a:gd name="connsiteX0" fmla="*/ 43543 w 9231085"/>
                <a:gd name="connsiteY0" fmla="*/ 0 h 5562600"/>
                <a:gd name="connsiteX1" fmla="*/ 9198428 w 9231085"/>
                <a:gd name="connsiteY1" fmla="*/ 1230086 h 5562600"/>
                <a:gd name="connsiteX2" fmla="*/ 9231085 w 9231085"/>
                <a:gd name="connsiteY2" fmla="*/ 2862944 h 5562600"/>
                <a:gd name="connsiteX3" fmla="*/ 4735285 w 9231085"/>
                <a:gd name="connsiteY3" fmla="*/ 5562600 h 5562600"/>
                <a:gd name="connsiteX4" fmla="*/ 0 w 9231085"/>
                <a:gd name="connsiteY4" fmla="*/ 4626429 h 5562600"/>
                <a:gd name="connsiteX5" fmla="*/ 43543 w 9231085"/>
                <a:gd name="connsiteY5" fmla="*/ 0 h 5562600"/>
                <a:gd name="connsiteX0" fmla="*/ 10886 w 9198428"/>
                <a:gd name="connsiteY0" fmla="*/ 0 h 5562600"/>
                <a:gd name="connsiteX1" fmla="*/ 9165771 w 9198428"/>
                <a:gd name="connsiteY1" fmla="*/ 1230086 h 5562600"/>
                <a:gd name="connsiteX2" fmla="*/ 9198428 w 9198428"/>
                <a:gd name="connsiteY2" fmla="*/ 2862944 h 5562600"/>
                <a:gd name="connsiteX3" fmla="*/ 4702628 w 9198428"/>
                <a:gd name="connsiteY3" fmla="*/ 5562600 h 5562600"/>
                <a:gd name="connsiteX4" fmla="*/ 0 w 9198428"/>
                <a:gd name="connsiteY4" fmla="*/ 5497286 h 5562600"/>
                <a:gd name="connsiteX5" fmla="*/ 10886 w 9198428"/>
                <a:gd name="connsiteY5" fmla="*/ 0 h 5562600"/>
                <a:gd name="connsiteX0" fmla="*/ 10886 w 9198428"/>
                <a:gd name="connsiteY0" fmla="*/ 0 h 5562600"/>
                <a:gd name="connsiteX1" fmla="*/ 9165771 w 9198428"/>
                <a:gd name="connsiteY1" fmla="*/ 1230086 h 5562600"/>
                <a:gd name="connsiteX2" fmla="*/ 9198428 w 9198428"/>
                <a:gd name="connsiteY2" fmla="*/ 3113316 h 5562600"/>
                <a:gd name="connsiteX3" fmla="*/ 4702628 w 9198428"/>
                <a:gd name="connsiteY3" fmla="*/ 5562600 h 5562600"/>
                <a:gd name="connsiteX4" fmla="*/ 0 w 9198428"/>
                <a:gd name="connsiteY4" fmla="*/ 5497286 h 5562600"/>
                <a:gd name="connsiteX5" fmla="*/ 10886 w 9198428"/>
                <a:gd name="connsiteY5" fmla="*/ 0 h 5562600"/>
                <a:gd name="connsiteX0" fmla="*/ 10886 w 9198428"/>
                <a:gd name="connsiteY0" fmla="*/ 0 h 5562600"/>
                <a:gd name="connsiteX1" fmla="*/ 9165771 w 9198428"/>
                <a:gd name="connsiteY1" fmla="*/ 1230086 h 5562600"/>
                <a:gd name="connsiteX2" fmla="*/ 9198428 w 9198428"/>
                <a:gd name="connsiteY2" fmla="*/ 3113316 h 5562600"/>
                <a:gd name="connsiteX3" fmla="*/ 6433455 w 9198428"/>
                <a:gd name="connsiteY3" fmla="*/ 4604657 h 5562600"/>
                <a:gd name="connsiteX4" fmla="*/ 4702628 w 9198428"/>
                <a:gd name="connsiteY4" fmla="*/ 5562600 h 5562600"/>
                <a:gd name="connsiteX5" fmla="*/ 0 w 9198428"/>
                <a:gd name="connsiteY5" fmla="*/ 5497286 h 5562600"/>
                <a:gd name="connsiteX6" fmla="*/ 10886 w 9198428"/>
                <a:gd name="connsiteY6" fmla="*/ 0 h 5562600"/>
                <a:gd name="connsiteX0" fmla="*/ 10886 w 9198428"/>
                <a:gd name="connsiteY0" fmla="*/ 0 h 5497286"/>
                <a:gd name="connsiteX1" fmla="*/ 9165771 w 9198428"/>
                <a:gd name="connsiteY1" fmla="*/ 1230086 h 5497286"/>
                <a:gd name="connsiteX2" fmla="*/ 9198428 w 9198428"/>
                <a:gd name="connsiteY2" fmla="*/ 3113316 h 5497286"/>
                <a:gd name="connsiteX3" fmla="*/ 6433455 w 9198428"/>
                <a:gd name="connsiteY3" fmla="*/ 4604657 h 5497286"/>
                <a:gd name="connsiteX4" fmla="*/ 6063342 w 9198428"/>
                <a:gd name="connsiteY4" fmla="*/ 5497286 h 5497286"/>
                <a:gd name="connsiteX5" fmla="*/ 0 w 9198428"/>
                <a:gd name="connsiteY5" fmla="*/ 5497286 h 5497286"/>
                <a:gd name="connsiteX6" fmla="*/ 10886 w 9198428"/>
                <a:gd name="connsiteY6" fmla="*/ 0 h 5497286"/>
                <a:gd name="connsiteX0" fmla="*/ 10886 w 9198428"/>
                <a:gd name="connsiteY0" fmla="*/ 0 h 5497286"/>
                <a:gd name="connsiteX1" fmla="*/ 9165771 w 9198428"/>
                <a:gd name="connsiteY1" fmla="*/ 1230086 h 5497286"/>
                <a:gd name="connsiteX2" fmla="*/ 9198428 w 9198428"/>
                <a:gd name="connsiteY2" fmla="*/ 3113316 h 5497286"/>
                <a:gd name="connsiteX3" fmla="*/ 6215741 w 9198428"/>
                <a:gd name="connsiteY3" fmla="*/ 4669971 h 5497286"/>
                <a:gd name="connsiteX4" fmla="*/ 6063342 w 9198428"/>
                <a:gd name="connsiteY4" fmla="*/ 5497286 h 5497286"/>
                <a:gd name="connsiteX5" fmla="*/ 0 w 9198428"/>
                <a:gd name="connsiteY5" fmla="*/ 5497286 h 5497286"/>
                <a:gd name="connsiteX6" fmla="*/ 10886 w 9198428"/>
                <a:gd name="connsiteY6" fmla="*/ 0 h 549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8428" h="5497286">
                  <a:moveTo>
                    <a:pt x="10886" y="0"/>
                  </a:moveTo>
                  <a:lnTo>
                    <a:pt x="9165771" y="1230086"/>
                  </a:lnTo>
                  <a:lnTo>
                    <a:pt x="9198428" y="3113316"/>
                  </a:lnTo>
                  <a:lnTo>
                    <a:pt x="6215741" y="4669971"/>
                  </a:lnTo>
                  <a:lnTo>
                    <a:pt x="6063342" y="5497286"/>
                  </a:lnTo>
                  <a:lnTo>
                    <a:pt x="0" y="5497286"/>
                  </a:lnTo>
                  <a:cubicBezTo>
                    <a:pt x="3629" y="3664857"/>
                    <a:pt x="7257" y="1832429"/>
                    <a:pt x="10886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-76200" y="1915887"/>
              <a:ext cx="9241973" cy="5007427"/>
            </a:xfrm>
            <a:custGeom>
              <a:avLst/>
              <a:gdLst>
                <a:gd name="connsiteX0" fmla="*/ 10951029 w 11103429"/>
                <a:gd name="connsiteY0" fmla="*/ 762000 h 4724400"/>
                <a:gd name="connsiteX1" fmla="*/ 9492343 w 11103429"/>
                <a:gd name="connsiteY1" fmla="*/ 2198914 h 4724400"/>
                <a:gd name="connsiteX2" fmla="*/ 11103429 w 11103429"/>
                <a:gd name="connsiteY2" fmla="*/ 2427514 h 4724400"/>
                <a:gd name="connsiteX3" fmla="*/ 11016343 w 11103429"/>
                <a:gd name="connsiteY3" fmla="*/ 4060371 h 4724400"/>
                <a:gd name="connsiteX4" fmla="*/ 6237515 w 11103429"/>
                <a:gd name="connsiteY4" fmla="*/ 3407229 h 4724400"/>
                <a:gd name="connsiteX5" fmla="*/ 4746172 w 11103429"/>
                <a:gd name="connsiteY5" fmla="*/ 4724400 h 4724400"/>
                <a:gd name="connsiteX6" fmla="*/ 0 w 11103429"/>
                <a:gd name="connsiteY6" fmla="*/ 4005943 h 4724400"/>
                <a:gd name="connsiteX7" fmla="*/ 1937657 w 11103429"/>
                <a:gd name="connsiteY7" fmla="*/ 2732314 h 4724400"/>
                <a:gd name="connsiteX8" fmla="*/ 1894115 w 11103429"/>
                <a:gd name="connsiteY8" fmla="*/ 1066800 h 4724400"/>
                <a:gd name="connsiteX9" fmla="*/ 3102429 w 11103429"/>
                <a:gd name="connsiteY9" fmla="*/ 1262743 h 4724400"/>
                <a:gd name="connsiteX10" fmla="*/ 5421086 w 11103429"/>
                <a:gd name="connsiteY10" fmla="*/ 0 h 4724400"/>
                <a:gd name="connsiteX11" fmla="*/ 10689772 w 11103429"/>
                <a:gd name="connsiteY11" fmla="*/ 707571 h 4724400"/>
                <a:gd name="connsiteX12" fmla="*/ 9089572 w 11103429"/>
                <a:gd name="connsiteY12" fmla="*/ 2133600 h 4724400"/>
                <a:gd name="connsiteX13" fmla="*/ 11059886 w 11103429"/>
                <a:gd name="connsiteY13" fmla="*/ 2449286 h 4724400"/>
                <a:gd name="connsiteX14" fmla="*/ 11059886 w 11103429"/>
                <a:gd name="connsiteY14" fmla="*/ 2449286 h 4724400"/>
                <a:gd name="connsiteX15" fmla="*/ 11059886 w 11103429"/>
                <a:gd name="connsiteY15" fmla="*/ 2449286 h 4724400"/>
                <a:gd name="connsiteX0" fmla="*/ 9078686 w 9231086"/>
                <a:gd name="connsiteY0" fmla="*/ 762000 h 4724400"/>
                <a:gd name="connsiteX1" fmla="*/ 7620000 w 9231086"/>
                <a:gd name="connsiteY1" fmla="*/ 2198914 h 4724400"/>
                <a:gd name="connsiteX2" fmla="*/ 9231086 w 9231086"/>
                <a:gd name="connsiteY2" fmla="*/ 2427514 h 4724400"/>
                <a:gd name="connsiteX3" fmla="*/ 9144000 w 9231086"/>
                <a:gd name="connsiteY3" fmla="*/ 4060371 h 4724400"/>
                <a:gd name="connsiteX4" fmla="*/ 4365172 w 9231086"/>
                <a:gd name="connsiteY4" fmla="*/ 3407229 h 4724400"/>
                <a:gd name="connsiteX5" fmla="*/ 2873829 w 9231086"/>
                <a:gd name="connsiteY5" fmla="*/ 4724400 h 4724400"/>
                <a:gd name="connsiteX6" fmla="*/ 0 w 9231086"/>
                <a:gd name="connsiteY6" fmla="*/ 4310743 h 4724400"/>
                <a:gd name="connsiteX7" fmla="*/ 65314 w 9231086"/>
                <a:gd name="connsiteY7" fmla="*/ 2732314 h 4724400"/>
                <a:gd name="connsiteX8" fmla="*/ 21772 w 9231086"/>
                <a:gd name="connsiteY8" fmla="*/ 1066800 h 4724400"/>
                <a:gd name="connsiteX9" fmla="*/ 1230086 w 9231086"/>
                <a:gd name="connsiteY9" fmla="*/ 1262743 h 4724400"/>
                <a:gd name="connsiteX10" fmla="*/ 3548743 w 9231086"/>
                <a:gd name="connsiteY10" fmla="*/ 0 h 4724400"/>
                <a:gd name="connsiteX11" fmla="*/ 8817429 w 9231086"/>
                <a:gd name="connsiteY11" fmla="*/ 707571 h 4724400"/>
                <a:gd name="connsiteX12" fmla="*/ 7217229 w 9231086"/>
                <a:gd name="connsiteY12" fmla="*/ 2133600 h 4724400"/>
                <a:gd name="connsiteX13" fmla="*/ 9187543 w 9231086"/>
                <a:gd name="connsiteY13" fmla="*/ 2449286 h 4724400"/>
                <a:gd name="connsiteX14" fmla="*/ 9187543 w 9231086"/>
                <a:gd name="connsiteY14" fmla="*/ 2449286 h 4724400"/>
                <a:gd name="connsiteX15" fmla="*/ 9187543 w 9231086"/>
                <a:gd name="connsiteY15" fmla="*/ 2449286 h 4724400"/>
                <a:gd name="connsiteX0" fmla="*/ 9078686 w 9231086"/>
                <a:gd name="connsiteY0" fmla="*/ 762000 h 4724400"/>
                <a:gd name="connsiteX1" fmla="*/ 7620000 w 9231086"/>
                <a:gd name="connsiteY1" fmla="*/ 2198914 h 4724400"/>
                <a:gd name="connsiteX2" fmla="*/ 9231086 w 9231086"/>
                <a:gd name="connsiteY2" fmla="*/ 2427514 h 4724400"/>
                <a:gd name="connsiteX3" fmla="*/ 9144000 w 9231086"/>
                <a:gd name="connsiteY3" fmla="*/ 4060371 h 4724400"/>
                <a:gd name="connsiteX4" fmla="*/ 4365172 w 9231086"/>
                <a:gd name="connsiteY4" fmla="*/ 3407229 h 4724400"/>
                <a:gd name="connsiteX5" fmla="*/ 2873829 w 9231086"/>
                <a:gd name="connsiteY5" fmla="*/ 4724400 h 4724400"/>
                <a:gd name="connsiteX6" fmla="*/ 0 w 9231086"/>
                <a:gd name="connsiteY6" fmla="*/ 4310743 h 4724400"/>
                <a:gd name="connsiteX7" fmla="*/ 65314 w 9231086"/>
                <a:gd name="connsiteY7" fmla="*/ 2732314 h 4724400"/>
                <a:gd name="connsiteX8" fmla="*/ 43542 w 9231086"/>
                <a:gd name="connsiteY8" fmla="*/ 2721429 h 4724400"/>
                <a:gd name="connsiteX9" fmla="*/ 21772 w 9231086"/>
                <a:gd name="connsiteY9" fmla="*/ 1066800 h 4724400"/>
                <a:gd name="connsiteX10" fmla="*/ 1230086 w 9231086"/>
                <a:gd name="connsiteY10" fmla="*/ 1262743 h 4724400"/>
                <a:gd name="connsiteX11" fmla="*/ 3548743 w 9231086"/>
                <a:gd name="connsiteY11" fmla="*/ 0 h 4724400"/>
                <a:gd name="connsiteX12" fmla="*/ 8817429 w 9231086"/>
                <a:gd name="connsiteY12" fmla="*/ 707571 h 4724400"/>
                <a:gd name="connsiteX13" fmla="*/ 7217229 w 9231086"/>
                <a:gd name="connsiteY13" fmla="*/ 2133600 h 4724400"/>
                <a:gd name="connsiteX14" fmla="*/ 9187543 w 9231086"/>
                <a:gd name="connsiteY14" fmla="*/ 2449286 h 4724400"/>
                <a:gd name="connsiteX15" fmla="*/ 9187543 w 9231086"/>
                <a:gd name="connsiteY15" fmla="*/ 2449286 h 4724400"/>
                <a:gd name="connsiteX16" fmla="*/ 9187543 w 9231086"/>
                <a:gd name="connsiteY16" fmla="*/ 2449286 h 4724400"/>
                <a:gd name="connsiteX0" fmla="*/ 9078686 w 9231086"/>
                <a:gd name="connsiteY0" fmla="*/ 762000 h 4724400"/>
                <a:gd name="connsiteX1" fmla="*/ 7620000 w 9231086"/>
                <a:gd name="connsiteY1" fmla="*/ 2198914 h 4724400"/>
                <a:gd name="connsiteX2" fmla="*/ 9231086 w 9231086"/>
                <a:gd name="connsiteY2" fmla="*/ 2427514 h 4724400"/>
                <a:gd name="connsiteX3" fmla="*/ 9144000 w 9231086"/>
                <a:gd name="connsiteY3" fmla="*/ 4060371 h 4724400"/>
                <a:gd name="connsiteX4" fmla="*/ 4365172 w 9231086"/>
                <a:gd name="connsiteY4" fmla="*/ 3407229 h 4724400"/>
                <a:gd name="connsiteX5" fmla="*/ 2873829 w 9231086"/>
                <a:gd name="connsiteY5" fmla="*/ 4724400 h 4724400"/>
                <a:gd name="connsiteX6" fmla="*/ 0 w 9231086"/>
                <a:gd name="connsiteY6" fmla="*/ 4310743 h 4724400"/>
                <a:gd name="connsiteX7" fmla="*/ 65314 w 9231086"/>
                <a:gd name="connsiteY7" fmla="*/ 2732314 h 4724400"/>
                <a:gd name="connsiteX8" fmla="*/ 718456 w 9231086"/>
                <a:gd name="connsiteY8" fmla="*/ 2895600 h 4724400"/>
                <a:gd name="connsiteX9" fmla="*/ 21772 w 9231086"/>
                <a:gd name="connsiteY9" fmla="*/ 1066800 h 4724400"/>
                <a:gd name="connsiteX10" fmla="*/ 1230086 w 9231086"/>
                <a:gd name="connsiteY10" fmla="*/ 1262743 h 4724400"/>
                <a:gd name="connsiteX11" fmla="*/ 3548743 w 9231086"/>
                <a:gd name="connsiteY11" fmla="*/ 0 h 4724400"/>
                <a:gd name="connsiteX12" fmla="*/ 8817429 w 9231086"/>
                <a:gd name="connsiteY12" fmla="*/ 707571 h 4724400"/>
                <a:gd name="connsiteX13" fmla="*/ 7217229 w 9231086"/>
                <a:gd name="connsiteY13" fmla="*/ 2133600 h 4724400"/>
                <a:gd name="connsiteX14" fmla="*/ 9187543 w 9231086"/>
                <a:gd name="connsiteY14" fmla="*/ 2449286 h 4724400"/>
                <a:gd name="connsiteX15" fmla="*/ 9187543 w 9231086"/>
                <a:gd name="connsiteY15" fmla="*/ 2449286 h 4724400"/>
                <a:gd name="connsiteX16" fmla="*/ 9187543 w 9231086"/>
                <a:gd name="connsiteY16" fmla="*/ 2449286 h 4724400"/>
                <a:gd name="connsiteX0" fmla="*/ 9078686 w 9231086"/>
                <a:gd name="connsiteY0" fmla="*/ 762000 h 4724400"/>
                <a:gd name="connsiteX1" fmla="*/ 7620000 w 9231086"/>
                <a:gd name="connsiteY1" fmla="*/ 2198914 h 4724400"/>
                <a:gd name="connsiteX2" fmla="*/ 9231086 w 9231086"/>
                <a:gd name="connsiteY2" fmla="*/ 2427514 h 4724400"/>
                <a:gd name="connsiteX3" fmla="*/ 9144000 w 9231086"/>
                <a:gd name="connsiteY3" fmla="*/ 4060371 h 4724400"/>
                <a:gd name="connsiteX4" fmla="*/ 4365172 w 9231086"/>
                <a:gd name="connsiteY4" fmla="*/ 3407229 h 4724400"/>
                <a:gd name="connsiteX5" fmla="*/ 2873829 w 9231086"/>
                <a:gd name="connsiteY5" fmla="*/ 4724400 h 4724400"/>
                <a:gd name="connsiteX6" fmla="*/ 0 w 9231086"/>
                <a:gd name="connsiteY6" fmla="*/ 4310743 h 4724400"/>
                <a:gd name="connsiteX7" fmla="*/ 435428 w 9231086"/>
                <a:gd name="connsiteY7" fmla="*/ 3069771 h 4724400"/>
                <a:gd name="connsiteX8" fmla="*/ 718456 w 9231086"/>
                <a:gd name="connsiteY8" fmla="*/ 2895600 h 4724400"/>
                <a:gd name="connsiteX9" fmla="*/ 21772 w 9231086"/>
                <a:gd name="connsiteY9" fmla="*/ 1066800 h 4724400"/>
                <a:gd name="connsiteX10" fmla="*/ 1230086 w 9231086"/>
                <a:gd name="connsiteY10" fmla="*/ 1262743 h 4724400"/>
                <a:gd name="connsiteX11" fmla="*/ 3548743 w 9231086"/>
                <a:gd name="connsiteY11" fmla="*/ 0 h 4724400"/>
                <a:gd name="connsiteX12" fmla="*/ 8817429 w 9231086"/>
                <a:gd name="connsiteY12" fmla="*/ 707571 h 4724400"/>
                <a:gd name="connsiteX13" fmla="*/ 7217229 w 9231086"/>
                <a:gd name="connsiteY13" fmla="*/ 2133600 h 4724400"/>
                <a:gd name="connsiteX14" fmla="*/ 9187543 w 9231086"/>
                <a:gd name="connsiteY14" fmla="*/ 2449286 h 4724400"/>
                <a:gd name="connsiteX15" fmla="*/ 9187543 w 9231086"/>
                <a:gd name="connsiteY15" fmla="*/ 2449286 h 4724400"/>
                <a:gd name="connsiteX16" fmla="*/ 9187543 w 9231086"/>
                <a:gd name="connsiteY16" fmla="*/ 2449286 h 4724400"/>
                <a:gd name="connsiteX0" fmla="*/ 9089573 w 9241973"/>
                <a:gd name="connsiteY0" fmla="*/ 762000 h 4724400"/>
                <a:gd name="connsiteX1" fmla="*/ 7630887 w 9241973"/>
                <a:gd name="connsiteY1" fmla="*/ 2198914 h 4724400"/>
                <a:gd name="connsiteX2" fmla="*/ 9241973 w 9241973"/>
                <a:gd name="connsiteY2" fmla="*/ 2427514 h 4724400"/>
                <a:gd name="connsiteX3" fmla="*/ 9154887 w 9241973"/>
                <a:gd name="connsiteY3" fmla="*/ 4060371 h 4724400"/>
                <a:gd name="connsiteX4" fmla="*/ 4376059 w 9241973"/>
                <a:gd name="connsiteY4" fmla="*/ 3407229 h 4724400"/>
                <a:gd name="connsiteX5" fmla="*/ 2884716 w 9241973"/>
                <a:gd name="connsiteY5" fmla="*/ 4724400 h 4724400"/>
                <a:gd name="connsiteX6" fmla="*/ 10887 w 9241973"/>
                <a:gd name="connsiteY6" fmla="*/ 4310743 h 4724400"/>
                <a:gd name="connsiteX7" fmla="*/ 446315 w 9241973"/>
                <a:gd name="connsiteY7" fmla="*/ 3069771 h 4724400"/>
                <a:gd name="connsiteX8" fmla="*/ 0 w 9241973"/>
                <a:gd name="connsiteY8" fmla="*/ 2710542 h 4724400"/>
                <a:gd name="connsiteX9" fmla="*/ 32659 w 9241973"/>
                <a:gd name="connsiteY9" fmla="*/ 1066800 h 4724400"/>
                <a:gd name="connsiteX10" fmla="*/ 1240973 w 9241973"/>
                <a:gd name="connsiteY10" fmla="*/ 1262743 h 4724400"/>
                <a:gd name="connsiteX11" fmla="*/ 3559630 w 9241973"/>
                <a:gd name="connsiteY11" fmla="*/ 0 h 4724400"/>
                <a:gd name="connsiteX12" fmla="*/ 8828316 w 9241973"/>
                <a:gd name="connsiteY12" fmla="*/ 707571 h 4724400"/>
                <a:gd name="connsiteX13" fmla="*/ 7228116 w 9241973"/>
                <a:gd name="connsiteY13" fmla="*/ 2133600 h 4724400"/>
                <a:gd name="connsiteX14" fmla="*/ 9198430 w 9241973"/>
                <a:gd name="connsiteY14" fmla="*/ 2449286 h 4724400"/>
                <a:gd name="connsiteX15" fmla="*/ 9198430 w 9241973"/>
                <a:gd name="connsiteY15" fmla="*/ 2449286 h 4724400"/>
                <a:gd name="connsiteX16" fmla="*/ 9198430 w 9241973"/>
                <a:gd name="connsiteY16" fmla="*/ 2449286 h 4724400"/>
                <a:gd name="connsiteX0" fmla="*/ 9089573 w 9241973"/>
                <a:gd name="connsiteY0" fmla="*/ 762000 h 4724400"/>
                <a:gd name="connsiteX1" fmla="*/ 7630887 w 9241973"/>
                <a:gd name="connsiteY1" fmla="*/ 2198914 h 4724400"/>
                <a:gd name="connsiteX2" fmla="*/ 9241973 w 9241973"/>
                <a:gd name="connsiteY2" fmla="*/ 2427514 h 4724400"/>
                <a:gd name="connsiteX3" fmla="*/ 9154887 w 9241973"/>
                <a:gd name="connsiteY3" fmla="*/ 4060371 h 4724400"/>
                <a:gd name="connsiteX4" fmla="*/ 4376059 w 9241973"/>
                <a:gd name="connsiteY4" fmla="*/ 3407229 h 4724400"/>
                <a:gd name="connsiteX5" fmla="*/ 2884716 w 9241973"/>
                <a:gd name="connsiteY5" fmla="*/ 4724400 h 4724400"/>
                <a:gd name="connsiteX6" fmla="*/ 10887 w 9241973"/>
                <a:gd name="connsiteY6" fmla="*/ 4310743 h 4724400"/>
                <a:gd name="connsiteX7" fmla="*/ 1110344 w 9241973"/>
                <a:gd name="connsiteY7" fmla="*/ 3004457 h 4724400"/>
                <a:gd name="connsiteX8" fmla="*/ 0 w 9241973"/>
                <a:gd name="connsiteY8" fmla="*/ 2710542 h 4724400"/>
                <a:gd name="connsiteX9" fmla="*/ 32659 w 9241973"/>
                <a:gd name="connsiteY9" fmla="*/ 1066800 h 4724400"/>
                <a:gd name="connsiteX10" fmla="*/ 1240973 w 9241973"/>
                <a:gd name="connsiteY10" fmla="*/ 1262743 h 4724400"/>
                <a:gd name="connsiteX11" fmla="*/ 3559630 w 9241973"/>
                <a:gd name="connsiteY11" fmla="*/ 0 h 4724400"/>
                <a:gd name="connsiteX12" fmla="*/ 8828316 w 9241973"/>
                <a:gd name="connsiteY12" fmla="*/ 707571 h 4724400"/>
                <a:gd name="connsiteX13" fmla="*/ 7228116 w 9241973"/>
                <a:gd name="connsiteY13" fmla="*/ 2133600 h 4724400"/>
                <a:gd name="connsiteX14" fmla="*/ 9198430 w 9241973"/>
                <a:gd name="connsiteY14" fmla="*/ 2449286 h 4724400"/>
                <a:gd name="connsiteX15" fmla="*/ 9198430 w 9241973"/>
                <a:gd name="connsiteY15" fmla="*/ 2449286 h 4724400"/>
                <a:gd name="connsiteX16" fmla="*/ 9198430 w 9241973"/>
                <a:gd name="connsiteY16" fmla="*/ 2449286 h 4724400"/>
                <a:gd name="connsiteX0" fmla="*/ 9089573 w 9241973"/>
                <a:gd name="connsiteY0" fmla="*/ 762000 h 4724400"/>
                <a:gd name="connsiteX1" fmla="*/ 7630887 w 9241973"/>
                <a:gd name="connsiteY1" fmla="*/ 2198914 h 4724400"/>
                <a:gd name="connsiteX2" fmla="*/ 9241973 w 9241973"/>
                <a:gd name="connsiteY2" fmla="*/ 2427514 h 4724400"/>
                <a:gd name="connsiteX3" fmla="*/ 9154887 w 9241973"/>
                <a:gd name="connsiteY3" fmla="*/ 4060371 h 4724400"/>
                <a:gd name="connsiteX4" fmla="*/ 4376059 w 9241973"/>
                <a:gd name="connsiteY4" fmla="*/ 3407229 h 4724400"/>
                <a:gd name="connsiteX5" fmla="*/ 2884716 w 9241973"/>
                <a:gd name="connsiteY5" fmla="*/ 4724400 h 4724400"/>
                <a:gd name="connsiteX6" fmla="*/ 10887 w 9241973"/>
                <a:gd name="connsiteY6" fmla="*/ 4310743 h 4724400"/>
                <a:gd name="connsiteX7" fmla="*/ 1110344 w 9241973"/>
                <a:gd name="connsiteY7" fmla="*/ 3004457 h 4724400"/>
                <a:gd name="connsiteX8" fmla="*/ 0 w 9241973"/>
                <a:gd name="connsiteY8" fmla="*/ 2710542 h 4724400"/>
                <a:gd name="connsiteX9" fmla="*/ 32659 w 9241973"/>
                <a:gd name="connsiteY9" fmla="*/ 1066800 h 4724400"/>
                <a:gd name="connsiteX10" fmla="*/ 2209801 w 9241973"/>
                <a:gd name="connsiteY10" fmla="*/ 1524000 h 4724400"/>
                <a:gd name="connsiteX11" fmla="*/ 3559630 w 9241973"/>
                <a:gd name="connsiteY11" fmla="*/ 0 h 4724400"/>
                <a:gd name="connsiteX12" fmla="*/ 8828316 w 9241973"/>
                <a:gd name="connsiteY12" fmla="*/ 707571 h 4724400"/>
                <a:gd name="connsiteX13" fmla="*/ 7228116 w 9241973"/>
                <a:gd name="connsiteY13" fmla="*/ 2133600 h 4724400"/>
                <a:gd name="connsiteX14" fmla="*/ 9198430 w 9241973"/>
                <a:gd name="connsiteY14" fmla="*/ 2449286 h 4724400"/>
                <a:gd name="connsiteX15" fmla="*/ 9198430 w 9241973"/>
                <a:gd name="connsiteY15" fmla="*/ 2449286 h 4724400"/>
                <a:gd name="connsiteX16" fmla="*/ 9198430 w 9241973"/>
                <a:gd name="connsiteY16" fmla="*/ 2449286 h 4724400"/>
                <a:gd name="connsiteX0" fmla="*/ 9089573 w 9241973"/>
                <a:gd name="connsiteY0" fmla="*/ 762000 h 4724400"/>
                <a:gd name="connsiteX1" fmla="*/ 7630887 w 9241973"/>
                <a:gd name="connsiteY1" fmla="*/ 2198914 h 4724400"/>
                <a:gd name="connsiteX2" fmla="*/ 9241973 w 9241973"/>
                <a:gd name="connsiteY2" fmla="*/ 2427514 h 4724400"/>
                <a:gd name="connsiteX3" fmla="*/ 9154887 w 9241973"/>
                <a:gd name="connsiteY3" fmla="*/ 4060371 h 4724400"/>
                <a:gd name="connsiteX4" fmla="*/ 4376059 w 9241973"/>
                <a:gd name="connsiteY4" fmla="*/ 3407229 h 4724400"/>
                <a:gd name="connsiteX5" fmla="*/ 2884716 w 9241973"/>
                <a:gd name="connsiteY5" fmla="*/ 4724400 h 4724400"/>
                <a:gd name="connsiteX6" fmla="*/ 10887 w 9241973"/>
                <a:gd name="connsiteY6" fmla="*/ 4310743 h 4724400"/>
                <a:gd name="connsiteX7" fmla="*/ 1110344 w 9241973"/>
                <a:gd name="connsiteY7" fmla="*/ 3004457 h 4724400"/>
                <a:gd name="connsiteX8" fmla="*/ 0 w 9241973"/>
                <a:gd name="connsiteY8" fmla="*/ 2710542 h 4724400"/>
                <a:gd name="connsiteX9" fmla="*/ 32659 w 9241973"/>
                <a:gd name="connsiteY9" fmla="*/ 1066800 h 4724400"/>
                <a:gd name="connsiteX10" fmla="*/ 2209801 w 9241973"/>
                <a:gd name="connsiteY10" fmla="*/ 1524000 h 4724400"/>
                <a:gd name="connsiteX11" fmla="*/ 3559630 w 9241973"/>
                <a:gd name="connsiteY11" fmla="*/ 0 h 4724400"/>
                <a:gd name="connsiteX12" fmla="*/ 7315201 w 9241973"/>
                <a:gd name="connsiteY12" fmla="*/ 511628 h 4724400"/>
                <a:gd name="connsiteX13" fmla="*/ 7228116 w 9241973"/>
                <a:gd name="connsiteY13" fmla="*/ 2133600 h 4724400"/>
                <a:gd name="connsiteX14" fmla="*/ 9198430 w 9241973"/>
                <a:gd name="connsiteY14" fmla="*/ 2449286 h 4724400"/>
                <a:gd name="connsiteX15" fmla="*/ 9198430 w 9241973"/>
                <a:gd name="connsiteY15" fmla="*/ 2449286 h 4724400"/>
                <a:gd name="connsiteX16" fmla="*/ 9198430 w 9241973"/>
                <a:gd name="connsiteY16" fmla="*/ 2449286 h 4724400"/>
                <a:gd name="connsiteX0" fmla="*/ 9089573 w 9241973"/>
                <a:gd name="connsiteY0" fmla="*/ 762000 h 4724400"/>
                <a:gd name="connsiteX1" fmla="*/ 7630887 w 9241973"/>
                <a:gd name="connsiteY1" fmla="*/ 2198914 h 4724400"/>
                <a:gd name="connsiteX2" fmla="*/ 9241973 w 9241973"/>
                <a:gd name="connsiteY2" fmla="*/ 2427514 h 4724400"/>
                <a:gd name="connsiteX3" fmla="*/ 9154887 w 9241973"/>
                <a:gd name="connsiteY3" fmla="*/ 4060371 h 4724400"/>
                <a:gd name="connsiteX4" fmla="*/ 4376059 w 9241973"/>
                <a:gd name="connsiteY4" fmla="*/ 3407229 h 4724400"/>
                <a:gd name="connsiteX5" fmla="*/ 2884716 w 9241973"/>
                <a:gd name="connsiteY5" fmla="*/ 4724400 h 4724400"/>
                <a:gd name="connsiteX6" fmla="*/ 10887 w 9241973"/>
                <a:gd name="connsiteY6" fmla="*/ 4310743 h 4724400"/>
                <a:gd name="connsiteX7" fmla="*/ 1110344 w 9241973"/>
                <a:gd name="connsiteY7" fmla="*/ 3004457 h 4724400"/>
                <a:gd name="connsiteX8" fmla="*/ 0 w 9241973"/>
                <a:gd name="connsiteY8" fmla="*/ 2710542 h 4724400"/>
                <a:gd name="connsiteX9" fmla="*/ 32659 w 9241973"/>
                <a:gd name="connsiteY9" fmla="*/ 1066800 h 4724400"/>
                <a:gd name="connsiteX10" fmla="*/ 2209801 w 9241973"/>
                <a:gd name="connsiteY10" fmla="*/ 1524000 h 4724400"/>
                <a:gd name="connsiteX11" fmla="*/ 3559630 w 9241973"/>
                <a:gd name="connsiteY11" fmla="*/ 0 h 4724400"/>
                <a:gd name="connsiteX12" fmla="*/ 7315201 w 9241973"/>
                <a:gd name="connsiteY12" fmla="*/ 511628 h 4724400"/>
                <a:gd name="connsiteX13" fmla="*/ 5769430 w 9241973"/>
                <a:gd name="connsiteY13" fmla="*/ 1872343 h 4724400"/>
                <a:gd name="connsiteX14" fmla="*/ 9198430 w 9241973"/>
                <a:gd name="connsiteY14" fmla="*/ 2449286 h 4724400"/>
                <a:gd name="connsiteX15" fmla="*/ 9198430 w 9241973"/>
                <a:gd name="connsiteY15" fmla="*/ 2449286 h 4724400"/>
                <a:gd name="connsiteX16" fmla="*/ 9198430 w 9241973"/>
                <a:gd name="connsiteY16" fmla="*/ 2449286 h 4724400"/>
                <a:gd name="connsiteX0" fmla="*/ 7630887 w 9241973"/>
                <a:gd name="connsiteY0" fmla="*/ 2198914 h 4724400"/>
                <a:gd name="connsiteX1" fmla="*/ 9241973 w 9241973"/>
                <a:gd name="connsiteY1" fmla="*/ 2427514 h 4724400"/>
                <a:gd name="connsiteX2" fmla="*/ 9154887 w 9241973"/>
                <a:gd name="connsiteY2" fmla="*/ 4060371 h 4724400"/>
                <a:gd name="connsiteX3" fmla="*/ 4376059 w 9241973"/>
                <a:gd name="connsiteY3" fmla="*/ 3407229 h 4724400"/>
                <a:gd name="connsiteX4" fmla="*/ 2884716 w 9241973"/>
                <a:gd name="connsiteY4" fmla="*/ 4724400 h 4724400"/>
                <a:gd name="connsiteX5" fmla="*/ 10887 w 9241973"/>
                <a:gd name="connsiteY5" fmla="*/ 4310743 h 4724400"/>
                <a:gd name="connsiteX6" fmla="*/ 1110344 w 9241973"/>
                <a:gd name="connsiteY6" fmla="*/ 3004457 h 4724400"/>
                <a:gd name="connsiteX7" fmla="*/ 0 w 9241973"/>
                <a:gd name="connsiteY7" fmla="*/ 2710542 h 4724400"/>
                <a:gd name="connsiteX8" fmla="*/ 32659 w 9241973"/>
                <a:gd name="connsiteY8" fmla="*/ 1066800 h 4724400"/>
                <a:gd name="connsiteX9" fmla="*/ 2209801 w 9241973"/>
                <a:gd name="connsiteY9" fmla="*/ 1524000 h 4724400"/>
                <a:gd name="connsiteX10" fmla="*/ 3559630 w 9241973"/>
                <a:gd name="connsiteY10" fmla="*/ 0 h 4724400"/>
                <a:gd name="connsiteX11" fmla="*/ 7315201 w 9241973"/>
                <a:gd name="connsiteY11" fmla="*/ 511628 h 4724400"/>
                <a:gd name="connsiteX12" fmla="*/ 5769430 w 9241973"/>
                <a:gd name="connsiteY12" fmla="*/ 1872343 h 4724400"/>
                <a:gd name="connsiteX13" fmla="*/ 9198430 w 9241973"/>
                <a:gd name="connsiteY13" fmla="*/ 2449286 h 4724400"/>
                <a:gd name="connsiteX14" fmla="*/ 9198430 w 9241973"/>
                <a:gd name="connsiteY14" fmla="*/ 2449286 h 4724400"/>
                <a:gd name="connsiteX15" fmla="*/ 9198430 w 9241973"/>
                <a:gd name="connsiteY15" fmla="*/ 2449286 h 4724400"/>
                <a:gd name="connsiteX0" fmla="*/ 7630887 w 9241973"/>
                <a:gd name="connsiteY0" fmla="*/ 2155371 h 4680857"/>
                <a:gd name="connsiteX1" fmla="*/ 9241973 w 9241973"/>
                <a:gd name="connsiteY1" fmla="*/ 2383971 h 4680857"/>
                <a:gd name="connsiteX2" fmla="*/ 9154887 w 9241973"/>
                <a:gd name="connsiteY2" fmla="*/ 4016828 h 4680857"/>
                <a:gd name="connsiteX3" fmla="*/ 4376059 w 9241973"/>
                <a:gd name="connsiteY3" fmla="*/ 3363686 h 4680857"/>
                <a:gd name="connsiteX4" fmla="*/ 2884716 w 9241973"/>
                <a:gd name="connsiteY4" fmla="*/ 4680857 h 4680857"/>
                <a:gd name="connsiteX5" fmla="*/ 10887 w 9241973"/>
                <a:gd name="connsiteY5" fmla="*/ 4267200 h 4680857"/>
                <a:gd name="connsiteX6" fmla="*/ 1110344 w 9241973"/>
                <a:gd name="connsiteY6" fmla="*/ 2960914 h 4680857"/>
                <a:gd name="connsiteX7" fmla="*/ 0 w 9241973"/>
                <a:gd name="connsiteY7" fmla="*/ 2666999 h 4680857"/>
                <a:gd name="connsiteX8" fmla="*/ 32659 w 9241973"/>
                <a:gd name="connsiteY8" fmla="*/ 1023257 h 4680857"/>
                <a:gd name="connsiteX9" fmla="*/ 2209801 w 9241973"/>
                <a:gd name="connsiteY9" fmla="*/ 1480457 h 4680857"/>
                <a:gd name="connsiteX10" fmla="*/ 3929745 w 9241973"/>
                <a:gd name="connsiteY10" fmla="*/ 0 h 4680857"/>
                <a:gd name="connsiteX11" fmla="*/ 7315201 w 9241973"/>
                <a:gd name="connsiteY11" fmla="*/ 468085 h 4680857"/>
                <a:gd name="connsiteX12" fmla="*/ 5769430 w 9241973"/>
                <a:gd name="connsiteY12" fmla="*/ 1828800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15" fmla="*/ 9198430 w 9241973"/>
                <a:gd name="connsiteY15" fmla="*/ 2405743 h 4680857"/>
                <a:gd name="connsiteX0" fmla="*/ 7630887 w 9241973"/>
                <a:gd name="connsiteY0" fmla="*/ 2155371 h 4680857"/>
                <a:gd name="connsiteX1" fmla="*/ 9241973 w 9241973"/>
                <a:gd name="connsiteY1" fmla="*/ 2383971 h 4680857"/>
                <a:gd name="connsiteX2" fmla="*/ 9154887 w 9241973"/>
                <a:gd name="connsiteY2" fmla="*/ 4016828 h 4680857"/>
                <a:gd name="connsiteX3" fmla="*/ 4376059 w 9241973"/>
                <a:gd name="connsiteY3" fmla="*/ 3363686 h 4680857"/>
                <a:gd name="connsiteX4" fmla="*/ 2884716 w 9241973"/>
                <a:gd name="connsiteY4" fmla="*/ 4680857 h 4680857"/>
                <a:gd name="connsiteX5" fmla="*/ 10887 w 9241973"/>
                <a:gd name="connsiteY5" fmla="*/ 4267200 h 4680857"/>
                <a:gd name="connsiteX6" fmla="*/ 1110344 w 9241973"/>
                <a:gd name="connsiteY6" fmla="*/ 2960914 h 4680857"/>
                <a:gd name="connsiteX7" fmla="*/ 0 w 9241973"/>
                <a:gd name="connsiteY7" fmla="*/ 2666999 h 4680857"/>
                <a:gd name="connsiteX8" fmla="*/ 32659 w 9241973"/>
                <a:gd name="connsiteY8" fmla="*/ 1023257 h 4680857"/>
                <a:gd name="connsiteX9" fmla="*/ 2209801 w 9241973"/>
                <a:gd name="connsiteY9" fmla="*/ 1480457 h 4680857"/>
                <a:gd name="connsiteX10" fmla="*/ 3929745 w 9241973"/>
                <a:gd name="connsiteY10" fmla="*/ 0 h 4680857"/>
                <a:gd name="connsiteX11" fmla="*/ 6945087 w 9241973"/>
                <a:gd name="connsiteY11" fmla="*/ 468085 h 4680857"/>
                <a:gd name="connsiteX12" fmla="*/ 5769430 w 9241973"/>
                <a:gd name="connsiteY12" fmla="*/ 1828800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15" fmla="*/ 9198430 w 9241973"/>
                <a:gd name="connsiteY15" fmla="*/ 2405743 h 4680857"/>
                <a:gd name="connsiteX0" fmla="*/ 7630887 w 9241973"/>
                <a:gd name="connsiteY0" fmla="*/ 2155371 h 4680857"/>
                <a:gd name="connsiteX1" fmla="*/ 9241973 w 9241973"/>
                <a:gd name="connsiteY1" fmla="*/ 2383971 h 4680857"/>
                <a:gd name="connsiteX2" fmla="*/ 9154887 w 9241973"/>
                <a:gd name="connsiteY2" fmla="*/ 4016828 h 4680857"/>
                <a:gd name="connsiteX3" fmla="*/ 4376059 w 9241973"/>
                <a:gd name="connsiteY3" fmla="*/ 3363686 h 4680857"/>
                <a:gd name="connsiteX4" fmla="*/ 2884716 w 9241973"/>
                <a:gd name="connsiteY4" fmla="*/ 4680857 h 4680857"/>
                <a:gd name="connsiteX5" fmla="*/ 10887 w 9241973"/>
                <a:gd name="connsiteY5" fmla="*/ 4267200 h 4680857"/>
                <a:gd name="connsiteX6" fmla="*/ 1110344 w 9241973"/>
                <a:gd name="connsiteY6" fmla="*/ 2960914 h 4680857"/>
                <a:gd name="connsiteX7" fmla="*/ 0 w 9241973"/>
                <a:gd name="connsiteY7" fmla="*/ 2666999 h 4680857"/>
                <a:gd name="connsiteX8" fmla="*/ 32659 w 9241973"/>
                <a:gd name="connsiteY8" fmla="*/ 1023257 h 4680857"/>
                <a:gd name="connsiteX9" fmla="*/ 2209801 w 9241973"/>
                <a:gd name="connsiteY9" fmla="*/ 1480457 h 4680857"/>
                <a:gd name="connsiteX10" fmla="*/ 3929745 w 9241973"/>
                <a:gd name="connsiteY10" fmla="*/ 0 h 4680857"/>
                <a:gd name="connsiteX11" fmla="*/ 6945087 w 9241973"/>
                <a:gd name="connsiteY11" fmla="*/ 468085 h 4680857"/>
                <a:gd name="connsiteX12" fmla="*/ 5508173 w 9241973"/>
                <a:gd name="connsiteY12" fmla="*/ 1970314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15" fmla="*/ 9198430 w 9241973"/>
                <a:gd name="connsiteY15" fmla="*/ 2405743 h 4680857"/>
                <a:gd name="connsiteX0" fmla="*/ 9241973 w 9241973"/>
                <a:gd name="connsiteY0" fmla="*/ 2383971 h 4680857"/>
                <a:gd name="connsiteX1" fmla="*/ 9154887 w 9241973"/>
                <a:gd name="connsiteY1" fmla="*/ 4016828 h 4680857"/>
                <a:gd name="connsiteX2" fmla="*/ 4376059 w 9241973"/>
                <a:gd name="connsiteY2" fmla="*/ 3363686 h 4680857"/>
                <a:gd name="connsiteX3" fmla="*/ 2884716 w 9241973"/>
                <a:gd name="connsiteY3" fmla="*/ 4680857 h 4680857"/>
                <a:gd name="connsiteX4" fmla="*/ 10887 w 9241973"/>
                <a:gd name="connsiteY4" fmla="*/ 4267200 h 4680857"/>
                <a:gd name="connsiteX5" fmla="*/ 1110344 w 9241973"/>
                <a:gd name="connsiteY5" fmla="*/ 2960914 h 4680857"/>
                <a:gd name="connsiteX6" fmla="*/ 0 w 9241973"/>
                <a:gd name="connsiteY6" fmla="*/ 2666999 h 4680857"/>
                <a:gd name="connsiteX7" fmla="*/ 32659 w 9241973"/>
                <a:gd name="connsiteY7" fmla="*/ 1023257 h 4680857"/>
                <a:gd name="connsiteX8" fmla="*/ 2209801 w 9241973"/>
                <a:gd name="connsiteY8" fmla="*/ 1480457 h 4680857"/>
                <a:gd name="connsiteX9" fmla="*/ 3929745 w 9241973"/>
                <a:gd name="connsiteY9" fmla="*/ 0 h 4680857"/>
                <a:gd name="connsiteX10" fmla="*/ 6945087 w 9241973"/>
                <a:gd name="connsiteY10" fmla="*/ 468085 h 4680857"/>
                <a:gd name="connsiteX11" fmla="*/ 5508173 w 9241973"/>
                <a:gd name="connsiteY11" fmla="*/ 1970314 h 4680857"/>
                <a:gd name="connsiteX12" fmla="*/ 9198430 w 9241973"/>
                <a:gd name="connsiteY12" fmla="*/ 2405743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0" fmla="*/ 9241973 w 9241973"/>
                <a:gd name="connsiteY0" fmla="*/ 2383971 h 4680857"/>
                <a:gd name="connsiteX1" fmla="*/ 9154887 w 9241973"/>
                <a:gd name="connsiteY1" fmla="*/ 4016828 h 4680857"/>
                <a:gd name="connsiteX2" fmla="*/ 4376059 w 9241973"/>
                <a:gd name="connsiteY2" fmla="*/ 3363686 h 4680857"/>
                <a:gd name="connsiteX3" fmla="*/ 2884716 w 9241973"/>
                <a:gd name="connsiteY3" fmla="*/ 4680857 h 4680857"/>
                <a:gd name="connsiteX4" fmla="*/ 10887 w 9241973"/>
                <a:gd name="connsiteY4" fmla="*/ 4267200 h 4680857"/>
                <a:gd name="connsiteX5" fmla="*/ 1110344 w 9241973"/>
                <a:gd name="connsiteY5" fmla="*/ 2960914 h 4680857"/>
                <a:gd name="connsiteX6" fmla="*/ 0 w 9241973"/>
                <a:gd name="connsiteY6" fmla="*/ 2666999 h 4680857"/>
                <a:gd name="connsiteX7" fmla="*/ 32659 w 9241973"/>
                <a:gd name="connsiteY7" fmla="*/ 1023257 h 4680857"/>
                <a:gd name="connsiteX8" fmla="*/ 2307773 w 9241973"/>
                <a:gd name="connsiteY8" fmla="*/ 1404257 h 4680857"/>
                <a:gd name="connsiteX9" fmla="*/ 3929745 w 9241973"/>
                <a:gd name="connsiteY9" fmla="*/ 0 h 4680857"/>
                <a:gd name="connsiteX10" fmla="*/ 6945087 w 9241973"/>
                <a:gd name="connsiteY10" fmla="*/ 468085 h 4680857"/>
                <a:gd name="connsiteX11" fmla="*/ 5508173 w 9241973"/>
                <a:gd name="connsiteY11" fmla="*/ 1970314 h 4680857"/>
                <a:gd name="connsiteX12" fmla="*/ 9198430 w 9241973"/>
                <a:gd name="connsiteY12" fmla="*/ 2405743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0" fmla="*/ 9241973 w 9241973"/>
                <a:gd name="connsiteY0" fmla="*/ 2383971 h 4680857"/>
                <a:gd name="connsiteX1" fmla="*/ 9154887 w 9241973"/>
                <a:gd name="connsiteY1" fmla="*/ 4016828 h 4680857"/>
                <a:gd name="connsiteX2" fmla="*/ 4223659 w 9241973"/>
                <a:gd name="connsiteY2" fmla="*/ 3483429 h 4680857"/>
                <a:gd name="connsiteX3" fmla="*/ 2884716 w 9241973"/>
                <a:gd name="connsiteY3" fmla="*/ 4680857 h 4680857"/>
                <a:gd name="connsiteX4" fmla="*/ 10887 w 9241973"/>
                <a:gd name="connsiteY4" fmla="*/ 4267200 h 4680857"/>
                <a:gd name="connsiteX5" fmla="*/ 1110344 w 9241973"/>
                <a:gd name="connsiteY5" fmla="*/ 2960914 h 4680857"/>
                <a:gd name="connsiteX6" fmla="*/ 0 w 9241973"/>
                <a:gd name="connsiteY6" fmla="*/ 2666999 h 4680857"/>
                <a:gd name="connsiteX7" fmla="*/ 32659 w 9241973"/>
                <a:gd name="connsiteY7" fmla="*/ 1023257 h 4680857"/>
                <a:gd name="connsiteX8" fmla="*/ 2307773 w 9241973"/>
                <a:gd name="connsiteY8" fmla="*/ 1404257 h 4680857"/>
                <a:gd name="connsiteX9" fmla="*/ 3929745 w 9241973"/>
                <a:gd name="connsiteY9" fmla="*/ 0 h 4680857"/>
                <a:gd name="connsiteX10" fmla="*/ 6945087 w 9241973"/>
                <a:gd name="connsiteY10" fmla="*/ 468085 h 4680857"/>
                <a:gd name="connsiteX11" fmla="*/ 5508173 w 9241973"/>
                <a:gd name="connsiteY11" fmla="*/ 1970314 h 4680857"/>
                <a:gd name="connsiteX12" fmla="*/ 9198430 w 9241973"/>
                <a:gd name="connsiteY12" fmla="*/ 2405743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0" fmla="*/ 9241973 w 9241973"/>
                <a:gd name="connsiteY0" fmla="*/ 2383971 h 4680857"/>
                <a:gd name="connsiteX1" fmla="*/ 9154887 w 9241973"/>
                <a:gd name="connsiteY1" fmla="*/ 4016828 h 4680857"/>
                <a:gd name="connsiteX2" fmla="*/ 4223659 w 9241973"/>
                <a:gd name="connsiteY2" fmla="*/ 3483429 h 4680857"/>
                <a:gd name="connsiteX3" fmla="*/ 2884716 w 9241973"/>
                <a:gd name="connsiteY3" fmla="*/ 4680857 h 4680857"/>
                <a:gd name="connsiteX4" fmla="*/ 10887 w 9241973"/>
                <a:gd name="connsiteY4" fmla="*/ 4267200 h 4680857"/>
                <a:gd name="connsiteX5" fmla="*/ 1110344 w 9241973"/>
                <a:gd name="connsiteY5" fmla="*/ 2960914 h 4680857"/>
                <a:gd name="connsiteX6" fmla="*/ 0 w 9241973"/>
                <a:gd name="connsiteY6" fmla="*/ 2666999 h 4680857"/>
                <a:gd name="connsiteX7" fmla="*/ 32659 w 9241973"/>
                <a:gd name="connsiteY7" fmla="*/ 1023257 h 4680857"/>
                <a:gd name="connsiteX8" fmla="*/ 2492830 w 9241973"/>
                <a:gd name="connsiteY8" fmla="*/ 1447800 h 4680857"/>
                <a:gd name="connsiteX9" fmla="*/ 3929745 w 9241973"/>
                <a:gd name="connsiteY9" fmla="*/ 0 h 4680857"/>
                <a:gd name="connsiteX10" fmla="*/ 6945087 w 9241973"/>
                <a:gd name="connsiteY10" fmla="*/ 468085 h 4680857"/>
                <a:gd name="connsiteX11" fmla="*/ 5508173 w 9241973"/>
                <a:gd name="connsiteY11" fmla="*/ 1970314 h 4680857"/>
                <a:gd name="connsiteX12" fmla="*/ 9198430 w 9241973"/>
                <a:gd name="connsiteY12" fmla="*/ 2405743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0" fmla="*/ 9241973 w 9241973"/>
                <a:gd name="connsiteY0" fmla="*/ 2383971 h 4680857"/>
                <a:gd name="connsiteX1" fmla="*/ 9154887 w 9241973"/>
                <a:gd name="connsiteY1" fmla="*/ 4016828 h 4680857"/>
                <a:gd name="connsiteX2" fmla="*/ 4223659 w 9241973"/>
                <a:gd name="connsiteY2" fmla="*/ 3483429 h 4680857"/>
                <a:gd name="connsiteX3" fmla="*/ 2884716 w 9241973"/>
                <a:gd name="connsiteY3" fmla="*/ 4680857 h 4680857"/>
                <a:gd name="connsiteX4" fmla="*/ 10887 w 9241973"/>
                <a:gd name="connsiteY4" fmla="*/ 4267200 h 4680857"/>
                <a:gd name="connsiteX5" fmla="*/ 1317173 w 9241973"/>
                <a:gd name="connsiteY5" fmla="*/ 2906486 h 4680857"/>
                <a:gd name="connsiteX6" fmla="*/ 0 w 9241973"/>
                <a:gd name="connsiteY6" fmla="*/ 2666999 h 4680857"/>
                <a:gd name="connsiteX7" fmla="*/ 32659 w 9241973"/>
                <a:gd name="connsiteY7" fmla="*/ 1023257 h 4680857"/>
                <a:gd name="connsiteX8" fmla="*/ 2492830 w 9241973"/>
                <a:gd name="connsiteY8" fmla="*/ 1447800 h 4680857"/>
                <a:gd name="connsiteX9" fmla="*/ 3929745 w 9241973"/>
                <a:gd name="connsiteY9" fmla="*/ 0 h 4680857"/>
                <a:gd name="connsiteX10" fmla="*/ 6945087 w 9241973"/>
                <a:gd name="connsiteY10" fmla="*/ 468085 h 4680857"/>
                <a:gd name="connsiteX11" fmla="*/ 5508173 w 9241973"/>
                <a:gd name="connsiteY11" fmla="*/ 1970314 h 4680857"/>
                <a:gd name="connsiteX12" fmla="*/ 9198430 w 9241973"/>
                <a:gd name="connsiteY12" fmla="*/ 2405743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0" fmla="*/ 9241973 w 9241973"/>
                <a:gd name="connsiteY0" fmla="*/ 2383971 h 4680857"/>
                <a:gd name="connsiteX1" fmla="*/ 9154887 w 9241973"/>
                <a:gd name="connsiteY1" fmla="*/ 4016828 h 4680857"/>
                <a:gd name="connsiteX2" fmla="*/ 4223659 w 9241973"/>
                <a:gd name="connsiteY2" fmla="*/ 3483429 h 4680857"/>
                <a:gd name="connsiteX3" fmla="*/ 2884716 w 9241973"/>
                <a:gd name="connsiteY3" fmla="*/ 4680857 h 4680857"/>
                <a:gd name="connsiteX4" fmla="*/ 10887 w 9241973"/>
                <a:gd name="connsiteY4" fmla="*/ 4267200 h 4680857"/>
                <a:gd name="connsiteX5" fmla="*/ 1317173 w 9241973"/>
                <a:gd name="connsiteY5" fmla="*/ 2906486 h 4680857"/>
                <a:gd name="connsiteX6" fmla="*/ 0 w 9241973"/>
                <a:gd name="connsiteY6" fmla="*/ 2666999 h 4680857"/>
                <a:gd name="connsiteX7" fmla="*/ 32659 w 9241973"/>
                <a:gd name="connsiteY7" fmla="*/ 1023257 h 4680857"/>
                <a:gd name="connsiteX8" fmla="*/ 2492830 w 9241973"/>
                <a:gd name="connsiteY8" fmla="*/ 1447800 h 4680857"/>
                <a:gd name="connsiteX9" fmla="*/ 3929745 w 9241973"/>
                <a:gd name="connsiteY9" fmla="*/ 0 h 4680857"/>
                <a:gd name="connsiteX10" fmla="*/ 6955973 w 9241973"/>
                <a:gd name="connsiteY10" fmla="*/ 413657 h 4680857"/>
                <a:gd name="connsiteX11" fmla="*/ 5508173 w 9241973"/>
                <a:gd name="connsiteY11" fmla="*/ 1970314 h 4680857"/>
                <a:gd name="connsiteX12" fmla="*/ 9198430 w 9241973"/>
                <a:gd name="connsiteY12" fmla="*/ 2405743 h 4680857"/>
                <a:gd name="connsiteX13" fmla="*/ 9198430 w 9241973"/>
                <a:gd name="connsiteY13" fmla="*/ 2405743 h 4680857"/>
                <a:gd name="connsiteX14" fmla="*/ 9198430 w 9241973"/>
                <a:gd name="connsiteY14" fmla="*/ 2405743 h 4680857"/>
                <a:gd name="connsiteX0" fmla="*/ 9241973 w 9241973"/>
                <a:gd name="connsiteY0" fmla="*/ 2383971 h 4942114"/>
                <a:gd name="connsiteX1" fmla="*/ 9154887 w 9241973"/>
                <a:gd name="connsiteY1" fmla="*/ 4016828 h 4942114"/>
                <a:gd name="connsiteX2" fmla="*/ 4223659 w 9241973"/>
                <a:gd name="connsiteY2" fmla="*/ 3483429 h 4942114"/>
                <a:gd name="connsiteX3" fmla="*/ 2677887 w 9241973"/>
                <a:gd name="connsiteY3" fmla="*/ 4942114 h 4942114"/>
                <a:gd name="connsiteX4" fmla="*/ 10887 w 9241973"/>
                <a:gd name="connsiteY4" fmla="*/ 4267200 h 4942114"/>
                <a:gd name="connsiteX5" fmla="*/ 1317173 w 9241973"/>
                <a:gd name="connsiteY5" fmla="*/ 2906486 h 4942114"/>
                <a:gd name="connsiteX6" fmla="*/ 0 w 9241973"/>
                <a:gd name="connsiteY6" fmla="*/ 2666999 h 4942114"/>
                <a:gd name="connsiteX7" fmla="*/ 32659 w 9241973"/>
                <a:gd name="connsiteY7" fmla="*/ 1023257 h 4942114"/>
                <a:gd name="connsiteX8" fmla="*/ 2492830 w 9241973"/>
                <a:gd name="connsiteY8" fmla="*/ 1447800 h 4942114"/>
                <a:gd name="connsiteX9" fmla="*/ 3929745 w 9241973"/>
                <a:gd name="connsiteY9" fmla="*/ 0 h 4942114"/>
                <a:gd name="connsiteX10" fmla="*/ 6955973 w 9241973"/>
                <a:gd name="connsiteY10" fmla="*/ 413657 h 4942114"/>
                <a:gd name="connsiteX11" fmla="*/ 5508173 w 9241973"/>
                <a:gd name="connsiteY11" fmla="*/ 1970314 h 4942114"/>
                <a:gd name="connsiteX12" fmla="*/ 9198430 w 9241973"/>
                <a:gd name="connsiteY12" fmla="*/ 2405743 h 4942114"/>
                <a:gd name="connsiteX13" fmla="*/ 9198430 w 9241973"/>
                <a:gd name="connsiteY13" fmla="*/ 2405743 h 4942114"/>
                <a:gd name="connsiteX14" fmla="*/ 9198430 w 9241973"/>
                <a:gd name="connsiteY14" fmla="*/ 2405743 h 4942114"/>
                <a:gd name="connsiteX0" fmla="*/ 9241973 w 9241973"/>
                <a:gd name="connsiteY0" fmla="*/ 2383971 h 4942114"/>
                <a:gd name="connsiteX1" fmla="*/ 9154887 w 9241973"/>
                <a:gd name="connsiteY1" fmla="*/ 4016828 h 4942114"/>
                <a:gd name="connsiteX2" fmla="*/ 4223659 w 9241973"/>
                <a:gd name="connsiteY2" fmla="*/ 3483429 h 4942114"/>
                <a:gd name="connsiteX3" fmla="*/ 2677887 w 9241973"/>
                <a:gd name="connsiteY3" fmla="*/ 4942114 h 4942114"/>
                <a:gd name="connsiteX4" fmla="*/ 370116 w 9241973"/>
                <a:gd name="connsiteY4" fmla="*/ 4365170 h 4942114"/>
                <a:gd name="connsiteX5" fmla="*/ 10887 w 9241973"/>
                <a:gd name="connsiteY5" fmla="*/ 4267200 h 4942114"/>
                <a:gd name="connsiteX6" fmla="*/ 1317173 w 9241973"/>
                <a:gd name="connsiteY6" fmla="*/ 2906486 h 4942114"/>
                <a:gd name="connsiteX7" fmla="*/ 0 w 9241973"/>
                <a:gd name="connsiteY7" fmla="*/ 2666999 h 4942114"/>
                <a:gd name="connsiteX8" fmla="*/ 32659 w 9241973"/>
                <a:gd name="connsiteY8" fmla="*/ 1023257 h 4942114"/>
                <a:gd name="connsiteX9" fmla="*/ 2492830 w 9241973"/>
                <a:gd name="connsiteY9" fmla="*/ 1447800 h 4942114"/>
                <a:gd name="connsiteX10" fmla="*/ 3929745 w 9241973"/>
                <a:gd name="connsiteY10" fmla="*/ 0 h 4942114"/>
                <a:gd name="connsiteX11" fmla="*/ 6955973 w 9241973"/>
                <a:gd name="connsiteY11" fmla="*/ 413657 h 4942114"/>
                <a:gd name="connsiteX12" fmla="*/ 5508173 w 9241973"/>
                <a:gd name="connsiteY12" fmla="*/ 1970314 h 4942114"/>
                <a:gd name="connsiteX13" fmla="*/ 9198430 w 9241973"/>
                <a:gd name="connsiteY13" fmla="*/ 2405743 h 4942114"/>
                <a:gd name="connsiteX14" fmla="*/ 9198430 w 9241973"/>
                <a:gd name="connsiteY14" fmla="*/ 2405743 h 4942114"/>
                <a:gd name="connsiteX15" fmla="*/ 9198430 w 9241973"/>
                <a:gd name="connsiteY15" fmla="*/ 2405743 h 4942114"/>
                <a:gd name="connsiteX0" fmla="*/ 9241973 w 9241973"/>
                <a:gd name="connsiteY0" fmla="*/ 2383971 h 4974770"/>
                <a:gd name="connsiteX1" fmla="*/ 9154887 w 9241973"/>
                <a:gd name="connsiteY1" fmla="*/ 4016828 h 4974770"/>
                <a:gd name="connsiteX2" fmla="*/ 4223659 w 9241973"/>
                <a:gd name="connsiteY2" fmla="*/ 3483429 h 4974770"/>
                <a:gd name="connsiteX3" fmla="*/ 2677887 w 9241973"/>
                <a:gd name="connsiteY3" fmla="*/ 4942114 h 4974770"/>
                <a:gd name="connsiteX4" fmla="*/ 65316 w 9241973"/>
                <a:gd name="connsiteY4" fmla="*/ 4974770 h 4974770"/>
                <a:gd name="connsiteX5" fmla="*/ 10887 w 9241973"/>
                <a:gd name="connsiteY5" fmla="*/ 4267200 h 4974770"/>
                <a:gd name="connsiteX6" fmla="*/ 1317173 w 9241973"/>
                <a:gd name="connsiteY6" fmla="*/ 2906486 h 4974770"/>
                <a:gd name="connsiteX7" fmla="*/ 0 w 9241973"/>
                <a:gd name="connsiteY7" fmla="*/ 2666999 h 4974770"/>
                <a:gd name="connsiteX8" fmla="*/ 32659 w 9241973"/>
                <a:gd name="connsiteY8" fmla="*/ 1023257 h 4974770"/>
                <a:gd name="connsiteX9" fmla="*/ 2492830 w 9241973"/>
                <a:gd name="connsiteY9" fmla="*/ 1447800 h 4974770"/>
                <a:gd name="connsiteX10" fmla="*/ 3929745 w 9241973"/>
                <a:gd name="connsiteY10" fmla="*/ 0 h 4974770"/>
                <a:gd name="connsiteX11" fmla="*/ 6955973 w 9241973"/>
                <a:gd name="connsiteY11" fmla="*/ 413657 h 4974770"/>
                <a:gd name="connsiteX12" fmla="*/ 5508173 w 9241973"/>
                <a:gd name="connsiteY12" fmla="*/ 1970314 h 4974770"/>
                <a:gd name="connsiteX13" fmla="*/ 9198430 w 9241973"/>
                <a:gd name="connsiteY13" fmla="*/ 2405743 h 4974770"/>
                <a:gd name="connsiteX14" fmla="*/ 9198430 w 9241973"/>
                <a:gd name="connsiteY14" fmla="*/ 2405743 h 4974770"/>
                <a:gd name="connsiteX15" fmla="*/ 9198430 w 9241973"/>
                <a:gd name="connsiteY15" fmla="*/ 2405743 h 4974770"/>
                <a:gd name="connsiteX0" fmla="*/ 9241973 w 9241973"/>
                <a:gd name="connsiteY0" fmla="*/ 2383971 h 4974770"/>
                <a:gd name="connsiteX1" fmla="*/ 9154887 w 9241973"/>
                <a:gd name="connsiteY1" fmla="*/ 4016828 h 4974770"/>
                <a:gd name="connsiteX2" fmla="*/ 4223659 w 9241973"/>
                <a:gd name="connsiteY2" fmla="*/ 3483429 h 4974770"/>
                <a:gd name="connsiteX3" fmla="*/ 2677887 w 9241973"/>
                <a:gd name="connsiteY3" fmla="*/ 4942114 h 4974770"/>
                <a:gd name="connsiteX4" fmla="*/ 65316 w 9241973"/>
                <a:gd name="connsiteY4" fmla="*/ 4974770 h 4974770"/>
                <a:gd name="connsiteX5" fmla="*/ 10887 w 9241973"/>
                <a:gd name="connsiteY5" fmla="*/ 4267200 h 4974770"/>
                <a:gd name="connsiteX6" fmla="*/ 1317173 w 9241973"/>
                <a:gd name="connsiteY6" fmla="*/ 2906486 h 4974770"/>
                <a:gd name="connsiteX7" fmla="*/ 0 w 9241973"/>
                <a:gd name="connsiteY7" fmla="*/ 2666999 h 4974770"/>
                <a:gd name="connsiteX8" fmla="*/ 32659 w 9241973"/>
                <a:gd name="connsiteY8" fmla="*/ 1023257 h 4974770"/>
                <a:gd name="connsiteX9" fmla="*/ 2492830 w 9241973"/>
                <a:gd name="connsiteY9" fmla="*/ 1447800 h 4974770"/>
                <a:gd name="connsiteX10" fmla="*/ 3929745 w 9241973"/>
                <a:gd name="connsiteY10" fmla="*/ 0 h 4974770"/>
                <a:gd name="connsiteX11" fmla="*/ 6988630 w 9241973"/>
                <a:gd name="connsiteY11" fmla="*/ 337457 h 4974770"/>
                <a:gd name="connsiteX12" fmla="*/ 5508173 w 9241973"/>
                <a:gd name="connsiteY12" fmla="*/ 1970314 h 4974770"/>
                <a:gd name="connsiteX13" fmla="*/ 9198430 w 9241973"/>
                <a:gd name="connsiteY13" fmla="*/ 2405743 h 4974770"/>
                <a:gd name="connsiteX14" fmla="*/ 9198430 w 9241973"/>
                <a:gd name="connsiteY14" fmla="*/ 2405743 h 4974770"/>
                <a:gd name="connsiteX15" fmla="*/ 9198430 w 9241973"/>
                <a:gd name="connsiteY15" fmla="*/ 2405743 h 4974770"/>
                <a:gd name="connsiteX0" fmla="*/ 9241973 w 9241973"/>
                <a:gd name="connsiteY0" fmla="*/ 2438399 h 5029198"/>
                <a:gd name="connsiteX1" fmla="*/ 9154887 w 9241973"/>
                <a:gd name="connsiteY1" fmla="*/ 4071256 h 5029198"/>
                <a:gd name="connsiteX2" fmla="*/ 4223659 w 9241973"/>
                <a:gd name="connsiteY2" fmla="*/ 3537857 h 5029198"/>
                <a:gd name="connsiteX3" fmla="*/ 2677887 w 9241973"/>
                <a:gd name="connsiteY3" fmla="*/ 4996542 h 5029198"/>
                <a:gd name="connsiteX4" fmla="*/ 65316 w 9241973"/>
                <a:gd name="connsiteY4" fmla="*/ 5029198 h 5029198"/>
                <a:gd name="connsiteX5" fmla="*/ 10887 w 9241973"/>
                <a:gd name="connsiteY5" fmla="*/ 4321628 h 5029198"/>
                <a:gd name="connsiteX6" fmla="*/ 1317173 w 9241973"/>
                <a:gd name="connsiteY6" fmla="*/ 2960914 h 5029198"/>
                <a:gd name="connsiteX7" fmla="*/ 0 w 9241973"/>
                <a:gd name="connsiteY7" fmla="*/ 2721427 h 5029198"/>
                <a:gd name="connsiteX8" fmla="*/ 32659 w 9241973"/>
                <a:gd name="connsiteY8" fmla="*/ 1077685 h 5029198"/>
                <a:gd name="connsiteX9" fmla="*/ 2492830 w 9241973"/>
                <a:gd name="connsiteY9" fmla="*/ 1502228 h 5029198"/>
                <a:gd name="connsiteX10" fmla="*/ 3973288 w 9241973"/>
                <a:gd name="connsiteY10" fmla="*/ 0 h 5029198"/>
                <a:gd name="connsiteX11" fmla="*/ 6988630 w 9241973"/>
                <a:gd name="connsiteY11" fmla="*/ 391885 h 5029198"/>
                <a:gd name="connsiteX12" fmla="*/ 5508173 w 9241973"/>
                <a:gd name="connsiteY12" fmla="*/ 2024742 h 5029198"/>
                <a:gd name="connsiteX13" fmla="*/ 9198430 w 9241973"/>
                <a:gd name="connsiteY13" fmla="*/ 2460171 h 5029198"/>
                <a:gd name="connsiteX14" fmla="*/ 9198430 w 9241973"/>
                <a:gd name="connsiteY14" fmla="*/ 2460171 h 5029198"/>
                <a:gd name="connsiteX15" fmla="*/ 9198430 w 9241973"/>
                <a:gd name="connsiteY15" fmla="*/ 2460171 h 5029198"/>
                <a:gd name="connsiteX0" fmla="*/ 9241973 w 9241973"/>
                <a:gd name="connsiteY0" fmla="*/ 2438399 h 5029198"/>
                <a:gd name="connsiteX1" fmla="*/ 9209316 w 9241973"/>
                <a:gd name="connsiteY1" fmla="*/ 4223656 h 5029198"/>
                <a:gd name="connsiteX2" fmla="*/ 4223659 w 9241973"/>
                <a:gd name="connsiteY2" fmla="*/ 3537857 h 5029198"/>
                <a:gd name="connsiteX3" fmla="*/ 2677887 w 9241973"/>
                <a:gd name="connsiteY3" fmla="*/ 4996542 h 5029198"/>
                <a:gd name="connsiteX4" fmla="*/ 65316 w 9241973"/>
                <a:gd name="connsiteY4" fmla="*/ 5029198 h 5029198"/>
                <a:gd name="connsiteX5" fmla="*/ 10887 w 9241973"/>
                <a:gd name="connsiteY5" fmla="*/ 4321628 h 5029198"/>
                <a:gd name="connsiteX6" fmla="*/ 1317173 w 9241973"/>
                <a:gd name="connsiteY6" fmla="*/ 2960914 h 5029198"/>
                <a:gd name="connsiteX7" fmla="*/ 0 w 9241973"/>
                <a:gd name="connsiteY7" fmla="*/ 2721427 h 5029198"/>
                <a:gd name="connsiteX8" fmla="*/ 32659 w 9241973"/>
                <a:gd name="connsiteY8" fmla="*/ 1077685 h 5029198"/>
                <a:gd name="connsiteX9" fmla="*/ 2492830 w 9241973"/>
                <a:gd name="connsiteY9" fmla="*/ 1502228 h 5029198"/>
                <a:gd name="connsiteX10" fmla="*/ 3973288 w 9241973"/>
                <a:gd name="connsiteY10" fmla="*/ 0 h 5029198"/>
                <a:gd name="connsiteX11" fmla="*/ 6988630 w 9241973"/>
                <a:gd name="connsiteY11" fmla="*/ 391885 h 5029198"/>
                <a:gd name="connsiteX12" fmla="*/ 5508173 w 9241973"/>
                <a:gd name="connsiteY12" fmla="*/ 2024742 h 5029198"/>
                <a:gd name="connsiteX13" fmla="*/ 9198430 w 9241973"/>
                <a:gd name="connsiteY13" fmla="*/ 2460171 h 5029198"/>
                <a:gd name="connsiteX14" fmla="*/ 9198430 w 9241973"/>
                <a:gd name="connsiteY14" fmla="*/ 2460171 h 5029198"/>
                <a:gd name="connsiteX15" fmla="*/ 9198430 w 9241973"/>
                <a:gd name="connsiteY15" fmla="*/ 2460171 h 5029198"/>
                <a:gd name="connsiteX0" fmla="*/ 9241973 w 9241973"/>
                <a:gd name="connsiteY0" fmla="*/ 2438399 h 5029198"/>
                <a:gd name="connsiteX1" fmla="*/ 9209316 w 9241973"/>
                <a:gd name="connsiteY1" fmla="*/ 4223656 h 5029198"/>
                <a:gd name="connsiteX2" fmla="*/ 4278087 w 9241973"/>
                <a:gd name="connsiteY2" fmla="*/ 3439885 h 5029198"/>
                <a:gd name="connsiteX3" fmla="*/ 2677887 w 9241973"/>
                <a:gd name="connsiteY3" fmla="*/ 4996542 h 5029198"/>
                <a:gd name="connsiteX4" fmla="*/ 65316 w 9241973"/>
                <a:gd name="connsiteY4" fmla="*/ 5029198 h 5029198"/>
                <a:gd name="connsiteX5" fmla="*/ 10887 w 9241973"/>
                <a:gd name="connsiteY5" fmla="*/ 4321628 h 5029198"/>
                <a:gd name="connsiteX6" fmla="*/ 1317173 w 9241973"/>
                <a:gd name="connsiteY6" fmla="*/ 2960914 h 5029198"/>
                <a:gd name="connsiteX7" fmla="*/ 0 w 9241973"/>
                <a:gd name="connsiteY7" fmla="*/ 2721427 h 5029198"/>
                <a:gd name="connsiteX8" fmla="*/ 32659 w 9241973"/>
                <a:gd name="connsiteY8" fmla="*/ 1077685 h 5029198"/>
                <a:gd name="connsiteX9" fmla="*/ 2492830 w 9241973"/>
                <a:gd name="connsiteY9" fmla="*/ 1502228 h 5029198"/>
                <a:gd name="connsiteX10" fmla="*/ 3973288 w 9241973"/>
                <a:gd name="connsiteY10" fmla="*/ 0 h 5029198"/>
                <a:gd name="connsiteX11" fmla="*/ 6988630 w 9241973"/>
                <a:gd name="connsiteY11" fmla="*/ 391885 h 5029198"/>
                <a:gd name="connsiteX12" fmla="*/ 5508173 w 9241973"/>
                <a:gd name="connsiteY12" fmla="*/ 2024742 h 5029198"/>
                <a:gd name="connsiteX13" fmla="*/ 9198430 w 9241973"/>
                <a:gd name="connsiteY13" fmla="*/ 2460171 h 5029198"/>
                <a:gd name="connsiteX14" fmla="*/ 9198430 w 9241973"/>
                <a:gd name="connsiteY14" fmla="*/ 2460171 h 5029198"/>
                <a:gd name="connsiteX15" fmla="*/ 9198430 w 9241973"/>
                <a:gd name="connsiteY15" fmla="*/ 2460171 h 5029198"/>
                <a:gd name="connsiteX0" fmla="*/ 9241973 w 9241973"/>
                <a:gd name="connsiteY0" fmla="*/ 2438399 h 5029198"/>
                <a:gd name="connsiteX1" fmla="*/ 9209316 w 9241973"/>
                <a:gd name="connsiteY1" fmla="*/ 4223656 h 5029198"/>
                <a:gd name="connsiteX2" fmla="*/ 4278087 w 9241973"/>
                <a:gd name="connsiteY2" fmla="*/ 3439885 h 5029198"/>
                <a:gd name="connsiteX3" fmla="*/ 2677887 w 9241973"/>
                <a:gd name="connsiteY3" fmla="*/ 4996542 h 5029198"/>
                <a:gd name="connsiteX4" fmla="*/ 65316 w 9241973"/>
                <a:gd name="connsiteY4" fmla="*/ 5029198 h 5029198"/>
                <a:gd name="connsiteX5" fmla="*/ 10887 w 9241973"/>
                <a:gd name="connsiteY5" fmla="*/ 4321628 h 5029198"/>
                <a:gd name="connsiteX6" fmla="*/ 1317173 w 9241973"/>
                <a:gd name="connsiteY6" fmla="*/ 2960914 h 5029198"/>
                <a:gd name="connsiteX7" fmla="*/ 0 w 9241973"/>
                <a:gd name="connsiteY7" fmla="*/ 2666998 h 5029198"/>
                <a:gd name="connsiteX8" fmla="*/ 32659 w 9241973"/>
                <a:gd name="connsiteY8" fmla="*/ 1077685 h 5029198"/>
                <a:gd name="connsiteX9" fmla="*/ 2492830 w 9241973"/>
                <a:gd name="connsiteY9" fmla="*/ 1502228 h 5029198"/>
                <a:gd name="connsiteX10" fmla="*/ 3973288 w 9241973"/>
                <a:gd name="connsiteY10" fmla="*/ 0 h 5029198"/>
                <a:gd name="connsiteX11" fmla="*/ 6988630 w 9241973"/>
                <a:gd name="connsiteY11" fmla="*/ 391885 h 5029198"/>
                <a:gd name="connsiteX12" fmla="*/ 5508173 w 9241973"/>
                <a:gd name="connsiteY12" fmla="*/ 2024742 h 5029198"/>
                <a:gd name="connsiteX13" fmla="*/ 9198430 w 9241973"/>
                <a:gd name="connsiteY13" fmla="*/ 2460171 h 5029198"/>
                <a:gd name="connsiteX14" fmla="*/ 9198430 w 9241973"/>
                <a:gd name="connsiteY14" fmla="*/ 2460171 h 5029198"/>
                <a:gd name="connsiteX15" fmla="*/ 9198430 w 9241973"/>
                <a:gd name="connsiteY15" fmla="*/ 2460171 h 5029198"/>
                <a:gd name="connsiteX0" fmla="*/ 9241973 w 9241973"/>
                <a:gd name="connsiteY0" fmla="*/ 2416628 h 5007427"/>
                <a:gd name="connsiteX1" fmla="*/ 9209316 w 9241973"/>
                <a:gd name="connsiteY1" fmla="*/ 4201885 h 5007427"/>
                <a:gd name="connsiteX2" fmla="*/ 4278087 w 9241973"/>
                <a:gd name="connsiteY2" fmla="*/ 3418114 h 5007427"/>
                <a:gd name="connsiteX3" fmla="*/ 2677887 w 9241973"/>
                <a:gd name="connsiteY3" fmla="*/ 4974771 h 5007427"/>
                <a:gd name="connsiteX4" fmla="*/ 65316 w 9241973"/>
                <a:gd name="connsiteY4" fmla="*/ 5007427 h 5007427"/>
                <a:gd name="connsiteX5" fmla="*/ 10887 w 9241973"/>
                <a:gd name="connsiteY5" fmla="*/ 4299857 h 5007427"/>
                <a:gd name="connsiteX6" fmla="*/ 1317173 w 9241973"/>
                <a:gd name="connsiteY6" fmla="*/ 2939143 h 5007427"/>
                <a:gd name="connsiteX7" fmla="*/ 0 w 9241973"/>
                <a:gd name="connsiteY7" fmla="*/ 2645227 h 5007427"/>
                <a:gd name="connsiteX8" fmla="*/ 32659 w 9241973"/>
                <a:gd name="connsiteY8" fmla="*/ 1055914 h 5007427"/>
                <a:gd name="connsiteX9" fmla="*/ 2492830 w 9241973"/>
                <a:gd name="connsiteY9" fmla="*/ 1480457 h 5007427"/>
                <a:gd name="connsiteX10" fmla="*/ 4093031 w 9241973"/>
                <a:gd name="connsiteY10" fmla="*/ 0 h 5007427"/>
                <a:gd name="connsiteX11" fmla="*/ 6988630 w 9241973"/>
                <a:gd name="connsiteY11" fmla="*/ 370114 h 5007427"/>
                <a:gd name="connsiteX12" fmla="*/ 5508173 w 9241973"/>
                <a:gd name="connsiteY12" fmla="*/ 2002971 h 5007427"/>
                <a:gd name="connsiteX13" fmla="*/ 9198430 w 9241973"/>
                <a:gd name="connsiteY13" fmla="*/ 2438400 h 5007427"/>
                <a:gd name="connsiteX14" fmla="*/ 9198430 w 9241973"/>
                <a:gd name="connsiteY14" fmla="*/ 2438400 h 5007427"/>
                <a:gd name="connsiteX15" fmla="*/ 9198430 w 9241973"/>
                <a:gd name="connsiteY15" fmla="*/ 2438400 h 5007427"/>
                <a:gd name="connsiteX0" fmla="*/ 9241973 w 9241973"/>
                <a:gd name="connsiteY0" fmla="*/ 2416628 h 5007427"/>
                <a:gd name="connsiteX1" fmla="*/ 9209316 w 9241973"/>
                <a:gd name="connsiteY1" fmla="*/ 4201885 h 5007427"/>
                <a:gd name="connsiteX2" fmla="*/ 4278087 w 9241973"/>
                <a:gd name="connsiteY2" fmla="*/ 3418114 h 5007427"/>
                <a:gd name="connsiteX3" fmla="*/ 2677887 w 9241973"/>
                <a:gd name="connsiteY3" fmla="*/ 4974771 h 5007427"/>
                <a:gd name="connsiteX4" fmla="*/ 65316 w 9241973"/>
                <a:gd name="connsiteY4" fmla="*/ 5007427 h 5007427"/>
                <a:gd name="connsiteX5" fmla="*/ 10887 w 9241973"/>
                <a:gd name="connsiteY5" fmla="*/ 4299857 h 5007427"/>
                <a:gd name="connsiteX6" fmla="*/ 1317173 w 9241973"/>
                <a:gd name="connsiteY6" fmla="*/ 2939143 h 5007427"/>
                <a:gd name="connsiteX7" fmla="*/ 0 w 9241973"/>
                <a:gd name="connsiteY7" fmla="*/ 2645227 h 5007427"/>
                <a:gd name="connsiteX8" fmla="*/ 32659 w 9241973"/>
                <a:gd name="connsiteY8" fmla="*/ 1055914 h 5007427"/>
                <a:gd name="connsiteX9" fmla="*/ 2492830 w 9241973"/>
                <a:gd name="connsiteY9" fmla="*/ 1480457 h 5007427"/>
                <a:gd name="connsiteX10" fmla="*/ 4093031 w 9241973"/>
                <a:gd name="connsiteY10" fmla="*/ 0 h 5007427"/>
                <a:gd name="connsiteX11" fmla="*/ 6814459 w 9241973"/>
                <a:gd name="connsiteY11" fmla="*/ 370114 h 5007427"/>
                <a:gd name="connsiteX12" fmla="*/ 5508173 w 9241973"/>
                <a:gd name="connsiteY12" fmla="*/ 2002971 h 5007427"/>
                <a:gd name="connsiteX13" fmla="*/ 9198430 w 9241973"/>
                <a:gd name="connsiteY13" fmla="*/ 2438400 h 5007427"/>
                <a:gd name="connsiteX14" fmla="*/ 9198430 w 9241973"/>
                <a:gd name="connsiteY14" fmla="*/ 2438400 h 5007427"/>
                <a:gd name="connsiteX15" fmla="*/ 9198430 w 9241973"/>
                <a:gd name="connsiteY15" fmla="*/ 2438400 h 5007427"/>
                <a:gd name="connsiteX0" fmla="*/ 9241973 w 9241973"/>
                <a:gd name="connsiteY0" fmla="*/ 2416628 h 5007427"/>
                <a:gd name="connsiteX1" fmla="*/ 9209316 w 9241973"/>
                <a:gd name="connsiteY1" fmla="*/ 4201885 h 5007427"/>
                <a:gd name="connsiteX2" fmla="*/ 4278087 w 9241973"/>
                <a:gd name="connsiteY2" fmla="*/ 3418114 h 5007427"/>
                <a:gd name="connsiteX3" fmla="*/ 3004459 w 9241973"/>
                <a:gd name="connsiteY3" fmla="*/ 4996543 h 5007427"/>
                <a:gd name="connsiteX4" fmla="*/ 65316 w 9241973"/>
                <a:gd name="connsiteY4" fmla="*/ 5007427 h 5007427"/>
                <a:gd name="connsiteX5" fmla="*/ 10887 w 9241973"/>
                <a:gd name="connsiteY5" fmla="*/ 4299857 h 5007427"/>
                <a:gd name="connsiteX6" fmla="*/ 1317173 w 9241973"/>
                <a:gd name="connsiteY6" fmla="*/ 2939143 h 5007427"/>
                <a:gd name="connsiteX7" fmla="*/ 0 w 9241973"/>
                <a:gd name="connsiteY7" fmla="*/ 2645227 h 5007427"/>
                <a:gd name="connsiteX8" fmla="*/ 32659 w 9241973"/>
                <a:gd name="connsiteY8" fmla="*/ 1055914 h 5007427"/>
                <a:gd name="connsiteX9" fmla="*/ 2492830 w 9241973"/>
                <a:gd name="connsiteY9" fmla="*/ 1480457 h 5007427"/>
                <a:gd name="connsiteX10" fmla="*/ 4093031 w 9241973"/>
                <a:gd name="connsiteY10" fmla="*/ 0 h 5007427"/>
                <a:gd name="connsiteX11" fmla="*/ 6814459 w 9241973"/>
                <a:gd name="connsiteY11" fmla="*/ 370114 h 5007427"/>
                <a:gd name="connsiteX12" fmla="*/ 5508173 w 9241973"/>
                <a:gd name="connsiteY12" fmla="*/ 2002971 h 5007427"/>
                <a:gd name="connsiteX13" fmla="*/ 9198430 w 9241973"/>
                <a:gd name="connsiteY13" fmla="*/ 2438400 h 5007427"/>
                <a:gd name="connsiteX14" fmla="*/ 9198430 w 9241973"/>
                <a:gd name="connsiteY14" fmla="*/ 2438400 h 5007427"/>
                <a:gd name="connsiteX15" fmla="*/ 9198430 w 9241973"/>
                <a:gd name="connsiteY15" fmla="*/ 2438400 h 500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41973" h="5007427">
                  <a:moveTo>
                    <a:pt x="9241973" y="2416628"/>
                  </a:moveTo>
                  <a:lnTo>
                    <a:pt x="9209316" y="4201885"/>
                  </a:lnTo>
                  <a:lnTo>
                    <a:pt x="4278087" y="3418114"/>
                  </a:lnTo>
                  <a:lnTo>
                    <a:pt x="3004459" y="4996543"/>
                  </a:lnTo>
                  <a:lnTo>
                    <a:pt x="65316" y="5007427"/>
                  </a:lnTo>
                  <a:lnTo>
                    <a:pt x="10887" y="4299857"/>
                  </a:lnTo>
                  <a:lnTo>
                    <a:pt x="1317173" y="2939143"/>
                  </a:lnTo>
                  <a:lnTo>
                    <a:pt x="0" y="2645227"/>
                  </a:lnTo>
                  <a:lnTo>
                    <a:pt x="32659" y="1055914"/>
                  </a:lnTo>
                  <a:lnTo>
                    <a:pt x="2492830" y="1480457"/>
                  </a:lnTo>
                  <a:lnTo>
                    <a:pt x="4093031" y="0"/>
                  </a:lnTo>
                  <a:lnTo>
                    <a:pt x="6814459" y="370114"/>
                  </a:lnTo>
                  <a:lnTo>
                    <a:pt x="5508173" y="2002971"/>
                  </a:lnTo>
                  <a:lnTo>
                    <a:pt x="9198430" y="2438400"/>
                  </a:lnTo>
                  <a:lnTo>
                    <a:pt x="9198430" y="2438400"/>
                  </a:lnTo>
                  <a:lnTo>
                    <a:pt x="9198430" y="243840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3880438" y="2082373"/>
              <a:ext cx="1275550" cy="1531686"/>
            </a:xfrm>
            <a:prstGeom prst="line">
              <a:avLst/>
            </a:prstGeom>
            <a:ln w="762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H="1">
              <a:off x="957943" y="4920343"/>
              <a:ext cx="1748764" cy="1926771"/>
            </a:xfrm>
            <a:prstGeom prst="line">
              <a:avLst/>
            </a:prstGeom>
            <a:ln w="762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4855910" y="4532302"/>
              <a:ext cx="4288090" cy="573098"/>
            </a:xfrm>
            <a:prstGeom prst="line">
              <a:avLst/>
            </a:prstGeom>
            <a:ln w="762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flipH="1" flipV="1">
              <a:off x="-54430" y="3744686"/>
              <a:ext cx="1790823" cy="298402"/>
            </a:xfrm>
            <a:prstGeom prst="line">
              <a:avLst/>
            </a:prstGeom>
            <a:ln w="762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 rot="961614">
            <a:off x="1678422" y="3682633"/>
            <a:ext cx="3099374" cy="1224010"/>
          </a:xfrm>
          <a:prstGeom prst="rect">
            <a:avLst/>
          </a:prstGeom>
          <a:noFill/>
          <a:ln w="28575"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63500" dist="88900" dir="8100000" algn="tr" rotWithShape="0">
                    <a:schemeClr val="bg1">
                      <a:alpha val="37000"/>
                    </a:schemeClr>
                  </a:outerShdw>
                </a:effectLst>
                <a:latin typeface="Caligula" pitchFamily="2" charset="0"/>
              </a:rPr>
              <a:t>PEACE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89852" y="1501283"/>
            <a:ext cx="350097" cy="4325588"/>
            <a:chOff x="4855910" y="1297467"/>
            <a:chExt cx="350097" cy="5233962"/>
          </a:xfrm>
        </p:grpSpPr>
        <p:sp>
          <p:nvSpPr>
            <p:cNvPr id="10" name="Rectangle 9"/>
            <p:cNvSpPr/>
            <p:nvPr/>
          </p:nvSpPr>
          <p:spPr>
            <a:xfrm>
              <a:off x="4925466" y="1467650"/>
              <a:ext cx="230521" cy="506377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  <a:scene3d>
              <a:camera prst="orthographicFront"/>
              <a:lightRig rig="threePt" dir="t"/>
            </a:scene3d>
            <a:sp3d>
              <a:bevelT w="15240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/>
            <p:nvPr/>
          </p:nvSpPr>
          <p:spPr>
            <a:xfrm rot="5400000">
              <a:off x="4828242" y="1325135"/>
              <a:ext cx="405433" cy="350097"/>
            </a:xfrm>
            <a:prstGeom prst="chord">
              <a:avLst>
                <a:gd name="adj1" fmla="val 5589077"/>
                <a:gd name="adj2" fmla="val 1620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92608" y="2234773"/>
            <a:ext cx="2382050" cy="445674"/>
            <a:chOff x="3292608" y="2234773"/>
            <a:chExt cx="2382050" cy="445674"/>
          </a:xfrm>
        </p:grpSpPr>
        <p:sp>
          <p:nvSpPr>
            <p:cNvPr id="11" name="Rectangle 10"/>
            <p:cNvSpPr/>
            <p:nvPr/>
          </p:nvSpPr>
          <p:spPr>
            <a:xfrm>
              <a:off x="3292608" y="2234773"/>
              <a:ext cx="2382050" cy="4456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MERCY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445071" y="2324116"/>
              <a:ext cx="21328" cy="213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57086" y="2586544"/>
              <a:ext cx="21328" cy="213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90689" y="1752982"/>
            <a:ext cx="2382050" cy="445674"/>
            <a:chOff x="3290689" y="1752982"/>
            <a:chExt cx="2382050" cy="445674"/>
          </a:xfrm>
        </p:grpSpPr>
        <p:sp>
          <p:nvSpPr>
            <p:cNvPr id="12" name="Rectangle 11"/>
            <p:cNvSpPr/>
            <p:nvPr/>
          </p:nvSpPr>
          <p:spPr>
            <a:xfrm>
              <a:off x="3290689" y="1752982"/>
              <a:ext cx="2382050" cy="4456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LOVE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458981" y="1833406"/>
              <a:ext cx="21328" cy="213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463408" y="2118598"/>
              <a:ext cx="21328" cy="2132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91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Phil. 4.6-7 ~ </a:t>
            </a:r>
            <a:r>
              <a:rPr lang="en-US" sz="3200" b="1" baseline="30000" dirty="0">
                <a:solidFill>
                  <a:schemeClr val="bg1"/>
                </a:solidFill>
                <a:latin typeface="Papyrus" panose="03070502060502030205" pitchFamily="66" charset="0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Be anxious for nothing, but in everything by prayer and supplication, with thanksgiving, let your requests be made known to God; </a:t>
            </a:r>
            <a:r>
              <a:rPr lang="en-US" sz="3200" b="1" baseline="30000" dirty="0">
                <a:solidFill>
                  <a:schemeClr val="bg1"/>
                </a:solidFill>
                <a:latin typeface="Papyrus" panose="03070502060502030205" pitchFamily="66" charset="0"/>
              </a:rPr>
              <a:t>7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 and the peace of God, which surpasses all understanding, will guard your hearts and minds through Christ Jesus.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430" y="4573527"/>
            <a:ext cx="805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D. L. Moody ~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“Worry about nothing, pray about everything and give thanks in anything.”</a:t>
            </a:r>
          </a:p>
        </p:txBody>
      </p:sp>
    </p:spTree>
    <p:extLst>
      <p:ext uri="{BB962C8B-B14F-4D97-AF65-F5344CB8AC3E}">
        <p14:creationId xmlns:p14="http://schemas.microsoft.com/office/powerpoint/2010/main" val="675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3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contend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epagōnizomai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–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upon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+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to struggle, fight, strive, labor fervently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430" y="2607567"/>
            <a:ext cx="805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keep on contending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(present tense)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3926" y="1571443"/>
            <a:ext cx="301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agony</a:t>
            </a:r>
          </a:p>
        </p:txBody>
      </p:sp>
    </p:spTree>
    <p:extLst>
      <p:ext uri="{BB962C8B-B14F-4D97-AF65-F5344CB8AC3E}">
        <p14:creationId xmlns:p14="http://schemas.microsoft.com/office/powerpoint/2010/main" val="32974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7.40741E-7 L 0.30851 0.320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60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8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3"/>
          <a:srcRect l="21047" t="8390" r="16568" b="12976"/>
          <a:stretch/>
        </p:blipFill>
        <p:spPr>
          <a:xfrm>
            <a:off x="1037860" y="1762296"/>
            <a:ext cx="7081716" cy="3898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66700" h="114300"/>
          </a:sp3d>
        </p:spPr>
      </p:pic>
      <p:sp>
        <p:nvSpPr>
          <p:cNvPr id="2" name="Freeform: Shape 1"/>
          <p:cNvSpPr/>
          <p:nvPr/>
        </p:nvSpPr>
        <p:spPr>
          <a:xfrm>
            <a:off x="1045029" y="3319767"/>
            <a:ext cx="7067456" cy="1382862"/>
          </a:xfrm>
          <a:custGeom>
            <a:avLst/>
            <a:gdLst>
              <a:gd name="connsiteX0" fmla="*/ 0 w 7067456"/>
              <a:gd name="connsiteY0" fmla="*/ 0 h 1382862"/>
              <a:gd name="connsiteX1" fmla="*/ 207204 w 7067456"/>
              <a:gd name="connsiteY1" fmla="*/ 13514 h 1382862"/>
              <a:gd name="connsiteX2" fmla="*/ 536027 w 7067456"/>
              <a:gd name="connsiteY2" fmla="*/ 13514 h 1382862"/>
              <a:gd name="connsiteX3" fmla="*/ 824311 w 7067456"/>
              <a:gd name="connsiteY3" fmla="*/ 18018 h 1382862"/>
              <a:gd name="connsiteX4" fmla="*/ 981966 w 7067456"/>
              <a:gd name="connsiteY4" fmla="*/ 13514 h 1382862"/>
              <a:gd name="connsiteX5" fmla="*/ 1085568 w 7067456"/>
              <a:gd name="connsiteY5" fmla="*/ 13514 h 1382862"/>
              <a:gd name="connsiteX6" fmla="*/ 1459436 w 7067456"/>
              <a:gd name="connsiteY6" fmla="*/ 189187 h 1382862"/>
              <a:gd name="connsiteX7" fmla="*/ 1720693 w 7067456"/>
              <a:gd name="connsiteY7" fmla="*/ 355851 h 1382862"/>
              <a:gd name="connsiteX8" fmla="*/ 1950419 w 7067456"/>
              <a:gd name="connsiteY8" fmla="*/ 472966 h 1382862"/>
              <a:gd name="connsiteX9" fmla="*/ 2036004 w 7067456"/>
              <a:gd name="connsiteY9" fmla="*/ 518010 h 1382862"/>
              <a:gd name="connsiteX10" fmla="*/ 2036004 w 7067456"/>
              <a:gd name="connsiteY10" fmla="*/ 531524 h 1382862"/>
              <a:gd name="connsiteX11" fmla="*/ 3576520 w 7067456"/>
              <a:gd name="connsiteY11" fmla="*/ 545037 h 1382862"/>
              <a:gd name="connsiteX12" fmla="*/ 3725166 w 7067456"/>
              <a:gd name="connsiteY12" fmla="*/ 518010 h 1382862"/>
              <a:gd name="connsiteX13" fmla="*/ 3851290 w 7067456"/>
              <a:gd name="connsiteY13" fmla="*/ 518010 h 1382862"/>
              <a:gd name="connsiteX14" fmla="*/ 3927866 w 7067456"/>
              <a:gd name="connsiteY14" fmla="*/ 518010 h 1382862"/>
              <a:gd name="connsiteX15" fmla="*/ 4076512 w 7067456"/>
              <a:gd name="connsiteY15" fmla="*/ 554046 h 1382862"/>
              <a:gd name="connsiteX16" fmla="*/ 4184618 w 7067456"/>
              <a:gd name="connsiteY16" fmla="*/ 581072 h 1382862"/>
              <a:gd name="connsiteX17" fmla="*/ 4279211 w 7067456"/>
              <a:gd name="connsiteY17" fmla="*/ 585577 h 1382862"/>
              <a:gd name="connsiteX18" fmla="*/ 4427858 w 7067456"/>
              <a:gd name="connsiteY18" fmla="*/ 504497 h 1382862"/>
              <a:gd name="connsiteX19" fmla="*/ 4472902 w 7067456"/>
              <a:gd name="connsiteY19" fmla="*/ 504497 h 1382862"/>
              <a:gd name="connsiteX20" fmla="*/ 4594522 w 7067456"/>
              <a:gd name="connsiteY20" fmla="*/ 518010 h 1382862"/>
              <a:gd name="connsiteX21" fmla="*/ 4720646 w 7067456"/>
              <a:gd name="connsiteY21" fmla="*/ 481975 h 1382862"/>
              <a:gd name="connsiteX22" fmla="*/ 4792717 w 7067456"/>
              <a:gd name="connsiteY22" fmla="*/ 454948 h 1382862"/>
              <a:gd name="connsiteX23" fmla="*/ 4801726 w 7067456"/>
              <a:gd name="connsiteY23" fmla="*/ 450444 h 1382862"/>
              <a:gd name="connsiteX24" fmla="*/ 4990912 w 7067456"/>
              <a:gd name="connsiteY24" fmla="*/ 572064 h 1382862"/>
              <a:gd name="connsiteX25" fmla="*/ 5099018 w 7067456"/>
              <a:gd name="connsiteY25" fmla="*/ 585577 h 1382862"/>
              <a:gd name="connsiteX26" fmla="*/ 5274691 w 7067456"/>
              <a:gd name="connsiteY26" fmla="*/ 698188 h 1382862"/>
              <a:gd name="connsiteX27" fmla="*/ 5414329 w 7067456"/>
              <a:gd name="connsiteY27" fmla="*/ 792781 h 1382862"/>
              <a:gd name="connsiteX28" fmla="*/ 5454869 w 7067456"/>
              <a:gd name="connsiteY28" fmla="*/ 860347 h 1382862"/>
              <a:gd name="connsiteX29" fmla="*/ 5860268 w 7067456"/>
              <a:gd name="connsiteY29" fmla="*/ 864852 h 1382862"/>
              <a:gd name="connsiteX30" fmla="*/ 6184587 w 7067456"/>
              <a:gd name="connsiteY30" fmla="*/ 1008994 h 1382862"/>
              <a:gd name="connsiteX31" fmla="*/ 6468366 w 7067456"/>
              <a:gd name="connsiteY31" fmla="*/ 1094578 h 1382862"/>
              <a:gd name="connsiteX32" fmla="*/ 6684579 w 7067456"/>
              <a:gd name="connsiteY32" fmla="*/ 1189171 h 1382862"/>
              <a:gd name="connsiteX33" fmla="*/ 6864756 w 7067456"/>
              <a:gd name="connsiteY33" fmla="*/ 1270251 h 1382862"/>
              <a:gd name="connsiteX34" fmla="*/ 7004394 w 7067456"/>
              <a:gd name="connsiteY34" fmla="*/ 1342322 h 1382862"/>
              <a:gd name="connsiteX35" fmla="*/ 7067456 w 7067456"/>
              <a:gd name="connsiteY35" fmla="*/ 1382862 h 1382862"/>
              <a:gd name="connsiteX36" fmla="*/ 7067456 w 7067456"/>
              <a:gd name="connsiteY36" fmla="*/ 1382862 h 13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67456" h="1382862">
                <a:moveTo>
                  <a:pt x="0" y="0"/>
                </a:moveTo>
                <a:lnTo>
                  <a:pt x="207204" y="13514"/>
                </a:lnTo>
                <a:lnTo>
                  <a:pt x="536027" y="13514"/>
                </a:lnTo>
                <a:lnTo>
                  <a:pt x="824311" y="18018"/>
                </a:lnTo>
                <a:lnTo>
                  <a:pt x="981966" y="13514"/>
                </a:lnTo>
                <a:lnTo>
                  <a:pt x="1085568" y="13514"/>
                </a:lnTo>
                <a:lnTo>
                  <a:pt x="1459436" y="189187"/>
                </a:lnTo>
                <a:lnTo>
                  <a:pt x="1720693" y="355851"/>
                </a:lnTo>
                <a:lnTo>
                  <a:pt x="1950419" y="472966"/>
                </a:lnTo>
                <a:lnTo>
                  <a:pt x="2036004" y="518010"/>
                </a:lnTo>
                <a:lnTo>
                  <a:pt x="2036004" y="531524"/>
                </a:lnTo>
                <a:lnTo>
                  <a:pt x="3576520" y="545037"/>
                </a:lnTo>
                <a:lnTo>
                  <a:pt x="3725166" y="518010"/>
                </a:lnTo>
                <a:lnTo>
                  <a:pt x="3851290" y="518010"/>
                </a:lnTo>
                <a:lnTo>
                  <a:pt x="3927866" y="518010"/>
                </a:lnTo>
                <a:lnTo>
                  <a:pt x="4076512" y="554046"/>
                </a:lnTo>
                <a:lnTo>
                  <a:pt x="4184618" y="581072"/>
                </a:lnTo>
                <a:lnTo>
                  <a:pt x="4279211" y="585577"/>
                </a:lnTo>
                <a:lnTo>
                  <a:pt x="4427858" y="504497"/>
                </a:lnTo>
                <a:lnTo>
                  <a:pt x="4472902" y="504497"/>
                </a:lnTo>
                <a:lnTo>
                  <a:pt x="4594522" y="518010"/>
                </a:lnTo>
                <a:lnTo>
                  <a:pt x="4720646" y="481975"/>
                </a:lnTo>
                <a:lnTo>
                  <a:pt x="4792717" y="454948"/>
                </a:lnTo>
                <a:lnTo>
                  <a:pt x="4801726" y="450444"/>
                </a:lnTo>
                <a:lnTo>
                  <a:pt x="4990912" y="572064"/>
                </a:lnTo>
                <a:lnTo>
                  <a:pt x="5099018" y="585577"/>
                </a:lnTo>
                <a:lnTo>
                  <a:pt x="5274691" y="698188"/>
                </a:lnTo>
                <a:lnTo>
                  <a:pt x="5414329" y="792781"/>
                </a:lnTo>
                <a:lnTo>
                  <a:pt x="5454869" y="860347"/>
                </a:lnTo>
                <a:lnTo>
                  <a:pt x="5860268" y="864852"/>
                </a:lnTo>
                <a:lnTo>
                  <a:pt x="6184587" y="1008994"/>
                </a:lnTo>
                <a:lnTo>
                  <a:pt x="6468366" y="1094578"/>
                </a:lnTo>
                <a:lnTo>
                  <a:pt x="6684579" y="1189171"/>
                </a:lnTo>
                <a:lnTo>
                  <a:pt x="6864756" y="1270251"/>
                </a:lnTo>
                <a:lnTo>
                  <a:pt x="7004394" y="1342322"/>
                </a:lnTo>
                <a:lnTo>
                  <a:pt x="7067456" y="1382862"/>
                </a:lnTo>
                <a:lnTo>
                  <a:pt x="7067456" y="1382862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5535949" y="1770242"/>
            <a:ext cx="810798" cy="3873813"/>
          </a:xfrm>
          <a:custGeom>
            <a:avLst/>
            <a:gdLst>
              <a:gd name="connsiteX0" fmla="*/ 810798 w 810798"/>
              <a:gd name="connsiteY0" fmla="*/ 0 h 3873813"/>
              <a:gd name="connsiteX1" fmla="*/ 810798 w 810798"/>
              <a:gd name="connsiteY1" fmla="*/ 175673 h 3873813"/>
              <a:gd name="connsiteX2" fmla="*/ 738727 w 810798"/>
              <a:gd name="connsiteY2" fmla="*/ 297293 h 3873813"/>
              <a:gd name="connsiteX3" fmla="*/ 738727 w 810798"/>
              <a:gd name="connsiteY3" fmla="*/ 328824 h 3873813"/>
              <a:gd name="connsiteX4" fmla="*/ 630620 w 810798"/>
              <a:gd name="connsiteY4" fmla="*/ 518010 h 3873813"/>
              <a:gd name="connsiteX5" fmla="*/ 572063 w 810798"/>
              <a:gd name="connsiteY5" fmla="*/ 590081 h 3873813"/>
              <a:gd name="connsiteX6" fmla="*/ 513505 w 810798"/>
              <a:gd name="connsiteY6" fmla="*/ 711701 h 3873813"/>
              <a:gd name="connsiteX7" fmla="*/ 495487 w 810798"/>
              <a:gd name="connsiteY7" fmla="*/ 747736 h 3873813"/>
              <a:gd name="connsiteX8" fmla="*/ 445939 w 810798"/>
              <a:gd name="connsiteY8" fmla="*/ 891878 h 3873813"/>
              <a:gd name="connsiteX9" fmla="*/ 445939 w 810798"/>
              <a:gd name="connsiteY9" fmla="*/ 941427 h 3873813"/>
              <a:gd name="connsiteX10" fmla="*/ 414408 w 810798"/>
              <a:gd name="connsiteY10" fmla="*/ 1036020 h 3873813"/>
              <a:gd name="connsiteX11" fmla="*/ 396390 w 810798"/>
              <a:gd name="connsiteY11" fmla="*/ 1081064 h 3873813"/>
              <a:gd name="connsiteX12" fmla="*/ 414408 w 810798"/>
              <a:gd name="connsiteY12" fmla="*/ 1135118 h 3873813"/>
              <a:gd name="connsiteX13" fmla="*/ 414408 w 810798"/>
              <a:gd name="connsiteY13" fmla="*/ 1292773 h 3873813"/>
              <a:gd name="connsiteX14" fmla="*/ 414408 w 810798"/>
              <a:gd name="connsiteY14" fmla="*/ 1396375 h 3873813"/>
              <a:gd name="connsiteX15" fmla="*/ 414408 w 810798"/>
              <a:gd name="connsiteY15" fmla="*/ 1450428 h 3873813"/>
              <a:gd name="connsiteX16" fmla="*/ 382877 w 810798"/>
              <a:gd name="connsiteY16" fmla="*/ 1513490 h 3873813"/>
              <a:gd name="connsiteX17" fmla="*/ 346841 w 810798"/>
              <a:gd name="connsiteY17" fmla="*/ 1612588 h 3873813"/>
              <a:gd name="connsiteX18" fmla="*/ 346841 w 810798"/>
              <a:gd name="connsiteY18" fmla="*/ 1689163 h 3873813"/>
              <a:gd name="connsiteX19" fmla="*/ 346841 w 810798"/>
              <a:gd name="connsiteY19" fmla="*/ 1779252 h 3873813"/>
              <a:gd name="connsiteX20" fmla="*/ 333328 w 810798"/>
              <a:gd name="connsiteY20" fmla="*/ 1900871 h 3873813"/>
              <a:gd name="connsiteX21" fmla="*/ 328823 w 810798"/>
              <a:gd name="connsiteY21" fmla="*/ 1977447 h 3873813"/>
              <a:gd name="connsiteX22" fmla="*/ 328823 w 810798"/>
              <a:gd name="connsiteY22" fmla="*/ 2004473 h 3873813"/>
              <a:gd name="connsiteX23" fmla="*/ 193690 w 810798"/>
              <a:gd name="connsiteY23" fmla="*/ 2040509 h 3873813"/>
              <a:gd name="connsiteX24" fmla="*/ 108106 w 810798"/>
              <a:gd name="connsiteY24" fmla="*/ 2063031 h 3873813"/>
              <a:gd name="connsiteX25" fmla="*/ 9009 w 810798"/>
              <a:gd name="connsiteY25" fmla="*/ 2063031 h 3873813"/>
              <a:gd name="connsiteX26" fmla="*/ 81080 w 810798"/>
              <a:gd name="connsiteY26" fmla="*/ 2202668 h 3873813"/>
              <a:gd name="connsiteX27" fmla="*/ 103602 w 810798"/>
              <a:gd name="connsiteY27" fmla="*/ 2387350 h 3873813"/>
              <a:gd name="connsiteX28" fmla="*/ 103602 w 810798"/>
              <a:gd name="connsiteY28" fmla="*/ 2495457 h 3873813"/>
              <a:gd name="connsiteX29" fmla="*/ 81080 w 810798"/>
              <a:gd name="connsiteY29" fmla="*/ 2608067 h 3873813"/>
              <a:gd name="connsiteX30" fmla="*/ 27026 w 810798"/>
              <a:gd name="connsiteY30" fmla="*/ 2711669 h 3873813"/>
              <a:gd name="connsiteX31" fmla="*/ 13513 w 810798"/>
              <a:gd name="connsiteY31" fmla="*/ 2833289 h 3873813"/>
              <a:gd name="connsiteX32" fmla="*/ 4504 w 810798"/>
              <a:gd name="connsiteY32" fmla="*/ 2977431 h 3873813"/>
              <a:gd name="connsiteX33" fmla="*/ 0 w 810798"/>
              <a:gd name="connsiteY33" fmla="*/ 3166617 h 3873813"/>
              <a:gd name="connsiteX34" fmla="*/ 0 w 810798"/>
              <a:gd name="connsiteY34" fmla="*/ 3297246 h 3873813"/>
              <a:gd name="connsiteX35" fmla="*/ 0 w 810798"/>
              <a:gd name="connsiteY35" fmla="*/ 3405352 h 3873813"/>
              <a:gd name="connsiteX36" fmla="*/ 9009 w 810798"/>
              <a:gd name="connsiteY36" fmla="*/ 3490936 h 3873813"/>
              <a:gd name="connsiteX37" fmla="*/ 36035 w 810798"/>
              <a:gd name="connsiteY37" fmla="*/ 3621565 h 3873813"/>
              <a:gd name="connsiteX38" fmla="*/ 45044 w 810798"/>
              <a:gd name="connsiteY38" fmla="*/ 3720662 h 3873813"/>
              <a:gd name="connsiteX39" fmla="*/ 54053 w 810798"/>
              <a:gd name="connsiteY39" fmla="*/ 3815256 h 3873813"/>
              <a:gd name="connsiteX40" fmla="*/ 54053 w 810798"/>
              <a:gd name="connsiteY40" fmla="*/ 3873813 h 387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798" h="3873813">
                <a:moveTo>
                  <a:pt x="810798" y="0"/>
                </a:moveTo>
                <a:lnTo>
                  <a:pt x="810798" y="175673"/>
                </a:lnTo>
                <a:lnTo>
                  <a:pt x="738727" y="297293"/>
                </a:lnTo>
                <a:lnTo>
                  <a:pt x="738727" y="328824"/>
                </a:lnTo>
                <a:lnTo>
                  <a:pt x="630620" y="518010"/>
                </a:lnTo>
                <a:lnTo>
                  <a:pt x="572063" y="590081"/>
                </a:lnTo>
                <a:lnTo>
                  <a:pt x="513505" y="711701"/>
                </a:lnTo>
                <a:lnTo>
                  <a:pt x="495487" y="747736"/>
                </a:lnTo>
                <a:lnTo>
                  <a:pt x="445939" y="891878"/>
                </a:lnTo>
                <a:lnTo>
                  <a:pt x="445939" y="941427"/>
                </a:lnTo>
                <a:lnTo>
                  <a:pt x="414408" y="1036020"/>
                </a:lnTo>
                <a:lnTo>
                  <a:pt x="396390" y="1081064"/>
                </a:lnTo>
                <a:lnTo>
                  <a:pt x="414408" y="1135118"/>
                </a:lnTo>
                <a:lnTo>
                  <a:pt x="414408" y="1292773"/>
                </a:lnTo>
                <a:lnTo>
                  <a:pt x="414408" y="1396375"/>
                </a:lnTo>
                <a:lnTo>
                  <a:pt x="414408" y="1450428"/>
                </a:lnTo>
                <a:lnTo>
                  <a:pt x="382877" y="1513490"/>
                </a:lnTo>
                <a:lnTo>
                  <a:pt x="346841" y="1612588"/>
                </a:lnTo>
                <a:lnTo>
                  <a:pt x="346841" y="1689163"/>
                </a:lnTo>
                <a:lnTo>
                  <a:pt x="346841" y="1779252"/>
                </a:lnTo>
                <a:lnTo>
                  <a:pt x="333328" y="1900871"/>
                </a:lnTo>
                <a:lnTo>
                  <a:pt x="328823" y="1977447"/>
                </a:lnTo>
                <a:lnTo>
                  <a:pt x="328823" y="2004473"/>
                </a:lnTo>
                <a:lnTo>
                  <a:pt x="193690" y="2040509"/>
                </a:lnTo>
                <a:lnTo>
                  <a:pt x="108106" y="2063031"/>
                </a:lnTo>
                <a:lnTo>
                  <a:pt x="9009" y="2063031"/>
                </a:lnTo>
                <a:lnTo>
                  <a:pt x="81080" y="2202668"/>
                </a:lnTo>
                <a:lnTo>
                  <a:pt x="103602" y="2387350"/>
                </a:lnTo>
                <a:lnTo>
                  <a:pt x="103602" y="2495457"/>
                </a:lnTo>
                <a:lnTo>
                  <a:pt x="81080" y="2608067"/>
                </a:lnTo>
                <a:lnTo>
                  <a:pt x="27026" y="2711669"/>
                </a:lnTo>
                <a:lnTo>
                  <a:pt x="13513" y="2833289"/>
                </a:lnTo>
                <a:lnTo>
                  <a:pt x="4504" y="2977431"/>
                </a:lnTo>
                <a:lnTo>
                  <a:pt x="0" y="3166617"/>
                </a:lnTo>
                <a:lnTo>
                  <a:pt x="0" y="3297246"/>
                </a:lnTo>
                <a:lnTo>
                  <a:pt x="0" y="3405352"/>
                </a:lnTo>
                <a:lnTo>
                  <a:pt x="9009" y="3490936"/>
                </a:lnTo>
                <a:lnTo>
                  <a:pt x="36035" y="3621565"/>
                </a:lnTo>
                <a:lnTo>
                  <a:pt x="45044" y="3720662"/>
                </a:lnTo>
                <a:lnTo>
                  <a:pt x="54053" y="3815256"/>
                </a:lnTo>
                <a:lnTo>
                  <a:pt x="54053" y="387381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92764" y="1887758"/>
            <a:ext cx="89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I-40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2021" y="2305910"/>
            <a:ext cx="89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I-35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157639" y="2180144"/>
            <a:ext cx="51801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61399" y="2593790"/>
            <a:ext cx="5180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1586" y="3594537"/>
            <a:ext cx="14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Amarillo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1099082" y="3855795"/>
            <a:ext cx="422504" cy="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039556" y="3031067"/>
            <a:ext cx="135466" cy="6434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/>
      <p:bldP spid="2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8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ungodly men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literally,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irreverent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30" y="2142563"/>
            <a:ext cx="8268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Titus 2.11-12 ~ </a:t>
            </a:r>
            <a:r>
              <a:rPr lang="en-US" sz="3200" b="1" baseline="30000" dirty="0">
                <a:solidFill>
                  <a:schemeClr val="bg1"/>
                </a:solidFill>
                <a:latin typeface="Papyrus" panose="03070502060502030205" pitchFamily="66" charset="0"/>
              </a:rPr>
              <a:t>11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For the grace of God that brings salvation has appeared to all men, </a:t>
            </a:r>
            <a:r>
              <a:rPr lang="en-US" sz="3200" b="1" baseline="30000" dirty="0">
                <a:solidFill>
                  <a:schemeClr val="bg1"/>
                </a:solidFill>
                <a:latin typeface="Papyrus" panose="03070502060502030205" pitchFamily="66" charset="0"/>
              </a:rPr>
              <a:t>12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teaching us that, denying ungodliness and worldly lusts, we should live soberly, righteously, and godly in the present age,</a:t>
            </a:r>
          </a:p>
        </p:txBody>
      </p:sp>
    </p:spTree>
    <p:extLst>
      <p:ext uri="{BB962C8B-B14F-4D97-AF65-F5344CB8AC3E}">
        <p14:creationId xmlns:p14="http://schemas.microsoft.com/office/powerpoint/2010/main" val="42091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2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The theme of Jude is apostasy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930" y="2157931"/>
            <a:ext cx="8059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apostasia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a standing away from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or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to remove from a position</a:t>
            </a:r>
          </a:p>
        </p:txBody>
      </p:sp>
    </p:spTree>
    <p:extLst>
      <p:ext uri="{BB962C8B-B14F-4D97-AF65-F5344CB8AC3E}">
        <p14:creationId xmlns:p14="http://schemas.microsoft.com/office/powerpoint/2010/main" val="6516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way of Cain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fleshly outbursts 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678" y="2135212"/>
            <a:ext cx="82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error of Balaam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motivated by greed 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04" y="2696544"/>
            <a:ext cx="82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rebellion of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Korah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refusing authority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0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128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spots 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678" y="2135212"/>
            <a:ext cx="378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clouds without water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04" y="2696544"/>
            <a:ext cx="329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trees without fruit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130" y="3178360"/>
            <a:ext cx="242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raging waves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56" y="3660176"/>
            <a:ext cx="47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wandering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(shooting)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stars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9151" y="1619327"/>
            <a:ext cx="635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literally,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submerged reefs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5354" y="2140903"/>
            <a:ext cx="471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promising, but empty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2782" y="2690879"/>
            <a:ext cx="47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useless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5841" y="3172699"/>
            <a:ext cx="588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mesmerizing, but dangerous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56" y="3660197"/>
            <a:ext cx="8450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                                                     ~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exciting … then they are gone</a:t>
            </a:r>
          </a:p>
        </p:txBody>
      </p:sp>
    </p:spTree>
    <p:extLst>
      <p:ext uri="{BB962C8B-B14F-4D97-AF65-F5344CB8AC3E}">
        <p14:creationId xmlns:p14="http://schemas.microsoft.com/office/powerpoint/2010/main" val="26696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2" grpId="0"/>
      <p:bldP spid="2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1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Sensual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psuchikos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~ or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soulish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– usually translated, </a:t>
            </a:r>
            <a:r>
              <a:rPr lang="en-US" sz="3200" b="1" i="1" dirty="0">
                <a:solidFill>
                  <a:schemeClr val="bg1"/>
                </a:solidFill>
                <a:latin typeface="Papyrus" panose="03070502060502030205" pitchFamily="66" charset="0"/>
              </a:rPr>
              <a:t>natural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89" b="89532" l="8267" r="92133">
                        <a14:foregroundMark x1="29067" y1="7989" x2="29067" y2="7989"/>
                        <a14:foregroundMark x1="8267" y1="24518" x2="8267" y2="24518"/>
                        <a14:foregroundMark x1="92133" y1="73278" x2="92133" y2="73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589" y="1207548"/>
            <a:ext cx="7858125" cy="3803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69195" y="1613647"/>
            <a:ext cx="466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Neh. 4:15-17</a:t>
            </a:r>
            <a:endParaRPr lang="en-US" sz="4800" b="1" i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9" b="89765" l="5579" r="95041">
                        <a14:foregroundMark x1="5579" y1="74550" x2="5579" y2="74550"/>
                        <a14:foregroundMark x1="25826" y1="57400" x2="25826" y2="57400"/>
                        <a14:foregroundMark x1="27066" y1="57815" x2="27066" y2="57815"/>
                        <a14:foregroundMark x1="95041" y1="16598" x2="95041" y2="16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8340" y="2493803"/>
            <a:ext cx="2843829" cy="14160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8726" y="3724712"/>
            <a:ext cx="3926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contend earnestly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(Jude 1.3)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7961" y="4137170"/>
            <a:ext cx="294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building up 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(Jude 1.20)</a:t>
            </a:r>
          </a:p>
        </p:txBody>
      </p:sp>
    </p:spTree>
    <p:extLst>
      <p:ext uri="{BB962C8B-B14F-4D97-AF65-F5344CB8AC3E}">
        <p14:creationId xmlns:p14="http://schemas.microsoft.com/office/powerpoint/2010/main" val="3612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5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Living Bible ~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Stay always within the boundaries where God's love can reach and bless you.</a:t>
            </a:r>
          </a:p>
        </p:txBody>
      </p:sp>
    </p:spTree>
    <p:extLst>
      <p:ext uri="{BB962C8B-B14F-4D97-AF65-F5344CB8AC3E}">
        <p14:creationId xmlns:p14="http://schemas.microsoft.com/office/powerpoint/2010/main" val="8942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3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5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211"/>
          <a:stretch/>
        </p:blipFill>
        <p:spPr>
          <a:xfrm rot="21268195">
            <a:off x="1800787" y="730344"/>
            <a:ext cx="5272519" cy="6338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68195">
            <a:off x="2392491" y="1743267"/>
            <a:ext cx="4026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tzvah" pitchFamily="2" charset="0"/>
              </a:rPr>
              <a:t>Psalm 23</a:t>
            </a:r>
          </a:p>
          <a:p>
            <a:pPr algn="ctr"/>
            <a:r>
              <a:rPr lang="en-US" sz="2800" dirty="0">
                <a:latin typeface="Mitzvah" pitchFamily="2" charset="0"/>
              </a:rPr>
              <a:t>Recreation is my shepherd, I shall not stay at home; It </a:t>
            </a:r>
            <a:r>
              <a:rPr lang="en-US" sz="2800" dirty="0" err="1">
                <a:latin typeface="Mitzvah" pitchFamily="2" charset="0"/>
              </a:rPr>
              <a:t>maketh</a:t>
            </a:r>
            <a:r>
              <a:rPr lang="en-US" sz="2800" dirty="0">
                <a:latin typeface="Mitzvah" pitchFamily="2" charset="0"/>
              </a:rPr>
              <a:t> me to lie down in a sleeping bag; It </a:t>
            </a:r>
            <a:r>
              <a:rPr lang="en-US" sz="2800" dirty="0" err="1">
                <a:latin typeface="Mitzvah" pitchFamily="2" charset="0"/>
              </a:rPr>
              <a:t>leadeth</a:t>
            </a:r>
            <a:r>
              <a:rPr lang="en-US" sz="2800" dirty="0">
                <a:latin typeface="Mitzvah" pitchFamily="2" charset="0"/>
              </a:rPr>
              <a:t> me down the interstate each weekend.</a:t>
            </a:r>
          </a:p>
          <a:p>
            <a:pPr algn="ctr"/>
            <a:r>
              <a:rPr lang="en-US" sz="2800" dirty="0">
                <a:latin typeface="Mitzvah" pitchFamily="2" charset="0"/>
              </a:rPr>
              <a:t>It </a:t>
            </a:r>
            <a:r>
              <a:rPr lang="en-US" sz="2800" dirty="0" err="1">
                <a:latin typeface="Mitzvah" pitchFamily="2" charset="0"/>
              </a:rPr>
              <a:t>restoreth</a:t>
            </a:r>
            <a:r>
              <a:rPr lang="en-US" sz="2800" dirty="0">
                <a:latin typeface="Mitzvah" pitchFamily="2" charset="0"/>
              </a:rPr>
              <a:t> my suntan; </a:t>
            </a:r>
            <a:endParaRPr lang="en-US" sz="4400" dirty="0">
              <a:solidFill>
                <a:schemeClr val="bg1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970"/>
          <a:stretch/>
        </p:blipFill>
        <p:spPr>
          <a:xfrm rot="21240000">
            <a:off x="1800801" y="730153"/>
            <a:ext cx="5285498" cy="6338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40000">
            <a:off x="2424757" y="1742168"/>
            <a:ext cx="40264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tzvah" pitchFamily="2" charset="0"/>
              </a:rPr>
              <a:t>Psalm 23</a:t>
            </a:r>
          </a:p>
          <a:p>
            <a:pPr algn="ctr"/>
            <a:r>
              <a:rPr lang="en-US" sz="2800" dirty="0">
                <a:latin typeface="Mitzvah" pitchFamily="2" charset="0"/>
              </a:rPr>
              <a:t>It </a:t>
            </a:r>
            <a:r>
              <a:rPr lang="en-US" sz="2800" dirty="0" err="1">
                <a:latin typeface="Mitzvah" pitchFamily="2" charset="0"/>
              </a:rPr>
              <a:t>leadeth</a:t>
            </a:r>
            <a:r>
              <a:rPr lang="en-US" sz="2800" dirty="0">
                <a:latin typeface="Mitzvah" pitchFamily="2" charset="0"/>
              </a:rPr>
              <a:t> me to state parks for comfort's sake. Even though I stray on the Lord's Day, I will fear no reprimand, for I am relaxed; My rod and my reel they comfort me.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606"/>
          <a:stretch/>
        </p:blipFill>
        <p:spPr>
          <a:xfrm rot="21240000">
            <a:off x="1800894" y="731943"/>
            <a:ext cx="5251249" cy="6338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40000">
            <a:off x="2424757" y="1742168"/>
            <a:ext cx="40264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tzvah" pitchFamily="2" charset="0"/>
              </a:rPr>
              <a:t>Psalm 23</a:t>
            </a:r>
          </a:p>
          <a:p>
            <a:pPr algn="ctr"/>
            <a:r>
              <a:rPr lang="en-US" sz="2800" dirty="0">
                <a:latin typeface="Mitzvah" pitchFamily="2" charset="0"/>
              </a:rPr>
              <a:t>I anointed my skin with oil, My gas tank </a:t>
            </a:r>
            <a:r>
              <a:rPr lang="en-US" sz="2800" dirty="0" err="1">
                <a:latin typeface="Mitzvah" pitchFamily="2" charset="0"/>
              </a:rPr>
              <a:t>runneth</a:t>
            </a:r>
            <a:r>
              <a:rPr lang="en-US" sz="2800" dirty="0">
                <a:latin typeface="Mitzvah" pitchFamily="2" charset="0"/>
              </a:rPr>
              <a:t> dry; Surely my trailer shall follow me all the weekends of summer, And I shall return to the house of the Lord this fall.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777"/>
          <a:stretch/>
        </p:blipFill>
        <p:spPr>
          <a:xfrm rot="21240000">
            <a:off x="1800919" y="732425"/>
            <a:ext cx="5242029" cy="6338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40000">
            <a:off x="2321808" y="1747564"/>
            <a:ext cx="4026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tzvah" pitchFamily="2" charset="0"/>
              </a:rPr>
              <a:t>Psalm 23</a:t>
            </a:r>
          </a:p>
          <a:p>
            <a:pPr algn="ctr"/>
            <a:r>
              <a:rPr lang="en-US" sz="2800" dirty="0">
                <a:latin typeface="Mitzvah" pitchFamily="2" charset="0"/>
              </a:rPr>
              <a:t>But by then, it will be hunting season and football season, And that's another psalm.</a:t>
            </a:r>
          </a:p>
        </p:txBody>
      </p:sp>
    </p:spTree>
    <p:extLst>
      <p:ext uri="{BB962C8B-B14F-4D97-AF65-F5344CB8AC3E}">
        <p14:creationId xmlns:p14="http://schemas.microsoft.com/office/powerpoint/2010/main" val="17647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26" y="1613647"/>
            <a:ext cx="82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sanctified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 ~ NIV,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loved</a:t>
            </a:r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; NASB, 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beloved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latin typeface="Papyrus" panose="03070502060502030205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4085</TotalTime>
  <Words>505</Words>
  <Application>Microsoft Office PowerPoint</Application>
  <PresentationFormat>On-screen Show (4:3)</PresentationFormat>
  <Paragraphs>52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Arial</vt:lpstr>
      <vt:lpstr>Calibri Light</vt:lpstr>
      <vt:lpstr>Times New Roman</vt:lpstr>
      <vt:lpstr>Caligula</vt:lpstr>
      <vt:lpstr>Papyrus</vt:lpstr>
      <vt:lpstr>Calibri</vt:lpstr>
      <vt:lpstr>Mitzvah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D. Martin</dc:creator>
  <cp:lastModifiedBy>Ken Merrihew</cp:lastModifiedBy>
  <cp:revision>42</cp:revision>
  <dcterms:created xsi:type="dcterms:W3CDTF">2017-04-25T17:56:48Z</dcterms:created>
  <dcterms:modified xsi:type="dcterms:W3CDTF">2017-05-07T12:21:57Z</dcterms:modified>
</cp:coreProperties>
</file>