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70" r:id="rId3"/>
    <p:sldId id="271" r:id="rId4"/>
    <p:sldId id="260" r:id="rId5"/>
    <p:sldId id="261" r:id="rId6"/>
    <p:sldId id="266" r:id="rId7"/>
    <p:sldId id="267" r:id="rId8"/>
    <p:sldId id="268" r:id="rId9"/>
    <p:sldId id="269" r:id="rId10"/>
    <p:sldId id="262" r:id="rId11"/>
    <p:sldId id="263" r:id="rId12"/>
    <p:sldId id="264" r:id="rId13"/>
    <p:sldId id="265" r:id="rId14"/>
  </p:sldIdLst>
  <p:sldSz cx="9144000" cy="6858000" type="screen4x3"/>
  <p:notesSz cx="6858000" cy="9144000"/>
  <p:embeddedFontLst>
    <p:embeddedFont>
      <p:font typeface="Erasmus" panose="020B0604020202020204"/>
      <p:regular r:id="rId15"/>
    </p:embeddedFont>
    <p:embeddedFont>
      <p:font typeface="Arial Rounded MT Bold" panose="020F0704030504030204" pitchFamily="3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68" d="100"/>
          <a:sy n="68" d="100"/>
        </p:scale>
        <p:origin x="-2268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F73B-2D69-4267-8131-97CF53BB02F5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514" y="733777"/>
            <a:ext cx="1591733" cy="1862048"/>
          </a:xfrm>
          <a:prstGeom prst="rect">
            <a:avLst/>
          </a:prstGeom>
          <a:noFill/>
          <a:effectLst>
            <a:glow rad="292100">
              <a:schemeClr val="accent4">
                <a:lumMod val="20000"/>
                <a:lumOff val="80000"/>
                <a:alpha val="8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508000">
                    <a:schemeClr val="accent4">
                      <a:lumMod val="20000"/>
                      <a:lumOff val="80000"/>
                      <a:alpha val="70000"/>
                    </a:schemeClr>
                  </a:glow>
                </a:effectLst>
                <a:latin typeface="Erasmus" pitchFamily="2" charset="0"/>
              </a:rPr>
              <a:t>J</a:t>
            </a:r>
            <a:endParaRPr lang="en-US" sz="115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508000">
                  <a:schemeClr val="accent4">
                    <a:lumMod val="20000"/>
                    <a:lumOff val="80000"/>
                    <a:alpha val="70000"/>
                  </a:schemeClr>
                </a:glow>
              </a:effectLst>
              <a:latin typeface="Erasmu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314" y="756350"/>
            <a:ext cx="6976533" cy="1569660"/>
          </a:xfrm>
          <a:prstGeom prst="rect">
            <a:avLst/>
          </a:prstGeom>
          <a:noFill/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o</a:t>
            </a:r>
            <a:r>
              <a:rPr lang="en-US" sz="96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shua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 2o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</a:rPr>
              <a:t>-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24</a:t>
            </a:r>
            <a:endParaRPr lang="en-US" sz="9600" b="1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54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54" y="2625921"/>
            <a:ext cx="1833372" cy="101498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986840" y="2348583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3772" y="4058847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3" y="4055602"/>
            <a:ext cx="1532474" cy="153247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177">
            <a:off x="1094909" y="667781"/>
            <a:ext cx="6954182" cy="55224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966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03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3254022"/>
            <a:ext cx="8249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5:14 ~ 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all the law is fulfilled in one word, </a:t>
            </a:r>
            <a:r>
              <a:rPr lang="en-US" sz="3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this: "You shall love your neighbor as yourself."</a:t>
            </a:r>
            <a:endParaRPr lang="en-US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Augustine ~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myself, a heart of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steel;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869" y="1351845"/>
            <a:ext cx="8249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5:24 ~ 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those </a:t>
            </a:r>
            <a:r>
              <a:rPr lang="en-US" sz="30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are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Christ's have crucified the flesh with its passions and desire.</a:t>
            </a:r>
            <a:endParaRPr lang="en-US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743200"/>
            <a:ext cx="8252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my fellow man, a heart of 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love;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701822"/>
            <a:ext cx="8252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my God, a heart of fire.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212644"/>
            <a:ext cx="8249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42:1 ~ 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deer pants for the water brooks,</a:t>
            </a:r>
          </a:p>
          <a:p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pants my soul for You, O God.</a:t>
            </a:r>
          </a:p>
        </p:txBody>
      </p:sp>
    </p:spTree>
    <p:extLst>
      <p:ext uri="{BB962C8B-B14F-4D97-AF65-F5344CB8AC3E}">
        <p14:creationId xmlns:p14="http://schemas.microsoft.com/office/powerpoint/2010/main" val="11936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4" grpId="0"/>
      <p:bldP spid="14" grpId="1"/>
      <p:bldP spid="8" grpId="0"/>
      <p:bldP spid="8" grpId="1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03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4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Avenger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1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ga'al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3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blood 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also </a:t>
            </a:r>
            <a:r>
              <a:rPr lang="en-US" sz="3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Kinsman Redeemer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851378"/>
            <a:ext cx="802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redeem from indentureship ~ Lev. </a:t>
            </a:r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25:48-49</a:t>
            </a:r>
            <a:endParaRPr lang="en-US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885182"/>
            <a:ext cx="802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redeem property sold due to poverty ~ Lev. 25:24-34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920938"/>
            <a:ext cx="80292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marry the widow of a near-kinsman who is left without heir ~ Deut. 25:5-10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4899378"/>
            <a:ext cx="802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 restitution for injured relative </a:t>
            </a:r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Num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5:8; Deut. 19:5-10</a:t>
            </a:r>
          </a:p>
        </p:txBody>
      </p:sp>
    </p:spTree>
    <p:extLst>
      <p:ext uri="{BB962C8B-B14F-4D97-AF65-F5344CB8AC3E}">
        <p14:creationId xmlns:p14="http://schemas.microsoft.com/office/powerpoint/2010/main" val="20419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2" grpId="1"/>
      <p:bldP spid="5" grpId="0"/>
      <p:bldP spid="5" grpId="1"/>
      <p:bldP spid="6" grpId="0"/>
      <p:bldP spid="6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03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7609" t="15700" r="22066" b="17053"/>
          <a:stretch/>
        </p:blipFill>
        <p:spPr>
          <a:xfrm>
            <a:off x="457200" y="830997"/>
            <a:ext cx="7606310" cy="5717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Oval 10"/>
          <p:cNvSpPr/>
          <p:nvPr/>
        </p:nvSpPr>
        <p:spPr>
          <a:xfrm>
            <a:off x="854680" y="1237370"/>
            <a:ext cx="135920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109034" y="4237995"/>
            <a:ext cx="977566" cy="393417"/>
            <a:chOff x="6109034" y="4237995"/>
            <a:chExt cx="977566" cy="393417"/>
          </a:xfrm>
        </p:grpSpPr>
        <p:sp>
          <p:nvSpPr>
            <p:cNvPr id="15" name="Oval 14"/>
            <p:cNvSpPr/>
            <p:nvPr/>
          </p:nvSpPr>
          <p:spPr>
            <a:xfrm>
              <a:off x="6337634" y="4237995"/>
              <a:ext cx="112331" cy="123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09034" y="4295656"/>
              <a:ext cx="977566" cy="33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Bezer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95800" y="3440670"/>
            <a:ext cx="1301141" cy="445530"/>
            <a:chOff x="4566259" y="3075997"/>
            <a:chExt cx="1301141" cy="445530"/>
          </a:xfrm>
        </p:grpSpPr>
        <p:sp>
          <p:nvSpPr>
            <p:cNvPr id="2" name="Oval 1"/>
            <p:cNvSpPr/>
            <p:nvPr/>
          </p:nvSpPr>
          <p:spPr>
            <a:xfrm>
              <a:off x="5214545" y="3075997"/>
              <a:ext cx="112331" cy="123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66259" y="3152195"/>
              <a:ext cx="1301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Shechem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79275" y="2743200"/>
            <a:ext cx="1870364" cy="455636"/>
            <a:chOff x="5879275" y="2743200"/>
            <a:chExt cx="1870364" cy="455636"/>
          </a:xfrm>
        </p:grpSpPr>
        <p:sp>
          <p:nvSpPr>
            <p:cNvPr id="9" name="Oval 8"/>
            <p:cNvSpPr/>
            <p:nvPr/>
          </p:nvSpPr>
          <p:spPr>
            <a:xfrm>
              <a:off x="6440869" y="2743200"/>
              <a:ext cx="112331" cy="123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79275" y="2819400"/>
              <a:ext cx="1870364" cy="379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Ramath Gilead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43600" y="1971096"/>
            <a:ext cx="872539" cy="465740"/>
            <a:chOff x="5943600" y="1971096"/>
            <a:chExt cx="872539" cy="465740"/>
          </a:xfrm>
        </p:grpSpPr>
        <p:sp>
          <p:nvSpPr>
            <p:cNvPr id="21" name="Oval 20"/>
            <p:cNvSpPr/>
            <p:nvPr/>
          </p:nvSpPr>
          <p:spPr>
            <a:xfrm>
              <a:off x="6235030" y="1971096"/>
              <a:ext cx="112331" cy="123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43600" y="2057400"/>
              <a:ext cx="872539" cy="379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Golan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05400" y="1066800"/>
            <a:ext cx="1055772" cy="504564"/>
            <a:chOff x="5105400" y="1066800"/>
            <a:chExt cx="1055772" cy="504564"/>
          </a:xfrm>
        </p:grpSpPr>
        <p:sp>
          <p:nvSpPr>
            <p:cNvPr id="23" name="Oval 22"/>
            <p:cNvSpPr/>
            <p:nvPr/>
          </p:nvSpPr>
          <p:spPr>
            <a:xfrm>
              <a:off x="5667291" y="1447800"/>
              <a:ext cx="112331" cy="123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05400" y="1066800"/>
              <a:ext cx="1055772" cy="44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Kedesh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4472088" y="350520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76800" y="434340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26680" y="381000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045680" y="397739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678180" y="4168515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25780" y="397739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291175" y="3954905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143000" y="936884"/>
            <a:ext cx="2271082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Cities of Refuge</a:t>
            </a:r>
            <a:endParaRPr lang="en-US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947259" y="4495800"/>
            <a:ext cx="1301141" cy="445530"/>
            <a:chOff x="5088177" y="3075997"/>
            <a:chExt cx="1301141" cy="445530"/>
          </a:xfrm>
        </p:grpSpPr>
        <p:sp>
          <p:nvSpPr>
            <p:cNvPr id="39" name="Oval 38"/>
            <p:cNvSpPr/>
            <p:nvPr/>
          </p:nvSpPr>
          <p:spPr>
            <a:xfrm>
              <a:off x="5214545" y="3075997"/>
              <a:ext cx="112331" cy="123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88177" y="3152195"/>
              <a:ext cx="1301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Hebron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854680" y="2819400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156854" y="2521511"/>
            <a:ext cx="227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Cities of the Gershonites</a:t>
            </a:r>
            <a:endParaRPr lang="en-US" sz="2400" dirty="0"/>
          </a:p>
        </p:txBody>
      </p:sp>
      <p:sp>
        <p:nvSpPr>
          <p:cNvPr id="43" name="Oval 42"/>
          <p:cNvSpPr/>
          <p:nvPr/>
        </p:nvSpPr>
        <p:spPr>
          <a:xfrm>
            <a:off x="5045680" y="1374488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274280" y="1526888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969480" y="1755488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50480" y="2971800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69480" y="2136488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579080" y="1984088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274280" y="2286000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350480" y="2517488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705600" y="1981200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655280" y="2133600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579080" y="2746088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53544" y="3627620"/>
            <a:ext cx="135920" cy="149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155718" y="3329731"/>
            <a:ext cx="227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Cities of the </a:t>
            </a:r>
            <a:r>
              <a:rPr lang="en-US" sz="2400" dirty="0" err="1" smtClean="0"/>
              <a:t>Merarites</a:t>
            </a:r>
            <a:endParaRPr lang="en-US" sz="2400" dirty="0"/>
          </a:p>
        </p:txBody>
      </p:sp>
      <p:sp>
        <p:nvSpPr>
          <p:cNvPr id="56" name="Oval 55"/>
          <p:cNvSpPr/>
          <p:nvPr/>
        </p:nvSpPr>
        <p:spPr>
          <a:xfrm>
            <a:off x="6324600" y="3124200"/>
            <a:ext cx="135920" cy="149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096000" y="3584288"/>
            <a:ext cx="135920" cy="149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781800" y="3478108"/>
            <a:ext cx="135920" cy="149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400800" y="3965288"/>
            <a:ext cx="135920" cy="149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324600" y="4879688"/>
            <a:ext cx="135920" cy="149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324600" y="4648200"/>
            <a:ext cx="135920" cy="149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67398" y="4422488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155718" y="4122003"/>
            <a:ext cx="227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Cities of the </a:t>
            </a:r>
            <a:r>
              <a:rPr lang="en-US" sz="2400" dirty="0" err="1" smtClean="0"/>
              <a:t>Aaronites</a:t>
            </a:r>
            <a:endParaRPr lang="en-US" sz="2400" dirty="0"/>
          </a:p>
        </p:txBody>
      </p:sp>
      <p:sp>
        <p:nvSpPr>
          <p:cNvPr id="64" name="Oval 63"/>
          <p:cNvSpPr/>
          <p:nvPr/>
        </p:nvSpPr>
        <p:spPr>
          <a:xfrm>
            <a:off x="5274280" y="396240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21880" y="4117688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07480" y="47244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426680" y="41148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257800" y="4188112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512280" y="4651088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359880" y="434340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17080" y="50292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740880" y="48768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436080" y="49530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588480" y="51054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131280" y="52578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869598" y="2053085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157918" y="1752600"/>
            <a:ext cx="227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Cities of the Kohathites</a:t>
            </a:r>
            <a:endParaRPr lang="en-US" sz="2400" dirty="0"/>
          </a:p>
        </p:txBody>
      </p:sp>
      <p:sp>
        <p:nvSpPr>
          <p:cNvPr id="78" name="Oval 77"/>
          <p:cNvSpPr/>
          <p:nvPr/>
        </p:nvSpPr>
        <p:spPr>
          <a:xfrm>
            <a:off x="5257800" y="2057400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876800" y="2517488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800600" y="2743200"/>
            <a:ext cx="135920" cy="149512"/>
          </a:xfrm>
          <a:prstGeom prst="ellipse">
            <a:avLst/>
          </a:prstGeom>
          <a:solidFill>
            <a:srgbClr val="80008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893280" y="312420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198080" y="3200400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334000" y="3355688"/>
            <a:ext cx="135920" cy="149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096000" y="4117688"/>
            <a:ext cx="135920" cy="149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817080" y="46482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131280" y="4953000"/>
            <a:ext cx="135920" cy="1495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500"/>
                            </p:stCondLst>
                            <p:childTnLst>
                              <p:par>
                                <p:cTn id="2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500"/>
                            </p:stCondLst>
                            <p:childTnLst>
                              <p:par>
                                <p:cTn id="2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500"/>
                            </p:stCondLst>
                            <p:childTnLst>
                              <p:par>
                                <p:cTn id="2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3000"/>
                            </p:stCondLst>
                            <p:childTnLst>
                              <p:par>
                                <p:cTn id="2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500"/>
                            </p:stCondLst>
                            <p:childTnLst>
                              <p:par>
                                <p:cTn id="2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4000"/>
                            </p:stCondLst>
                            <p:childTnLst>
                              <p:par>
                                <p:cTn id="2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000"/>
                            </p:stCondLst>
                            <p:childTnLst>
                              <p:par>
                                <p:cTn id="3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00"/>
                            </p:stCondLst>
                            <p:childTnLst>
                              <p:par>
                                <p:cTn id="3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000"/>
                            </p:stCondLst>
                            <p:childTnLst>
                              <p:par>
                                <p:cTn id="3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0"/>
                            </p:stCondLst>
                            <p:childTnLst>
                              <p:par>
                                <p:cTn id="3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5500"/>
                            </p:stCondLst>
                            <p:childTnLst>
                              <p:par>
                                <p:cTn id="3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6000"/>
                            </p:stCondLst>
                            <p:childTnLst>
                              <p:par>
                                <p:cTn id="3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6500"/>
                            </p:stCondLst>
                            <p:childTnLst>
                              <p:par>
                                <p:cTn id="363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4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4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7000"/>
                            </p:stCondLst>
                            <p:childTnLst>
                              <p:par>
                                <p:cTn id="3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7500"/>
                            </p:stCondLst>
                            <p:childTnLst>
                              <p:par>
                                <p:cTn id="3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41" grpId="0" animBg="1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03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Witness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KJV,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  <a:endParaRPr lang="en-US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03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Joshua 1:7 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be strong and very courageous, that you may observe to do according to all the law which Moses My servant commanded you; do not turn from it to the right hand or to the left, that you may prosper wherever you go.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03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20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24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5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oshua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oshu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D1993B38-ABEC-4C99-B6E3-A9A3C23459D4}" vid="{A3AAE65A-CFB5-4090-85BC-C482349C6B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Joshua</Template>
  <TotalTime>1885</TotalTime>
  <Words>295</Words>
  <Application>Microsoft Office PowerPoint</Application>
  <PresentationFormat>On-screen Show (4:3)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Erasmus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Kathy</cp:lastModifiedBy>
  <cp:revision>19</cp:revision>
  <dcterms:created xsi:type="dcterms:W3CDTF">2014-04-08T14:44:52Z</dcterms:created>
  <dcterms:modified xsi:type="dcterms:W3CDTF">2014-04-10T14:39:48Z</dcterms:modified>
</cp:coreProperties>
</file>