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60" r:id="rId3"/>
    <p:sldId id="261" r:id="rId4"/>
    <p:sldId id="264" r:id="rId5"/>
    <p:sldId id="265" r:id="rId6"/>
    <p:sldId id="262" r:id="rId7"/>
    <p:sldId id="263" r:id="rId8"/>
    <p:sldId id="268" r:id="rId9"/>
    <p:sldId id="267" r:id="rId10"/>
    <p:sldId id="270" r:id="rId11"/>
    <p:sldId id="277" r:id="rId12"/>
    <p:sldId id="276" r:id="rId13"/>
    <p:sldId id="271" r:id="rId14"/>
    <p:sldId id="266" r:id="rId15"/>
    <p:sldId id="269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embeddedFontLst>
    <p:embeddedFont>
      <p:font typeface="Arial Rounded MT Bold" panose="020F0704030504030204" pitchFamily="34" charset="0"/>
      <p:regular r:id="rId21"/>
    </p:embeddedFont>
    <p:embeddedFont>
      <p:font typeface="Erasmus" pitchFamily="2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95" autoAdjust="0"/>
    <p:restoredTop sz="94660"/>
  </p:normalViewPr>
  <p:slideViewPr>
    <p:cSldViewPr snapToGrid="0">
      <p:cViewPr>
        <p:scale>
          <a:sx n="68" d="100"/>
          <a:sy n="68" d="100"/>
        </p:scale>
        <p:origin x="13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8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4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6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3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1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0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4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0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2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2F73B-2D69-4267-8131-97CF53BB02F5}" type="datetimeFigureOut">
              <a:rPr lang="en-US" smtClean="0"/>
              <a:t>3/19/2014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514" y="733777"/>
            <a:ext cx="1591733" cy="1862048"/>
          </a:xfrm>
          <a:prstGeom prst="rect">
            <a:avLst/>
          </a:prstGeom>
          <a:noFill/>
          <a:effectLst>
            <a:glow rad="292100">
              <a:schemeClr val="accent4">
                <a:lumMod val="20000"/>
                <a:lumOff val="80000"/>
                <a:alpha val="8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508000">
                    <a:schemeClr val="accent4">
                      <a:lumMod val="20000"/>
                      <a:lumOff val="80000"/>
                      <a:alpha val="70000"/>
                    </a:schemeClr>
                  </a:glow>
                </a:effectLst>
                <a:latin typeface="Erasmus" pitchFamily="2" charset="0"/>
              </a:rPr>
              <a:t>J</a:t>
            </a:r>
            <a:endParaRPr lang="en-US" sz="115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508000">
                  <a:schemeClr val="accent4">
                    <a:lumMod val="20000"/>
                    <a:lumOff val="80000"/>
                    <a:alpha val="70000"/>
                  </a:schemeClr>
                </a:glow>
              </a:effectLst>
              <a:latin typeface="Erasmus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4314" y="756350"/>
            <a:ext cx="6976533" cy="1569660"/>
          </a:xfrm>
          <a:prstGeom prst="rect">
            <a:avLst/>
          </a:prstGeom>
          <a:noFill/>
          <a:effectLst>
            <a:glow rad="127000">
              <a:schemeClr val="accent4">
                <a:lumMod val="20000"/>
                <a:lumOff val="8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o</a:t>
            </a:r>
            <a:r>
              <a:rPr lang="en-US" sz="9600" b="1" dirty="0" err="1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shua</a:t>
            </a:r>
            <a:r>
              <a:rPr lang="en-US" sz="9600" b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 10</a:t>
            </a:r>
            <a:r>
              <a:rPr lang="en-US" sz="9600" b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</a:rPr>
              <a:t>-</a:t>
            </a:r>
            <a:r>
              <a:rPr lang="en-US" sz="9600" b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11</a:t>
            </a:r>
            <a:endParaRPr lang="en-US" sz="9600" b="1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254000">
                  <a:schemeClr val="accent6">
                    <a:lumMod val="20000"/>
                    <a:lumOff val="80000"/>
                    <a:alpha val="60000"/>
                  </a:schemeClr>
                </a:glow>
              </a:effectLst>
              <a:latin typeface="Erasmus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54" y="2625921"/>
            <a:ext cx="1833372" cy="1014984"/>
          </a:xfrm>
          <a:prstGeom prst="rect">
            <a:avLst/>
          </a:prstGeom>
          <a:effectLst>
            <a:glow rad="381000">
              <a:schemeClr val="accent4">
                <a:lumMod val="20000"/>
                <a:lumOff val="80000"/>
                <a:alpha val="7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1986840" y="2348583"/>
            <a:ext cx="3815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CD of this message will be available (free of charge) immediately following the service.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3772" y="4058847"/>
            <a:ext cx="3815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will also be available for podcast later this week at calvaryokc.com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403" y="4055602"/>
            <a:ext cx="1532474" cy="1532474"/>
          </a:xfrm>
          <a:prstGeom prst="rect">
            <a:avLst/>
          </a:prstGeom>
          <a:effectLst>
            <a:glow rad="381000">
              <a:schemeClr val="accent4">
                <a:lumMod val="20000"/>
                <a:lumOff val="80000"/>
                <a:alpha val="7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7952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10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11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3977" t="22323" r="31364" b="36061"/>
          <a:stretch/>
        </p:blipFill>
        <p:spPr>
          <a:xfrm>
            <a:off x="489003" y="1013690"/>
            <a:ext cx="7669529" cy="51800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Oval 4"/>
          <p:cNvSpPr/>
          <p:nvPr/>
        </p:nvSpPr>
        <p:spPr>
          <a:xfrm>
            <a:off x="5655728" y="3962403"/>
            <a:ext cx="149512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899005" y="2902042"/>
            <a:ext cx="1509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Gilgal?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856619" y="3435442"/>
            <a:ext cx="484909" cy="46166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543765" y="3482627"/>
            <a:ext cx="149512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19882" y="2415827"/>
            <a:ext cx="1972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Beth Horon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671709" y="2901997"/>
            <a:ext cx="872056" cy="56369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973675" y="4967120"/>
            <a:ext cx="149512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62768" y="5063080"/>
            <a:ext cx="140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Azekah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967557" y="5063080"/>
            <a:ext cx="938346" cy="21724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3956742" y="4758279"/>
            <a:ext cx="149512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264452" y="3691479"/>
            <a:ext cx="1792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Makkedah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084686" y="4177649"/>
            <a:ext cx="872056" cy="56369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244610" y="4888101"/>
            <a:ext cx="149512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656043" y="4317071"/>
            <a:ext cx="129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Libnah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467526" y="4593927"/>
            <a:ext cx="1154083" cy="34539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4138702" y="5449771"/>
            <a:ext cx="149512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550135" y="4878741"/>
            <a:ext cx="1403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Lachish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361618" y="5155597"/>
            <a:ext cx="1154083" cy="34539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490645" y="5439816"/>
            <a:ext cx="149512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357228" y="5535776"/>
            <a:ext cx="1086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Eglon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484527" y="5535776"/>
            <a:ext cx="938346" cy="21724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4881652" y="5649796"/>
            <a:ext cx="149512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293085" y="5335941"/>
            <a:ext cx="1403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Hebron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5114925" y="5612797"/>
            <a:ext cx="1143727" cy="14022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233595" y="5897016"/>
            <a:ext cx="149512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100178" y="5992976"/>
            <a:ext cx="1086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Debir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3227477" y="5992976"/>
            <a:ext cx="938346" cy="21724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26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/>
      <p:bldP spid="11" grpId="0" animBg="1"/>
      <p:bldP spid="14" grpId="0"/>
      <p:bldP spid="16" grpId="0" animBg="1"/>
      <p:bldP spid="17" grpId="0"/>
      <p:bldP spid="19" grpId="0" animBg="1"/>
      <p:bldP spid="20" grpId="0"/>
      <p:bldP spid="22" grpId="0" animBg="1"/>
      <p:bldP spid="23" grpId="0"/>
      <p:bldP spid="25" grpId="0" animBg="1"/>
      <p:bldP spid="26" grpId="0"/>
      <p:bldP spid="28" grpId="0" animBg="1"/>
      <p:bldP spid="29" grpId="0"/>
      <p:bldP spid="31" grpId="0" animBg="1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10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11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03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10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11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4523" t="35612" r="38709" b="33261"/>
          <a:stretch/>
        </p:blipFill>
        <p:spPr>
          <a:xfrm>
            <a:off x="319614" y="1113092"/>
            <a:ext cx="7883886" cy="515675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Freeform 2"/>
          <p:cNvSpPr/>
          <p:nvPr/>
        </p:nvSpPr>
        <p:spPr>
          <a:xfrm>
            <a:off x="5712038" y="3541200"/>
            <a:ext cx="1739089" cy="2085012"/>
          </a:xfrm>
          <a:custGeom>
            <a:avLst/>
            <a:gdLst>
              <a:gd name="connsiteX0" fmla="*/ 992554 w 1156677"/>
              <a:gd name="connsiteY0" fmla="*/ 125046 h 1867877"/>
              <a:gd name="connsiteX1" fmla="*/ 750277 w 1156677"/>
              <a:gd name="connsiteY1" fmla="*/ 78154 h 1867877"/>
              <a:gd name="connsiteX2" fmla="*/ 562708 w 1156677"/>
              <a:gd name="connsiteY2" fmla="*/ 39077 h 1867877"/>
              <a:gd name="connsiteX3" fmla="*/ 445477 w 1156677"/>
              <a:gd name="connsiteY3" fmla="*/ 7815 h 1867877"/>
              <a:gd name="connsiteX4" fmla="*/ 343877 w 1156677"/>
              <a:gd name="connsiteY4" fmla="*/ 0 h 1867877"/>
              <a:gd name="connsiteX5" fmla="*/ 289170 w 1156677"/>
              <a:gd name="connsiteY5" fmla="*/ 0 h 1867877"/>
              <a:gd name="connsiteX6" fmla="*/ 257908 w 1156677"/>
              <a:gd name="connsiteY6" fmla="*/ 273538 h 1867877"/>
              <a:gd name="connsiteX7" fmla="*/ 148493 w 1156677"/>
              <a:gd name="connsiteY7" fmla="*/ 578338 h 1867877"/>
              <a:gd name="connsiteX8" fmla="*/ 78154 w 1156677"/>
              <a:gd name="connsiteY8" fmla="*/ 742461 h 1867877"/>
              <a:gd name="connsiteX9" fmla="*/ 39077 w 1156677"/>
              <a:gd name="connsiteY9" fmla="*/ 781538 h 1867877"/>
              <a:gd name="connsiteX10" fmla="*/ 0 w 1156677"/>
              <a:gd name="connsiteY10" fmla="*/ 930031 h 1867877"/>
              <a:gd name="connsiteX11" fmla="*/ 39077 w 1156677"/>
              <a:gd name="connsiteY11" fmla="*/ 1055077 h 1867877"/>
              <a:gd name="connsiteX12" fmla="*/ 125046 w 1156677"/>
              <a:gd name="connsiteY12" fmla="*/ 1266092 h 1867877"/>
              <a:gd name="connsiteX13" fmla="*/ 93785 w 1156677"/>
              <a:gd name="connsiteY13" fmla="*/ 1445846 h 1867877"/>
              <a:gd name="connsiteX14" fmla="*/ 211016 w 1156677"/>
              <a:gd name="connsiteY14" fmla="*/ 1836615 h 1867877"/>
              <a:gd name="connsiteX15" fmla="*/ 265723 w 1156677"/>
              <a:gd name="connsiteY15" fmla="*/ 1867877 h 1867877"/>
              <a:gd name="connsiteX16" fmla="*/ 461108 w 1156677"/>
              <a:gd name="connsiteY16" fmla="*/ 1805354 h 1867877"/>
              <a:gd name="connsiteX17" fmla="*/ 648677 w 1156677"/>
              <a:gd name="connsiteY17" fmla="*/ 1711569 h 1867877"/>
              <a:gd name="connsiteX18" fmla="*/ 859693 w 1156677"/>
              <a:gd name="connsiteY18" fmla="*/ 1602154 h 1867877"/>
              <a:gd name="connsiteX19" fmla="*/ 984739 w 1156677"/>
              <a:gd name="connsiteY19" fmla="*/ 1438031 h 1867877"/>
              <a:gd name="connsiteX20" fmla="*/ 1008185 w 1156677"/>
              <a:gd name="connsiteY20" fmla="*/ 1195754 h 1867877"/>
              <a:gd name="connsiteX21" fmla="*/ 1156677 w 1156677"/>
              <a:gd name="connsiteY21" fmla="*/ 1070708 h 1867877"/>
              <a:gd name="connsiteX22" fmla="*/ 1062893 w 1156677"/>
              <a:gd name="connsiteY22" fmla="*/ 859692 h 1867877"/>
              <a:gd name="connsiteX23" fmla="*/ 1055077 w 1156677"/>
              <a:gd name="connsiteY23" fmla="*/ 797169 h 1867877"/>
              <a:gd name="connsiteX24" fmla="*/ 1039446 w 1156677"/>
              <a:gd name="connsiteY24" fmla="*/ 679938 h 1867877"/>
              <a:gd name="connsiteX25" fmla="*/ 1023816 w 1156677"/>
              <a:gd name="connsiteY25" fmla="*/ 554892 h 1867877"/>
              <a:gd name="connsiteX26" fmla="*/ 1008185 w 1156677"/>
              <a:gd name="connsiteY26" fmla="*/ 437661 h 1867877"/>
              <a:gd name="connsiteX27" fmla="*/ 1008185 w 1156677"/>
              <a:gd name="connsiteY27" fmla="*/ 336061 h 1867877"/>
              <a:gd name="connsiteX28" fmla="*/ 1023816 w 1156677"/>
              <a:gd name="connsiteY28" fmla="*/ 312615 h 1867877"/>
              <a:gd name="connsiteX29" fmla="*/ 1086339 w 1156677"/>
              <a:gd name="connsiteY29" fmla="*/ 273538 h 1867877"/>
              <a:gd name="connsiteX30" fmla="*/ 1070708 w 1156677"/>
              <a:gd name="connsiteY30" fmla="*/ 109415 h 1867877"/>
              <a:gd name="connsiteX31" fmla="*/ 992554 w 1156677"/>
              <a:gd name="connsiteY31" fmla="*/ 125046 h 1867877"/>
              <a:gd name="connsiteX0" fmla="*/ 992554 w 1156677"/>
              <a:gd name="connsiteY0" fmla="*/ 125046 h 1867877"/>
              <a:gd name="connsiteX1" fmla="*/ 750277 w 1156677"/>
              <a:gd name="connsiteY1" fmla="*/ 78154 h 1867877"/>
              <a:gd name="connsiteX2" fmla="*/ 562708 w 1156677"/>
              <a:gd name="connsiteY2" fmla="*/ 39077 h 1867877"/>
              <a:gd name="connsiteX3" fmla="*/ 445477 w 1156677"/>
              <a:gd name="connsiteY3" fmla="*/ 7815 h 1867877"/>
              <a:gd name="connsiteX4" fmla="*/ 343877 w 1156677"/>
              <a:gd name="connsiteY4" fmla="*/ 0 h 1867877"/>
              <a:gd name="connsiteX5" fmla="*/ 289170 w 1156677"/>
              <a:gd name="connsiteY5" fmla="*/ 0 h 1867877"/>
              <a:gd name="connsiteX6" fmla="*/ 245929 w 1156677"/>
              <a:gd name="connsiteY6" fmla="*/ 257566 h 1867877"/>
              <a:gd name="connsiteX7" fmla="*/ 148493 w 1156677"/>
              <a:gd name="connsiteY7" fmla="*/ 578338 h 1867877"/>
              <a:gd name="connsiteX8" fmla="*/ 78154 w 1156677"/>
              <a:gd name="connsiteY8" fmla="*/ 742461 h 1867877"/>
              <a:gd name="connsiteX9" fmla="*/ 39077 w 1156677"/>
              <a:gd name="connsiteY9" fmla="*/ 781538 h 1867877"/>
              <a:gd name="connsiteX10" fmla="*/ 0 w 1156677"/>
              <a:gd name="connsiteY10" fmla="*/ 930031 h 1867877"/>
              <a:gd name="connsiteX11" fmla="*/ 39077 w 1156677"/>
              <a:gd name="connsiteY11" fmla="*/ 1055077 h 1867877"/>
              <a:gd name="connsiteX12" fmla="*/ 125046 w 1156677"/>
              <a:gd name="connsiteY12" fmla="*/ 1266092 h 1867877"/>
              <a:gd name="connsiteX13" fmla="*/ 93785 w 1156677"/>
              <a:gd name="connsiteY13" fmla="*/ 1445846 h 1867877"/>
              <a:gd name="connsiteX14" fmla="*/ 211016 w 1156677"/>
              <a:gd name="connsiteY14" fmla="*/ 1836615 h 1867877"/>
              <a:gd name="connsiteX15" fmla="*/ 265723 w 1156677"/>
              <a:gd name="connsiteY15" fmla="*/ 1867877 h 1867877"/>
              <a:gd name="connsiteX16" fmla="*/ 461108 w 1156677"/>
              <a:gd name="connsiteY16" fmla="*/ 1805354 h 1867877"/>
              <a:gd name="connsiteX17" fmla="*/ 648677 w 1156677"/>
              <a:gd name="connsiteY17" fmla="*/ 1711569 h 1867877"/>
              <a:gd name="connsiteX18" fmla="*/ 859693 w 1156677"/>
              <a:gd name="connsiteY18" fmla="*/ 1602154 h 1867877"/>
              <a:gd name="connsiteX19" fmla="*/ 984739 w 1156677"/>
              <a:gd name="connsiteY19" fmla="*/ 1438031 h 1867877"/>
              <a:gd name="connsiteX20" fmla="*/ 1008185 w 1156677"/>
              <a:gd name="connsiteY20" fmla="*/ 1195754 h 1867877"/>
              <a:gd name="connsiteX21" fmla="*/ 1156677 w 1156677"/>
              <a:gd name="connsiteY21" fmla="*/ 1070708 h 1867877"/>
              <a:gd name="connsiteX22" fmla="*/ 1062893 w 1156677"/>
              <a:gd name="connsiteY22" fmla="*/ 859692 h 1867877"/>
              <a:gd name="connsiteX23" fmla="*/ 1055077 w 1156677"/>
              <a:gd name="connsiteY23" fmla="*/ 797169 h 1867877"/>
              <a:gd name="connsiteX24" fmla="*/ 1039446 w 1156677"/>
              <a:gd name="connsiteY24" fmla="*/ 679938 h 1867877"/>
              <a:gd name="connsiteX25" fmla="*/ 1023816 w 1156677"/>
              <a:gd name="connsiteY25" fmla="*/ 554892 h 1867877"/>
              <a:gd name="connsiteX26" fmla="*/ 1008185 w 1156677"/>
              <a:gd name="connsiteY26" fmla="*/ 437661 h 1867877"/>
              <a:gd name="connsiteX27" fmla="*/ 1008185 w 1156677"/>
              <a:gd name="connsiteY27" fmla="*/ 336061 h 1867877"/>
              <a:gd name="connsiteX28" fmla="*/ 1023816 w 1156677"/>
              <a:gd name="connsiteY28" fmla="*/ 312615 h 1867877"/>
              <a:gd name="connsiteX29" fmla="*/ 1086339 w 1156677"/>
              <a:gd name="connsiteY29" fmla="*/ 273538 h 1867877"/>
              <a:gd name="connsiteX30" fmla="*/ 1070708 w 1156677"/>
              <a:gd name="connsiteY30" fmla="*/ 109415 h 1867877"/>
              <a:gd name="connsiteX31" fmla="*/ 992554 w 1156677"/>
              <a:gd name="connsiteY31" fmla="*/ 125046 h 1867877"/>
              <a:gd name="connsiteX0" fmla="*/ 992554 w 1156677"/>
              <a:gd name="connsiteY0" fmla="*/ 125046 h 1867877"/>
              <a:gd name="connsiteX1" fmla="*/ 750277 w 1156677"/>
              <a:gd name="connsiteY1" fmla="*/ 78154 h 1867877"/>
              <a:gd name="connsiteX2" fmla="*/ 562708 w 1156677"/>
              <a:gd name="connsiteY2" fmla="*/ 39077 h 1867877"/>
              <a:gd name="connsiteX3" fmla="*/ 445477 w 1156677"/>
              <a:gd name="connsiteY3" fmla="*/ 7815 h 1867877"/>
              <a:gd name="connsiteX4" fmla="*/ 343877 w 1156677"/>
              <a:gd name="connsiteY4" fmla="*/ 0 h 1867877"/>
              <a:gd name="connsiteX5" fmla="*/ 289170 w 1156677"/>
              <a:gd name="connsiteY5" fmla="*/ 0 h 1867877"/>
              <a:gd name="connsiteX6" fmla="*/ 245929 w 1156677"/>
              <a:gd name="connsiteY6" fmla="*/ 257566 h 1867877"/>
              <a:gd name="connsiteX7" fmla="*/ 132521 w 1156677"/>
              <a:gd name="connsiteY7" fmla="*/ 578338 h 1867877"/>
              <a:gd name="connsiteX8" fmla="*/ 78154 w 1156677"/>
              <a:gd name="connsiteY8" fmla="*/ 742461 h 1867877"/>
              <a:gd name="connsiteX9" fmla="*/ 39077 w 1156677"/>
              <a:gd name="connsiteY9" fmla="*/ 781538 h 1867877"/>
              <a:gd name="connsiteX10" fmla="*/ 0 w 1156677"/>
              <a:gd name="connsiteY10" fmla="*/ 930031 h 1867877"/>
              <a:gd name="connsiteX11" fmla="*/ 39077 w 1156677"/>
              <a:gd name="connsiteY11" fmla="*/ 1055077 h 1867877"/>
              <a:gd name="connsiteX12" fmla="*/ 125046 w 1156677"/>
              <a:gd name="connsiteY12" fmla="*/ 1266092 h 1867877"/>
              <a:gd name="connsiteX13" fmla="*/ 93785 w 1156677"/>
              <a:gd name="connsiteY13" fmla="*/ 1445846 h 1867877"/>
              <a:gd name="connsiteX14" fmla="*/ 211016 w 1156677"/>
              <a:gd name="connsiteY14" fmla="*/ 1836615 h 1867877"/>
              <a:gd name="connsiteX15" fmla="*/ 265723 w 1156677"/>
              <a:gd name="connsiteY15" fmla="*/ 1867877 h 1867877"/>
              <a:gd name="connsiteX16" fmla="*/ 461108 w 1156677"/>
              <a:gd name="connsiteY16" fmla="*/ 1805354 h 1867877"/>
              <a:gd name="connsiteX17" fmla="*/ 648677 w 1156677"/>
              <a:gd name="connsiteY17" fmla="*/ 1711569 h 1867877"/>
              <a:gd name="connsiteX18" fmla="*/ 859693 w 1156677"/>
              <a:gd name="connsiteY18" fmla="*/ 1602154 h 1867877"/>
              <a:gd name="connsiteX19" fmla="*/ 984739 w 1156677"/>
              <a:gd name="connsiteY19" fmla="*/ 1438031 h 1867877"/>
              <a:gd name="connsiteX20" fmla="*/ 1008185 w 1156677"/>
              <a:gd name="connsiteY20" fmla="*/ 1195754 h 1867877"/>
              <a:gd name="connsiteX21" fmla="*/ 1156677 w 1156677"/>
              <a:gd name="connsiteY21" fmla="*/ 1070708 h 1867877"/>
              <a:gd name="connsiteX22" fmla="*/ 1062893 w 1156677"/>
              <a:gd name="connsiteY22" fmla="*/ 859692 h 1867877"/>
              <a:gd name="connsiteX23" fmla="*/ 1055077 w 1156677"/>
              <a:gd name="connsiteY23" fmla="*/ 797169 h 1867877"/>
              <a:gd name="connsiteX24" fmla="*/ 1039446 w 1156677"/>
              <a:gd name="connsiteY24" fmla="*/ 679938 h 1867877"/>
              <a:gd name="connsiteX25" fmla="*/ 1023816 w 1156677"/>
              <a:gd name="connsiteY25" fmla="*/ 554892 h 1867877"/>
              <a:gd name="connsiteX26" fmla="*/ 1008185 w 1156677"/>
              <a:gd name="connsiteY26" fmla="*/ 437661 h 1867877"/>
              <a:gd name="connsiteX27" fmla="*/ 1008185 w 1156677"/>
              <a:gd name="connsiteY27" fmla="*/ 336061 h 1867877"/>
              <a:gd name="connsiteX28" fmla="*/ 1023816 w 1156677"/>
              <a:gd name="connsiteY28" fmla="*/ 312615 h 1867877"/>
              <a:gd name="connsiteX29" fmla="*/ 1086339 w 1156677"/>
              <a:gd name="connsiteY29" fmla="*/ 273538 h 1867877"/>
              <a:gd name="connsiteX30" fmla="*/ 1070708 w 1156677"/>
              <a:gd name="connsiteY30" fmla="*/ 109415 h 1867877"/>
              <a:gd name="connsiteX31" fmla="*/ 992554 w 1156677"/>
              <a:gd name="connsiteY31" fmla="*/ 125046 h 1867877"/>
              <a:gd name="connsiteX0" fmla="*/ 1036477 w 1200600"/>
              <a:gd name="connsiteY0" fmla="*/ 125046 h 1867877"/>
              <a:gd name="connsiteX1" fmla="*/ 794200 w 1200600"/>
              <a:gd name="connsiteY1" fmla="*/ 78154 h 1867877"/>
              <a:gd name="connsiteX2" fmla="*/ 606631 w 1200600"/>
              <a:gd name="connsiteY2" fmla="*/ 39077 h 1867877"/>
              <a:gd name="connsiteX3" fmla="*/ 489400 w 1200600"/>
              <a:gd name="connsiteY3" fmla="*/ 7815 h 1867877"/>
              <a:gd name="connsiteX4" fmla="*/ 387800 w 1200600"/>
              <a:gd name="connsiteY4" fmla="*/ 0 h 1867877"/>
              <a:gd name="connsiteX5" fmla="*/ 333093 w 1200600"/>
              <a:gd name="connsiteY5" fmla="*/ 0 h 1867877"/>
              <a:gd name="connsiteX6" fmla="*/ 289852 w 1200600"/>
              <a:gd name="connsiteY6" fmla="*/ 257566 h 1867877"/>
              <a:gd name="connsiteX7" fmla="*/ 176444 w 1200600"/>
              <a:gd name="connsiteY7" fmla="*/ 578338 h 1867877"/>
              <a:gd name="connsiteX8" fmla="*/ 122077 w 1200600"/>
              <a:gd name="connsiteY8" fmla="*/ 742461 h 1867877"/>
              <a:gd name="connsiteX9" fmla="*/ 83000 w 1200600"/>
              <a:gd name="connsiteY9" fmla="*/ 781538 h 1867877"/>
              <a:gd name="connsiteX10" fmla="*/ 0 w 1200600"/>
              <a:gd name="connsiteY10" fmla="*/ 930031 h 1867877"/>
              <a:gd name="connsiteX11" fmla="*/ 83000 w 1200600"/>
              <a:gd name="connsiteY11" fmla="*/ 1055077 h 1867877"/>
              <a:gd name="connsiteX12" fmla="*/ 168969 w 1200600"/>
              <a:gd name="connsiteY12" fmla="*/ 1266092 h 1867877"/>
              <a:gd name="connsiteX13" fmla="*/ 137708 w 1200600"/>
              <a:gd name="connsiteY13" fmla="*/ 1445846 h 1867877"/>
              <a:gd name="connsiteX14" fmla="*/ 254939 w 1200600"/>
              <a:gd name="connsiteY14" fmla="*/ 1836615 h 1867877"/>
              <a:gd name="connsiteX15" fmla="*/ 309646 w 1200600"/>
              <a:gd name="connsiteY15" fmla="*/ 1867877 h 1867877"/>
              <a:gd name="connsiteX16" fmla="*/ 505031 w 1200600"/>
              <a:gd name="connsiteY16" fmla="*/ 1805354 h 1867877"/>
              <a:gd name="connsiteX17" fmla="*/ 692600 w 1200600"/>
              <a:gd name="connsiteY17" fmla="*/ 1711569 h 1867877"/>
              <a:gd name="connsiteX18" fmla="*/ 903616 w 1200600"/>
              <a:gd name="connsiteY18" fmla="*/ 1602154 h 1867877"/>
              <a:gd name="connsiteX19" fmla="*/ 1028662 w 1200600"/>
              <a:gd name="connsiteY19" fmla="*/ 1438031 h 1867877"/>
              <a:gd name="connsiteX20" fmla="*/ 1052108 w 1200600"/>
              <a:gd name="connsiteY20" fmla="*/ 1195754 h 1867877"/>
              <a:gd name="connsiteX21" fmla="*/ 1200600 w 1200600"/>
              <a:gd name="connsiteY21" fmla="*/ 1070708 h 1867877"/>
              <a:gd name="connsiteX22" fmla="*/ 1106816 w 1200600"/>
              <a:gd name="connsiteY22" fmla="*/ 859692 h 1867877"/>
              <a:gd name="connsiteX23" fmla="*/ 1099000 w 1200600"/>
              <a:gd name="connsiteY23" fmla="*/ 797169 h 1867877"/>
              <a:gd name="connsiteX24" fmla="*/ 1083369 w 1200600"/>
              <a:gd name="connsiteY24" fmla="*/ 679938 h 1867877"/>
              <a:gd name="connsiteX25" fmla="*/ 1067739 w 1200600"/>
              <a:gd name="connsiteY25" fmla="*/ 554892 h 1867877"/>
              <a:gd name="connsiteX26" fmla="*/ 1052108 w 1200600"/>
              <a:gd name="connsiteY26" fmla="*/ 437661 h 1867877"/>
              <a:gd name="connsiteX27" fmla="*/ 1052108 w 1200600"/>
              <a:gd name="connsiteY27" fmla="*/ 336061 h 1867877"/>
              <a:gd name="connsiteX28" fmla="*/ 1067739 w 1200600"/>
              <a:gd name="connsiteY28" fmla="*/ 312615 h 1867877"/>
              <a:gd name="connsiteX29" fmla="*/ 1130262 w 1200600"/>
              <a:gd name="connsiteY29" fmla="*/ 273538 h 1867877"/>
              <a:gd name="connsiteX30" fmla="*/ 1114631 w 1200600"/>
              <a:gd name="connsiteY30" fmla="*/ 109415 h 1867877"/>
              <a:gd name="connsiteX31" fmla="*/ 1036477 w 1200600"/>
              <a:gd name="connsiteY31" fmla="*/ 125046 h 1867877"/>
              <a:gd name="connsiteX0" fmla="*/ 1076407 w 1240530"/>
              <a:gd name="connsiteY0" fmla="*/ 125046 h 1867877"/>
              <a:gd name="connsiteX1" fmla="*/ 834130 w 1240530"/>
              <a:gd name="connsiteY1" fmla="*/ 78154 h 1867877"/>
              <a:gd name="connsiteX2" fmla="*/ 646561 w 1240530"/>
              <a:gd name="connsiteY2" fmla="*/ 39077 h 1867877"/>
              <a:gd name="connsiteX3" fmla="*/ 529330 w 1240530"/>
              <a:gd name="connsiteY3" fmla="*/ 7815 h 1867877"/>
              <a:gd name="connsiteX4" fmla="*/ 427730 w 1240530"/>
              <a:gd name="connsiteY4" fmla="*/ 0 h 1867877"/>
              <a:gd name="connsiteX5" fmla="*/ 373023 w 1240530"/>
              <a:gd name="connsiteY5" fmla="*/ 0 h 1867877"/>
              <a:gd name="connsiteX6" fmla="*/ 329782 w 1240530"/>
              <a:gd name="connsiteY6" fmla="*/ 257566 h 1867877"/>
              <a:gd name="connsiteX7" fmla="*/ 216374 w 1240530"/>
              <a:gd name="connsiteY7" fmla="*/ 578338 h 1867877"/>
              <a:gd name="connsiteX8" fmla="*/ 162007 w 1240530"/>
              <a:gd name="connsiteY8" fmla="*/ 742461 h 1867877"/>
              <a:gd name="connsiteX9" fmla="*/ 122930 w 1240530"/>
              <a:gd name="connsiteY9" fmla="*/ 781538 h 1867877"/>
              <a:gd name="connsiteX10" fmla="*/ 0 w 1240530"/>
              <a:gd name="connsiteY10" fmla="*/ 918052 h 1867877"/>
              <a:gd name="connsiteX11" fmla="*/ 122930 w 1240530"/>
              <a:gd name="connsiteY11" fmla="*/ 1055077 h 1867877"/>
              <a:gd name="connsiteX12" fmla="*/ 208899 w 1240530"/>
              <a:gd name="connsiteY12" fmla="*/ 1266092 h 1867877"/>
              <a:gd name="connsiteX13" fmla="*/ 177638 w 1240530"/>
              <a:gd name="connsiteY13" fmla="*/ 1445846 h 1867877"/>
              <a:gd name="connsiteX14" fmla="*/ 294869 w 1240530"/>
              <a:gd name="connsiteY14" fmla="*/ 1836615 h 1867877"/>
              <a:gd name="connsiteX15" fmla="*/ 349576 w 1240530"/>
              <a:gd name="connsiteY15" fmla="*/ 1867877 h 1867877"/>
              <a:gd name="connsiteX16" fmla="*/ 544961 w 1240530"/>
              <a:gd name="connsiteY16" fmla="*/ 1805354 h 1867877"/>
              <a:gd name="connsiteX17" fmla="*/ 732530 w 1240530"/>
              <a:gd name="connsiteY17" fmla="*/ 1711569 h 1867877"/>
              <a:gd name="connsiteX18" fmla="*/ 943546 w 1240530"/>
              <a:gd name="connsiteY18" fmla="*/ 1602154 h 1867877"/>
              <a:gd name="connsiteX19" fmla="*/ 1068592 w 1240530"/>
              <a:gd name="connsiteY19" fmla="*/ 1438031 h 1867877"/>
              <a:gd name="connsiteX20" fmla="*/ 1092038 w 1240530"/>
              <a:gd name="connsiteY20" fmla="*/ 1195754 h 1867877"/>
              <a:gd name="connsiteX21" fmla="*/ 1240530 w 1240530"/>
              <a:gd name="connsiteY21" fmla="*/ 1070708 h 1867877"/>
              <a:gd name="connsiteX22" fmla="*/ 1146746 w 1240530"/>
              <a:gd name="connsiteY22" fmla="*/ 859692 h 1867877"/>
              <a:gd name="connsiteX23" fmla="*/ 1138930 w 1240530"/>
              <a:gd name="connsiteY23" fmla="*/ 797169 h 1867877"/>
              <a:gd name="connsiteX24" fmla="*/ 1123299 w 1240530"/>
              <a:gd name="connsiteY24" fmla="*/ 679938 h 1867877"/>
              <a:gd name="connsiteX25" fmla="*/ 1107669 w 1240530"/>
              <a:gd name="connsiteY25" fmla="*/ 554892 h 1867877"/>
              <a:gd name="connsiteX26" fmla="*/ 1092038 w 1240530"/>
              <a:gd name="connsiteY26" fmla="*/ 437661 h 1867877"/>
              <a:gd name="connsiteX27" fmla="*/ 1092038 w 1240530"/>
              <a:gd name="connsiteY27" fmla="*/ 336061 h 1867877"/>
              <a:gd name="connsiteX28" fmla="*/ 1107669 w 1240530"/>
              <a:gd name="connsiteY28" fmla="*/ 312615 h 1867877"/>
              <a:gd name="connsiteX29" fmla="*/ 1170192 w 1240530"/>
              <a:gd name="connsiteY29" fmla="*/ 273538 h 1867877"/>
              <a:gd name="connsiteX30" fmla="*/ 1154561 w 1240530"/>
              <a:gd name="connsiteY30" fmla="*/ 109415 h 1867877"/>
              <a:gd name="connsiteX31" fmla="*/ 1076407 w 1240530"/>
              <a:gd name="connsiteY31" fmla="*/ 125046 h 1867877"/>
              <a:gd name="connsiteX0" fmla="*/ 1076407 w 1242067"/>
              <a:gd name="connsiteY0" fmla="*/ 125046 h 1867877"/>
              <a:gd name="connsiteX1" fmla="*/ 834130 w 1242067"/>
              <a:gd name="connsiteY1" fmla="*/ 78154 h 1867877"/>
              <a:gd name="connsiteX2" fmla="*/ 646561 w 1242067"/>
              <a:gd name="connsiteY2" fmla="*/ 39077 h 1867877"/>
              <a:gd name="connsiteX3" fmla="*/ 529330 w 1242067"/>
              <a:gd name="connsiteY3" fmla="*/ 7815 h 1867877"/>
              <a:gd name="connsiteX4" fmla="*/ 427730 w 1242067"/>
              <a:gd name="connsiteY4" fmla="*/ 0 h 1867877"/>
              <a:gd name="connsiteX5" fmla="*/ 373023 w 1242067"/>
              <a:gd name="connsiteY5" fmla="*/ 0 h 1867877"/>
              <a:gd name="connsiteX6" fmla="*/ 329782 w 1242067"/>
              <a:gd name="connsiteY6" fmla="*/ 257566 h 1867877"/>
              <a:gd name="connsiteX7" fmla="*/ 216374 w 1242067"/>
              <a:gd name="connsiteY7" fmla="*/ 578338 h 1867877"/>
              <a:gd name="connsiteX8" fmla="*/ 162007 w 1242067"/>
              <a:gd name="connsiteY8" fmla="*/ 742461 h 1867877"/>
              <a:gd name="connsiteX9" fmla="*/ 122930 w 1242067"/>
              <a:gd name="connsiteY9" fmla="*/ 781538 h 1867877"/>
              <a:gd name="connsiteX10" fmla="*/ 0 w 1242067"/>
              <a:gd name="connsiteY10" fmla="*/ 918052 h 1867877"/>
              <a:gd name="connsiteX11" fmla="*/ 122930 w 1242067"/>
              <a:gd name="connsiteY11" fmla="*/ 1055077 h 1867877"/>
              <a:gd name="connsiteX12" fmla="*/ 208899 w 1242067"/>
              <a:gd name="connsiteY12" fmla="*/ 1266092 h 1867877"/>
              <a:gd name="connsiteX13" fmla="*/ 177638 w 1242067"/>
              <a:gd name="connsiteY13" fmla="*/ 1445846 h 1867877"/>
              <a:gd name="connsiteX14" fmla="*/ 294869 w 1242067"/>
              <a:gd name="connsiteY14" fmla="*/ 1836615 h 1867877"/>
              <a:gd name="connsiteX15" fmla="*/ 349576 w 1242067"/>
              <a:gd name="connsiteY15" fmla="*/ 1867877 h 1867877"/>
              <a:gd name="connsiteX16" fmla="*/ 544961 w 1242067"/>
              <a:gd name="connsiteY16" fmla="*/ 1805354 h 1867877"/>
              <a:gd name="connsiteX17" fmla="*/ 732530 w 1242067"/>
              <a:gd name="connsiteY17" fmla="*/ 1711569 h 1867877"/>
              <a:gd name="connsiteX18" fmla="*/ 943546 w 1242067"/>
              <a:gd name="connsiteY18" fmla="*/ 1602154 h 1867877"/>
              <a:gd name="connsiteX19" fmla="*/ 1068592 w 1242067"/>
              <a:gd name="connsiteY19" fmla="*/ 1438031 h 1867877"/>
              <a:gd name="connsiteX20" fmla="*/ 1092038 w 1242067"/>
              <a:gd name="connsiteY20" fmla="*/ 1195754 h 1867877"/>
              <a:gd name="connsiteX21" fmla="*/ 1240530 w 1242067"/>
              <a:gd name="connsiteY21" fmla="*/ 1070708 h 1867877"/>
              <a:gd name="connsiteX22" fmla="*/ 1146746 w 1242067"/>
              <a:gd name="connsiteY22" fmla="*/ 859692 h 1867877"/>
              <a:gd name="connsiteX23" fmla="*/ 1138930 w 1242067"/>
              <a:gd name="connsiteY23" fmla="*/ 797169 h 1867877"/>
              <a:gd name="connsiteX24" fmla="*/ 1123299 w 1242067"/>
              <a:gd name="connsiteY24" fmla="*/ 679938 h 1867877"/>
              <a:gd name="connsiteX25" fmla="*/ 1107669 w 1242067"/>
              <a:gd name="connsiteY25" fmla="*/ 554892 h 1867877"/>
              <a:gd name="connsiteX26" fmla="*/ 1092038 w 1242067"/>
              <a:gd name="connsiteY26" fmla="*/ 437661 h 1867877"/>
              <a:gd name="connsiteX27" fmla="*/ 1092038 w 1242067"/>
              <a:gd name="connsiteY27" fmla="*/ 336061 h 1867877"/>
              <a:gd name="connsiteX28" fmla="*/ 1107669 w 1242067"/>
              <a:gd name="connsiteY28" fmla="*/ 312615 h 1867877"/>
              <a:gd name="connsiteX29" fmla="*/ 1242067 w 1242067"/>
              <a:gd name="connsiteY29" fmla="*/ 273538 h 1867877"/>
              <a:gd name="connsiteX30" fmla="*/ 1154561 w 1242067"/>
              <a:gd name="connsiteY30" fmla="*/ 109415 h 1867877"/>
              <a:gd name="connsiteX31" fmla="*/ 1076407 w 1242067"/>
              <a:gd name="connsiteY31" fmla="*/ 125046 h 1867877"/>
              <a:gd name="connsiteX0" fmla="*/ 1076407 w 1242067"/>
              <a:gd name="connsiteY0" fmla="*/ 125046 h 1867877"/>
              <a:gd name="connsiteX1" fmla="*/ 834130 w 1242067"/>
              <a:gd name="connsiteY1" fmla="*/ 78154 h 1867877"/>
              <a:gd name="connsiteX2" fmla="*/ 646561 w 1242067"/>
              <a:gd name="connsiteY2" fmla="*/ 39077 h 1867877"/>
              <a:gd name="connsiteX3" fmla="*/ 529330 w 1242067"/>
              <a:gd name="connsiteY3" fmla="*/ 7815 h 1867877"/>
              <a:gd name="connsiteX4" fmla="*/ 427730 w 1242067"/>
              <a:gd name="connsiteY4" fmla="*/ 0 h 1867877"/>
              <a:gd name="connsiteX5" fmla="*/ 373023 w 1242067"/>
              <a:gd name="connsiteY5" fmla="*/ 0 h 1867877"/>
              <a:gd name="connsiteX6" fmla="*/ 329782 w 1242067"/>
              <a:gd name="connsiteY6" fmla="*/ 257566 h 1867877"/>
              <a:gd name="connsiteX7" fmla="*/ 216374 w 1242067"/>
              <a:gd name="connsiteY7" fmla="*/ 578338 h 1867877"/>
              <a:gd name="connsiteX8" fmla="*/ 162007 w 1242067"/>
              <a:gd name="connsiteY8" fmla="*/ 742461 h 1867877"/>
              <a:gd name="connsiteX9" fmla="*/ 122930 w 1242067"/>
              <a:gd name="connsiteY9" fmla="*/ 781538 h 1867877"/>
              <a:gd name="connsiteX10" fmla="*/ 0 w 1242067"/>
              <a:gd name="connsiteY10" fmla="*/ 918052 h 1867877"/>
              <a:gd name="connsiteX11" fmla="*/ 122930 w 1242067"/>
              <a:gd name="connsiteY11" fmla="*/ 1055077 h 1867877"/>
              <a:gd name="connsiteX12" fmla="*/ 208899 w 1242067"/>
              <a:gd name="connsiteY12" fmla="*/ 1266092 h 1867877"/>
              <a:gd name="connsiteX13" fmla="*/ 177638 w 1242067"/>
              <a:gd name="connsiteY13" fmla="*/ 1445846 h 1867877"/>
              <a:gd name="connsiteX14" fmla="*/ 294869 w 1242067"/>
              <a:gd name="connsiteY14" fmla="*/ 1836615 h 1867877"/>
              <a:gd name="connsiteX15" fmla="*/ 349576 w 1242067"/>
              <a:gd name="connsiteY15" fmla="*/ 1867877 h 1867877"/>
              <a:gd name="connsiteX16" fmla="*/ 544961 w 1242067"/>
              <a:gd name="connsiteY16" fmla="*/ 1805354 h 1867877"/>
              <a:gd name="connsiteX17" fmla="*/ 732530 w 1242067"/>
              <a:gd name="connsiteY17" fmla="*/ 1711569 h 1867877"/>
              <a:gd name="connsiteX18" fmla="*/ 943546 w 1242067"/>
              <a:gd name="connsiteY18" fmla="*/ 1602154 h 1867877"/>
              <a:gd name="connsiteX19" fmla="*/ 1068592 w 1242067"/>
              <a:gd name="connsiteY19" fmla="*/ 1438031 h 1867877"/>
              <a:gd name="connsiteX20" fmla="*/ 1092038 w 1242067"/>
              <a:gd name="connsiteY20" fmla="*/ 1195754 h 1867877"/>
              <a:gd name="connsiteX21" fmla="*/ 1240530 w 1242067"/>
              <a:gd name="connsiteY21" fmla="*/ 1070708 h 1867877"/>
              <a:gd name="connsiteX22" fmla="*/ 1146746 w 1242067"/>
              <a:gd name="connsiteY22" fmla="*/ 859692 h 1867877"/>
              <a:gd name="connsiteX23" fmla="*/ 1138930 w 1242067"/>
              <a:gd name="connsiteY23" fmla="*/ 797169 h 1867877"/>
              <a:gd name="connsiteX24" fmla="*/ 1123299 w 1242067"/>
              <a:gd name="connsiteY24" fmla="*/ 679938 h 1867877"/>
              <a:gd name="connsiteX25" fmla="*/ 1107669 w 1242067"/>
              <a:gd name="connsiteY25" fmla="*/ 554892 h 1867877"/>
              <a:gd name="connsiteX26" fmla="*/ 1092038 w 1242067"/>
              <a:gd name="connsiteY26" fmla="*/ 437661 h 1867877"/>
              <a:gd name="connsiteX27" fmla="*/ 1092038 w 1242067"/>
              <a:gd name="connsiteY27" fmla="*/ 336061 h 1867877"/>
              <a:gd name="connsiteX28" fmla="*/ 1123641 w 1242067"/>
              <a:gd name="connsiteY28" fmla="*/ 356538 h 1867877"/>
              <a:gd name="connsiteX29" fmla="*/ 1242067 w 1242067"/>
              <a:gd name="connsiteY29" fmla="*/ 273538 h 1867877"/>
              <a:gd name="connsiteX30" fmla="*/ 1154561 w 1242067"/>
              <a:gd name="connsiteY30" fmla="*/ 109415 h 1867877"/>
              <a:gd name="connsiteX31" fmla="*/ 1076407 w 1242067"/>
              <a:gd name="connsiteY31" fmla="*/ 125046 h 1867877"/>
              <a:gd name="connsiteX0" fmla="*/ 1076407 w 1242067"/>
              <a:gd name="connsiteY0" fmla="*/ 125046 h 1867877"/>
              <a:gd name="connsiteX1" fmla="*/ 834130 w 1242067"/>
              <a:gd name="connsiteY1" fmla="*/ 78154 h 1867877"/>
              <a:gd name="connsiteX2" fmla="*/ 646561 w 1242067"/>
              <a:gd name="connsiteY2" fmla="*/ 39077 h 1867877"/>
              <a:gd name="connsiteX3" fmla="*/ 529330 w 1242067"/>
              <a:gd name="connsiteY3" fmla="*/ 7815 h 1867877"/>
              <a:gd name="connsiteX4" fmla="*/ 427730 w 1242067"/>
              <a:gd name="connsiteY4" fmla="*/ 0 h 1867877"/>
              <a:gd name="connsiteX5" fmla="*/ 373023 w 1242067"/>
              <a:gd name="connsiteY5" fmla="*/ 0 h 1867877"/>
              <a:gd name="connsiteX6" fmla="*/ 329782 w 1242067"/>
              <a:gd name="connsiteY6" fmla="*/ 257566 h 1867877"/>
              <a:gd name="connsiteX7" fmla="*/ 216374 w 1242067"/>
              <a:gd name="connsiteY7" fmla="*/ 578338 h 1867877"/>
              <a:gd name="connsiteX8" fmla="*/ 162007 w 1242067"/>
              <a:gd name="connsiteY8" fmla="*/ 742461 h 1867877"/>
              <a:gd name="connsiteX9" fmla="*/ 122930 w 1242067"/>
              <a:gd name="connsiteY9" fmla="*/ 781538 h 1867877"/>
              <a:gd name="connsiteX10" fmla="*/ 0 w 1242067"/>
              <a:gd name="connsiteY10" fmla="*/ 918052 h 1867877"/>
              <a:gd name="connsiteX11" fmla="*/ 122930 w 1242067"/>
              <a:gd name="connsiteY11" fmla="*/ 1055077 h 1867877"/>
              <a:gd name="connsiteX12" fmla="*/ 208899 w 1242067"/>
              <a:gd name="connsiteY12" fmla="*/ 1266092 h 1867877"/>
              <a:gd name="connsiteX13" fmla="*/ 177638 w 1242067"/>
              <a:gd name="connsiteY13" fmla="*/ 1445846 h 1867877"/>
              <a:gd name="connsiteX14" fmla="*/ 294869 w 1242067"/>
              <a:gd name="connsiteY14" fmla="*/ 1836615 h 1867877"/>
              <a:gd name="connsiteX15" fmla="*/ 349576 w 1242067"/>
              <a:gd name="connsiteY15" fmla="*/ 1867877 h 1867877"/>
              <a:gd name="connsiteX16" fmla="*/ 544961 w 1242067"/>
              <a:gd name="connsiteY16" fmla="*/ 1805354 h 1867877"/>
              <a:gd name="connsiteX17" fmla="*/ 732530 w 1242067"/>
              <a:gd name="connsiteY17" fmla="*/ 1711569 h 1867877"/>
              <a:gd name="connsiteX18" fmla="*/ 943546 w 1242067"/>
              <a:gd name="connsiteY18" fmla="*/ 1602154 h 1867877"/>
              <a:gd name="connsiteX19" fmla="*/ 1068592 w 1242067"/>
              <a:gd name="connsiteY19" fmla="*/ 1438031 h 1867877"/>
              <a:gd name="connsiteX20" fmla="*/ 1092038 w 1242067"/>
              <a:gd name="connsiteY20" fmla="*/ 1195754 h 1867877"/>
              <a:gd name="connsiteX21" fmla="*/ 1240530 w 1242067"/>
              <a:gd name="connsiteY21" fmla="*/ 1070708 h 1867877"/>
              <a:gd name="connsiteX22" fmla="*/ 1146746 w 1242067"/>
              <a:gd name="connsiteY22" fmla="*/ 859692 h 1867877"/>
              <a:gd name="connsiteX23" fmla="*/ 1138930 w 1242067"/>
              <a:gd name="connsiteY23" fmla="*/ 797169 h 1867877"/>
              <a:gd name="connsiteX24" fmla="*/ 1123299 w 1242067"/>
              <a:gd name="connsiteY24" fmla="*/ 679938 h 1867877"/>
              <a:gd name="connsiteX25" fmla="*/ 1107669 w 1242067"/>
              <a:gd name="connsiteY25" fmla="*/ 554892 h 1867877"/>
              <a:gd name="connsiteX26" fmla="*/ 1092038 w 1242067"/>
              <a:gd name="connsiteY26" fmla="*/ 437661 h 1867877"/>
              <a:gd name="connsiteX27" fmla="*/ 1108010 w 1242067"/>
              <a:gd name="connsiteY27" fmla="*/ 348040 h 1867877"/>
              <a:gd name="connsiteX28" fmla="*/ 1123641 w 1242067"/>
              <a:gd name="connsiteY28" fmla="*/ 356538 h 1867877"/>
              <a:gd name="connsiteX29" fmla="*/ 1242067 w 1242067"/>
              <a:gd name="connsiteY29" fmla="*/ 273538 h 1867877"/>
              <a:gd name="connsiteX30" fmla="*/ 1154561 w 1242067"/>
              <a:gd name="connsiteY30" fmla="*/ 109415 h 1867877"/>
              <a:gd name="connsiteX31" fmla="*/ 1076407 w 1242067"/>
              <a:gd name="connsiteY31" fmla="*/ 125046 h 1867877"/>
              <a:gd name="connsiteX0" fmla="*/ 1076407 w 1242067"/>
              <a:gd name="connsiteY0" fmla="*/ 125046 h 1867877"/>
              <a:gd name="connsiteX1" fmla="*/ 834130 w 1242067"/>
              <a:gd name="connsiteY1" fmla="*/ 78154 h 1867877"/>
              <a:gd name="connsiteX2" fmla="*/ 646561 w 1242067"/>
              <a:gd name="connsiteY2" fmla="*/ 39077 h 1867877"/>
              <a:gd name="connsiteX3" fmla="*/ 529330 w 1242067"/>
              <a:gd name="connsiteY3" fmla="*/ 7815 h 1867877"/>
              <a:gd name="connsiteX4" fmla="*/ 427730 w 1242067"/>
              <a:gd name="connsiteY4" fmla="*/ 0 h 1867877"/>
              <a:gd name="connsiteX5" fmla="*/ 373023 w 1242067"/>
              <a:gd name="connsiteY5" fmla="*/ 0 h 1867877"/>
              <a:gd name="connsiteX6" fmla="*/ 329782 w 1242067"/>
              <a:gd name="connsiteY6" fmla="*/ 257566 h 1867877"/>
              <a:gd name="connsiteX7" fmla="*/ 216374 w 1242067"/>
              <a:gd name="connsiteY7" fmla="*/ 578338 h 1867877"/>
              <a:gd name="connsiteX8" fmla="*/ 162007 w 1242067"/>
              <a:gd name="connsiteY8" fmla="*/ 742461 h 1867877"/>
              <a:gd name="connsiteX9" fmla="*/ 122930 w 1242067"/>
              <a:gd name="connsiteY9" fmla="*/ 781538 h 1867877"/>
              <a:gd name="connsiteX10" fmla="*/ 0 w 1242067"/>
              <a:gd name="connsiteY10" fmla="*/ 918052 h 1867877"/>
              <a:gd name="connsiteX11" fmla="*/ 122930 w 1242067"/>
              <a:gd name="connsiteY11" fmla="*/ 1055077 h 1867877"/>
              <a:gd name="connsiteX12" fmla="*/ 208899 w 1242067"/>
              <a:gd name="connsiteY12" fmla="*/ 1266092 h 1867877"/>
              <a:gd name="connsiteX13" fmla="*/ 177638 w 1242067"/>
              <a:gd name="connsiteY13" fmla="*/ 1445846 h 1867877"/>
              <a:gd name="connsiteX14" fmla="*/ 294869 w 1242067"/>
              <a:gd name="connsiteY14" fmla="*/ 1836615 h 1867877"/>
              <a:gd name="connsiteX15" fmla="*/ 349576 w 1242067"/>
              <a:gd name="connsiteY15" fmla="*/ 1867877 h 1867877"/>
              <a:gd name="connsiteX16" fmla="*/ 544961 w 1242067"/>
              <a:gd name="connsiteY16" fmla="*/ 1805354 h 1867877"/>
              <a:gd name="connsiteX17" fmla="*/ 732530 w 1242067"/>
              <a:gd name="connsiteY17" fmla="*/ 1711569 h 1867877"/>
              <a:gd name="connsiteX18" fmla="*/ 943546 w 1242067"/>
              <a:gd name="connsiteY18" fmla="*/ 1602154 h 1867877"/>
              <a:gd name="connsiteX19" fmla="*/ 1068592 w 1242067"/>
              <a:gd name="connsiteY19" fmla="*/ 1438031 h 1867877"/>
              <a:gd name="connsiteX20" fmla="*/ 1092038 w 1242067"/>
              <a:gd name="connsiteY20" fmla="*/ 1195754 h 1867877"/>
              <a:gd name="connsiteX21" fmla="*/ 1240530 w 1242067"/>
              <a:gd name="connsiteY21" fmla="*/ 1070708 h 1867877"/>
              <a:gd name="connsiteX22" fmla="*/ 1146746 w 1242067"/>
              <a:gd name="connsiteY22" fmla="*/ 859692 h 1867877"/>
              <a:gd name="connsiteX23" fmla="*/ 1138930 w 1242067"/>
              <a:gd name="connsiteY23" fmla="*/ 797169 h 1867877"/>
              <a:gd name="connsiteX24" fmla="*/ 1159236 w 1242067"/>
              <a:gd name="connsiteY24" fmla="*/ 663966 h 1867877"/>
              <a:gd name="connsiteX25" fmla="*/ 1107669 w 1242067"/>
              <a:gd name="connsiteY25" fmla="*/ 554892 h 1867877"/>
              <a:gd name="connsiteX26" fmla="*/ 1092038 w 1242067"/>
              <a:gd name="connsiteY26" fmla="*/ 437661 h 1867877"/>
              <a:gd name="connsiteX27" fmla="*/ 1108010 w 1242067"/>
              <a:gd name="connsiteY27" fmla="*/ 348040 h 1867877"/>
              <a:gd name="connsiteX28" fmla="*/ 1123641 w 1242067"/>
              <a:gd name="connsiteY28" fmla="*/ 356538 h 1867877"/>
              <a:gd name="connsiteX29" fmla="*/ 1242067 w 1242067"/>
              <a:gd name="connsiteY29" fmla="*/ 273538 h 1867877"/>
              <a:gd name="connsiteX30" fmla="*/ 1154561 w 1242067"/>
              <a:gd name="connsiteY30" fmla="*/ 109415 h 1867877"/>
              <a:gd name="connsiteX31" fmla="*/ 1076407 w 1242067"/>
              <a:gd name="connsiteY31" fmla="*/ 125046 h 1867877"/>
              <a:gd name="connsiteX0" fmla="*/ 1076407 w 1242067"/>
              <a:gd name="connsiteY0" fmla="*/ 125046 h 1867877"/>
              <a:gd name="connsiteX1" fmla="*/ 834130 w 1242067"/>
              <a:gd name="connsiteY1" fmla="*/ 78154 h 1867877"/>
              <a:gd name="connsiteX2" fmla="*/ 646561 w 1242067"/>
              <a:gd name="connsiteY2" fmla="*/ 39077 h 1867877"/>
              <a:gd name="connsiteX3" fmla="*/ 529330 w 1242067"/>
              <a:gd name="connsiteY3" fmla="*/ 7815 h 1867877"/>
              <a:gd name="connsiteX4" fmla="*/ 427730 w 1242067"/>
              <a:gd name="connsiteY4" fmla="*/ 0 h 1867877"/>
              <a:gd name="connsiteX5" fmla="*/ 373023 w 1242067"/>
              <a:gd name="connsiteY5" fmla="*/ 0 h 1867877"/>
              <a:gd name="connsiteX6" fmla="*/ 329782 w 1242067"/>
              <a:gd name="connsiteY6" fmla="*/ 257566 h 1867877"/>
              <a:gd name="connsiteX7" fmla="*/ 216374 w 1242067"/>
              <a:gd name="connsiteY7" fmla="*/ 578338 h 1867877"/>
              <a:gd name="connsiteX8" fmla="*/ 162007 w 1242067"/>
              <a:gd name="connsiteY8" fmla="*/ 742461 h 1867877"/>
              <a:gd name="connsiteX9" fmla="*/ 122930 w 1242067"/>
              <a:gd name="connsiteY9" fmla="*/ 781538 h 1867877"/>
              <a:gd name="connsiteX10" fmla="*/ 0 w 1242067"/>
              <a:gd name="connsiteY10" fmla="*/ 918052 h 1867877"/>
              <a:gd name="connsiteX11" fmla="*/ 122930 w 1242067"/>
              <a:gd name="connsiteY11" fmla="*/ 1055077 h 1867877"/>
              <a:gd name="connsiteX12" fmla="*/ 208899 w 1242067"/>
              <a:gd name="connsiteY12" fmla="*/ 1266092 h 1867877"/>
              <a:gd name="connsiteX13" fmla="*/ 177638 w 1242067"/>
              <a:gd name="connsiteY13" fmla="*/ 1445846 h 1867877"/>
              <a:gd name="connsiteX14" fmla="*/ 294869 w 1242067"/>
              <a:gd name="connsiteY14" fmla="*/ 1836615 h 1867877"/>
              <a:gd name="connsiteX15" fmla="*/ 349576 w 1242067"/>
              <a:gd name="connsiteY15" fmla="*/ 1867877 h 1867877"/>
              <a:gd name="connsiteX16" fmla="*/ 544961 w 1242067"/>
              <a:gd name="connsiteY16" fmla="*/ 1805354 h 1867877"/>
              <a:gd name="connsiteX17" fmla="*/ 732530 w 1242067"/>
              <a:gd name="connsiteY17" fmla="*/ 1711569 h 1867877"/>
              <a:gd name="connsiteX18" fmla="*/ 943546 w 1242067"/>
              <a:gd name="connsiteY18" fmla="*/ 1602154 h 1867877"/>
              <a:gd name="connsiteX19" fmla="*/ 1068592 w 1242067"/>
              <a:gd name="connsiteY19" fmla="*/ 1438031 h 1867877"/>
              <a:gd name="connsiteX20" fmla="*/ 1092038 w 1242067"/>
              <a:gd name="connsiteY20" fmla="*/ 1195754 h 1867877"/>
              <a:gd name="connsiteX21" fmla="*/ 1240530 w 1242067"/>
              <a:gd name="connsiteY21" fmla="*/ 1070708 h 1867877"/>
              <a:gd name="connsiteX22" fmla="*/ 1146746 w 1242067"/>
              <a:gd name="connsiteY22" fmla="*/ 859692 h 1867877"/>
              <a:gd name="connsiteX23" fmla="*/ 1178860 w 1242067"/>
              <a:gd name="connsiteY23" fmla="*/ 793176 h 1867877"/>
              <a:gd name="connsiteX24" fmla="*/ 1159236 w 1242067"/>
              <a:gd name="connsiteY24" fmla="*/ 663966 h 1867877"/>
              <a:gd name="connsiteX25" fmla="*/ 1107669 w 1242067"/>
              <a:gd name="connsiteY25" fmla="*/ 554892 h 1867877"/>
              <a:gd name="connsiteX26" fmla="*/ 1092038 w 1242067"/>
              <a:gd name="connsiteY26" fmla="*/ 437661 h 1867877"/>
              <a:gd name="connsiteX27" fmla="*/ 1108010 w 1242067"/>
              <a:gd name="connsiteY27" fmla="*/ 348040 h 1867877"/>
              <a:gd name="connsiteX28" fmla="*/ 1123641 w 1242067"/>
              <a:gd name="connsiteY28" fmla="*/ 356538 h 1867877"/>
              <a:gd name="connsiteX29" fmla="*/ 1242067 w 1242067"/>
              <a:gd name="connsiteY29" fmla="*/ 273538 h 1867877"/>
              <a:gd name="connsiteX30" fmla="*/ 1154561 w 1242067"/>
              <a:gd name="connsiteY30" fmla="*/ 109415 h 1867877"/>
              <a:gd name="connsiteX31" fmla="*/ 1076407 w 1242067"/>
              <a:gd name="connsiteY31" fmla="*/ 125046 h 1867877"/>
              <a:gd name="connsiteX0" fmla="*/ 1076407 w 1242067"/>
              <a:gd name="connsiteY0" fmla="*/ 137878 h 1880709"/>
              <a:gd name="connsiteX1" fmla="*/ 834130 w 1242067"/>
              <a:gd name="connsiteY1" fmla="*/ 90986 h 1880709"/>
              <a:gd name="connsiteX2" fmla="*/ 670519 w 1242067"/>
              <a:gd name="connsiteY2" fmla="*/ 0 h 1880709"/>
              <a:gd name="connsiteX3" fmla="*/ 529330 w 1242067"/>
              <a:gd name="connsiteY3" fmla="*/ 20647 h 1880709"/>
              <a:gd name="connsiteX4" fmla="*/ 427730 w 1242067"/>
              <a:gd name="connsiteY4" fmla="*/ 12832 h 1880709"/>
              <a:gd name="connsiteX5" fmla="*/ 373023 w 1242067"/>
              <a:gd name="connsiteY5" fmla="*/ 12832 h 1880709"/>
              <a:gd name="connsiteX6" fmla="*/ 329782 w 1242067"/>
              <a:gd name="connsiteY6" fmla="*/ 270398 h 1880709"/>
              <a:gd name="connsiteX7" fmla="*/ 216374 w 1242067"/>
              <a:gd name="connsiteY7" fmla="*/ 591170 h 1880709"/>
              <a:gd name="connsiteX8" fmla="*/ 162007 w 1242067"/>
              <a:gd name="connsiteY8" fmla="*/ 755293 h 1880709"/>
              <a:gd name="connsiteX9" fmla="*/ 122930 w 1242067"/>
              <a:gd name="connsiteY9" fmla="*/ 794370 h 1880709"/>
              <a:gd name="connsiteX10" fmla="*/ 0 w 1242067"/>
              <a:gd name="connsiteY10" fmla="*/ 930884 h 1880709"/>
              <a:gd name="connsiteX11" fmla="*/ 122930 w 1242067"/>
              <a:gd name="connsiteY11" fmla="*/ 1067909 h 1880709"/>
              <a:gd name="connsiteX12" fmla="*/ 208899 w 1242067"/>
              <a:gd name="connsiteY12" fmla="*/ 1278924 h 1880709"/>
              <a:gd name="connsiteX13" fmla="*/ 177638 w 1242067"/>
              <a:gd name="connsiteY13" fmla="*/ 1458678 h 1880709"/>
              <a:gd name="connsiteX14" fmla="*/ 294869 w 1242067"/>
              <a:gd name="connsiteY14" fmla="*/ 1849447 h 1880709"/>
              <a:gd name="connsiteX15" fmla="*/ 349576 w 1242067"/>
              <a:gd name="connsiteY15" fmla="*/ 1880709 h 1880709"/>
              <a:gd name="connsiteX16" fmla="*/ 544961 w 1242067"/>
              <a:gd name="connsiteY16" fmla="*/ 1818186 h 1880709"/>
              <a:gd name="connsiteX17" fmla="*/ 732530 w 1242067"/>
              <a:gd name="connsiteY17" fmla="*/ 1724401 h 1880709"/>
              <a:gd name="connsiteX18" fmla="*/ 943546 w 1242067"/>
              <a:gd name="connsiteY18" fmla="*/ 1614986 h 1880709"/>
              <a:gd name="connsiteX19" fmla="*/ 1068592 w 1242067"/>
              <a:gd name="connsiteY19" fmla="*/ 1450863 h 1880709"/>
              <a:gd name="connsiteX20" fmla="*/ 1092038 w 1242067"/>
              <a:gd name="connsiteY20" fmla="*/ 1208586 h 1880709"/>
              <a:gd name="connsiteX21" fmla="*/ 1240530 w 1242067"/>
              <a:gd name="connsiteY21" fmla="*/ 1083540 h 1880709"/>
              <a:gd name="connsiteX22" fmla="*/ 1146746 w 1242067"/>
              <a:gd name="connsiteY22" fmla="*/ 872524 h 1880709"/>
              <a:gd name="connsiteX23" fmla="*/ 1178860 w 1242067"/>
              <a:gd name="connsiteY23" fmla="*/ 806008 h 1880709"/>
              <a:gd name="connsiteX24" fmla="*/ 1159236 w 1242067"/>
              <a:gd name="connsiteY24" fmla="*/ 676798 h 1880709"/>
              <a:gd name="connsiteX25" fmla="*/ 1107669 w 1242067"/>
              <a:gd name="connsiteY25" fmla="*/ 567724 h 1880709"/>
              <a:gd name="connsiteX26" fmla="*/ 1092038 w 1242067"/>
              <a:gd name="connsiteY26" fmla="*/ 450493 h 1880709"/>
              <a:gd name="connsiteX27" fmla="*/ 1108010 w 1242067"/>
              <a:gd name="connsiteY27" fmla="*/ 360872 h 1880709"/>
              <a:gd name="connsiteX28" fmla="*/ 1123641 w 1242067"/>
              <a:gd name="connsiteY28" fmla="*/ 369370 h 1880709"/>
              <a:gd name="connsiteX29" fmla="*/ 1242067 w 1242067"/>
              <a:gd name="connsiteY29" fmla="*/ 286370 h 1880709"/>
              <a:gd name="connsiteX30" fmla="*/ 1154561 w 1242067"/>
              <a:gd name="connsiteY30" fmla="*/ 122247 h 1880709"/>
              <a:gd name="connsiteX31" fmla="*/ 1076407 w 1242067"/>
              <a:gd name="connsiteY31" fmla="*/ 137878 h 1880709"/>
              <a:gd name="connsiteX0" fmla="*/ 1076407 w 1242067"/>
              <a:gd name="connsiteY0" fmla="*/ 185794 h 1928625"/>
              <a:gd name="connsiteX1" fmla="*/ 834130 w 1242067"/>
              <a:gd name="connsiteY1" fmla="*/ 138902 h 1928625"/>
              <a:gd name="connsiteX2" fmla="*/ 690484 w 1242067"/>
              <a:gd name="connsiteY2" fmla="*/ 0 h 1928625"/>
              <a:gd name="connsiteX3" fmla="*/ 529330 w 1242067"/>
              <a:gd name="connsiteY3" fmla="*/ 68563 h 1928625"/>
              <a:gd name="connsiteX4" fmla="*/ 427730 w 1242067"/>
              <a:gd name="connsiteY4" fmla="*/ 60748 h 1928625"/>
              <a:gd name="connsiteX5" fmla="*/ 373023 w 1242067"/>
              <a:gd name="connsiteY5" fmla="*/ 60748 h 1928625"/>
              <a:gd name="connsiteX6" fmla="*/ 329782 w 1242067"/>
              <a:gd name="connsiteY6" fmla="*/ 318314 h 1928625"/>
              <a:gd name="connsiteX7" fmla="*/ 216374 w 1242067"/>
              <a:gd name="connsiteY7" fmla="*/ 639086 h 1928625"/>
              <a:gd name="connsiteX8" fmla="*/ 162007 w 1242067"/>
              <a:gd name="connsiteY8" fmla="*/ 803209 h 1928625"/>
              <a:gd name="connsiteX9" fmla="*/ 122930 w 1242067"/>
              <a:gd name="connsiteY9" fmla="*/ 842286 h 1928625"/>
              <a:gd name="connsiteX10" fmla="*/ 0 w 1242067"/>
              <a:gd name="connsiteY10" fmla="*/ 978800 h 1928625"/>
              <a:gd name="connsiteX11" fmla="*/ 122930 w 1242067"/>
              <a:gd name="connsiteY11" fmla="*/ 1115825 h 1928625"/>
              <a:gd name="connsiteX12" fmla="*/ 208899 w 1242067"/>
              <a:gd name="connsiteY12" fmla="*/ 1326840 h 1928625"/>
              <a:gd name="connsiteX13" fmla="*/ 177638 w 1242067"/>
              <a:gd name="connsiteY13" fmla="*/ 1506594 h 1928625"/>
              <a:gd name="connsiteX14" fmla="*/ 294869 w 1242067"/>
              <a:gd name="connsiteY14" fmla="*/ 1897363 h 1928625"/>
              <a:gd name="connsiteX15" fmla="*/ 349576 w 1242067"/>
              <a:gd name="connsiteY15" fmla="*/ 1928625 h 1928625"/>
              <a:gd name="connsiteX16" fmla="*/ 544961 w 1242067"/>
              <a:gd name="connsiteY16" fmla="*/ 1866102 h 1928625"/>
              <a:gd name="connsiteX17" fmla="*/ 732530 w 1242067"/>
              <a:gd name="connsiteY17" fmla="*/ 1772317 h 1928625"/>
              <a:gd name="connsiteX18" fmla="*/ 943546 w 1242067"/>
              <a:gd name="connsiteY18" fmla="*/ 1662902 h 1928625"/>
              <a:gd name="connsiteX19" fmla="*/ 1068592 w 1242067"/>
              <a:gd name="connsiteY19" fmla="*/ 1498779 h 1928625"/>
              <a:gd name="connsiteX20" fmla="*/ 1092038 w 1242067"/>
              <a:gd name="connsiteY20" fmla="*/ 1256502 h 1928625"/>
              <a:gd name="connsiteX21" fmla="*/ 1240530 w 1242067"/>
              <a:gd name="connsiteY21" fmla="*/ 1131456 h 1928625"/>
              <a:gd name="connsiteX22" fmla="*/ 1146746 w 1242067"/>
              <a:gd name="connsiteY22" fmla="*/ 920440 h 1928625"/>
              <a:gd name="connsiteX23" fmla="*/ 1178860 w 1242067"/>
              <a:gd name="connsiteY23" fmla="*/ 853924 h 1928625"/>
              <a:gd name="connsiteX24" fmla="*/ 1159236 w 1242067"/>
              <a:gd name="connsiteY24" fmla="*/ 724714 h 1928625"/>
              <a:gd name="connsiteX25" fmla="*/ 1107669 w 1242067"/>
              <a:gd name="connsiteY25" fmla="*/ 615640 h 1928625"/>
              <a:gd name="connsiteX26" fmla="*/ 1092038 w 1242067"/>
              <a:gd name="connsiteY26" fmla="*/ 498409 h 1928625"/>
              <a:gd name="connsiteX27" fmla="*/ 1108010 w 1242067"/>
              <a:gd name="connsiteY27" fmla="*/ 408788 h 1928625"/>
              <a:gd name="connsiteX28" fmla="*/ 1123641 w 1242067"/>
              <a:gd name="connsiteY28" fmla="*/ 417286 h 1928625"/>
              <a:gd name="connsiteX29" fmla="*/ 1242067 w 1242067"/>
              <a:gd name="connsiteY29" fmla="*/ 334286 h 1928625"/>
              <a:gd name="connsiteX30" fmla="*/ 1154561 w 1242067"/>
              <a:gd name="connsiteY30" fmla="*/ 170163 h 1928625"/>
              <a:gd name="connsiteX31" fmla="*/ 1076407 w 1242067"/>
              <a:gd name="connsiteY31" fmla="*/ 185794 h 1928625"/>
              <a:gd name="connsiteX0" fmla="*/ 1076407 w 1242067"/>
              <a:gd name="connsiteY0" fmla="*/ 185794 h 1928625"/>
              <a:gd name="connsiteX1" fmla="*/ 822151 w 1242067"/>
              <a:gd name="connsiteY1" fmla="*/ 23105 h 1928625"/>
              <a:gd name="connsiteX2" fmla="*/ 690484 w 1242067"/>
              <a:gd name="connsiteY2" fmla="*/ 0 h 1928625"/>
              <a:gd name="connsiteX3" fmla="*/ 529330 w 1242067"/>
              <a:gd name="connsiteY3" fmla="*/ 68563 h 1928625"/>
              <a:gd name="connsiteX4" fmla="*/ 427730 w 1242067"/>
              <a:gd name="connsiteY4" fmla="*/ 60748 h 1928625"/>
              <a:gd name="connsiteX5" fmla="*/ 373023 w 1242067"/>
              <a:gd name="connsiteY5" fmla="*/ 60748 h 1928625"/>
              <a:gd name="connsiteX6" fmla="*/ 329782 w 1242067"/>
              <a:gd name="connsiteY6" fmla="*/ 318314 h 1928625"/>
              <a:gd name="connsiteX7" fmla="*/ 216374 w 1242067"/>
              <a:gd name="connsiteY7" fmla="*/ 639086 h 1928625"/>
              <a:gd name="connsiteX8" fmla="*/ 162007 w 1242067"/>
              <a:gd name="connsiteY8" fmla="*/ 803209 h 1928625"/>
              <a:gd name="connsiteX9" fmla="*/ 122930 w 1242067"/>
              <a:gd name="connsiteY9" fmla="*/ 842286 h 1928625"/>
              <a:gd name="connsiteX10" fmla="*/ 0 w 1242067"/>
              <a:gd name="connsiteY10" fmla="*/ 978800 h 1928625"/>
              <a:gd name="connsiteX11" fmla="*/ 122930 w 1242067"/>
              <a:gd name="connsiteY11" fmla="*/ 1115825 h 1928625"/>
              <a:gd name="connsiteX12" fmla="*/ 208899 w 1242067"/>
              <a:gd name="connsiteY12" fmla="*/ 1326840 h 1928625"/>
              <a:gd name="connsiteX13" fmla="*/ 177638 w 1242067"/>
              <a:gd name="connsiteY13" fmla="*/ 1506594 h 1928625"/>
              <a:gd name="connsiteX14" fmla="*/ 294869 w 1242067"/>
              <a:gd name="connsiteY14" fmla="*/ 1897363 h 1928625"/>
              <a:gd name="connsiteX15" fmla="*/ 349576 w 1242067"/>
              <a:gd name="connsiteY15" fmla="*/ 1928625 h 1928625"/>
              <a:gd name="connsiteX16" fmla="*/ 544961 w 1242067"/>
              <a:gd name="connsiteY16" fmla="*/ 1866102 h 1928625"/>
              <a:gd name="connsiteX17" fmla="*/ 732530 w 1242067"/>
              <a:gd name="connsiteY17" fmla="*/ 1772317 h 1928625"/>
              <a:gd name="connsiteX18" fmla="*/ 943546 w 1242067"/>
              <a:gd name="connsiteY18" fmla="*/ 1662902 h 1928625"/>
              <a:gd name="connsiteX19" fmla="*/ 1068592 w 1242067"/>
              <a:gd name="connsiteY19" fmla="*/ 1498779 h 1928625"/>
              <a:gd name="connsiteX20" fmla="*/ 1092038 w 1242067"/>
              <a:gd name="connsiteY20" fmla="*/ 1256502 h 1928625"/>
              <a:gd name="connsiteX21" fmla="*/ 1240530 w 1242067"/>
              <a:gd name="connsiteY21" fmla="*/ 1131456 h 1928625"/>
              <a:gd name="connsiteX22" fmla="*/ 1146746 w 1242067"/>
              <a:gd name="connsiteY22" fmla="*/ 920440 h 1928625"/>
              <a:gd name="connsiteX23" fmla="*/ 1178860 w 1242067"/>
              <a:gd name="connsiteY23" fmla="*/ 853924 h 1928625"/>
              <a:gd name="connsiteX24" fmla="*/ 1159236 w 1242067"/>
              <a:gd name="connsiteY24" fmla="*/ 724714 h 1928625"/>
              <a:gd name="connsiteX25" fmla="*/ 1107669 w 1242067"/>
              <a:gd name="connsiteY25" fmla="*/ 615640 h 1928625"/>
              <a:gd name="connsiteX26" fmla="*/ 1092038 w 1242067"/>
              <a:gd name="connsiteY26" fmla="*/ 498409 h 1928625"/>
              <a:gd name="connsiteX27" fmla="*/ 1108010 w 1242067"/>
              <a:gd name="connsiteY27" fmla="*/ 408788 h 1928625"/>
              <a:gd name="connsiteX28" fmla="*/ 1123641 w 1242067"/>
              <a:gd name="connsiteY28" fmla="*/ 417286 h 1928625"/>
              <a:gd name="connsiteX29" fmla="*/ 1242067 w 1242067"/>
              <a:gd name="connsiteY29" fmla="*/ 334286 h 1928625"/>
              <a:gd name="connsiteX30" fmla="*/ 1154561 w 1242067"/>
              <a:gd name="connsiteY30" fmla="*/ 170163 h 1928625"/>
              <a:gd name="connsiteX31" fmla="*/ 1076407 w 1242067"/>
              <a:gd name="connsiteY31" fmla="*/ 185794 h 1928625"/>
              <a:gd name="connsiteX0" fmla="*/ 1076407 w 1242067"/>
              <a:gd name="connsiteY0" fmla="*/ 289612 h 2032443"/>
              <a:gd name="connsiteX1" fmla="*/ 822151 w 1242067"/>
              <a:gd name="connsiteY1" fmla="*/ 126923 h 2032443"/>
              <a:gd name="connsiteX2" fmla="*/ 666526 w 1242067"/>
              <a:gd name="connsiteY2" fmla="*/ 0 h 2032443"/>
              <a:gd name="connsiteX3" fmla="*/ 529330 w 1242067"/>
              <a:gd name="connsiteY3" fmla="*/ 172381 h 2032443"/>
              <a:gd name="connsiteX4" fmla="*/ 427730 w 1242067"/>
              <a:gd name="connsiteY4" fmla="*/ 164566 h 2032443"/>
              <a:gd name="connsiteX5" fmla="*/ 373023 w 1242067"/>
              <a:gd name="connsiteY5" fmla="*/ 164566 h 2032443"/>
              <a:gd name="connsiteX6" fmla="*/ 329782 w 1242067"/>
              <a:gd name="connsiteY6" fmla="*/ 422132 h 2032443"/>
              <a:gd name="connsiteX7" fmla="*/ 216374 w 1242067"/>
              <a:gd name="connsiteY7" fmla="*/ 742904 h 2032443"/>
              <a:gd name="connsiteX8" fmla="*/ 162007 w 1242067"/>
              <a:gd name="connsiteY8" fmla="*/ 907027 h 2032443"/>
              <a:gd name="connsiteX9" fmla="*/ 122930 w 1242067"/>
              <a:gd name="connsiteY9" fmla="*/ 946104 h 2032443"/>
              <a:gd name="connsiteX10" fmla="*/ 0 w 1242067"/>
              <a:gd name="connsiteY10" fmla="*/ 1082618 h 2032443"/>
              <a:gd name="connsiteX11" fmla="*/ 122930 w 1242067"/>
              <a:gd name="connsiteY11" fmla="*/ 1219643 h 2032443"/>
              <a:gd name="connsiteX12" fmla="*/ 208899 w 1242067"/>
              <a:gd name="connsiteY12" fmla="*/ 1430658 h 2032443"/>
              <a:gd name="connsiteX13" fmla="*/ 177638 w 1242067"/>
              <a:gd name="connsiteY13" fmla="*/ 1610412 h 2032443"/>
              <a:gd name="connsiteX14" fmla="*/ 294869 w 1242067"/>
              <a:gd name="connsiteY14" fmla="*/ 2001181 h 2032443"/>
              <a:gd name="connsiteX15" fmla="*/ 349576 w 1242067"/>
              <a:gd name="connsiteY15" fmla="*/ 2032443 h 2032443"/>
              <a:gd name="connsiteX16" fmla="*/ 544961 w 1242067"/>
              <a:gd name="connsiteY16" fmla="*/ 1969920 h 2032443"/>
              <a:gd name="connsiteX17" fmla="*/ 732530 w 1242067"/>
              <a:gd name="connsiteY17" fmla="*/ 1876135 h 2032443"/>
              <a:gd name="connsiteX18" fmla="*/ 943546 w 1242067"/>
              <a:gd name="connsiteY18" fmla="*/ 1766720 h 2032443"/>
              <a:gd name="connsiteX19" fmla="*/ 1068592 w 1242067"/>
              <a:gd name="connsiteY19" fmla="*/ 1602597 h 2032443"/>
              <a:gd name="connsiteX20" fmla="*/ 1092038 w 1242067"/>
              <a:gd name="connsiteY20" fmla="*/ 1360320 h 2032443"/>
              <a:gd name="connsiteX21" fmla="*/ 1240530 w 1242067"/>
              <a:gd name="connsiteY21" fmla="*/ 1235274 h 2032443"/>
              <a:gd name="connsiteX22" fmla="*/ 1146746 w 1242067"/>
              <a:gd name="connsiteY22" fmla="*/ 1024258 h 2032443"/>
              <a:gd name="connsiteX23" fmla="*/ 1178860 w 1242067"/>
              <a:gd name="connsiteY23" fmla="*/ 957742 h 2032443"/>
              <a:gd name="connsiteX24" fmla="*/ 1159236 w 1242067"/>
              <a:gd name="connsiteY24" fmla="*/ 828532 h 2032443"/>
              <a:gd name="connsiteX25" fmla="*/ 1107669 w 1242067"/>
              <a:gd name="connsiteY25" fmla="*/ 719458 h 2032443"/>
              <a:gd name="connsiteX26" fmla="*/ 1092038 w 1242067"/>
              <a:gd name="connsiteY26" fmla="*/ 602227 h 2032443"/>
              <a:gd name="connsiteX27" fmla="*/ 1108010 w 1242067"/>
              <a:gd name="connsiteY27" fmla="*/ 512606 h 2032443"/>
              <a:gd name="connsiteX28" fmla="*/ 1123641 w 1242067"/>
              <a:gd name="connsiteY28" fmla="*/ 521104 h 2032443"/>
              <a:gd name="connsiteX29" fmla="*/ 1242067 w 1242067"/>
              <a:gd name="connsiteY29" fmla="*/ 438104 h 2032443"/>
              <a:gd name="connsiteX30" fmla="*/ 1154561 w 1242067"/>
              <a:gd name="connsiteY30" fmla="*/ 273981 h 2032443"/>
              <a:gd name="connsiteX31" fmla="*/ 1076407 w 1242067"/>
              <a:gd name="connsiteY31" fmla="*/ 289612 h 2032443"/>
              <a:gd name="connsiteX0" fmla="*/ 1076407 w 1242067"/>
              <a:gd name="connsiteY0" fmla="*/ 289612 h 2032443"/>
              <a:gd name="connsiteX1" fmla="*/ 822151 w 1242067"/>
              <a:gd name="connsiteY1" fmla="*/ 126923 h 2032443"/>
              <a:gd name="connsiteX2" fmla="*/ 666526 w 1242067"/>
              <a:gd name="connsiteY2" fmla="*/ 0 h 2032443"/>
              <a:gd name="connsiteX3" fmla="*/ 521344 w 1242067"/>
              <a:gd name="connsiteY3" fmla="*/ 136444 h 2032443"/>
              <a:gd name="connsiteX4" fmla="*/ 427730 w 1242067"/>
              <a:gd name="connsiteY4" fmla="*/ 164566 h 2032443"/>
              <a:gd name="connsiteX5" fmla="*/ 373023 w 1242067"/>
              <a:gd name="connsiteY5" fmla="*/ 164566 h 2032443"/>
              <a:gd name="connsiteX6" fmla="*/ 329782 w 1242067"/>
              <a:gd name="connsiteY6" fmla="*/ 422132 h 2032443"/>
              <a:gd name="connsiteX7" fmla="*/ 216374 w 1242067"/>
              <a:gd name="connsiteY7" fmla="*/ 742904 h 2032443"/>
              <a:gd name="connsiteX8" fmla="*/ 162007 w 1242067"/>
              <a:gd name="connsiteY8" fmla="*/ 907027 h 2032443"/>
              <a:gd name="connsiteX9" fmla="*/ 122930 w 1242067"/>
              <a:gd name="connsiteY9" fmla="*/ 946104 h 2032443"/>
              <a:gd name="connsiteX10" fmla="*/ 0 w 1242067"/>
              <a:gd name="connsiteY10" fmla="*/ 1082618 h 2032443"/>
              <a:gd name="connsiteX11" fmla="*/ 122930 w 1242067"/>
              <a:gd name="connsiteY11" fmla="*/ 1219643 h 2032443"/>
              <a:gd name="connsiteX12" fmla="*/ 208899 w 1242067"/>
              <a:gd name="connsiteY12" fmla="*/ 1430658 h 2032443"/>
              <a:gd name="connsiteX13" fmla="*/ 177638 w 1242067"/>
              <a:gd name="connsiteY13" fmla="*/ 1610412 h 2032443"/>
              <a:gd name="connsiteX14" fmla="*/ 294869 w 1242067"/>
              <a:gd name="connsiteY14" fmla="*/ 2001181 h 2032443"/>
              <a:gd name="connsiteX15" fmla="*/ 349576 w 1242067"/>
              <a:gd name="connsiteY15" fmla="*/ 2032443 h 2032443"/>
              <a:gd name="connsiteX16" fmla="*/ 544961 w 1242067"/>
              <a:gd name="connsiteY16" fmla="*/ 1969920 h 2032443"/>
              <a:gd name="connsiteX17" fmla="*/ 732530 w 1242067"/>
              <a:gd name="connsiteY17" fmla="*/ 1876135 h 2032443"/>
              <a:gd name="connsiteX18" fmla="*/ 943546 w 1242067"/>
              <a:gd name="connsiteY18" fmla="*/ 1766720 h 2032443"/>
              <a:gd name="connsiteX19" fmla="*/ 1068592 w 1242067"/>
              <a:gd name="connsiteY19" fmla="*/ 1602597 h 2032443"/>
              <a:gd name="connsiteX20" fmla="*/ 1092038 w 1242067"/>
              <a:gd name="connsiteY20" fmla="*/ 1360320 h 2032443"/>
              <a:gd name="connsiteX21" fmla="*/ 1240530 w 1242067"/>
              <a:gd name="connsiteY21" fmla="*/ 1235274 h 2032443"/>
              <a:gd name="connsiteX22" fmla="*/ 1146746 w 1242067"/>
              <a:gd name="connsiteY22" fmla="*/ 1024258 h 2032443"/>
              <a:gd name="connsiteX23" fmla="*/ 1178860 w 1242067"/>
              <a:gd name="connsiteY23" fmla="*/ 957742 h 2032443"/>
              <a:gd name="connsiteX24" fmla="*/ 1159236 w 1242067"/>
              <a:gd name="connsiteY24" fmla="*/ 828532 h 2032443"/>
              <a:gd name="connsiteX25" fmla="*/ 1107669 w 1242067"/>
              <a:gd name="connsiteY25" fmla="*/ 719458 h 2032443"/>
              <a:gd name="connsiteX26" fmla="*/ 1092038 w 1242067"/>
              <a:gd name="connsiteY26" fmla="*/ 602227 h 2032443"/>
              <a:gd name="connsiteX27" fmla="*/ 1108010 w 1242067"/>
              <a:gd name="connsiteY27" fmla="*/ 512606 h 2032443"/>
              <a:gd name="connsiteX28" fmla="*/ 1123641 w 1242067"/>
              <a:gd name="connsiteY28" fmla="*/ 521104 h 2032443"/>
              <a:gd name="connsiteX29" fmla="*/ 1242067 w 1242067"/>
              <a:gd name="connsiteY29" fmla="*/ 438104 h 2032443"/>
              <a:gd name="connsiteX30" fmla="*/ 1154561 w 1242067"/>
              <a:gd name="connsiteY30" fmla="*/ 273981 h 2032443"/>
              <a:gd name="connsiteX31" fmla="*/ 1076407 w 1242067"/>
              <a:gd name="connsiteY31" fmla="*/ 289612 h 2032443"/>
              <a:gd name="connsiteX0" fmla="*/ 1076407 w 1242067"/>
              <a:gd name="connsiteY0" fmla="*/ 289612 h 2032443"/>
              <a:gd name="connsiteX1" fmla="*/ 822151 w 1242067"/>
              <a:gd name="connsiteY1" fmla="*/ 126923 h 2032443"/>
              <a:gd name="connsiteX2" fmla="*/ 666526 w 1242067"/>
              <a:gd name="connsiteY2" fmla="*/ 0 h 2032443"/>
              <a:gd name="connsiteX3" fmla="*/ 501379 w 1242067"/>
              <a:gd name="connsiteY3" fmla="*/ 80542 h 2032443"/>
              <a:gd name="connsiteX4" fmla="*/ 427730 w 1242067"/>
              <a:gd name="connsiteY4" fmla="*/ 164566 h 2032443"/>
              <a:gd name="connsiteX5" fmla="*/ 373023 w 1242067"/>
              <a:gd name="connsiteY5" fmla="*/ 164566 h 2032443"/>
              <a:gd name="connsiteX6" fmla="*/ 329782 w 1242067"/>
              <a:gd name="connsiteY6" fmla="*/ 422132 h 2032443"/>
              <a:gd name="connsiteX7" fmla="*/ 216374 w 1242067"/>
              <a:gd name="connsiteY7" fmla="*/ 742904 h 2032443"/>
              <a:gd name="connsiteX8" fmla="*/ 162007 w 1242067"/>
              <a:gd name="connsiteY8" fmla="*/ 907027 h 2032443"/>
              <a:gd name="connsiteX9" fmla="*/ 122930 w 1242067"/>
              <a:gd name="connsiteY9" fmla="*/ 946104 h 2032443"/>
              <a:gd name="connsiteX10" fmla="*/ 0 w 1242067"/>
              <a:gd name="connsiteY10" fmla="*/ 1082618 h 2032443"/>
              <a:gd name="connsiteX11" fmla="*/ 122930 w 1242067"/>
              <a:gd name="connsiteY11" fmla="*/ 1219643 h 2032443"/>
              <a:gd name="connsiteX12" fmla="*/ 208899 w 1242067"/>
              <a:gd name="connsiteY12" fmla="*/ 1430658 h 2032443"/>
              <a:gd name="connsiteX13" fmla="*/ 177638 w 1242067"/>
              <a:gd name="connsiteY13" fmla="*/ 1610412 h 2032443"/>
              <a:gd name="connsiteX14" fmla="*/ 294869 w 1242067"/>
              <a:gd name="connsiteY14" fmla="*/ 2001181 h 2032443"/>
              <a:gd name="connsiteX15" fmla="*/ 349576 w 1242067"/>
              <a:gd name="connsiteY15" fmla="*/ 2032443 h 2032443"/>
              <a:gd name="connsiteX16" fmla="*/ 544961 w 1242067"/>
              <a:gd name="connsiteY16" fmla="*/ 1969920 h 2032443"/>
              <a:gd name="connsiteX17" fmla="*/ 732530 w 1242067"/>
              <a:gd name="connsiteY17" fmla="*/ 1876135 h 2032443"/>
              <a:gd name="connsiteX18" fmla="*/ 943546 w 1242067"/>
              <a:gd name="connsiteY18" fmla="*/ 1766720 h 2032443"/>
              <a:gd name="connsiteX19" fmla="*/ 1068592 w 1242067"/>
              <a:gd name="connsiteY19" fmla="*/ 1602597 h 2032443"/>
              <a:gd name="connsiteX20" fmla="*/ 1092038 w 1242067"/>
              <a:gd name="connsiteY20" fmla="*/ 1360320 h 2032443"/>
              <a:gd name="connsiteX21" fmla="*/ 1240530 w 1242067"/>
              <a:gd name="connsiteY21" fmla="*/ 1235274 h 2032443"/>
              <a:gd name="connsiteX22" fmla="*/ 1146746 w 1242067"/>
              <a:gd name="connsiteY22" fmla="*/ 1024258 h 2032443"/>
              <a:gd name="connsiteX23" fmla="*/ 1178860 w 1242067"/>
              <a:gd name="connsiteY23" fmla="*/ 957742 h 2032443"/>
              <a:gd name="connsiteX24" fmla="*/ 1159236 w 1242067"/>
              <a:gd name="connsiteY24" fmla="*/ 828532 h 2032443"/>
              <a:gd name="connsiteX25" fmla="*/ 1107669 w 1242067"/>
              <a:gd name="connsiteY25" fmla="*/ 719458 h 2032443"/>
              <a:gd name="connsiteX26" fmla="*/ 1092038 w 1242067"/>
              <a:gd name="connsiteY26" fmla="*/ 602227 h 2032443"/>
              <a:gd name="connsiteX27" fmla="*/ 1108010 w 1242067"/>
              <a:gd name="connsiteY27" fmla="*/ 512606 h 2032443"/>
              <a:gd name="connsiteX28" fmla="*/ 1123641 w 1242067"/>
              <a:gd name="connsiteY28" fmla="*/ 521104 h 2032443"/>
              <a:gd name="connsiteX29" fmla="*/ 1242067 w 1242067"/>
              <a:gd name="connsiteY29" fmla="*/ 438104 h 2032443"/>
              <a:gd name="connsiteX30" fmla="*/ 1154561 w 1242067"/>
              <a:gd name="connsiteY30" fmla="*/ 273981 h 2032443"/>
              <a:gd name="connsiteX31" fmla="*/ 1076407 w 1242067"/>
              <a:gd name="connsiteY31" fmla="*/ 289612 h 2032443"/>
              <a:gd name="connsiteX0" fmla="*/ 1076407 w 1242067"/>
              <a:gd name="connsiteY0" fmla="*/ 289612 h 2032443"/>
              <a:gd name="connsiteX1" fmla="*/ 854095 w 1242067"/>
              <a:gd name="connsiteY1" fmla="*/ 63035 h 2032443"/>
              <a:gd name="connsiteX2" fmla="*/ 666526 w 1242067"/>
              <a:gd name="connsiteY2" fmla="*/ 0 h 2032443"/>
              <a:gd name="connsiteX3" fmla="*/ 501379 w 1242067"/>
              <a:gd name="connsiteY3" fmla="*/ 80542 h 2032443"/>
              <a:gd name="connsiteX4" fmla="*/ 427730 w 1242067"/>
              <a:gd name="connsiteY4" fmla="*/ 164566 h 2032443"/>
              <a:gd name="connsiteX5" fmla="*/ 373023 w 1242067"/>
              <a:gd name="connsiteY5" fmla="*/ 164566 h 2032443"/>
              <a:gd name="connsiteX6" fmla="*/ 329782 w 1242067"/>
              <a:gd name="connsiteY6" fmla="*/ 422132 h 2032443"/>
              <a:gd name="connsiteX7" fmla="*/ 216374 w 1242067"/>
              <a:gd name="connsiteY7" fmla="*/ 742904 h 2032443"/>
              <a:gd name="connsiteX8" fmla="*/ 162007 w 1242067"/>
              <a:gd name="connsiteY8" fmla="*/ 907027 h 2032443"/>
              <a:gd name="connsiteX9" fmla="*/ 122930 w 1242067"/>
              <a:gd name="connsiteY9" fmla="*/ 946104 h 2032443"/>
              <a:gd name="connsiteX10" fmla="*/ 0 w 1242067"/>
              <a:gd name="connsiteY10" fmla="*/ 1082618 h 2032443"/>
              <a:gd name="connsiteX11" fmla="*/ 122930 w 1242067"/>
              <a:gd name="connsiteY11" fmla="*/ 1219643 h 2032443"/>
              <a:gd name="connsiteX12" fmla="*/ 208899 w 1242067"/>
              <a:gd name="connsiteY12" fmla="*/ 1430658 h 2032443"/>
              <a:gd name="connsiteX13" fmla="*/ 177638 w 1242067"/>
              <a:gd name="connsiteY13" fmla="*/ 1610412 h 2032443"/>
              <a:gd name="connsiteX14" fmla="*/ 294869 w 1242067"/>
              <a:gd name="connsiteY14" fmla="*/ 2001181 h 2032443"/>
              <a:gd name="connsiteX15" fmla="*/ 349576 w 1242067"/>
              <a:gd name="connsiteY15" fmla="*/ 2032443 h 2032443"/>
              <a:gd name="connsiteX16" fmla="*/ 544961 w 1242067"/>
              <a:gd name="connsiteY16" fmla="*/ 1969920 h 2032443"/>
              <a:gd name="connsiteX17" fmla="*/ 732530 w 1242067"/>
              <a:gd name="connsiteY17" fmla="*/ 1876135 h 2032443"/>
              <a:gd name="connsiteX18" fmla="*/ 943546 w 1242067"/>
              <a:gd name="connsiteY18" fmla="*/ 1766720 h 2032443"/>
              <a:gd name="connsiteX19" fmla="*/ 1068592 w 1242067"/>
              <a:gd name="connsiteY19" fmla="*/ 1602597 h 2032443"/>
              <a:gd name="connsiteX20" fmla="*/ 1092038 w 1242067"/>
              <a:gd name="connsiteY20" fmla="*/ 1360320 h 2032443"/>
              <a:gd name="connsiteX21" fmla="*/ 1240530 w 1242067"/>
              <a:gd name="connsiteY21" fmla="*/ 1235274 h 2032443"/>
              <a:gd name="connsiteX22" fmla="*/ 1146746 w 1242067"/>
              <a:gd name="connsiteY22" fmla="*/ 1024258 h 2032443"/>
              <a:gd name="connsiteX23" fmla="*/ 1178860 w 1242067"/>
              <a:gd name="connsiteY23" fmla="*/ 957742 h 2032443"/>
              <a:gd name="connsiteX24" fmla="*/ 1159236 w 1242067"/>
              <a:gd name="connsiteY24" fmla="*/ 828532 h 2032443"/>
              <a:gd name="connsiteX25" fmla="*/ 1107669 w 1242067"/>
              <a:gd name="connsiteY25" fmla="*/ 719458 h 2032443"/>
              <a:gd name="connsiteX26" fmla="*/ 1092038 w 1242067"/>
              <a:gd name="connsiteY26" fmla="*/ 602227 h 2032443"/>
              <a:gd name="connsiteX27" fmla="*/ 1108010 w 1242067"/>
              <a:gd name="connsiteY27" fmla="*/ 512606 h 2032443"/>
              <a:gd name="connsiteX28" fmla="*/ 1123641 w 1242067"/>
              <a:gd name="connsiteY28" fmla="*/ 521104 h 2032443"/>
              <a:gd name="connsiteX29" fmla="*/ 1242067 w 1242067"/>
              <a:gd name="connsiteY29" fmla="*/ 438104 h 2032443"/>
              <a:gd name="connsiteX30" fmla="*/ 1154561 w 1242067"/>
              <a:gd name="connsiteY30" fmla="*/ 273981 h 2032443"/>
              <a:gd name="connsiteX31" fmla="*/ 1076407 w 1242067"/>
              <a:gd name="connsiteY31" fmla="*/ 289612 h 2032443"/>
              <a:gd name="connsiteX0" fmla="*/ 1076407 w 1242067"/>
              <a:gd name="connsiteY0" fmla="*/ 337528 h 2080359"/>
              <a:gd name="connsiteX1" fmla="*/ 854095 w 1242067"/>
              <a:gd name="connsiteY1" fmla="*/ 110951 h 2080359"/>
              <a:gd name="connsiteX2" fmla="*/ 642568 w 1242067"/>
              <a:gd name="connsiteY2" fmla="*/ 0 h 2080359"/>
              <a:gd name="connsiteX3" fmla="*/ 501379 w 1242067"/>
              <a:gd name="connsiteY3" fmla="*/ 128458 h 2080359"/>
              <a:gd name="connsiteX4" fmla="*/ 427730 w 1242067"/>
              <a:gd name="connsiteY4" fmla="*/ 212482 h 2080359"/>
              <a:gd name="connsiteX5" fmla="*/ 373023 w 1242067"/>
              <a:gd name="connsiteY5" fmla="*/ 212482 h 2080359"/>
              <a:gd name="connsiteX6" fmla="*/ 329782 w 1242067"/>
              <a:gd name="connsiteY6" fmla="*/ 470048 h 2080359"/>
              <a:gd name="connsiteX7" fmla="*/ 216374 w 1242067"/>
              <a:gd name="connsiteY7" fmla="*/ 790820 h 2080359"/>
              <a:gd name="connsiteX8" fmla="*/ 162007 w 1242067"/>
              <a:gd name="connsiteY8" fmla="*/ 954943 h 2080359"/>
              <a:gd name="connsiteX9" fmla="*/ 122930 w 1242067"/>
              <a:gd name="connsiteY9" fmla="*/ 994020 h 2080359"/>
              <a:gd name="connsiteX10" fmla="*/ 0 w 1242067"/>
              <a:gd name="connsiteY10" fmla="*/ 1130534 h 2080359"/>
              <a:gd name="connsiteX11" fmla="*/ 122930 w 1242067"/>
              <a:gd name="connsiteY11" fmla="*/ 1267559 h 2080359"/>
              <a:gd name="connsiteX12" fmla="*/ 208899 w 1242067"/>
              <a:gd name="connsiteY12" fmla="*/ 1478574 h 2080359"/>
              <a:gd name="connsiteX13" fmla="*/ 177638 w 1242067"/>
              <a:gd name="connsiteY13" fmla="*/ 1658328 h 2080359"/>
              <a:gd name="connsiteX14" fmla="*/ 294869 w 1242067"/>
              <a:gd name="connsiteY14" fmla="*/ 2049097 h 2080359"/>
              <a:gd name="connsiteX15" fmla="*/ 349576 w 1242067"/>
              <a:gd name="connsiteY15" fmla="*/ 2080359 h 2080359"/>
              <a:gd name="connsiteX16" fmla="*/ 544961 w 1242067"/>
              <a:gd name="connsiteY16" fmla="*/ 2017836 h 2080359"/>
              <a:gd name="connsiteX17" fmla="*/ 732530 w 1242067"/>
              <a:gd name="connsiteY17" fmla="*/ 1924051 h 2080359"/>
              <a:gd name="connsiteX18" fmla="*/ 943546 w 1242067"/>
              <a:gd name="connsiteY18" fmla="*/ 1814636 h 2080359"/>
              <a:gd name="connsiteX19" fmla="*/ 1068592 w 1242067"/>
              <a:gd name="connsiteY19" fmla="*/ 1650513 h 2080359"/>
              <a:gd name="connsiteX20" fmla="*/ 1092038 w 1242067"/>
              <a:gd name="connsiteY20" fmla="*/ 1408236 h 2080359"/>
              <a:gd name="connsiteX21" fmla="*/ 1240530 w 1242067"/>
              <a:gd name="connsiteY21" fmla="*/ 1283190 h 2080359"/>
              <a:gd name="connsiteX22" fmla="*/ 1146746 w 1242067"/>
              <a:gd name="connsiteY22" fmla="*/ 1072174 h 2080359"/>
              <a:gd name="connsiteX23" fmla="*/ 1178860 w 1242067"/>
              <a:gd name="connsiteY23" fmla="*/ 1005658 h 2080359"/>
              <a:gd name="connsiteX24" fmla="*/ 1159236 w 1242067"/>
              <a:gd name="connsiteY24" fmla="*/ 876448 h 2080359"/>
              <a:gd name="connsiteX25" fmla="*/ 1107669 w 1242067"/>
              <a:gd name="connsiteY25" fmla="*/ 767374 h 2080359"/>
              <a:gd name="connsiteX26" fmla="*/ 1092038 w 1242067"/>
              <a:gd name="connsiteY26" fmla="*/ 650143 h 2080359"/>
              <a:gd name="connsiteX27" fmla="*/ 1108010 w 1242067"/>
              <a:gd name="connsiteY27" fmla="*/ 560522 h 2080359"/>
              <a:gd name="connsiteX28" fmla="*/ 1123641 w 1242067"/>
              <a:gd name="connsiteY28" fmla="*/ 569020 h 2080359"/>
              <a:gd name="connsiteX29" fmla="*/ 1242067 w 1242067"/>
              <a:gd name="connsiteY29" fmla="*/ 486020 h 2080359"/>
              <a:gd name="connsiteX30" fmla="*/ 1154561 w 1242067"/>
              <a:gd name="connsiteY30" fmla="*/ 321897 h 2080359"/>
              <a:gd name="connsiteX31" fmla="*/ 1076407 w 1242067"/>
              <a:gd name="connsiteY31" fmla="*/ 337528 h 2080359"/>
              <a:gd name="connsiteX0" fmla="*/ 1076407 w 1242067"/>
              <a:gd name="connsiteY0" fmla="*/ 337528 h 2080359"/>
              <a:gd name="connsiteX1" fmla="*/ 854095 w 1242067"/>
              <a:gd name="connsiteY1" fmla="*/ 110951 h 2080359"/>
              <a:gd name="connsiteX2" fmla="*/ 642568 w 1242067"/>
              <a:gd name="connsiteY2" fmla="*/ 0 h 2080359"/>
              <a:gd name="connsiteX3" fmla="*/ 501379 w 1242067"/>
              <a:gd name="connsiteY3" fmla="*/ 128458 h 2080359"/>
              <a:gd name="connsiteX4" fmla="*/ 427730 w 1242067"/>
              <a:gd name="connsiteY4" fmla="*/ 212482 h 2080359"/>
              <a:gd name="connsiteX5" fmla="*/ 373023 w 1242067"/>
              <a:gd name="connsiteY5" fmla="*/ 212482 h 2080359"/>
              <a:gd name="connsiteX6" fmla="*/ 329782 w 1242067"/>
              <a:gd name="connsiteY6" fmla="*/ 470048 h 2080359"/>
              <a:gd name="connsiteX7" fmla="*/ 216374 w 1242067"/>
              <a:gd name="connsiteY7" fmla="*/ 790820 h 2080359"/>
              <a:gd name="connsiteX8" fmla="*/ 162007 w 1242067"/>
              <a:gd name="connsiteY8" fmla="*/ 954943 h 2080359"/>
              <a:gd name="connsiteX9" fmla="*/ 122930 w 1242067"/>
              <a:gd name="connsiteY9" fmla="*/ 994020 h 2080359"/>
              <a:gd name="connsiteX10" fmla="*/ 0 w 1242067"/>
              <a:gd name="connsiteY10" fmla="*/ 1130534 h 2080359"/>
              <a:gd name="connsiteX11" fmla="*/ 122930 w 1242067"/>
              <a:gd name="connsiteY11" fmla="*/ 1267559 h 2080359"/>
              <a:gd name="connsiteX12" fmla="*/ 208899 w 1242067"/>
              <a:gd name="connsiteY12" fmla="*/ 1478574 h 2080359"/>
              <a:gd name="connsiteX13" fmla="*/ 177638 w 1242067"/>
              <a:gd name="connsiteY13" fmla="*/ 1658328 h 2080359"/>
              <a:gd name="connsiteX14" fmla="*/ 294869 w 1242067"/>
              <a:gd name="connsiteY14" fmla="*/ 2049097 h 2080359"/>
              <a:gd name="connsiteX15" fmla="*/ 349576 w 1242067"/>
              <a:gd name="connsiteY15" fmla="*/ 2080359 h 2080359"/>
              <a:gd name="connsiteX16" fmla="*/ 544961 w 1242067"/>
              <a:gd name="connsiteY16" fmla="*/ 2017836 h 2080359"/>
              <a:gd name="connsiteX17" fmla="*/ 732530 w 1242067"/>
              <a:gd name="connsiteY17" fmla="*/ 1924051 h 2080359"/>
              <a:gd name="connsiteX18" fmla="*/ 943546 w 1242067"/>
              <a:gd name="connsiteY18" fmla="*/ 1814636 h 2080359"/>
              <a:gd name="connsiteX19" fmla="*/ 1068592 w 1242067"/>
              <a:gd name="connsiteY19" fmla="*/ 1650513 h 2080359"/>
              <a:gd name="connsiteX20" fmla="*/ 1092038 w 1242067"/>
              <a:gd name="connsiteY20" fmla="*/ 1408236 h 2080359"/>
              <a:gd name="connsiteX21" fmla="*/ 1240530 w 1242067"/>
              <a:gd name="connsiteY21" fmla="*/ 1283190 h 2080359"/>
              <a:gd name="connsiteX22" fmla="*/ 1146746 w 1242067"/>
              <a:gd name="connsiteY22" fmla="*/ 1072174 h 2080359"/>
              <a:gd name="connsiteX23" fmla="*/ 1178860 w 1242067"/>
              <a:gd name="connsiteY23" fmla="*/ 1005658 h 2080359"/>
              <a:gd name="connsiteX24" fmla="*/ 1159236 w 1242067"/>
              <a:gd name="connsiteY24" fmla="*/ 876448 h 2080359"/>
              <a:gd name="connsiteX25" fmla="*/ 1107669 w 1242067"/>
              <a:gd name="connsiteY25" fmla="*/ 767374 h 2080359"/>
              <a:gd name="connsiteX26" fmla="*/ 1092038 w 1242067"/>
              <a:gd name="connsiteY26" fmla="*/ 650143 h 2080359"/>
              <a:gd name="connsiteX27" fmla="*/ 1108010 w 1242067"/>
              <a:gd name="connsiteY27" fmla="*/ 560522 h 2080359"/>
              <a:gd name="connsiteX28" fmla="*/ 1094077 w 1242067"/>
              <a:gd name="connsiteY28" fmla="*/ 509503 h 2080359"/>
              <a:gd name="connsiteX29" fmla="*/ 1242067 w 1242067"/>
              <a:gd name="connsiteY29" fmla="*/ 486020 h 2080359"/>
              <a:gd name="connsiteX30" fmla="*/ 1154561 w 1242067"/>
              <a:gd name="connsiteY30" fmla="*/ 321897 h 2080359"/>
              <a:gd name="connsiteX31" fmla="*/ 1076407 w 1242067"/>
              <a:gd name="connsiteY31" fmla="*/ 337528 h 2080359"/>
              <a:gd name="connsiteX0" fmla="*/ 1076407 w 1240530"/>
              <a:gd name="connsiteY0" fmla="*/ 337528 h 2080359"/>
              <a:gd name="connsiteX1" fmla="*/ 854095 w 1240530"/>
              <a:gd name="connsiteY1" fmla="*/ 110951 h 2080359"/>
              <a:gd name="connsiteX2" fmla="*/ 642568 w 1240530"/>
              <a:gd name="connsiteY2" fmla="*/ 0 h 2080359"/>
              <a:gd name="connsiteX3" fmla="*/ 501379 w 1240530"/>
              <a:gd name="connsiteY3" fmla="*/ 128458 h 2080359"/>
              <a:gd name="connsiteX4" fmla="*/ 427730 w 1240530"/>
              <a:gd name="connsiteY4" fmla="*/ 212482 h 2080359"/>
              <a:gd name="connsiteX5" fmla="*/ 373023 w 1240530"/>
              <a:gd name="connsiteY5" fmla="*/ 212482 h 2080359"/>
              <a:gd name="connsiteX6" fmla="*/ 329782 w 1240530"/>
              <a:gd name="connsiteY6" fmla="*/ 470048 h 2080359"/>
              <a:gd name="connsiteX7" fmla="*/ 216374 w 1240530"/>
              <a:gd name="connsiteY7" fmla="*/ 790820 h 2080359"/>
              <a:gd name="connsiteX8" fmla="*/ 162007 w 1240530"/>
              <a:gd name="connsiteY8" fmla="*/ 954943 h 2080359"/>
              <a:gd name="connsiteX9" fmla="*/ 122930 w 1240530"/>
              <a:gd name="connsiteY9" fmla="*/ 994020 h 2080359"/>
              <a:gd name="connsiteX10" fmla="*/ 0 w 1240530"/>
              <a:gd name="connsiteY10" fmla="*/ 1130534 h 2080359"/>
              <a:gd name="connsiteX11" fmla="*/ 122930 w 1240530"/>
              <a:gd name="connsiteY11" fmla="*/ 1267559 h 2080359"/>
              <a:gd name="connsiteX12" fmla="*/ 208899 w 1240530"/>
              <a:gd name="connsiteY12" fmla="*/ 1478574 h 2080359"/>
              <a:gd name="connsiteX13" fmla="*/ 177638 w 1240530"/>
              <a:gd name="connsiteY13" fmla="*/ 1658328 h 2080359"/>
              <a:gd name="connsiteX14" fmla="*/ 294869 w 1240530"/>
              <a:gd name="connsiteY14" fmla="*/ 2049097 h 2080359"/>
              <a:gd name="connsiteX15" fmla="*/ 349576 w 1240530"/>
              <a:gd name="connsiteY15" fmla="*/ 2080359 h 2080359"/>
              <a:gd name="connsiteX16" fmla="*/ 544961 w 1240530"/>
              <a:gd name="connsiteY16" fmla="*/ 2017836 h 2080359"/>
              <a:gd name="connsiteX17" fmla="*/ 732530 w 1240530"/>
              <a:gd name="connsiteY17" fmla="*/ 1924051 h 2080359"/>
              <a:gd name="connsiteX18" fmla="*/ 943546 w 1240530"/>
              <a:gd name="connsiteY18" fmla="*/ 1814636 h 2080359"/>
              <a:gd name="connsiteX19" fmla="*/ 1068592 w 1240530"/>
              <a:gd name="connsiteY19" fmla="*/ 1650513 h 2080359"/>
              <a:gd name="connsiteX20" fmla="*/ 1092038 w 1240530"/>
              <a:gd name="connsiteY20" fmla="*/ 1408236 h 2080359"/>
              <a:gd name="connsiteX21" fmla="*/ 1240530 w 1240530"/>
              <a:gd name="connsiteY21" fmla="*/ 1283190 h 2080359"/>
              <a:gd name="connsiteX22" fmla="*/ 1146746 w 1240530"/>
              <a:gd name="connsiteY22" fmla="*/ 1072174 h 2080359"/>
              <a:gd name="connsiteX23" fmla="*/ 1178860 w 1240530"/>
              <a:gd name="connsiteY23" fmla="*/ 1005658 h 2080359"/>
              <a:gd name="connsiteX24" fmla="*/ 1159236 w 1240530"/>
              <a:gd name="connsiteY24" fmla="*/ 876448 h 2080359"/>
              <a:gd name="connsiteX25" fmla="*/ 1107669 w 1240530"/>
              <a:gd name="connsiteY25" fmla="*/ 767374 h 2080359"/>
              <a:gd name="connsiteX26" fmla="*/ 1092038 w 1240530"/>
              <a:gd name="connsiteY26" fmla="*/ 650143 h 2080359"/>
              <a:gd name="connsiteX27" fmla="*/ 1108010 w 1240530"/>
              <a:gd name="connsiteY27" fmla="*/ 560522 h 2080359"/>
              <a:gd name="connsiteX28" fmla="*/ 1094077 w 1240530"/>
              <a:gd name="connsiteY28" fmla="*/ 509503 h 2080359"/>
              <a:gd name="connsiteX29" fmla="*/ 1112723 w 1240530"/>
              <a:gd name="connsiteY29" fmla="*/ 329111 h 2080359"/>
              <a:gd name="connsiteX30" fmla="*/ 1154561 w 1240530"/>
              <a:gd name="connsiteY30" fmla="*/ 321897 h 2080359"/>
              <a:gd name="connsiteX31" fmla="*/ 1076407 w 1240530"/>
              <a:gd name="connsiteY31" fmla="*/ 337528 h 2080359"/>
              <a:gd name="connsiteX0" fmla="*/ 1076407 w 1240530"/>
              <a:gd name="connsiteY0" fmla="*/ 337528 h 2080359"/>
              <a:gd name="connsiteX1" fmla="*/ 854095 w 1240530"/>
              <a:gd name="connsiteY1" fmla="*/ 110951 h 2080359"/>
              <a:gd name="connsiteX2" fmla="*/ 642568 w 1240530"/>
              <a:gd name="connsiteY2" fmla="*/ 0 h 2080359"/>
              <a:gd name="connsiteX3" fmla="*/ 501379 w 1240530"/>
              <a:gd name="connsiteY3" fmla="*/ 128458 h 2080359"/>
              <a:gd name="connsiteX4" fmla="*/ 427730 w 1240530"/>
              <a:gd name="connsiteY4" fmla="*/ 212482 h 2080359"/>
              <a:gd name="connsiteX5" fmla="*/ 373023 w 1240530"/>
              <a:gd name="connsiteY5" fmla="*/ 212482 h 2080359"/>
              <a:gd name="connsiteX6" fmla="*/ 329782 w 1240530"/>
              <a:gd name="connsiteY6" fmla="*/ 470048 h 2080359"/>
              <a:gd name="connsiteX7" fmla="*/ 216374 w 1240530"/>
              <a:gd name="connsiteY7" fmla="*/ 790820 h 2080359"/>
              <a:gd name="connsiteX8" fmla="*/ 162007 w 1240530"/>
              <a:gd name="connsiteY8" fmla="*/ 954943 h 2080359"/>
              <a:gd name="connsiteX9" fmla="*/ 122930 w 1240530"/>
              <a:gd name="connsiteY9" fmla="*/ 994020 h 2080359"/>
              <a:gd name="connsiteX10" fmla="*/ 0 w 1240530"/>
              <a:gd name="connsiteY10" fmla="*/ 1130534 h 2080359"/>
              <a:gd name="connsiteX11" fmla="*/ 122930 w 1240530"/>
              <a:gd name="connsiteY11" fmla="*/ 1267559 h 2080359"/>
              <a:gd name="connsiteX12" fmla="*/ 208899 w 1240530"/>
              <a:gd name="connsiteY12" fmla="*/ 1478574 h 2080359"/>
              <a:gd name="connsiteX13" fmla="*/ 177638 w 1240530"/>
              <a:gd name="connsiteY13" fmla="*/ 1658328 h 2080359"/>
              <a:gd name="connsiteX14" fmla="*/ 294869 w 1240530"/>
              <a:gd name="connsiteY14" fmla="*/ 2049097 h 2080359"/>
              <a:gd name="connsiteX15" fmla="*/ 349576 w 1240530"/>
              <a:gd name="connsiteY15" fmla="*/ 2080359 h 2080359"/>
              <a:gd name="connsiteX16" fmla="*/ 544961 w 1240530"/>
              <a:gd name="connsiteY16" fmla="*/ 2017836 h 2080359"/>
              <a:gd name="connsiteX17" fmla="*/ 732530 w 1240530"/>
              <a:gd name="connsiteY17" fmla="*/ 1924051 h 2080359"/>
              <a:gd name="connsiteX18" fmla="*/ 943546 w 1240530"/>
              <a:gd name="connsiteY18" fmla="*/ 1814636 h 2080359"/>
              <a:gd name="connsiteX19" fmla="*/ 1068592 w 1240530"/>
              <a:gd name="connsiteY19" fmla="*/ 1650513 h 2080359"/>
              <a:gd name="connsiteX20" fmla="*/ 1092038 w 1240530"/>
              <a:gd name="connsiteY20" fmla="*/ 1408236 h 2080359"/>
              <a:gd name="connsiteX21" fmla="*/ 1240530 w 1240530"/>
              <a:gd name="connsiteY21" fmla="*/ 1283190 h 2080359"/>
              <a:gd name="connsiteX22" fmla="*/ 1146746 w 1240530"/>
              <a:gd name="connsiteY22" fmla="*/ 1072174 h 2080359"/>
              <a:gd name="connsiteX23" fmla="*/ 1178860 w 1240530"/>
              <a:gd name="connsiteY23" fmla="*/ 1005658 h 2080359"/>
              <a:gd name="connsiteX24" fmla="*/ 1159236 w 1240530"/>
              <a:gd name="connsiteY24" fmla="*/ 876448 h 2080359"/>
              <a:gd name="connsiteX25" fmla="*/ 1107669 w 1240530"/>
              <a:gd name="connsiteY25" fmla="*/ 767374 h 2080359"/>
              <a:gd name="connsiteX26" fmla="*/ 1092038 w 1240530"/>
              <a:gd name="connsiteY26" fmla="*/ 650143 h 2080359"/>
              <a:gd name="connsiteX27" fmla="*/ 1108010 w 1240530"/>
              <a:gd name="connsiteY27" fmla="*/ 560522 h 2080359"/>
              <a:gd name="connsiteX28" fmla="*/ 1094077 w 1240530"/>
              <a:gd name="connsiteY28" fmla="*/ 509503 h 2080359"/>
              <a:gd name="connsiteX29" fmla="*/ 1112723 w 1240530"/>
              <a:gd name="connsiteY29" fmla="*/ 329111 h 2080359"/>
              <a:gd name="connsiteX30" fmla="*/ 1165648 w 1240530"/>
              <a:gd name="connsiteY30" fmla="*/ 13490 h 2080359"/>
              <a:gd name="connsiteX31" fmla="*/ 1076407 w 1240530"/>
              <a:gd name="connsiteY31" fmla="*/ 337528 h 2080359"/>
              <a:gd name="connsiteX0" fmla="*/ 1039452 w 1240530"/>
              <a:gd name="connsiteY0" fmla="*/ 72406 h 2080359"/>
              <a:gd name="connsiteX1" fmla="*/ 854095 w 1240530"/>
              <a:gd name="connsiteY1" fmla="*/ 110951 h 2080359"/>
              <a:gd name="connsiteX2" fmla="*/ 642568 w 1240530"/>
              <a:gd name="connsiteY2" fmla="*/ 0 h 2080359"/>
              <a:gd name="connsiteX3" fmla="*/ 501379 w 1240530"/>
              <a:gd name="connsiteY3" fmla="*/ 128458 h 2080359"/>
              <a:gd name="connsiteX4" fmla="*/ 427730 w 1240530"/>
              <a:gd name="connsiteY4" fmla="*/ 212482 h 2080359"/>
              <a:gd name="connsiteX5" fmla="*/ 373023 w 1240530"/>
              <a:gd name="connsiteY5" fmla="*/ 212482 h 2080359"/>
              <a:gd name="connsiteX6" fmla="*/ 329782 w 1240530"/>
              <a:gd name="connsiteY6" fmla="*/ 470048 h 2080359"/>
              <a:gd name="connsiteX7" fmla="*/ 216374 w 1240530"/>
              <a:gd name="connsiteY7" fmla="*/ 790820 h 2080359"/>
              <a:gd name="connsiteX8" fmla="*/ 162007 w 1240530"/>
              <a:gd name="connsiteY8" fmla="*/ 954943 h 2080359"/>
              <a:gd name="connsiteX9" fmla="*/ 122930 w 1240530"/>
              <a:gd name="connsiteY9" fmla="*/ 994020 h 2080359"/>
              <a:gd name="connsiteX10" fmla="*/ 0 w 1240530"/>
              <a:gd name="connsiteY10" fmla="*/ 1130534 h 2080359"/>
              <a:gd name="connsiteX11" fmla="*/ 122930 w 1240530"/>
              <a:gd name="connsiteY11" fmla="*/ 1267559 h 2080359"/>
              <a:gd name="connsiteX12" fmla="*/ 208899 w 1240530"/>
              <a:gd name="connsiteY12" fmla="*/ 1478574 h 2080359"/>
              <a:gd name="connsiteX13" fmla="*/ 177638 w 1240530"/>
              <a:gd name="connsiteY13" fmla="*/ 1658328 h 2080359"/>
              <a:gd name="connsiteX14" fmla="*/ 294869 w 1240530"/>
              <a:gd name="connsiteY14" fmla="*/ 2049097 h 2080359"/>
              <a:gd name="connsiteX15" fmla="*/ 349576 w 1240530"/>
              <a:gd name="connsiteY15" fmla="*/ 2080359 h 2080359"/>
              <a:gd name="connsiteX16" fmla="*/ 544961 w 1240530"/>
              <a:gd name="connsiteY16" fmla="*/ 2017836 h 2080359"/>
              <a:gd name="connsiteX17" fmla="*/ 732530 w 1240530"/>
              <a:gd name="connsiteY17" fmla="*/ 1924051 h 2080359"/>
              <a:gd name="connsiteX18" fmla="*/ 943546 w 1240530"/>
              <a:gd name="connsiteY18" fmla="*/ 1814636 h 2080359"/>
              <a:gd name="connsiteX19" fmla="*/ 1068592 w 1240530"/>
              <a:gd name="connsiteY19" fmla="*/ 1650513 h 2080359"/>
              <a:gd name="connsiteX20" fmla="*/ 1092038 w 1240530"/>
              <a:gd name="connsiteY20" fmla="*/ 1408236 h 2080359"/>
              <a:gd name="connsiteX21" fmla="*/ 1240530 w 1240530"/>
              <a:gd name="connsiteY21" fmla="*/ 1283190 h 2080359"/>
              <a:gd name="connsiteX22" fmla="*/ 1146746 w 1240530"/>
              <a:gd name="connsiteY22" fmla="*/ 1072174 h 2080359"/>
              <a:gd name="connsiteX23" fmla="*/ 1178860 w 1240530"/>
              <a:gd name="connsiteY23" fmla="*/ 1005658 h 2080359"/>
              <a:gd name="connsiteX24" fmla="*/ 1159236 w 1240530"/>
              <a:gd name="connsiteY24" fmla="*/ 876448 h 2080359"/>
              <a:gd name="connsiteX25" fmla="*/ 1107669 w 1240530"/>
              <a:gd name="connsiteY25" fmla="*/ 767374 h 2080359"/>
              <a:gd name="connsiteX26" fmla="*/ 1092038 w 1240530"/>
              <a:gd name="connsiteY26" fmla="*/ 650143 h 2080359"/>
              <a:gd name="connsiteX27" fmla="*/ 1108010 w 1240530"/>
              <a:gd name="connsiteY27" fmla="*/ 560522 h 2080359"/>
              <a:gd name="connsiteX28" fmla="*/ 1094077 w 1240530"/>
              <a:gd name="connsiteY28" fmla="*/ 509503 h 2080359"/>
              <a:gd name="connsiteX29" fmla="*/ 1112723 w 1240530"/>
              <a:gd name="connsiteY29" fmla="*/ 329111 h 2080359"/>
              <a:gd name="connsiteX30" fmla="*/ 1165648 w 1240530"/>
              <a:gd name="connsiteY30" fmla="*/ 13490 h 2080359"/>
              <a:gd name="connsiteX31" fmla="*/ 1039452 w 1240530"/>
              <a:gd name="connsiteY31" fmla="*/ 72406 h 2080359"/>
              <a:gd name="connsiteX0" fmla="*/ 1039452 w 1240530"/>
              <a:gd name="connsiteY0" fmla="*/ 72406 h 2080359"/>
              <a:gd name="connsiteX1" fmla="*/ 854095 w 1240530"/>
              <a:gd name="connsiteY1" fmla="*/ 110951 h 2080359"/>
              <a:gd name="connsiteX2" fmla="*/ 642568 w 1240530"/>
              <a:gd name="connsiteY2" fmla="*/ 0 h 2080359"/>
              <a:gd name="connsiteX3" fmla="*/ 501379 w 1240530"/>
              <a:gd name="connsiteY3" fmla="*/ 128458 h 2080359"/>
              <a:gd name="connsiteX4" fmla="*/ 427730 w 1240530"/>
              <a:gd name="connsiteY4" fmla="*/ 212482 h 2080359"/>
              <a:gd name="connsiteX5" fmla="*/ 373023 w 1240530"/>
              <a:gd name="connsiteY5" fmla="*/ 212482 h 2080359"/>
              <a:gd name="connsiteX6" fmla="*/ 329782 w 1240530"/>
              <a:gd name="connsiteY6" fmla="*/ 470048 h 2080359"/>
              <a:gd name="connsiteX7" fmla="*/ 216374 w 1240530"/>
              <a:gd name="connsiteY7" fmla="*/ 790820 h 2080359"/>
              <a:gd name="connsiteX8" fmla="*/ 162007 w 1240530"/>
              <a:gd name="connsiteY8" fmla="*/ 954943 h 2080359"/>
              <a:gd name="connsiteX9" fmla="*/ 122930 w 1240530"/>
              <a:gd name="connsiteY9" fmla="*/ 994020 h 2080359"/>
              <a:gd name="connsiteX10" fmla="*/ 0 w 1240530"/>
              <a:gd name="connsiteY10" fmla="*/ 1130534 h 2080359"/>
              <a:gd name="connsiteX11" fmla="*/ 122930 w 1240530"/>
              <a:gd name="connsiteY11" fmla="*/ 1267559 h 2080359"/>
              <a:gd name="connsiteX12" fmla="*/ 208899 w 1240530"/>
              <a:gd name="connsiteY12" fmla="*/ 1478574 h 2080359"/>
              <a:gd name="connsiteX13" fmla="*/ 177638 w 1240530"/>
              <a:gd name="connsiteY13" fmla="*/ 1658328 h 2080359"/>
              <a:gd name="connsiteX14" fmla="*/ 294869 w 1240530"/>
              <a:gd name="connsiteY14" fmla="*/ 2049097 h 2080359"/>
              <a:gd name="connsiteX15" fmla="*/ 349576 w 1240530"/>
              <a:gd name="connsiteY15" fmla="*/ 2080359 h 2080359"/>
              <a:gd name="connsiteX16" fmla="*/ 544961 w 1240530"/>
              <a:gd name="connsiteY16" fmla="*/ 2017836 h 2080359"/>
              <a:gd name="connsiteX17" fmla="*/ 732530 w 1240530"/>
              <a:gd name="connsiteY17" fmla="*/ 1924051 h 2080359"/>
              <a:gd name="connsiteX18" fmla="*/ 943546 w 1240530"/>
              <a:gd name="connsiteY18" fmla="*/ 1814636 h 2080359"/>
              <a:gd name="connsiteX19" fmla="*/ 1068592 w 1240530"/>
              <a:gd name="connsiteY19" fmla="*/ 1650513 h 2080359"/>
              <a:gd name="connsiteX20" fmla="*/ 1092038 w 1240530"/>
              <a:gd name="connsiteY20" fmla="*/ 1408236 h 2080359"/>
              <a:gd name="connsiteX21" fmla="*/ 1240530 w 1240530"/>
              <a:gd name="connsiteY21" fmla="*/ 1283190 h 2080359"/>
              <a:gd name="connsiteX22" fmla="*/ 1146746 w 1240530"/>
              <a:gd name="connsiteY22" fmla="*/ 1072174 h 2080359"/>
              <a:gd name="connsiteX23" fmla="*/ 1178860 w 1240530"/>
              <a:gd name="connsiteY23" fmla="*/ 1005658 h 2080359"/>
              <a:gd name="connsiteX24" fmla="*/ 1159236 w 1240530"/>
              <a:gd name="connsiteY24" fmla="*/ 876448 h 2080359"/>
              <a:gd name="connsiteX25" fmla="*/ 1107669 w 1240530"/>
              <a:gd name="connsiteY25" fmla="*/ 767374 h 2080359"/>
              <a:gd name="connsiteX26" fmla="*/ 1092038 w 1240530"/>
              <a:gd name="connsiteY26" fmla="*/ 650143 h 2080359"/>
              <a:gd name="connsiteX27" fmla="*/ 1108010 w 1240530"/>
              <a:gd name="connsiteY27" fmla="*/ 560522 h 2080359"/>
              <a:gd name="connsiteX28" fmla="*/ 1094077 w 1240530"/>
              <a:gd name="connsiteY28" fmla="*/ 509503 h 2080359"/>
              <a:gd name="connsiteX29" fmla="*/ 1109027 w 1240530"/>
              <a:gd name="connsiteY29" fmla="*/ 275004 h 2080359"/>
              <a:gd name="connsiteX30" fmla="*/ 1165648 w 1240530"/>
              <a:gd name="connsiteY30" fmla="*/ 13490 h 2080359"/>
              <a:gd name="connsiteX31" fmla="*/ 1039452 w 1240530"/>
              <a:gd name="connsiteY31" fmla="*/ 72406 h 2080359"/>
              <a:gd name="connsiteX0" fmla="*/ 1039452 w 1240530"/>
              <a:gd name="connsiteY0" fmla="*/ 72406 h 2080359"/>
              <a:gd name="connsiteX1" fmla="*/ 854095 w 1240530"/>
              <a:gd name="connsiteY1" fmla="*/ 110951 h 2080359"/>
              <a:gd name="connsiteX2" fmla="*/ 642568 w 1240530"/>
              <a:gd name="connsiteY2" fmla="*/ 0 h 2080359"/>
              <a:gd name="connsiteX3" fmla="*/ 501379 w 1240530"/>
              <a:gd name="connsiteY3" fmla="*/ 128458 h 2080359"/>
              <a:gd name="connsiteX4" fmla="*/ 427730 w 1240530"/>
              <a:gd name="connsiteY4" fmla="*/ 212482 h 2080359"/>
              <a:gd name="connsiteX5" fmla="*/ 373023 w 1240530"/>
              <a:gd name="connsiteY5" fmla="*/ 212482 h 2080359"/>
              <a:gd name="connsiteX6" fmla="*/ 329782 w 1240530"/>
              <a:gd name="connsiteY6" fmla="*/ 470048 h 2080359"/>
              <a:gd name="connsiteX7" fmla="*/ 216374 w 1240530"/>
              <a:gd name="connsiteY7" fmla="*/ 790820 h 2080359"/>
              <a:gd name="connsiteX8" fmla="*/ 162007 w 1240530"/>
              <a:gd name="connsiteY8" fmla="*/ 954943 h 2080359"/>
              <a:gd name="connsiteX9" fmla="*/ 122930 w 1240530"/>
              <a:gd name="connsiteY9" fmla="*/ 994020 h 2080359"/>
              <a:gd name="connsiteX10" fmla="*/ 0 w 1240530"/>
              <a:gd name="connsiteY10" fmla="*/ 1130534 h 2080359"/>
              <a:gd name="connsiteX11" fmla="*/ 122930 w 1240530"/>
              <a:gd name="connsiteY11" fmla="*/ 1267559 h 2080359"/>
              <a:gd name="connsiteX12" fmla="*/ 208899 w 1240530"/>
              <a:gd name="connsiteY12" fmla="*/ 1478574 h 2080359"/>
              <a:gd name="connsiteX13" fmla="*/ 177638 w 1240530"/>
              <a:gd name="connsiteY13" fmla="*/ 1658328 h 2080359"/>
              <a:gd name="connsiteX14" fmla="*/ 294869 w 1240530"/>
              <a:gd name="connsiteY14" fmla="*/ 2049097 h 2080359"/>
              <a:gd name="connsiteX15" fmla="*/ 349576 w 1240530"/>
              <a:gd name="connsiteY15" fmla="*/ 2080359 h 2080359"/>
              <a:gd name="connsiteX16" fmla="*/ 544961 w 1240530"/>
              <a:gd name="connsiteY16" fmla="*/ 2017836 h 2080359"/>
              <a:gd name="connsiteX17" fmla="*/ 732530 w 1240530"/>
              <a:gd name="connsiteY17" fmla="*/ 1924051 h 2080359"/>
              <a:gd name="connsiteX18" fmla="*/ 943546 w 1240530"/>
              <a:gd name="connsiteY18" fmla="*/ 1814636 h 2080359"/>
              <a:gd name="connsiteX19" fmla="*/ 1068592 w 1240530"/>
              <a:gd name="connsiteY19" fmla="*/ 1650513 h 2080359"/>
              <a:gd name="connsiteX20" fmla="*/ 1092038 w 1240530"/>
              <a:gd name="connsiteY20" fmla="*/ 1408236 h 2080359"/>
              <a:gd name="connsiteX21" fmla="*/ 1240530 w 1240530"/>
              <a:gd name="connsiteY21" fmla="*/ 1283190 h 2080359"/>
              <a:gd name="connsiteX22" fmla="*/ 1146746 w 1240530"/>
              <a:gd name="connsiteY22" fmla="*/ 1072174 h 2080359"/>
              <a:gd name="connsiteX23" fmla="*/ 1178860 w 1240530"/>
              <a:gd name="connsiteY23" fmla="*/ 1005658 h 2080359"/>
              <a:gd name="connsiteX24" fmla="*/ 1159236 w 1240530"/>
              <a:gd name="connsiteY24" fmla="*/ 876448 h 2080359"/>
              <a:gd name="connsiteX25" fmla="*/ 1107669 w 1240530"/>
              <a:gd name="connsiteY25" fmla="*/ 767374 h 2080359"/>
              <a:gd name="connsiteX26" fmla="*/ 1092038 w 1240530"/>
              <a:gd name="connsiteY26" fmla="*/ 650143 h 2080359"/>
              <a:gd name="connsiteX27" fmla="*/ 1108010 w 1240530"/>
              <a:gd name="connsiteY27" fmla="*/ 560522 h 2080359"/>
              <a:gd name="connsiteX28" fmla="*/ 1094077 w 1240530"/>
              <a:gd name="connsiteY28" fmla="*/ 509503 h 2080359"/>
              <a:gd name="connsiteX29" fmla="*/ 1109027 w 1240530"/>
              <a:gd name="connsiteY29" fmla="*/ 275004 h 2080359"/>
              <a:gd name="connsiteX30" fmla="*/ 1224776 w 1240530"/>
              <a:gd name="connsiteY30" fmla="*/ 300254 h 2080359"/>
              <a:gd name="connsiteX31" fmla="*/ 1039452 w 1240530"/>
              <a:gd name="connsiteY31" fmla="*/ 72406 h 2080359"/>
              <a:gd name="connsiteX0" fmla="*/ 1135536 w 1240530"/>
              <a:gd name="connsiteY0" fmla="*/ 1310 h 2085012"/>
              <a:gd name="connsiteX1" fmla="*/ 854095 w 1240530"/>
              <a:gd name="connsiteY1" fmla="*/ 115604 h 2085012"/>
              <a:gd name="connsiteX2" fmla="*/ 642568 w 1240530"/>
              <a:gd name="connsiteY2" fmla="*/ 4653 h 2085012"/>
              <a:gd name="connsiteX3" fmla="*/ 501379 w 1240530"/>
              <a:gd name="connsiteY3" fmla="*/ 133111 h 2085012"/>
              <a:gd name="connsiteX4" fmla="*/ 427730 w 1240530"/>
              <a:gd name="connsiteY4" fmla="*/ 217135 h 2085012"/>
              <a:gd name="connsiteX5" fmla="*/ 373023 w 1240530"/>
              <a:gd name="connsiteY5" fmla="*/ 217135 h 2085012"/>
              <a:gd name="connsiteX6" fmla="*/ 329782 w 1240530"/>
              <a:gd name="connsiteY6" fmla="*/ 474701 h 2085012"/>
              <a:gd name="connsiteX7" fmla="*/ 216374 w 1240530"/>
              <a:gd name="connsiteY7" fmla="*/ 795473 h 2085012"/>
              <a:gd name="connsiteX8" fmla="*/ 162007 w 1240530"/>
              <a:gd name="connsiteY8" fmla="*/ 959596 h 2085012"/>
              <a:gd name="connsiteX9" fmla="*/ 122930 w 1240530"/>
              <a:gd name="connsiteY9" fmla="*/ 998673 h 2085012"/>
              <a:gd name="connsiteX10" fmla="*/ 0 w 1240530"/>
              <a:gd name="connsiteY10" fmla="*/ 1135187 h 2085012"/>
              <a:gd name="connsiteX11" fmla="*/ 122930 w 1240530"/>
              <a:gd name="connsiteY11" fmla="*/ 1272212 h 2085012"/>
              <a:gd name="connsiteX12" fmla="*/ 208899 w 1240530"/>
              <a:gd name="connsiteY12" fmla="*/ 1483227 h 2085012"/>
              <a:gd name="connsiteX13" fmla="*/ 177638 w 1240530"/>
              <a:gd name="connsiteY13" fmla="*/ 1662981 h 2085012"/>
              <a:gd name="connsiteX14" fmla="*/ 294869 w 1240530"/>
              <a:gd name="connsiteY14" fmla="*/ 2053750 h 2085012"/>
              <a:gd name="connsiteX15" fmla="*/ 349576 w 1240530"/>
              <a:gd name="connsiteY15" fmla="*/ 2085012 h 2085012"/>
              <a:gd name="connsiteX16" fmla="*/ 544961 w 1240530"/>
              <a:gd name="connsiteY16" fmla="*/ 2022489 h 2085012"/>
              <a:gd name="connsiteX17" fmla="*/ 732530 w 1240530"/>
              <a:gd name="connsiteY17" fmla="*/ 1928704 h 2085012"/>
              <a:gd name="connsiteX18" fmla="*/ 943546 w 1240530"/>
              <a:gd name="connsiteY18" fmla="*/ 1819289 h 2085012"/>
              <a:gd name="connsiteX19" fmla="*/ 1068592 w 1240530"/>
              <a:gd name="connsiteY19" fmla="*/ 1655166 h 2085012"/>
              <a:gd name="connsiteX20" fmla="*/ 1092038 w 1240530"/>
              <a:gd name="connsiteY20" fmla="*/ 1412889 h 2085012"/>
              <a:gd name="connsiteX21" fmla="*/ 1240530 w 1240530"/>
              <a:gd name="connsiteY21" fmla="*/ 1287843 h 2085012"/>
              <a:gd name="connsiteX22" fmla="*/ 1146746 w 1240530"/>
              <a:gd name="connsiteY22" fmla="*/ 1076827 h 2085012"/>
              <a:gd name="connsiteX23" fmla="*/ 1178860 w 1240530"/>
              <a:gd name="connsiteY23" fmla="*/ 1010311 h 2085012"/>
              <a:gd name="connsiteX24" fmla="*/ 1159236 w 1240530"/>
              <a:gd name="connsiteY24" fmla="*/ 881101 h 2085012"/>
              <a:gd name="connsiteX25" fmla="*/ 1107669 w 1240530"/>
              <a:gd name="connsiteY25" fmla="*/ 772027 h 2085012"/>
              <a:gd name="connsiteX26" fmla="*/ 1092038 w 1240530"/>
              <a:gd name="connsiteY26" fmla="*/ 654796 h 2085012"/>
              <a:gd name="connsiteX27" fmla="*/ 1108010 w 1240530"/>
              <a:gd name="connsiteY27" fmla="*/ 565175 h 2085012"/>
              <a:gd name="connsiteX28" fmla="*/ 1094077 w 1240530"/>
              <a:gd name="connsiteY28" fmla="*/ 514156 h 2085012"/>
              <a:gd name="connsiteX29" fmla="*/ 1109027 w 1240530"/>
              <a:gd name="connsiteY29" fmla="*/ 279657 h 2085012"/>
              <a:gd name="connsiteX30" fmla="*/ 1224776 w 1240530"/>
              <a:gd name="connsiteY30" fmla="*/ 304907 h 2085012"/>
              <a:gd name="connsiteX31" fmla="*/ 1135536 w 1240530"/>
              <a:gd name="connsiteY31" fmla="*/ 1310 h 2085012"/>
              <a:gd name="connsiteX0" fmla="*/ 1135536 w 1240530"/>
              <a:gd name="connsiteY0" fmla="*/ 1310 h 2085012"/>
              <a:gd name="connsiteX1" fmla="*/ 854095 w 1240530"/>
              <a:gd name="connsiteY1" fmla="*/ 115604 h 2085012"/>
              <a:gd name="connsiteX2" fmla="*/ 642568 w 1240530"/>
              <a:gd name="connsiteY2" fmla="*/ 4653 h 2085012"/>
              <a:gd name="connsiteX3" fmla="*/ 501379 w 1240530"/>
              <a:gd name="connsiteY3" fmla="*/ 133111 h 2085012"/>
              <a:gd name="connsiteX4" fmla="*/ 427730 w 1240530"/>
              <a:gd name="connsiteY4" fmla="*/ 217135 h 2085012"/>
              <a:gd name="connsiteX5" fmla="*/ 373023 w 1240530"/>
              <a:gd name="connsiteY5" fmla="*/ 217135 h 2085012"/>
              <a:gd name="connsiteX6" fmla="*/ 329782 w 1240530"/>
              <a:gd name="connsiteY6" fmla="*/ 474701 h 2085012"/>
              <a:gd name="connsiteX7" fmla="*/ 216374 w 1240530"/>
              <a:gd name="connsiteY7" fmla="*/ 795473 h 2085012"/>
              <a:gd name="connsiteX8" fmla="*/ 162007 w 1240530"/>
              <a:gd name="connsiteY8" fmla="*/ 959596 h 2085012"/>
              <a:gd name="connsiteX9" fmla="*/ 122930 w 1240530"/>
              <a:gd name="connsiteY9" fmla="*/ 998673 h 2085012"/>
              <a:gd name="connsiteX10" fmla="*/ 0 w 1240530"/>
              <a:gd name="connsiteY10" fmla="*/ 1135187 h 2085012"/>
              <a:gd name="connsiteX11" fmla="*/ 122930 w 1240530"/>
              <a:gd name="connsiteY11" fmla="*/ 1272212 h 2085012"/>
              <a:gd name="connsiteX12" fmla="*/ 208899 w 1240530"/>
              <a:gd name="connsiteY12" fmla="*/ 1483227 h 2085012"/>
              <a:gd name="connsiteX13" fmla="*/ 177638 w 1240530"/>
              <a:gd name="connsiteY13" fmla="*/ 1662981 h 2085012"/>
              <a:gd name="connsiteX14" fmla="*/ 294869 w 1240530"/>
              <a:gd name="connsiteY14" fmla="*/ 2053750 h 2085012"/>
              <a:gd name="connsiteX15" fmla="*/ 349576 w 1240530"/>
              <a:gd name="connsiteY15" fmla="*/ 2085012 h 2085012"/>
              <a:gd name="connsiteX16" fmla="*/ 544961 w 1240530"/>
              <a:gd name="connsiteY16" fmla="*/ 2022489 h 2085012"/>
              <a:gd name="connsiteX17" fmla="*/ 732530 w 1240530"/>
              <a:gd name="connsiteY17" fmla="*/ 1928704 h 2085012"/>
              <a:gd name="connsiteX18" fmla="*/ 943546 w 1240530"/>
              <a:gd name="connsiteY18" fmla="*/ 1819289 h 2085012"/>
              <a:gd name="connsiteX19" fmla="*/ 1068592 w 1240530"/>
              <a:gd name="connsiteY19" fmla="*/ 1655166 h 2085012"/>
              <a:gd name="connsiteX20" fmla="*/ 1092038 w 1240530"/>
              <a:gd name="connsiteY20" fmla="*/ 1412889 h 2085012"/>
              <a:gd name="connsiteX21" fmla="*/ 1240530 w 1240530"/>
              <a:gd name="connsiteY21" fmla="*/ 1287843 h 2085012"/>
              <a:gd name="connsiteX22" fmla="*/ 1146746 w 1240530"/>
              <a:gd name="connsiteY22" fmla="*/ 1076827 h 2085012"/>
              <a:gd name="connsiteX23" fmla="*/ 1178860 w 1240530"/>
              <a:gd name="connsiteY23" fmla="*/ 1010311 h 2085012"/>
              <a:gd name="connsiteX24" fmla="*/ 1159236 w 1240530"/>
              <a:gd name="connsiteY24" fmla="*/ 881101 h 2085012"/>
              <a:gd name="connsiteX25" fmla="*/ 1107669 w 1240530"/>
              <a:gd name="connsiteY25" fmla="*/ 772027 h 2085012"/>
              <a:gd name="connsiteX26" fmla="*/ 1092038 w 1240530"/>
              <a:gd name="connsiteY26" fmla="*/ 654796 h 2085012"/>
              <a:gd name="connsiteX27" fmla="*/ 1108010 w 1240530"/>
              <a:gd name="connsiteY27" fmla="*/ 565175 h 2085012"/>
              <a:gd name="connsiteX28" fmla="*/ 1094077 w 1240530"/>
              <a:gd name="connsiteY28" fmla="*/ 514156 h 2085012"/>
              <a:gd name="connsiteX29" fmla="*/ 1120114 w 1240530"/>
              <a:gd name="connsiteY29" fmla="*/ 268836 h 2085012"/>
              <a:gd name="connsiteX30" fmla="*/ 1224776 w 1240530"/>
              <a:gd name="connsiteY30" fmla="*/ 304907 h 2085012"/>
              <a:gd name="connsiteX31" fmla="*/ 1135536 w 1240530"/>
              <a:gd name="connsiteY31" fmla="*/ 1310 h 2085012"/>
              <a:gd name="connsiteX0" fmla="*/ 1135536 w 1240530"/>
              <a:gd name="connsiteY0" fmla="*/ 1310 h 2085012"/>
              <a:gd name="connsiteX1" fmla="*/ 854095 w 1240530"/>
              <a:gd name="connsiteY1" fmla="*/ 115604 h 2085012"/>
              <a:gd name="connsiteX2" fmla="*/ 642568 w 1240530"/>
              <a:gd name="connsiteY2" fmla="*/ 4653 h 2085012"/>
              <a:gd name="connsiteX3" fmla="*/ 501379 w 1240530"/>
              <a:gd name="connsiteY3" fmla="*/ 133111 h 2085012"/>
              <a:gd name="connsiteX4" fmla="*/ 427730 w 1240530"/>
              <a:gd name="connsiteY4" fmla="*/ 217135 h 2085012"/>
              <a:gd name="connsiteX5" fmla="*/ 373023 w 1240530"/>
              <a:gd name="connsiteY5" fmla="*/ 217135 h 2085012"/>
              <a:gd name="connsiteX6" fmla="*/ 329782 w 1240530"/>
              <a:gd name="connsiteY6" fmla="*/ 474701 h 2085012"/>
              <a:gd name="connsiteX7" fmla="*/ 216374 w 1240530"/>
              <a:gd name="connsiteY7" fmla="*/ 795473 h 2085012"/>
              <a:gd name="connsiteX8" fmla="*/ 162007 w 1240530"/>
              <a:gd name="connsiteY8" fmla="*/ 959596 h 2085012"/>
              <a:gd name="connsiteX9" fmla="*/ 122930 w 1240530"/>
              <a:gd name="connsiteY9" fmla="*/ 998673 h 2085012"/>
              <a:gd name="connsiteX10" fmla="*/ 0 w 1240530"/>
              <a:gd name="connsiteY10" fmla="*/ 1135187 h 2085012"/>
              <a:gd name="connsiteX11" fmla="*/ 122930 w 1240530"/>
              <a:gd name="connsiteY11" fmla="*/ 1272212 h 2085012"/>
              <a:gd name="connsiteX12" fmla="*/ 208899 w 1240530"/>
              <a:gd name="connsiteY12" fmla="*/ 1483227 h 2085012"/>
              <a:gd name="connsiteX13" fmla="*/ 177638 w 1240530"/>
              <a:gd name="connsiteY13" fmla="*/ 1662981 h 2085012"/>
              <a:gd name="connsiteX14" fmla="*/ 294869 w 1240530"/>
              <a:gd name="connsiteY14" fmla="*/ 2053750 h 2085012"/>
              <a:gd name="connsiteX15" fmla="*/ 349576 w 1240530"/>
              <a:gd name="connsiteY15" fmla="*/ 2085012 h 2085012"/>
              <a:gd name="connsiteX16" fmla="*/ 544961 w 1240530"/>
              <a:gd name="connsiteY16" fmla="*/ 2022489 h 2085012"/>
              <a:gd name="connsiteX17" fmla="*/ 732530 w 1240530"/>
              <a:gd name="connsiteY17" fmla="*/ 1928704 h 2085012"/>
              <a:gd name="connsiteX18" fmla="*/ 943546 w 1240530"/>
              <a:gd name="connsiteY18" fmla="*/ 1819289 h 2085012"/>
              <a:gd name="connsiteX19" fmla="*/ 1068592 w 1240530"/>
              <a:gd name="connsiteY19" fmla="*/ 1655166 h 2085012"/>
              <a:gd name="connsiteX20" fmla="*/ 1092038 w 1240530"/>
              <a:gd name="connsiteY20" fmla="*/ 1412889 h 2085012"/>
              <a:gd name="connsiteX21" fmla="*/ 1240530 w 1240530"/>
              <a:gd name="connsiteY21" fmla="*/ 1287843 h 2085012"/>
              <a:gd name="connsiteX22" fmla="*/ 1146746 w 1240530"/>
              <a:gd name="connsiteY22" fmla="*/ 1076827 h 2085012"/>
              <a:gd name="connsiteX23" fmla="*/ 1178860 w 1240530"/>
              <a:gd name="connsiteY23" fmla="*/ 1010311 h 2085012"/>
              <a:gd name="connsiteX24" fmla="*/ 1159236 w 1240530"/>
              <a:gd name="connsiteY24" fmla="*/ 881101 h 2085012"/>
              <a:gd name="connsiteX25" fmla="*/ 1107669 w 1240530"/>
              <a:gd name="connsiteY25" fmla="*/ 772027 h 2085012"/>
              <a:gd name="connsiteX26" fmla="*/ 1092038 w 1240530"/>
              <a:gd name="connsiteY26" fmla="*/ 654796 h 2085012"/>
              <a:gd name="connsiteX27" fmla="*/ 1108010 w 1240530"/>
              <a:gd name="connsiteY27" fmla="*/ 565175 h 2085012"/>
              <a:gd name="connsiteX28" fmla="*/ 1094077 w 1240530"/>
              <a:gd name="connsiteY28" fmla="*/ 514156 h 2085012"/>
              <a:gd name="connsiteX29" fmla="*/ 1120114 w 1240530"/>
              <a:gd name="connsiteY29" fmla="*/ 301300 h 2085012"/>
              <a:gd name="connsiteX30" fmla="*/ 1224776 w 1240530"/>
              <a:gd name="connsiteY30" fmla="*/ 304907 h 2085012"/>
              <a:gd name="connsiteX31" fmla="*/ 1135536 w 1240530"/>
              <a:gd name="connsiteY31" fmla="*/ 1310 h 2085012"/>
              <a:gd name="connsiteX0" fmla="*/ 1135536 w 1240530"/>
              <a:gd name="connsiteY0" fmla="*/ 1310 h 2085012"/>
              <a:gd name="connsiteX1" fmla="*/ 854095 w 1240530"/>
              <a:gd name="connsiteY1" fmla="*/ 115604 h 2085012"/>
              <a:gd name="connsiteX2" fmla="*/ 642568 w 1240530"/>
              <a:gd name="connsiteY2" fmla="*/ 4653 h 2085012"/>
              <a:gd name="connsiteX3" fmla="*/ 501379 w 1240530"/>
              <a:gd name="connsiteY3" fmla="*/ 133111 h 2085012"/>
              <a:gd name="connsiteX4" fmla="*/ 427730 w 1240530"/>
              <a:gd name="connsiteY4" fmla="*/ 217135 h 2085012"/>
              <a:gd name="connsiteX5" fmla="*/ 373023 w 1240530"/>
              <a:gd name="connsiteY5" fmla="*/ 217135 h 2085012"/>
              <a:gd name="connsiteX6" fmla="*/ 329782 w 1240530"/>
              <a:gd name="connsiteY6" fmla="*/ 474701 h 2085012"/>
              <a:gd name="connsiteX7" fmla="*/ 216374 w 1240530"/>
              <a:gd name="connsiteY7" fmla="*/ 795473 h 2085012"/>
              <a:gd name="connsiteX8" fmla="*/ 162007 w 1240530"/>
              <a:gd name="connsiteY8" fmla="*/ 959596 h 2085012"/>
              <a:gd name="connsiteX9" fmla="*/ 122930 w 1240530"/>
              <a:gd name="connsiteY9" fmla="*/ 998673 h 2085012"/>
              <a:gd name="connsiteX10" fmla="*/ 0 w 1240530"/>
              <a:gd name="connsiteY10" fmla="*/ 1135187 h 2085012"/>
              <a:gd name="connsiteX11" fmla="*/ 122930 w 1240530"/>
              <a:gd name="connsiteY11" fmla="*/ 1272212 h 2085012"/>
              <a:gd name="connsiteX12" fmla="*/ 208899 w 1240530"/>
              <a:gd name="connsiteY12" fmla="*/ 1483227 h 2085012"/>
              <a:gd name="connsiteX13" fmla="*/ 177638 w 1240530"/>
              <a:gd name="connsiteY13" fmla="*/ 1662981 h 2085012"/>
              <a:gd name="connsiteX14" fmla="*/ 294869 w 1240530"/>
              <a:gd name="connsiteY14" fmla="*/ 2053750 h 2085012"/>
              <a:gd name="connsiteX15" fmla="*/ 349576 w 1240530"/>
              <a:gd name="connsiteY15" fmla="*/ 2085012 h 2085012"/>
              <a:gd name="connsiteX16" fmla="*/ 544961 w 1240530"/>
              <a:gd name="connsiteY16" fmla="*/ 2022489 h 2085012"/>
              <a:gd name="connsiteX17" fmla="*/ 732530 w 1240530"/>
              <a:gd name="connsiteY17" fmla="*/ 1928704 h 2085012"/>
              <a:gd name="connsiteX18" fmla="*/ 943546 w 1240530"/>
              <a:gd name="connsiteY18" fmla="*/ 1819289 h 2085012"/>
              <a:gd name="connsiteX19" fmla="*/ 1068592 w 1240530"/>
              <a:gd name="connsiteY19" fmla="*/ 1655166 h 2085012"/>
              <a:gd name="connsiteX20" fmla="*/ 1092038 w 1240530"/>
              <a:gd name="connsiteY20" fmla="*/ 1412889 h 2085012"/>
              <a:gd name="connsiteX21" fmla="*/ 1240530 w 1240530"/>
              <a:gd name="connsiteY21" fmla="*/ 1287843 h 2085012"/>
              <a:gd name="connsiteX22" fmla="*/ 1146746 w 1240530"/>
              <a:gd name="connsiteY22" fmla="*/ 1076827 h 2085012"/>
              <a:gd name="connsiteX23" fmla="*/ 1178860 w 1240530"/>
              <a:gd name="connsiteY23" fmla="*/ 1010311 h 2085012"/>
              <a:gd name="connsiteX24" fmla="*/ 1159236 w 1240530"/>
              <a:gd name="connsiteY24" fmla="*/ 881101 h 2085012"/>
              <a:gd name="connsiteX25" fmla="*/ 1107669 w 1240530"/>
              <a:gd name="connsiteY25" fmla="*/ 772027 h 2085012"/>
              <a:gd name="connsiteX26" fmla="*/ 1103125 w 1240530"/>
              <a:gd name="connsiteY26" fmla="*/ 654796 h 2085012"/>
              <a:gd name="connsiteX27" fmla="*/ 1108010 w 1240530"/>
              <a:gd name="connsiteY27" fmla="*/ 565175 h 2085012"/>
              <a:gd name="connsiteX28" fmla="*/ 1094077 w 1240530"/>
              <a:gd name="connsiteY28" fmla="*/ 514156 h 2085012"/>
              <a:gd name="connsiteX29" fmla="*/ 1120114 w 1240530"/>
              <a:gd name="connsiteY29" fmla="*/ 301300 h 2085012"/>
              <a:gd name="connsiteX30" fmla="*/ 1224776 w 1240530"/>
              <a:gd name="connsiteY30" fmla="*/ 304907 h 2085012"/>
              <a:gd name="connsiteX31" fmla="*/ 1135536 w 1240530"/>
              <a:gd name="connsiteY31" fmla="*/ 1310 h 2085012"/>
              <a:gd name="connsiteX0" fmla="*/ 1098581 w 1203575"/>
              <a:gd name="connsiteY0" fmla="*/ 1310 h 2085012"/>
              <a:gd name="connsiteX1" fmla="*/ 817140 w 1203575"/>
              <a:gd name="connsiteY1" fmla="*/ 115604 h 2085012"/>
              <a:gd name="connsiteX2" fmla="*/ 605613 w 1203575"/>
              <a:gd name="connsiteY2" fmla="*/ 4653 h 2085012"/>
              <a:gd name="connsiteX3" fmla="*/ 464424 w 1203575"/>
              <a:gd name="connsiteY3" fmla="*/ 133111 h 2085012"/>
              <a:gd name="connsiteX4" fmla="*/ 390775 w 1203575"/>
              <a:gd name="connsiteY4" fmla="*/ 217135 h 2085012"/>
              <a:gd name="connsiteX5" fmla="*/ 336068 w 1203575"/>
              <a:gd name="connsiteY5" fmla="*/ 217135 h 2085012"/>
              <a:gd name="connsiteX6" fmla="*/ 292827 w 1203575"/>
              <a:gd name="connsiteY6" fmla="*/ 474701 h 2085012"/>
              <a:gd name="connsiteX7" fmla="*/ 179419 w 1203575"/>
              <a:gd name="connsiteY7" fmla="*/ 795473 h 2085012"/>
              <a:gd name="connsiteX8" fmla="*/ 125052 w 1203575"/>
              <a:gd name="connsiteY8" fmla="*/ 959596 h 2085012"/>
              <a:gd name="connsiteX9" fmla="*/ 85975 w 1203575"/>
              <a:gd name="connsiteY9" fmla="*/ 998673 h 2085012"/>
              <a:gd name="connsiteX10" fmla="*/ 0 w 1203575"/>
              <a:gd name="connsiteY10" fmla="*/ 1275864 h 2085012"/>
              <a:gd name="connsiteX11" fmla="*/ 85975 w 1203575"/>
              <a:gd name="connsiteY11" fmla="*/ 1272212 h 2085012"/>
              <a:gd name="connsiteX12" fmla="*/ 171944 w 1203575"/>
              <a:gd name="connsiteY12" fmla="*/ 1483227 h 2085012"/>
              <a:gd name="connsiteX13" fmla="*/ 140683 w 1203575"/>
              <a:gd name="connsiteY13" fmla="*/ 1662981 h 2085012"/>
              <a:gd name="connsiteX14" fmla="*/ 257914 w 1203575"/>
              <a:gd name="connsiteY14" fmla="*/ 2053750 h 2085012"/>
              <a:gd name="connsiteX15" fmla="*/ 312621 w 1203575"/>
              <a:gd name="connsiteY15" fmla="*/ 2085012 h 2085012"/>
              <a:gd name="connsiteX16" fmla="*/ 508006 w 1203575"/>
              <a:gd name="connsiteY16" fmla="*/ 2022489 h 2085012"/>
              <a:gd name="connsiteX17" fmla="*/ 695575 w 1203575"/>
              <a:gd name="connsiteY17" fmla="*/ 1928704 h 2085012"/>
              <a:gd name="connsiteX18" fmla="*/ 906591 w 1203575"/>
              <a:gd name="connsiteY18" fmla="*/ 1819289 h 2085012"/>
              <a:gd name="connsiteX19" fmla="*/ 1031637 w 1203575"/>
              <a:gd name="connsiteY19" fmla="*/ 1655166 h 2085012"/>
              <a:gd name="connsiteX20" fmla="*/ 1055083 w 1203575"/>
              <a:gd name="connsiteY20" fmla="*/ 1412889 h 2085012"/>
              <a:gd name="connsiteX21" fmla="*/ 1203575 w 1203575"/>
              <a:gd name="connsiteY21" fmla="*/ 1287843 h 2085012"/>
              <a:gd name="connsiteX22" fmla="*/ 1109791 w 1203575"/>
              <a:gd name="connsiteY22" fmla="*/ 1076827 h 2085012"/>
              <a:gd name="connsiteX23" fmla="*/ 1141905 w 1203575"/>
              <a:gd name="connsiteY23" fmla="*/ 1010311 h 2085012"/>
              <a:gd name="connsiteX24" fmla="*/ 1122281 w 1203575"/>
              <a:gd name="connsiteY24" fmla="*/ 881101 h 2085012"/>
              <a:gd name="connsiteX25" fmla="*/ 1070714 w 1203575"/>
              <a:gd name="connsiteY25" fmla="*/ 772027 h 2085012"/>
              <a:gd name="connsiteX26" fmla="*/ 1066170 w 1203575"/>
              <a:gd name="connsiteY26" fmla="*/ 654796 h 2085012"/>
              <a:gd name="connsiteX27" fmla="*/ 1071055 w 1203575"/>
              <a:gd name="connsiteY27" fmla="*/ 565175 h 2085012"/>
              <a:gd name="connsiteX28" fmla="*/ 1057122 w 1203575"/>
              <a:gd name="connsiteY28" fmla="*/ 514156 h 2085012"/>
              <a:gd name="connsiteX29" fmla="*/ 1083159 w 1203575"/>
              <a:gd name="connsiteY29" fmla="*/ 301300 h 2085012"/>
              <a:gd name="connsiteX30" fmla="*/ 1187821 w 1203575"/>
              <a:gd name="connsiteY30" fmla="*/ 304907 h 2085012"/>
              <a:gd name="connsiteX31" fmla="*/ 1098581 w 1203575"/>
              <a:gd name="connsiteY31" fmla="*/ 1310 h 2085012"/>
              <a:gd name="connsiteX0" fmla="*/ 1098581 w 1203575"/>
              <a:gd name="connsiteY0" fmla="*/ 1310 h 2085012"/>
              <a:gd name="connsiteX1" fmla="*/ 817140 w 1203575"/>
              <a:gd name="connsiteY1" fmla="*/ 115604 h 2085012"/>
              <a:gd name="connsiteX2" fmla="*/ 605613 w 1203575"/>
              <a:gd name="connsiteY2" fmla="*/ 4653 h 2085012"/>
              <a:gd name="connsiteX3" fmla="*/ 464424 w 1203575"/>
              <a:gd name="connsiteY3" fmla="*/ 133111 h 2085012"/>
              <a:gd name="connsiteX4" fmla="*/ 390775 w 1203575"/>
              <a:gd name="connsiteY4" fmla="*/ 217135 h 2085012"/>
              <a:gd name="connsiteX5" fmla="*/ 336068 w 1203575"/>
              <a:gd name="connsiteY5" fmla="*/ 217135 h 2085012"/>
              <a:gd name="connsiteX6" fmla="*/ 292827 w 1203575"/>
              <a:gd name="connsiteY6" fmla="*/ 474701 h 2085012"/>
              <a:gd name="connsiteX7" fmla="*/ 179419 w 1203575"/>
              <a:gd name="connsiteY7" fmla="*/ 795473 h 2085012"/>
              <a:gd name="connsiteX8" fmla="*/ 125052 w 1203575"/>
              <a:gd name="connsiteY8" fmla="*/ 959596 h 2085012"/>
              <a:gd name="connsiteX9" fmla="*/ 85975 w 1203575"/>
              <a:gd name="connsiteY9" fmla="*/ 998673 h 2085012"/>
              <a:gd name="connsiteX10" fmla="*/ 0 w 1203575"/>
              <a:gd name="connsiteY10" fmla="*/ 1275864 h 2085012"/>
              <a:gd name="connsiteX11" fmla="*/ 52715 w 1203575"/>
              <a:gd name="connsiteY11" fmla="*/ 1342550 h 2085012"/>
              <a:gd name="connsiteX12" fmla="*/ 171944 w 1203575"/>
              <a:gd name="connsiteY12" fmla="*/ 1483227 h 2085012"/>
              <a:gd name="connsiteX13" fmla="*/ 140683 w 1203575"/>
              <a:gd name="connsiteY13" fmla="*/ 1662981 h 2085012"/>
              <a:gd name="connsiteX14" fmla="*/ 257914 w 1203575"/>
              <a:gd name="connsiteY14" fmla="*/ 2053750 h 2085012"/>
              <a:gd name="connsiteX15" fmla="*/ 312621 w 1203575"/>
              <a:gd name="connsiteY15" fmla="*/ 2085012 h 2085012"/>
              <a:gd name="connsiteX16" fmla="*/ 508006 w 1203575"/>
              <a:gd name="connsiteY16" fmla="*/ 2022489 h 2085012"/>
              <a:gd name="connsiteX17" fmla="*/ 695575 w 1203575"/>
              <a:gd name="connsiteY17" fmla="*/ 1928704 h 2085012"/>
              <a:gd name="connsiteX18" fmla="*/ 906591 w 1203575"/>
              <a:gd name="connsiteY18" fmla="*/ 1819289 h 2085012"/>
              <a:gd name="connsiteX19" fmla="*/ 1031637 w 1203575"/>
              <a:gd name="connsiteY19" fmla="*/ 1655166 h 2085012"/>
              <a:gd name="connsiteX20" fmla="*/ 1055083 w 1203575"/>
              <a:gd name="connsiteY20" fmla="*/ 1412889 h 2085012"/>
              <a:gd name="connsiteX21" fmla="*/ 1203575 w 1203575"/>
              <a:gd name="connsiteY21" fmla="*/ 1287843 h 2085012"/>
              <a:gd name="connsiteX22" fmla="*/ 1109791 w 1203575"/>
              <a:gd name="connsiteY22" fmla="*/ 1076827 h 2085012"/>
              <a:gd name="connsiteX23" fmla="*/ 1141905 w 1203575"/>
              <a:gd name="connsiteY23" fmla="*/ 1010311 h 2085012"/>
              <a:gd name="connsiteX24" fmla="*/ 1122281 w 1203575"/>
              <a:gd name="connsiteY24" fmla="*/ 881101 h 2085012"/>
              <a:gd name="connsiteX25" fmla="*/ 1070714 w 1203575"/>
              <a:gd name="connsiteY25" fmla="*/ 772027 h 2085012"/>
              <a:gd name="connsiteX26" fmla="*/ 1066170 w 1203575"/>
              <a:gd name="connsiteY26" fmla="*/ 654796 h 2085012"/>
              <a:gd name="connsiteX27" fmla="*/ 1071055 w 1203575"/>
              <a:gd name="connsiteY27" fmla="*/ 565175 h 2085012"/>
              <a:gd name="connsiteX28" fmla="*/ 1057122 w 1203575"/>
              <a:gd name="connsiteY28" fmla="*/ 514156 h 2085012"/>
              <a:gd name="connsiteX29" fmla="*/ 1083159 w 1203575"/>
              <a:gd name="connsiteY29" fmla="*/ 301300 h 2085012"/>
              <a:gd name="connsiteX30" fmla="*/ 1187821 w 1203575"/>
              <a:gd name="connsiteY30" fmla="*/ 304907 h 2085012"/>
              <a:gd name="connsiteX31" fmla="*/ 1098581 w 1203575"/>
              <a:gd name="connsiteY31" fmla="*/ 1310 h 2085012"/>
              <a:gd name="connsiteX0" fmla="*/ 1098581 w 1203575"/>
              <a:gd name="connsiteY0" fmla="*/ 1310 h 2085012"/>
              <a:gd name="connsiteX1" fmla="*/ 817140 w 1203575"/>
              <a:gd name="connsiteY1" fmla="*/ 115604 h 2085012"/>
              <a:gd name="connsiteX2" fmla="*/ 605613 w 1203575"/>
              <a:gd name="connsiteY2" fmla="*/ 4653 h 2085012"/>
              <a:gd name="connsiteX3" fmla="*/ 464424 w 1203575"/>
              <a:gd name="connsiteY3" fmla="*/ 133111 h 2085012"/>
              <a:gd name="connsiteX4" fmla="*/ 390775 w 1203575"/>
              <a:gd name="connsiteY4" fmla="*/ 217135 h 2085012"/>
              <a:gd name="connsiteX5" fmla="*/ 336068 w 1203575"/>
              <a:gd name="connsiteY5" fmla="*/ 217135 h 2085012"/>
              <a:gd name="connsiteX6" fmla="*/ 292827 w 1203575"/>
              <a:gd name="connsiteY6" fmla="*/ 474701 h 2085012"/>
              <a:gd name="connsiteX7" fmla="*/ 179419 w 1203575"/>
              <a:gd name="connsiteY7" fmla="*/ 795473 h 2085012"/>
              <a:gd name="connsiteX8" fmla="*/ 125052 w 1203575"/>
              <a:gd name="connsiteY8" fmla="*/ 959596 h 2085012"/>
              <a:gd name="connsiteX9" fmla="*/ 85975 w 1203575"/>
              <a:gd name="connsiteY9" fmla="*/ 998673 h 2085012"/>
              <a:gd name="connsiteX10" fmla="*/ 0 w 1203575"/>
              <a:gd name="connsiteY10" fmla="*/ 1275864 h 2085012"/>
              <a:gd name="connsiteX11" fmla="*/ 52715 w 1203575"/>
              <a:gd name="connsiteY11" fmla="*/ 1342550 h 2085012"/>
              <a:gd name="connsiteX12" fmla="*/ 131293 w 1203575"/>
              <a:gd name="connsiteY12" fmla="*/ 1494048 h 2085012"/>
              <a:gd name="connsiteX13" fmla="*/ 140683 w 1203575"/>
              <a:gd name="connsiteY13" fmla="*/ 1662981 h 2085012"/>
              <a:gd name="connsiteX14" fmla="*/ 257914 w 1203575"/>
              <a:gd name="connsiteY14" fmla="*/ 2053750 h 2085012"/>
              <a:gd name="connsiteX15" fmla="*/ 312621 w 1203575"/>
              <a:gd name="connsiteY15" fmla="*/ 2085012 h 2085012"/>
              <a:gd name="connsiteX16" fmla="*/ 508006 w 1203575"/>
              <a:gd name="connsiteY16" fmla="*/ 2022489 h 2085012"/>
              <a:gd name="connsiteX17" fmla="*/ 695575 w 1203575"/>
              <a:gd name="connsiteY17" fmla="*/ 1928704 h 2085012"/>
              <a:gd name="connsiteX18" fmla="*/ 906591 w 1203575"/>
              <a:gd name="connsiteY18" fmla="*/ 1819289 h 2085012"/>
              <a:gd name="connsiteX19" fmla="*/ 1031637 w 1203575"/>
              <a:gd name="connsiteY19" fmla="*/ 1655166 h 2085012"/>
              <a:gd name="connsiteX20" fmla="*/ 1055083 w 1203575"/>
              <a:gd name="connsiteY20" fmla="*/ 1412889 h 2085012"/>
              <a:gd name="connsiteX21" fmla="*/ 1203575 w 1203575"/>
              <a:gd name="connsiteY21" fmla="*/ 1287843 h 2085012"/>
              <a:gd name="connsiteX22" fmla="*/ 1109791 w 1203575"/>
              <a:gd name="connsiteY22" fmla="*/ 1076827 h 2085012"/>
              <a:gd name="connsiteX23" fmla="*/ 1141905 w 1203575"/>
              <a:gd name="connsiteY23" fmla="*/ 1010311 h 2085012"/>
              <a:gd name="connsiteX24" fmla="*/ 1122281 w 1203575"/>
              <a:gd name="connsiteY24" fmla="*/ 881101 h 2085012"/>
              <a:gd name="connsiteX25" fmla="*/ 1070714 w 1203575"/>
              <a:gd name="connsiteY25" fmla="*/ 772027 h 2085012"/>
              <a:gd name="connsiteX26" fmla="*/ 1066170 w 1203575"/>
              <a:gd name="connsiteY26" fmla="*/ 654796 h 2085012"/>
              <a:gd name="connsiteX27" fmla="*/ 1071055 w 1203575"/>
              <a:gd name="connsiteY27" fmla="*/ 565175 h 2085012"/>
              <a:gd name="connsiteX28" fmla="*/ 1057122 w 1203575"/>
              <a:gd name="connsiteY28" fmla="*/ 514156 h 2085012"/>
              <a:gd name="connsiteX29" fmla="*/ 1083159 w 1203575"/>
              <a:gd name="connsiteY29" fmla="*/ 301300 h 2085012"/>
              <a:gd name="connsiteX30" fmla="*/ 1187821 w 1203575"/>
              <a:gd name="connsiteY30" fmla="*/ 304907 h 2085012"/>
              <a:gd name="connsiteX31" fmla="*/ 1098581 w 1203575"/>
              <a:gd name="connsiteY31" fmla="*/ 1310 h 2085012"/>
              <a:gd name="connsiteX0" fmla="*/ 1098581 w 1187821"/>
              <a:gd name="connsiteY0" fmla="*/ 1310 h 2085012"/>
              <a:gd name="connsiteX1" fmla="*/ 817140 w 1187821"/>
              <a:gd name="connsiteY1" fmla="*/ 115604 h 2085012"/>
              <a:gd name="connsiteX2" fmla="*/ 605613 w 1187821"/>
              <a:gd name="connsiteY2" fmla="*/ 4653 h 2085012"/>
              <a:gd name="connsiteX3" fmla="*/ 464424 w 1187821"/>
              <a:gd name="connsiteY3" fmla="*/ 133111 h 2085012"/>
              <a:gd name="connsiteX4" fmla="*/ 390775 w 1187821"/>
              <a:gd name="connsiteY4" fmla="*/ 217135 h 2085012"/>
              <a:gd name="connsiteX5" fmla="*/ 336068 w 1187821"/>
              <a:gd name="connsiteY5" fmla="*/ 217135 h 2085012"/>
              <a:gd name="connsiteX6" fmla="*/ 292827 w 1187821"/>
              <a:gd name="connsiteY6" fmla="*/ 474701 h 2085012"/>
              <a:gd name="connsiteX7" fmla="*/ 179419 w 1187821"/>
              <a:gd name="connsiteY7" fmla="*/ 795473 h 2085012"/>
              <a:gd name="connsiteX8" fmla="*/ 125052 w 1187821"/>
              <a:gd name="connsiteY8" fmla="*/ 959596 h 2085012"/>
              <a:gd name="connsiteX9" fmla="*/ 85975 w 1187821"/>
              <a:gd name="connsiteY9" fmla="*/ 998673 h 2085012"/>
              <a:gd name="connsiteX10" fmla="*/ 0 w 1187821"/>
              <a:gd name="connsiteY10" fmla="*/ 1275864 h 2085012"/>
              <a:gd name="connsiteX11" fmla="*/ 52715 w 1187821"/>
              <a:gd name="connsiteY11" fmla="*/ 1342550 h 2085012"/>
              <a:gd name="connsiteX12" fmla="*/ 131293 w 1187821"/>
              <a:gd name="connsiteY12" fmla="*/ 1494048 h 2085012"/>
              <a:gd name="connsiteX13" fmla="*/ 140683 w 1187821"/>
              <a:gd name="connsiteY13" fmla="*/ 1662981 h 2085012"/>
              <a:gd name="connsiteX14" fmla="*/ 257914 w 1187821"/>
              <a:gd name="connsiteY14" fmla="*/ 2053750 h 2085012"/>
              <a:gd name="connsiteX15" fmla="*/ 312621 w 1187821"/>
              <a:gd name="connsiteY15" fmla="*/ 2085012 h 2085012"/>
              <a:gd name="connsiteX16" fmla="*/ 508006 w 1187821"/>
              <a:gd name="connsiteY16" fmla="*/ 2022489 h 2085012"/>
              <a:gd name="connsiteX17" fmla="*/ 695575 w 1187821"/>
              <a:gd name="connsiteY17" fmla="*/ 1928704 h 2085012"/>
              <a:gd name="connsiteX18" fmla="*/ 906591 w 1187821"/>
              <a:gd name="connsiteY18" fmla="*/ 1819289 h 2085012"/>
              <a:gd name="connsiteX19" fmla="*/ 1031637 w 1187821"/>
              <a:gd name="connsiteY19" fmla="*/ 1655166 h 2085012"/>
              <a:gd name="connsiteX20" fmla="*/ 1055083 w 1187821"/>
              <a:gd name="connsiteY20" fmla="*/ 1412889 h 2085012"/>
              <a:gd name="connsiteX21" fmla="*/ 1114882 w 1187821"/>
              <a:gd name="connsiteY21" fmla="*/ 1471805 h 2085012"/>
              <a:gd name="connsiteX22" fmla="*/ 1109791 w 1187821"/>
              <a:gd name="connsiteY22" fmla="*/ 1076827 h 2085012"/>
              <a:gd name="connsiteX23" fmla="*/ 1141905 w 1187821"/>
              <a:gd name="connsiteY23" fmla="*/ 1010311 h 2085012"/>
              <a:gd name="connsiteX24" fmla="*/ 1122281 w 1187821"/>
              <a:gd name="connsiteY24" fmla="*/ 881101 h 2085012"/>
              <a:gd name="connsiteX25" fmla="*/ 1070714 w 1187821"/>
              <a:gd name="connsiteY25" fmla="*/ 772027 h 2085012"/>
              <a:gd name="connsiteX26" fmla="*/ 1066170 w 1187821"/>
              <a:gd name="connsiteY26" fmla="*/ 654796 h 2085012"/>
              <a:gd name="connsiteX27" fmla="*/ 1071055 w 1187821"/>
              <a:gd name="connsiteY27" fmla="*/ 565175 h 2085012"/>
              <a:gd name="connsiteX28" fmla="*/ 1057122 w 1187821"/>
              <a:gd name="connsiteY28" fmla="*/ 514156 h 2085012"/>
              <a:gd name="connsiteX29" fmla="*/ 1083159 w 1187821"/>
              <a:gd name="connsiteY29" fmla="*/ 301300 h 2085012"/>
              <a:gd name="connsiteX30" fmla="*/ 1187821 w 1187821"/>
              <a:gd name="connsiteY30" fmla="*/ 304907 h 2085012"/>
              <a:gd name="connsiteX31" fmla="*/ 1098581 w 1187821"/>
              <a:gd name="connsiteY31" fmla="*/ 1310 h 2085012"/>
              <a:gd name="connsiteX0" fmla="*/ 1098581 w 1187821"/>
              <a:gd name="connsiteY0" fmla="*/ 1310 h 2085012"/>
              <a:gd name="connsiteX1" fmla="*/ 817140 w 1187821"/>
              <a:gd name="connsiteY1" fmla="*/ 115604 h 2085012"/>
              <a:gd name="connsiteX2" fmla="*/ 605613 w 1187821"/>
              <a:gd name="connsiteY2" fmla="*/ 4653 h 2085012"/>
              <a:gd name="connsiteX3" fmla="*/ 464424 w 1187821"/>
              <a:gd name="connsiteY3" fmla="*/ 133111 h 2085012"/>
              <a:gd name="connsiteX4" fmla="*/ 390775 w 1187821"/>
              <a:gd name="connsiteY4" fmla="*/ 217135 h 2085012"/>
              <a:gd name="connsiteX5" fmla="*/ 336068 w 1187821"/>
              <a:gd name="connsiteY5" fmla="*/ 217135 h 2085012"/>
              <a:gd name="connsiteX6" fmla="*/ 292827 w 1187821"/>
              <a:gd name="connsiteY6" fmla="*/ 474701 h 2085012"/>
              <a:gd name="connsiteX7" fmla="*/ 179419 w 1187821"/>
              <a:gd name="connsiteY7" fmla="*/ 795473 h 2085012"/>
              <a:gd name="connsiteX8" fmla="*/ 125052 w 1187821"/>
              <a:gd name="connsiteY8" fmla="*/ 959596 h 2085012"/>
              <a:gd name="connsiteX9" fmla="*/ 85975 w 1187821"/>
              <a:gd name="connsiteY9" fmla="*/ 998673 h 2085012"/>
              <a:gd name="connsiteX10" fmla="*/ 0 w 1187821"/>
              <a:gd name="connsiteY10" fmla="*/ 1275864 h 2085012"/>
              <a:gd name="connsiteX11" fmla="*/ 52715 w 1187821"/>
              <a:gd name="connsiteY11" fmla="*/ 1342550 h 2085012"/>
              <a:gd name="connsiteX12" fmla="*/ 131293 w 1187821"/>
              <a:gd name="connsiteY12" fmla="*/ 1494048 h 2085012"/>
              <a:gd name="connsiteX13" fmla="*/ 140683 w 1187821"/>
              <a:gd name="connsiteY13" fmla="*/ 1662981 h 2085012"/>
              <a:gd name="connsiteX14" fmla="*/ 257914 w 1187821"/>
              <a:gd name="connsiteY14" fmla="*/ 2053750 h 2085012"/>
              <a:gd name="connsiteX15" fmla="*/ 312621 w 1187821"/>
              <a:gd name="connsiteY15" fmla="*/ 2085012 h 2085012"/>
              <a:gd name="connsiteX16" fmla="*/ 508006 w 1187821"/>
              <a:gd name="connsiteY16" fmla="*/ 2022489 h 2085012"/>
              <a:gd name="connsiteX17" fmla="*/ 695575 w 1187821"/>
              <a:gd name="connsiteY17" fmla="*/ 1928704 h 2085012"/>
              <a:gd name="connsiteX18" fmla="*/ 906591 w 1187821"/>
              <a:gd name="connsiteY18" fmla="*/ 1819289 h 2085012"/>
              <a:gd name="connsiteX19" fmla="*/ 1031637 w 1187821"/>
              <a:gd name="connsiteY19" fmla="*/ 1655166 h 2085012"/>
              <a:gd name="connsiteX20" fmla="*/ 1117907 w 1187821"/>
              <a:gd name="connsiteY20" fmla="*/ 1510281 h 2085012"/>
              <a:gd name="connsiteX21" fmla="*/ 1114882 w 1187821"/>
              <a:gd name="connsiteY21" fmla="*/ 1471805 h 2085012"/>
              <a:gd name="connsiteX22" fmla="*/ 1109791 w 1187821"/>
              <a:gd name="connsiteY22" fmla="*/ 1076827 h 2085012"/>
              <a:gd name="connsiteX23" fmla="*/ 1141905 w 1187821"/>
              <a:gd name="connsiteY23" fmla="*/ 1010311 h 2085012"/>
              <a:gd name="connsiteX24" fmla="*/ 1122281 w 1187821"/>
              <a:gd name="connsiteY24" fmla="*/ 881101 h 2085012"/>
              <a:gd name="connsiteX25" fmla="*/ 1070714 w 1187821"/>
              <a:gd name="connsiteY25" fmla="*/ 772027 h 2085012"/>
              <a:gd name="connsiteX26" fmla="*/ 1066170 w 1187821"/>
              <a:gd name="connsiteY26" fmla="*/ 654796 h 2085012"/>
              <a:gd name="connsiteX27" fmla="*/ 1071055 w 1187821"/>
              <a:gd name="connsiteY27" fmla="*/ 565175 h 2085012"/>
              <a:gd name="connsiteX28" fmla="*/ 1057122 w 1187821"/>
              <a:gd name="connsiteY28" fmla="*/ 514156 h 2085012"/>
              <a:gd name="connsiteX29" fmla="*/ 1083159 w 1187821"/>
              <a:gd name="connsiteY29" fmla="*/ 301300 h 2085012"/>
              <a:gd name="connsiteX30" fmla="*/ 1187821 w 1187821"/>
              <a:gd name="connsiteY30" fmla="*/ 304907 h 2085012"/>
              <a:gd name="connsiteX31" fmla="*/ 1098581 w 1187821"/>
              <a:gd name="connsiteY31" fmla="*/ 1310 h 2085012"/>
              <a:gd name="connsiteX0" fmla="*/ 1098581 w 1187821"/>
              <a:gd name="connsiteY0" fmla="*/ 1310 h 2085012"/>
              <a:gd name="connsiteX1" fmla="*/ 817140 w 1187821"/>
              <a:gd name="connsiteY1" fmla="*/ 115604 h 2085012"/>
              <a:gd name="connsiteX2" fmla="*/ 605613 w 1187821"/>
              <a:gd name="connsiteY2" fmla="*/ 4653 h 2085012"/>
              <a:gd name="connsiteX3" fmla="*/ 464424 w 1187821"/>
              <a:gd name="connsiteY3" fmla="*/ 133111 h 2085012"/>
              <a:gd name="connsiteX4" fmla="*/ 390775 w 1187821"/>
              <a:gd name="connsiteY4" fmla="*/ 217135 h 2085012"/>
              <a:gd name="connsiteX5" fmla="*/ 336068 w 1187821"/>
              <a:gd name="connsiteY5" fmla="*/ 217135 h 2085012"/>
              <a:gd name="connsiteX6" fmla="*/ 292827 w 1187821"/>
              <a:gd name="connsiteY6" fmla="*/ 474701 h 2085012"/>
              <a:gd name="connsiteX7" fmla="*/ 179419 w 1187821"/>
              <a:gd name="connsiteY7" fmla="*/ 795473 h 2085012"/>
              <a:gd name="connsiteX8" fmla="*/ 125052 w 1187821"/>
              <a:gd name="connsiteY8" fmla="*/ 959596 h 2085012"/>
              <a:gd name="connsiteX9" fmla="*/ 85975 w 1187821"/>
              <a:gd name="connsiteY9" fmla="*/ 998673 h 2085012"/>
              <a:gd name="connsiteX10" fmla="*/ 0 w 1187821"/>
              <a:gd name="connsiteY10" fmla="*/ 1275864 h 2085012"/>
              <a:gd name="connsiteX11" fmla="*/ 52715 w 1187821"/>
              <a:gd name="connsiteY11" fmla="*/ 1342550 h 2085012"/>
              <a:gd name="connsiteX12" fmla="*/ 131293 w 1187821"/>
              <a:gd name="connsiteY12" fmla="*/ 1494048 h 2085012"/>
              <a:gd name="connsiteX13" fmla="*/ 140683 w 1187821"/>
              <a:gd name="connsiteY13" fmla="*/ 1662981 h 2085012"/>
              <a:gd name="connsiteX14" fmla="*/ 257914 w 1187821"/>
              <a:gd name="connsiteY14" fmla="*/ 2053750 h 2085012"/>
              <a:gd name="connsiteX15" fmla="*/ 312621 w 1187821"/>
              <a:gd name="connsiteY15" fmla="*/ 2085012 h 2085012"/>
              <a:gd name="connsiteX16" fmla="*/ 508006 w 1187821"/>
              <a:gd name="connsiteY16" fmla="*/ 2022489 h 2085012"/>
              <a:gd name="connsiteX17" fmla="*/ 695575 w 1187821"/>
              <a:gd name="connsiteY17" fmla="*/ 1928704 h 2085012"/>
              <a:gd name="connsiteX18" fmla="*/ 906591 w 1187821"/>
              <a:gd name="connsiteY18" fmla="*/ 1819289 h 2085012"/>
              <a:gd name="connsiteX19" fmla="*/ 1031637 w 1187821"/>
              <a:gd name="connsiteY19" fmla="*/ 1655166 h 2085012"/>
              <a:gd name="connsiteX20" fmla="*/ 1117907 w 1187821"/>
              <a:gd name="connsiteY20" fmla="*/ 1510281 h 2085012"/>
              <a:gd name="connsiteX21" fmla="*/ 1137055 w 1187821"/>
              <a:gd name="connsiteY21" fmla="*/ 1390645 h 2085012"/>
              <a:gd name="connsiteX22" fmla="*/ 1109791 w 1187821"/>
              <a:gd name="connsiteY22" fmla="*/ 1076827 h 2085012"/>
              <a:gd name="connsiteX23" fmla="*/ 1141905 w 1187821"/>
              <a:gd name="connsiteY23" fmla="*/ 1010311 h 2085012"/>
              <a:gd name="connsiteX24" fmla="*/ 1122281 w 1187821"/>
              <a:gd name="connsiteY24" fmla="*/ 881101 h 2085012"/>
              <a:gd name="connsiteX25" fmla="*/ 1070714 w 1187821"/>
              <a:gd name="connsiteY25" fmla="*/ 772027 h 2085012"/>
              <a:gd name="connsiteX26" fmla="*/ 1066170 w 1187821"/>
              <a:gd name="connsiteY26" fmla="*/ 654796 h 2085012"/>
              <a:gd name="connsiteX27" fmla="*/ 1071055 w 1187821"/>
              <a:gd name="connsiteY27" fmla="*/ 565175 h 2085012"/>
              <a:gd name="connsiteX28" fmla="*/ 1057122 w 1187821"/>
              <a:gd name="connsiteY28" fmla="*/ 514156 h 2085012"/>
              <a:gd name="connsiteX29" fmla="*/ 1083159 w 1187821"/>
              <a:gd name="connsiteY29" fmla="*/ 301300 h 2085012"/>
              <a:gd name="connsiteX30" fmla="*/ 1187821 w 1187821"/>
              <a:gd name="connsiteY30" fmla="*/ 304907 h 2085012"/>
              <a:gd name="connsiteX31" fmla="*/ 1098581 w 1187821"/>
              <a:gd name="connsiteY31" fmla="*/ 1310 h 2085012"/>
              <a:gd name="connsiteX0" fmla="*/ 1098581 w 1187821"/>
              <a:gd name="connsiteY0" fmla="*/ 1310 h 2085012"/>
              <a:gd name="connsiteX1" fmla="*/ 817140 w 1187821"/>
              <a:gd name="connsiteY1" fmla="*/ 115604 h 2085012"/>
              <a:gd name="connsiteX2" fmla="*/ 605613 w 1187821"/>
              <a:gd name="connsiteY2" fmla="*/ 4653 h 2085012"/>
              <a:gd name="connsiteX3" fmla="*/ 464424 w 1187821"/>
              <a:gd name="connsiteY3" fmla="*/ 133111 h 2085012"/>
              <a:gd name="connsiteX4" fmla="*/ 390775 w 1187821"/>
              <a:gd name="connsiteY4" fmla="*/ 217135 h 2085012"/>
              <a:gd name="connsiteX5" fmla="*/ 336068 w 1187821"/>
              <a:gd name="connsiteY5" fmla="*/ 217135 h 2085012"/>
              <a:gd name="connsiteX6" fmla="*/ 292827 w 1187821"/>
              <a:gd name="connsiteY6" fmla="*/ 474701 h 2085012"/>
              <a:gd name="connsiteX7" fmla="*/ 179419 w 1187821"/>
              <a:gd name="connsiteY7" fmla="*/ 795473 h 2085012"/>
              <a:gd name="connsiteX8" fmla="*/ 125052 w 1187821"/>
              <a:gd name="connsiteY8" fmla="*/ 959596 h 2085012"/>
              <a:gd name="connsiteX9" fmla="*/ 85975 w 1187821"/>
              <a:gd name="connsiteY9" fmla="*/ 998673 h 2085012"/>
              <a:gd name="connsiteX10" fmla="*/ 0 w 1187821"/>
              <a:gd name="connsiteY10" fmla="*/ 1275864 h 2085012"/>
              <a:gd name="connsiteX11" fmla="*/ 52715 w 1187821"/>
              <a:gd name="connsiteY11" fmla="*/ 1342550 h 2085012"/>
              <a:gd name="connsiteX12" fmla="*/ 131293 w 1187821"/>
              <a:gd name="connsiteY12" fmla="*/ 1494048 h 2085012"/>
              <a:gd name="connsiteX13" fmla="*/ 140683 w 1187821"/>
              <a:gd name="connsiteY13" fmla="*/ 1662981 h 2085012"/>
              <a:gd name="connsiteX14" fmla="*/ 257914 w 1187821"/>
              <a:gd name="connsiteY14" fmla="*/ 2053750 h 2085012"/>
              <a:gd name="connsiteX15" fmla="*/ 312621 w 1187821"/>
              <a:gd name="connsiteY15" fmla="*/ 2085012 h 2085012"/>
              <a:gd name="connsiteX16" fmla="*/ 508006 w 1187821"/>
              <a:gd name="connsiteY16" fmla="*/ 2022489 h 2085012"/>
              <a:gd name="connsiteX17" fmla="*/ 695575 w 1187821"/>
              <a:gd name="connsiteY17" fmla="*/ 1928704 h 2085012"/>
              <a:gd name="connsiteX18" fmla="*/ 906591 w 1187821"/>
              <a:gd name="connsiteY18" fmla="*/ 1819289 h 2085012"/>
              <a:gd name="connsiteX19" fmla="*/ 1031637 w 1187821"/>
              <a:gd name="connsiteY19" fmla="*/ 1655166 h 2085012"/>
              <a:gd name="connsiteX20" fmla="*/ 1117907 w 1187821"/>
              <a:gd name="connsiteY20" fmla="*/ 1510281 h 2085012"/>
              <a:gd name="connsiteX21" fmla="*/ 1137055 w 1187821"/>
              <a:gd name="connsiteY21" fmla="*/ 1390645 h 2085012"/>
              <a:gd name="connsiteX22" fmla="*/ 1109791 w 1187821"/>
              <a:gd name="connsiteY22" fmla="*/ 1076827 h 2085012"/>
              <a:gd name="connsiteX23" fmla="*/ 1127122 w 1187821"/>
              <a:gd name="connsiteY23" fmla="*/ 1010311 h 2085012"/>
              <a:gd name="connsiteX24" fmla="*/ 1122281 w 1187821"/>
              <a:gd name="connsiteY24" fmla="*/ 881101 h 2085012"/>
              <a:gd name="connsiteX25" fmla="*/ 1070714 w 1187821"/>
              <a:gd name="connsiteY25" fmla="*/ 772027 h 2085012"/>
              <a:gd name="connsiteX26" fmla="*/ 1066170 w 1187821"/>
              <a:gd name="connsiteY26" fmla="*/ 654796 h 2085012"/>
              <a:gd name="connsiteX27" fmla="*/ 1071055 w 1187821"/>
              <a:gd name="connsiteY27" fmla="*/ 565175 h 2085012"/>
              <a:gd name="connsiteX28" fmla="*/ 1057122 w 1187821"/>
              <a:gd name="connsiteY28" fmla="*/ 514156 h 2085012"/>
              <a:gd name="connsiteX29" fmla="*/ 1083159 w 1187821"/>
              <a:gd name="connsiteY29" fmla="*/ 301300 h 2085012"/>
              <a:gd name="connsiteX30" fmla="*/ 1187821 w 1187821"/>
              <a:gd name="connsiteY30" fmla="*/ 304907 h 2085012"/>
              <a:gd name="connsiteX31" fmla="*/ 1098581 w 1187821"/>
              <a:gd name="connsiteY31" fmla="*/ 1310 h 208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87821" h="2085012">
                <a:moveTo>
                  <a:pt x="1098581" y="1310"/>
                </a:moveTo>
                <a:cubicBezTo>
                  <a:pt x="1017822" y="-14321"/>
                  <a:pt x="899301" y="115047"/>
                  <a:pt x="817140" y="115604"/>
                </a:cubicBezTo>
                <a:cubicBezTo>
                  <a:pt x="734979" y="116161"/>
                  <a:pt x="660150" y="34982"/>
                  <a:pt x="605613" y="4653"/>
                </a:cubicBezTo>
                <a:lnTo>
                  <a:pt x="464424" y="133111"/>
                </a:lnTo>
                <a:lnTo>
                  <a:pt x="390775" y="217135"/>
                </a:lnTo>
                <a:lnTo>
                  <a:pt x="336068" y="217135"/>
                </a:lnTo>
                <a:lnTo>
                  <a:pt x="292827" y="474701"/>
                </a:lnTo>
                <a:lnTo>
                  <a:pt x="179419" y="795473"/>
                </a:lnTo>
                <a:lnTo>
                  <a:pt x="125052" y="959596"/>
                </a:lnTo>
                <a:lnTo>
                  <a:pt x="85975" y="998673"/>
                </a:lnTo>
                <a:lnTo>
                  <a:pt x="0" y="1275864"/>
                </a:lnTo>
                <a:lnTo>
                  <a:pt x="52715" y="1342550"/>
                </a:lnTo>
                <a:lnTo>
                  <a:pt x="131293" y="1494048"/>
                </a:lnTo>
                <a:lnTo>
                  <a:pt x="140683" y="1662981"/>
                </a:lnTo>
                <a:lnTo>
                  <a:pt x="257914" y="2053750"/>
                </a:lnTo>
                <a:lnTo>
                  <a:pt x="312621" y="2085012"/>
                </a:lnTo>
                <a:lnTo>
                  <a:pt x="508006" y="2022489"/>
                </a:lnTo>
                <a:lnTo>
                  <a:pt x="695575" y="1928704"/>
                </a:lnTo>
                <a:lnTo>
                  <a:pt x="906591" y="1819289"/>
                </a:lnTo>
                <a:lnTo>
                  <a:pt x="1031637" y="1655166"/>
                </a:lnTo>
                <a:lnTo>
                  <a:pt x="1117907" y="1510281"/>
                </a:lnTo>
                <a:lnTo>
                  <a:pt x="1137055" y="1390645"/>
                </a:lnTo>
                <a:lnTo>
                  <a:pt x="1109791" y="1076827"/>
                </a:lnTo>
                <a:lnTo>
                  <a:pt x="1127122" y="1010311"/>
                </a:lnTo>
                <a:lnTo>
                  <a:pt x="1122281" y="881101"/>
                </a:lnTo>
                <a:lnTo>
                  <a:pt x="1070714" y="772027"/>
                </a:lnTo>
                <a:lnTo>
                  <a:pt x="1066170" y="654796"/>
                </a:lnTo>
                <a:lnTo>
                  <a:pt x="1071055" y="565175"/>
                </a:lnTo>
                <a:lnTo>
                  <a:pt x="1057122" y="514156"/>
                </a:lnTo>
                <a:lnTo>
                  <a:pt x="1083159" y="301300"/>
                </a:lnTo>
                <a:lnTo>
                  <a:pt x="1187821" y="304907"/>
                </a:lnTo>
                <a:lnTo>
                  <a:pt x="1098581" y="1310"/>
                </a:lnTo>
                <a:close/>
              </a:path>
            </a:pathLst>
          </a:cu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50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10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11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82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10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11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6591" t="16262" r="23523" b="13838"/>
          <a:stretch/>
        </p:blipFill>
        <p:spPr>
          <a:xfrm>
            <a:off x="905800" y="852523"/>
            <a:ext cx="6854410" cy="540233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Oval 7"/>
          <p:cNvSpPr/>
          <p:nvPr/>
        </p:nvSpPr>
        <p:spPr>
          <a:xfrm>
            <a:off x="4793149" y="2378885"/>
            <a:ext cx="149512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95509" y="1312085"/>
            <a:ext cx="1113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Hazor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921093" y="1798255"/>
            <a:ext cx="872056" cy="56369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548388" y="2577465"/>
            <a:ext cx="149512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687782" y="2046372"/>
            <a:ext cx="128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Merom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824416" y="2361948"/>
            <a:ext cx="684259" cy="24811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29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10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11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2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2845" y="830997"/>
            <a:ext cx="8252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Hamstrung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KJV, </a:t>
            </a:r>
            <a:r>
              <a:rPr lang="en-US" sz="32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hough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(pronounced </a:t>
            </a:r>
            <a:r>
              <a:rPr lang="en-US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hock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10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11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1691" y="1859107"/>
            <a:ext cx="80376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20:7 ~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</a:t>
            </a:r>
            <a:r>
              <a:rPr lang="en-US" sz="3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trust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chariots, and some in horses;</a:t>
            </a:r>
          </a:p>
          <a:p>
            <a:pPr defTabSz="461963"/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But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will remember the name of 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the Lord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God.</a:t>
            </a:r>
          </a:p>
        </p:txBody>
      </p:sp>
    </p:spTree>
    <p:extLst>
      <p:ext uri="{BB962C8B-B14F-4D97-AF65-F5344CB8AC3E}">
        <p14:creationId xmlns:p14="http://schemas.microsoft.com/office/powerpoint/2010/main" val="245311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10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11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65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2845" y="830997"/>
            <a:ext cx="8252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Harden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</a:t>
            </a:r>
            <a:r>
              <a:rPr lang="en-US" sz="32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chazaq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strengthen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10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11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36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10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11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76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2845" y="830997"/>
            <a:ext cx="8252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Adoni-Zedek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lord is righteous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10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11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1691" y="1401380"/>
            <a:ext cx="8037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dirty="0">
                <a:solidFill>
                  <a:srgbClr val="FFC000"/>
                </a:solidFill>
              </a:rPr>
              <a:t>Melchizedek</a:t>
            </a:r>
            <a:r>
              <a:rPr lang="en-US" sz="3200" dirty="0"/>
              <a:t> </a:t>
            </a:r>
            <a:r>
              <a:rPr lang="en-US" sz="3200" dirty="0" smtClean="0"/>
              <a:t>~ </a:t>
            </a:r>
            <a:r>
              <a:rPr lang="en-US" sz="3200" i="1" dirty="0" smtClean="0"/>
              <a:t>King </a:t>
            </a:r>
            <a:r>
              <a:rPr lang="en-US" sz="3200" i="1" dirty="0"/>
              <a:t>of </a:t>
            </a:r>
            <a:r>
              <a:rPr lang="en-US" sz="3200" i="1" dirty="0" smtClean="0"/>
              <a:t>Righteousness</a:t>
            </a:r>
            <a:endParaRPr lang="en-US" sz="3200" i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44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10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11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39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2845" y="830997"/>
            <a:ext cx="82521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Matt. 11:12 ~ </a:t>
            </a:r>
            <a:r>
              <a:rPr lang="en-US" sz="3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from the days of John the Baptist until </a:t>
            </a:r>
            <a:r>
              <a:rPr lang="en-US" sz="3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</a:t>
            </a:r>
            <a:r>
              <a:rPr lang="en-US" sz="3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kingdom of heaven suffers violence 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(middle voice)</a:t>
            </a:r>
            <a:r>
              <a:rPr lang="en-US" sz="3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3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violent take it by force.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10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11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8488" y="2710602"/>
            <a:ext cx="82521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>
              <a:buFont typeface="Arial" panose="020B0604020202020204" pitchFamily="34" charset="0"/>
              <a:buChar char="•"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NLT ~ </a:t>
            </a:r>
            <a:r>
              <a:rPr lang="en-US" sz="3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from the time John the Baptist began preaching and baptizing until now, the Kingdom of Heaven has been forcefully advancing, and violent people attack it.</a:t>
            </a:r>
            <a:endParaRPr lang="en-US" sz="3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2842" y="5109495"/>
            <a:ext cx="82521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smtClean="0">
                <a:solidFill>
                  <a:srgbClr val="FFC000"/>
                </a:solidFill>
              </a:rPr>
              <a:t>James </a:t>
            </a:r>
            <a:r>
              <a:rPr lang="en-US" sz="3000" dirty="0">
                <a:solidFill>
                  <a:srgbClr val="FFC000"/>
                </a:solidFill>
              </a:rPr>
              <a:t>Denney ~ </a:t>
            </a:r>
            <a:r>
              <a:rPr lang="en-US" sz="3000" dirty="0"/>
              <a:t>"The Kingdom of Heaven is not for the well-meaning </a:t>
            </a:r>
            <a:r>
              <a:rPr lang="en-US" sz="3000" dirty="0" smtClean="0"/>
              <a:t>but</a:t>
            </a:r>
          </a:p>
          <a:p>
            <a:pPr defTabSz="282575"/>
            <a:r>
              <a:rPr lang="en-US" sz="3000" dirty="0" smtClean="0"/>
              <a:t>	for </a:t>
            </a:r>
            <a:r>
              <a:rPr lang="en-US" sz="3000" dirty="0"/>
              <a:t>the desperate."</a:t>
            </a:r>
          </a:p>
        </p:txBody>
      </p:sp>
    </p:spTree>
    <p:extLst>
      <p:ext uri="{BB962C8B-B14F-4D97-AF65-F5344CB8AC3E}">
        <p14:creationId xmlns:p14="http://schemas.microsoft.com/office/powerpoint/2010/main" val="18060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10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11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65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10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11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33977" t="22323" r="31364" b="36061"/>
          <a:stretch/>
        </p:blipFill>
        <p:spPr>
          <a:xfrm>
            <a:off x="489003" y="1013690"/>
            <a:ext cx="7669529" cy="51800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2" name="Oval 31"/>
          <p:cNvSpPr/>
          <p:nvPr/>
        </p:nvSpPr>
        <p:spPr>
          <a:xfrm>
            <a:off x="5655728" y="3962403"/>
            <a:ext cx="149512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899005" y="2902042"/>
            <a:ext cx="1509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Gilgal?</a:t>
            </a:r>
            <a:endParaRPr lang="en-US" sz="2400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5856619" y="3435442"/>
            <a:ext cx="484909" cy="46166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4543765" y="3482627"/>
            <a:ext cx="149512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919882" y="2415827"/>
            <a:ext cx="1972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Beth Horon</a:t>
            </a:r>
            <a:endParaRPr lang="en-US" sz="2400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3671709" y="2901997"/>
            <a:ext cx="872056" cy="56369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3973675" y="4967120"/>
            <a:ext cx="149512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762768" y="5063080"/>
            <a:ext cx="140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Azekah</a:t>
            </a:r>
            <a:endParaRPr lang="en-US" sz="2400" dirty="0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2967557" y="5063080"/>
            <a:ext cx="938346" cy="21724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3956742" y="4758279"/>
            <a:ext cx="149512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2264452" y="3691479"/>
            <a:ext cx="1792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Makkedah</a:t>
            </a:r>
            <a:endParaRPr lang="en-US" sz="2400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3084686" y="4177649"/>
            <a:ext cx="872056" cy="56369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22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5" grpId="0" animBg="1"/>
      <p:bldP spid="36" grpId="0"/>
      <p:bldP spid="38" grpId="0" animBg="1"/>
      <p:bldP spid="39" grpId="0"/>
      <p:bldP spid="41" grpId="0" animBg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10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11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97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2845" y="830997"/>
            <a:ext cx="82521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Num. 13:33 ~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we saw the giants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3200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nephilim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(the descendants of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Anak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came from the giants); and we were like grasshoppers in our own sight, and so we were in their sight.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10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11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85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10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11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75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Joshua">
      <a:dk1>
        <a:srgbClr val="FFFFFF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oshua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D1993B38-ABEC-4C99-B6E3-A9A3C23459D4}" vid="{A3AAE65A-CFB5-4090-85BC-C482349C6BE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Joshua</Template>
  <TotalTime>597</TotalTime>
  <Words>247</Words>
  <Application>Microsoft Office PowerPoint</Application>
  <PresentationFormat>On-screen Show (4:3)</PresentationFormat>
  <Paragraphs>48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 Rounded MT Bold</vt:lpstr>
      <vt:lpstr>Arial</vt:lpstr>
      <vt:lpstr>Erasmus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Merrihew</dc:creator>
  <cp:lastModifiedBy>Ken Merrihew</cp:lastModifiedBy>
  <cp:revision>14</cp:revision>
  <dcterms:created xsi:type="dcterms:W3CDTF">2014-03-17T19:44:55Z</dcterms:created>
  <dcterms:modified xsi:type="dcterms:W3CDTF">2014-03-19T23:02:33Z</dcterms:modified>
</cp:coreProperties>
</file>