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9" r:id="rId3"/>
    <p:sldId id="258" r:id="rId4"/>
    <p:sldId id="266" r:id="rId5"/>
    <p:sldId id="267" r:id="rId6"/>
    <p:sldId id="268" r:id="rId7"/>
    <p:sldId id="269" r:id="rId8"/>
    <p:sldId id="262" r:id="rId9"/>
    <p:sldId id="263" r:id="rId10"/>
    <p:sldId id="260" r:id="rId11"/>
    <p:sldId id="261" r:id="rId12"/>
    <p:sldId id="264" r:id="rId13"/>
    <p:sldId id="265" r:id="rId14"/>
    <p:sldId id="270" r:id="rId15"/>
    <p:sldId id="271" r:id="rId16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17"/>
    </p:embeddedFont>
    <p:embeddedFont>
      <p:font typeface="Erasmus" panose="020B06040202020202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11" d="100"/>
          <a:sy n="111" d="100"/>
        </p:scale>
        <p:origin x="-8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F73B-2D69-4267-8131-97CF53BB02F5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514" y="733777"/>
            <a:ext cx="1591733" cy="1862048"/>
          </a:xfrm>
          <a:prstGeom prst="rect">
            <a:avLst/>
          </a:prstGeom>
          <a:noFill/>
          <a:effectLst>
            <a:glow rad="292100">
              <a:schemeClr val="accent4">
                <a:lumMod val="20000"/>
                <a:lumOff val="80000"/>
                <a:alpha val="8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508000">
                    <a:schemeClr val="accent4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ln>
                <a:solidFill>
                  <a:schemeClr val="accent4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508000">
                  <a:schemeClr val="accent4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314" y="756350"/>
            <a:ext cx="6976533" cy="1569660"/>
          </a:xfrm>
          <a:prstGeom prst="rect">
            <a:avLst/>
          </a:prstGeom>
          <a:noFill/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02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</a:rPr>
              <a:t>-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03</a:t>
            </a:r>
            <a:endParaRPr lang="en-US" sz="9600" b="1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54" y="2625921"/>
            <a:ext cx="1833372" cy="101498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986840" y="2348583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2" y="4058847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3" y="4055602"/>
            <a:ext cx="1532474" cy="153247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91" y="2823790"/>
            <a:ext cx="8037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not believe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apeitheō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persuaded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82191" y="1307439"/>
            <a:ext cx="1889256" cy="691515"/>
          </a:xfrm>
          <a:prstGeom prst="roundRect">
            <a:avLst/>
          </a:prstGeom>
          <a:solidFill>
            <a:srgbClr val="E2F0D9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328895" y="1764642"/>
            <a:ext cx="1889256" cy="691515"/>
          </a:xfrm>
          <a:prstGeom prst="roundRect">
            <a:avLst/>
          </a:prstGeom>
          <a:solidFill>
            <a:srgbClr val="E2F0D9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Heb. 11.31 ~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faith the harlot Rahab did not perish with those who did not believe, when she had received the spies with peace.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0386" y="841036"/>
            <a:ext cx="181120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836641"/>
            <a:ext cx="181120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Rahab 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27194" y="1138153"/>
            <a:ext cx="669385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>
            <a:off x="3962230" y="1747009"/>
            <a:ext cx="60853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56500" y="2158444"/>
            <a:ext cx="181120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Boaz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6200000">
            <a:off x="4420134" y="3151726"/>
            <a:ext cx="60853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4791" y="4600059"/>
            <a:ext cx="181120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Jesse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6200000">
            <a:off x="5214371" y="5513926"/>
            <a:ext cx="60853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18191" y="5818192"/>
            <a:ext cx="181120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7713" y="3437877"/>
            <a:ext cx="181120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Obed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6200000">
            <a:off x="4870591" y="4383298"/>
            <a:ext cx="60853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38800" y="2133600"/>
            <a:ext cx="181120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Ruth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045615" y="2464351"/>
            <a:ext cx="669385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2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7" grpId="0"/>
      <p:bldP spid="19" grpId="0"/>
      <p:bldP spid="1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7:38-39 ~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"He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believes in Me, as the Scripture has said, out of his heart will flow rivers of living water."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this He spoke concerning the Spirit, whom those believing in Him would receive; for the Holy Spirit was not yet given, because Jesus was not yet glorified.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583" t="28518" r="24167" b="15926"/>
          <a:stretch/>
        </p:blipFill>
        <p:spPr>
          <a:xfrm>
            <a:off x="384464" y="990600"/>
            <a:ext cx="7689273" cy="5195455"/>
          </a:xfrm>
          <a:prstGeom prst="rect">
            <a:avLst/>
          </a:prstGeom>
          <a:ln>
            <a:solidFill>
              <a:schemeClr val="bg1"/>
            </a:solidFill>
            <a:prstDash val="sysDash"/>
          </a:ln>
          <a:effectLst>
            <a:softEdge rad="127000"/>
          </a:effectLst>
        </p:spPr>
      </p:pic>
      <p:sp>
        <p:nvSpPr>
          <p:cNvPr id="5" name="Freeform 4"/>
          <p:cNvSpPr/>
          <p:nvPr/>
        </p:nvSpPr>
        <p:spPr>
          <a:xfrm>
            <a:off x="3073401" y="3393783"/>
            <a:ext cx="734024" cy="1429517"/>
          </a:xfrm>
          <a:custGeom>
            <a:avLst/>
            <a:gdLst>
              <a:gd name="connsiteX0" fmla="*/ 0 w 541867"/>
              <a:gd name="connsiteY0" fmla="*/ 0 h 1038578"/>
              <a:gd name="connsiteX1" fmla="*/ 101600 w 541867"/>
              <a:gd name="connsiteY1" fmla="*/ 349956 h 1038578"/>
              <a:gd name="connsiteX2" fmla="*/ 270933 w 541867"/>
              <a:gd name="connsiteY2" fmla="*/ 609600 h 1038578"/>
              <a:gd name="connsiteX3" fmla="*/ 349956 w 541867"/>
              <a:gd name="connsiteY3" fmla="*/ 880534 h 1038578"/>
              <a:gd name="connsiteX4" fmla="*/ 541867 w 541867"/>
              <a:gd name="connsiteY4" fmla="*/ 1038578 h 1038578"/>
              <a:gd name="connsiteX0" fmla="*/ 0 w 541867"/>
              <a:gd name="connsiteY0" fmla="*/ 0 h 1244969"/>
              <a:gd name="connsiteX1" fmla="*/ 101600 w 541867"/>
              <a:gd name="connsiteY1" fmla="*/ 349956 h 1244969"/>
              <a:gd name="connsiteX2" fmla="*/ 270933 w 541867"/>
              <a:gd name="connsiteY2" fmla="*/ 609600 h 1244969"/>
              <a:gd name="connsiteX3" fmla="*/ 303573 w 541867"/>
              <a:gd name="connsiteY3" fmla="*/ 1244969 h 1244969"/>
              <a:gd name="connsiteX4" fmla="*/ 541867 w 541867"/>
              <a:gd name="connsiteY4" fmla="*/ 1038578 h 1244969"/>
              <a:gd name="connsiteX0" fmla="*/ 0 w 734024"/>
              <a:gd name="connsiteY0" fmla="*/ 0 h 1429517"/>
              <a:gd name="connsiteX1" fmla="*/ 101600 w 734024"/>
              <a:gd name="connsiteY1" fmla="*/ 349956 h 1429517"/>
              <a:gd name="connsiteX2" fmla="*/ 270933 w 734024"/>
              <a:gd name="connsiteY2" fmla="*/ 609600 h 1429517"/>
              <a:gd name="connsiteX3" fmla="*/ 303573 w 734024"/>
              <a:gd name="connsiteY3" fmla="*/ 1244969 h 1429517"/>
              <a:gd name="connsiteX4" fmla="*/ 734024 w 734024"/>
              <a:gd name="connsiteY4" fmla="*/ 1429517 h 142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024" h="1429517">
                <a:moveTo>
                  <a:pt x="0" y="0"/>
                </a:moveTo>
                <a:lnTo>
                  <a:pt x="101600" y="349956"/>
                </a:lnTo>
                <a:lnTo>
                  <a:pt x="270933" y="609600"/>
                </a:lnTo>
                <a:lnTo>
                  <a:pt x="303573" y="1244969"/>
                </a:lnTo>
                <a:lnTo>
                  <a:pt x="734024" y="1429517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800061" y="4823301"/>
            <a:ext cx="695739" cy="93256"/>
          </a:xfrm>
          <a:custGeom>
            <a:avLst/>
            <a:gdLst>
              <a:gd name="connsiteX0" fmla="*/ 0 w 549965"/>
              <a:gd name="connsiteY0" fmla="*/ 0 h 72887"/>
              <a:gd name="connsiteX1" fmla="*/ 0 w 549965"/>
              <a:gd name="connsiteY1" fmla="*/ 0 h 72887"/>
              <a:gd name="connsiteX2" fmla="*/ 59635 w 549965"/>
              <a:gd name="connsiteY2" fmla="*/ 33131 h 72887"/>
              <a:gd name="connsiteX3" fmla="*/ 218661 w 549965"/>
              <a:gd name="connsiteY3" fmla="*/ 72887 h 72887"/>
              <a:gd name="connsiteX4" fmla="*/ 357809 w 549965"/>
              <a:gd name="connsiteY4" fmla="*/ 72887 h 72887"/>
              <a:gd name="connsiteX5" fmla="*/ 549965 w 549965"/>
              <a:gd name="connsiteY5" fmla="*/ 13253 h 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965" h="72887">
                <a:moveTo>
                  <a:pt x="0" y="0"/>
                </a:moveTo>
                <a:lnTo>
                  <a:pt x="0" y="0"/>
                </a:lnTo>
                <a:lnTo>
                  <a:pt x="59635" y="33131"/>
                </a:lnTo>
                <a:lnTo>
                  <a:pt x="218661" y="72887"/>
                </a:lnTo>
                <a:lnTo>
                  <a:pt x="357809" y="72887"/>
                </a:lnTo>
                <a:lnTo>
                  <a:pt x="549965" y="13253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542183" y="4883426"/>
            <a:ext cx="576469" cy="755374"/>
          </a:xfrm>
          <a:custGeom>
            <a:avLst/>
            <a:gdLst>
              <a:gd name="connsiteX0" fmla="*/ 0 w 576469"/>
              <a:gd name="connsiteY0" fmla="*/ 0 h 755374"/>
              <a:gd name="connsiteX1" fmla="*/ 59634 w 576469"/>
              <a:gd name="connsiteY1" fmla="*/ 132522 h 755374"/>
              <a:gd name="connsiteX2" fmla="*/ 225287 w 576469"/>
              <a:gd name="connsiteY2" fmla="*/ 344556 h 755374"/>
              <a:gd name="connsiteX3" fmla="*/ 351182 w 576469"/>
              <a:gd name="connsiteY3" fmla="*/ 516835 h 755374"/>
              <a:gd name="connsiteX4" fmla="*/ 477078 w 576469"/>
              <a:gd name="connsiteY4" fmla="*/ 609600 h 755374"/>
              <a:gd name="connsiteX5" fmla="*/ 536713 w 576469"/>
              <a:gd name="connsiteY5" fmla="*/ 742122 h 755374"/>
              <a:gd name="connsiteX6" fmla="*/ 576469 w 576469"/>
              <a:gd name="connsiteY6" fmla="*/ 755374 h 75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469" h="755374">
                <a:moveTo>
                  <a:pt x="0" y="0"/>
                </a:moveTo>
                <a:lnTo>
                  <a:pt x="59634" y="132522"/>
                </a:lnTo>
                <a:lnTo>
                  <a:pt x="225287" y="344556"/>
                </a:lnTo>
                <a:lnTo>
                  <a:pt x="351182" y="516835"/>
                </a:lnTo>
                <a:lnTo>
                  <a:pt x="477078" y="609600"/>
                </a:lnTo>
                <a:lnTo>
                  <a:pt x="536713" y="742122"/>
                </a:lnTo>
                <a:lnTo>
                  <a:pt x="576469" y="755374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130519" y="3306418"/>
            <a:ext cx="596347" cy="2332382"/>
          </a:xfrm>
          <a:custGeom>
            <a:avLst/>
            <a:gdLst>
              <a:gd name="connsiteX0" fmla="*/ 0 w 596347"/>
              <a:gd name="connsiteY0" fmla="*/ 2332382 h 2332382"/>
              <a:gd name="connsiteX1" fmla="*/ 112643 w 596347"/>
              <a:gd name="connsiteY1" fmla="*/ 2232991 h 2332382"/>
              <a:gd name="connsiteX2" fmla="*/ 112643 w 596347"/>
              <a:gd name="connsiteY2" fmla="*/ 2040834 h 2332382"/>
              <a:gd name="connsiteX3" fmla="*/ 192156 w 596347"/>
              <a:gd name="connsiteY3" fmla="*/ 1749287 h 2332382"/>
              <a:gd name="connsiteX4" fmla="*/ 198782 w 596347"/>
              <a:gd name="connsiteY4" fmla="*/ 1596887 h 2332382"/>
              <a:gd name="connsiteX5" fmla="*/ 225287 w 596347"/>
              <a:gd name="connsiteY5" fmla="*/ 1404730 h 2332382"/>
              <a:gd name="connsiteX6" fmla="*/ 324678 w 596347"/>
              <a:gd name="connsiteY6" fmla="*/ 1205948 h 2332382"/>
              <a:gd name="connsiteX7" fmla="*/ 324678 w 596347"/>
              <a:gd name="connsiteY7" fmla="*/ 1146313 h 2332382"/>
              <a:gd name="connsiteX8" fmla="*/ 450574 w 596347"/>
              <a:gd name="connsiteY8" fmla="*/ 834887 h 2332382"/>
              <a:gd name="connsiteX9" fmla="*/ 530087 w 596347"/>
              <a:gd name="connsiteY9" fmla="*/ 762000 h 2332382"/>
              <a:gd name="connsiteX10" fmla="*/ 530087 w 596347"/>
              <a:gd name="connsiteY10" fmla="*/ 722243 h 2332382"/>
              <a:gd name="connsiteX11" fmla="*/ 596347 w 596347"/>
              <a:gd name="connsiteY11" fmla="*/ 523461 h 2332382"/>
              <a:gd name="connsiteX12" fmla="*/ 596347 w 596347"/>
              <a:gd name="connsiteY12" fmla="*/ 443948 h 2332382"/>
              <a:gd name="connsiteX13" fmla="*/ 549965 w 596347"/>
              <a:gd name="connsiteY13" fmla="*/ 324678 h 2332382"/>
              <a:gd name="connsiteX14" fmla="*/ 589721 w 596347"/>
              <a:gd name="connsiteY14" fmla="*/ 198782 h 2332382"/>
              <a:gd name="connsiteX15" fmla="*/ 530087 w 596347"/>
              <a:gd name="connsiteY15" fmla="*/ 0 h 233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6347" h="2332382">
                <a:moveTo>
                  <a:pt x="0" y="2332382"/>
                </a:moveTo>
                <a:lnTo>
                  <a:pt x="112643" y="2232991"/>
                </a:lnTo>
                <a:lnTo>
                  <a:pt x="112643" y="2040834"/>
                </a:lnTo>
                <a:lnTo>
                  <a:pt x="192156" y="1749287"/>
                </a:lnTo>
                <a:lnTo>
                  <a:pt x="198782" y="1596887"/>
                </a:lnTo>
                <a:lnTo>
                  <a:pt x="225287" y="1404730"/>
                </a:lnTo>
                <a:lnTo>
                  <a:pt x="324678" y="1205948"/>
                </a:lnTo>
                <a:lnTo>
                  <a:pt x="324678" y="1146313"/>
                </a:lnTo>
                <a:lnTo>
                  <a:pt x="450574" y="834887"/>
                </a:lnTo>
                <a:lnTo>
                  <a:pt x="530087" y="762000"/>
                </a:lnTo>
                <a:lnTo>
                  <a:pt x="530087" y="722243"/>
                </a:lnTo>
                <a:lnTo>
                  <a:pt x="596347" y="523461"/>
                </a:lnTo>
                <a:lnTo>
                  <a:pt x="596347" y="443948"/>
                </a:lnTo>
                <a:lnTo>
                  <a:pt x="549965" y="324678"/>
                </a:lnTo>
                <a:lnTo>
                  <a:pt x="589721" y="198782"/>
                </a:lnTo>
                <a:lnTo>
                  <a:pt x="530087" y="0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79718" y="3014328"/>
            <a:ext cx="861391" cy="424069"/>
          </a:xfrm>
          <a:custGeom>
            <a:avLst/>
            <a:gdLst>
              <a:gd name="connsiteX0" fmla="*/ 861391 w 861391"/>
              <a:gd name="connsiteY0" fmla="*/ 318052 h 424069"/>
              <a:gd name="connsiteX1" fmla="*/ 821635 w 861391"/>
              <a:gd name="connsiteY1" fmla="*/ 231913 h 424069"/>
              <a:gd name="connsiteX2" fmla="*/ 689113 w 861391"/>
              <a:gd name="connsiteY2" fmla="*/ 159026 h 424069"/>
              <a:gd name="connsiteX3" fmla="*/ 556591 w 861391"/>
              <a:gd name="connsiteY3" fmla="*/ 59634 h 424069"/>
              <a:gd name="connsiteX4" fmla="*/ 417443 w 861391"/>
              <a:gd name="connsiteY4" fmla="*/ 0 h 424069"/>
              <a:gd name="connsiteX5" fmla="*/ 271669 w 861391"/>
              <a:gd name="connsiteY5" fmla="*/ 99391 h 424069"/>
              <a:gd name="connsiteX6" fmla="*/ 139148 w 861391"/>
              <a:gd name="connsiteY6" fmla="*/ 192156 h 424069"/>
              <a:gd name="connsiteX7" fmla="*/ 0 w 861391"/>
              <a:gd name="connsiteY7" fmla="*/ 271669 h 424069"/>
              <a:gd name="connsiteX8" fmla="*/ 6626 w 861391"/>
              <a:gd name="connsiteY8" fmla="*/ 424069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391" h="424069">
                <a:moveTo>
                  <a:pt x="861391" y="318052"/>
                </a:moveTo>
                <a:lnTo>
                  <a:pt x="821635" y="231913"/>
                </a:lnTo>
                <a:lnTo>
                  <a:pt x="689113" y="159026"/>
                </a:lnTo>
                <a:lnTo>
                  <a:pt x="556591" y="59634"/>
                </a:lnTo>
                <a:lnTo>
                  <a:pt x="417443" y="0"/>
                </a:lnTo>
                <a:lnTo>
                  <a:pt x="271669" y="99391"/>
                </a:lnTo>
                <a:lnTo>
                  <a:pt x="139148" y="192156"/>
                </a:lnTo>
                <a:lnTo>
                  <a:pt x="0" y="271669"/>
                </a:lnTo>
                <a:lnTo>
                  <a:pt x="6626" y="424069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759840" y="3385388"/>
            <a:ext cx="1066800" cy="371061"/>
          </a:xfrm>
          <a:custGeom>
            <a:avLst/>
            <a:gdLst>
              <a:gd name="connsiteX0" fmla="*/ 6626 w 1066800"/>
              <a:gd name="connsiteY0" fmla="*/ 0 h 371061"/>
              <a:gd name="connsiteX1" fmla="*/ 0 w 1066800"/>
              <a:gd name="connsiteY1" fmla="*/ 92766 h 371061"/>
              <a:gd name="connsiteX2" fmla="*/ 26504 w 1066800"/>
              <a:gd name="connsiteY2" fmla="*/ 159027 h 371061"/>
              <a:gd name="connsiteX3" fmla="*/ 192156 w 1066800"/>
              <a:gd name="connsiteY3" fmla="*/ 318053 h 371061"/>
              <a:gd name="connsiteX4" fmla="*/ 258417 w 1066800"/>
              <a:gd name="connsiteY4" fmla="*/ 324679 h 371061"/>
              <a:gd name="connsiteX5" fmla="*/ 483704 w 1066800"/>
              <a:gd name="connsiteY5" fmla="*/ 371061 h 371061"/>
              <a:gd name="connsiteX6" fmla="*/ 589721 w 1066800"/>
              <a:gd name="connsiteY6" fmla="*/ 344557 h 371061"/>
              <a:gd name="connsiteX7" fmla="*/ 828260 w 1066800"/>
              <a:gd name="connsiteY7" fmla="*/ 238540 h 371061"/>
              <a:gd name="connsiteX8" fmla="*/ 954156 w 1066800"/>
              <a:gd name="connsiteY8" fmla="*/ 185531 h 371061"/>
              <a:gd name="connsiteX9" fmla="*/ 1066800 w 1066800"/>
              <a:gd name="connsiteY9" fmla="*/ 165653 h 3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6800" h="371061">
                <a:moveTo>
                  <a:pt x="6626" y="0"/>
                </a:moveTo>
                <a:lnTo>
                  <a:pt x="0" y="92766"/>
                </a:lnTo>
                <a:lnTo>
                  <a:pt x="26504" y="159027"/>
                </a:lnTo>
                <a:lnTo>
                  <a:pt x="192156" y="318053"/>
                </a:lnTo>
                <a:lnTo>
                  <a:pt x="258417" y="324679"/>
                </a:lnTo>
                <a:lnTo>
                  <a:pt x="483704" y="371061"/>
                </a:lnTo>
                <a:lnTo>
                  <a:pt x="589721" y="344557"/>
                </a:lnTo>
                <a:lnTo>
                  <a:pt x="828260" y="238540"/>
                </a:lnTo>
                <a:lnTo>
                  <a:pt x="954156" y="185531"/>
                </a:lnTo>
                <a:lnTo>
                  <a:pt x="1066800" y="165653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797135" y="2512753"/>
            <a:ext cx="312197" cy="1026119"/>
          </a:xfrm>
          <a:custGeom>
            <a:avLst/>
            <a:gdLst>
              <a:gd name="connsiteX0" fmla="*/ 0 w 218661"/>
              <a:gd name="connsiteY0" fmla="*/ 1345096 h 1345096"/>
              <a:gd name="connsiteX1" fmla="*/ 53009 w 218661"/>
              <a:gd name="connsiteY1" fmla="*/ 1258957 h 1345096"/>
              <a:gd name="connsiteX2" fmla="*/ 218661 w 218661"/>
              <a:gd name="connsiteY2" fmla="*/ 1093305 h 1345096"/>
              <a:gd name="connsiteX3" fmla="*/ 198783 w 218661"/>
              <a:gd name="connsiteY3" fmla="*/ 788505 h 1345096"/>
              <a:gd name="connsiteX4" fmla="*/ 139148 w 218661"/>
              <a:gd name="connsiteY4" fmla="*/ 708992 h 1345096"/>
              <a:gd name="connsiteX5" fmla="*/ 112643 w 218661"/>
              <a:gd name="connsiteY5" fmla="*/ 523461 h 1345096"/>
              <a:gd name="connsiteX6" fmla="*/ 92765 w 218661"/>
              <a:gd name="connsiteY6" fmla="*/ 410818 h 1345096"/>
              <a:gd name="connsiteX7" fmla="*/ 125896 w 218661"/>
              <a:gd name="connsiteY7" fmla="*/ 238539 h 1345096"/>
              <a:gd name="connsiteX8" fmla="*/ 159026 w 218661"/>
              <a:gd name="connsiteY8" fmla="*/ 139148 h 1345096"/>
              <a:gd name="connsiteX9" fmla="*/ 19878 w 218661"/>
              <a:gd name="connsiteY9" fmla="*/ 0 h 1345096"/>
              <a:gd name="connsiteX0" fmla="*/ 15872 w 234533"/>
              <a:gd name="connsiteY0" fmla="*/ 1345096 h 1345096"/>
              <a:gd name="connsiteX1" fmla="*/ 68881 w 234533"/>
              <a:gd name="connsiteY1" fmla="*/ 1258957 h 1345096"/>
              <a:gd name="connsiteX2" fmla="*/ 234533 w 234533"/>
              <a:gd name="connsiteY2" fmla="*/ 1093305 h 1345096"/>
              <a:gd name="connsiteX3" fmla="*/ 214655 w 234533"/>
              <a:gd name="connsiteY3" fmla="*/ 788505 h 1345096"/>
              <a:gd name="connsiteX4" fmla="*/ 155020 w 234533"/>
              <a:gd name="connsiteY4" fmla="*/ 708992 h 1345096"/>
              <a:gd name="connsiteX5" fmla="*/ 128515 w 234533"/>
              <a:gd name="connsiteY5" fmla="*/ 523461 h 1345096"/>
              <a:gd name="connsiteX6" fmla="*/ 108637 w 234533"/>
              <a:gd name="connsiteY6" fmla="*/ 410818 h 1345096"/>
              <a:gd name="connsiteX7" fmla="*/ 0 w 234533"/>
              <a:gd name="connsiteY7" fmla="*/ 359041 h 1345096"/>
              <a:gd name="connsiteX8" fmla="*/ 174898 w 234533"/>
              <a:gd name="connsiteY8" fmla="*/ 139148 h 1345096"/>
              <a:gd name="connsiteX9" fmla="*/ 35750 w 234533"/>
              <a:gd name="connsiteY9" fmla="*/ 0 h 1345096"/>
              <a:gd name="connsiteX0" fmla="*/ 96156 w 314817"/>
              <a:gd name="connsiteY0" fmla="*/ 1345096 h 1345096"/>
              <a:gd name="connsiteX1" fmla="*/ 149165 w 314817"/>
              <a:gd name="connsiteY1" fmla="*/ 1258957 h 1345096"/>
              <a:gd name="connsiteX2" fmla="*/ 314817 w 314817"/>
              <a:gd name="connsiteY2" fmla="*/ 1093305 h 1345096"/>
              <a:gd name="connsiteX3" fmla="*/ 294939 w 314817"/>
              <a:gd name="connsiteY3" fmla="*/ 788505 h 1345096"/>
              <a:gd name="connsiteX4" fmla="*/ 235304 w 314817"/>
              <a:gd name="connsiteY4" fmla="*/ 708992 h 1345096"/>
              <a:gd name="connsiteX5" fmla="*/ 208799 w 314817"/>
              <a:gd name="connsiteY5" fmla="*/ 523461 h 1345096"/>
              <a:gd name="connsiteX6" fmla="*/ 188921 w 314817"/>
              <a:gd name="connsiteY6" fmla="*/ 410818 h 1345096"/>
              <a:gd name="connsiteX7" fmla="*/ 80284 w 314817"/>
              <a:gd name="connsiteY7" fmla="*/ 359041 h 1345096"/>
              <a:gd name="connsiteX8" fmla="*/ 0 w 314817"/>
              <a:gd name="connsiteY8" fmla="*/ 323446 h 1345096"/>
              <a:gd name="connsiteX9" fmla="*/ 116034 w 314817"/>
              <a:gd name="connsiteY9" fmla="*/ 0 h 1345096"/>
              <a:gd name="connsiteX0" fmla="*/ 96156 w 314817"/>
              <a:gd name="connsiteY0" fmla="*/ 1345096 h 1345096"/>
              <a:gd name="connsiteX1" fmla="*/ 149165 w 314817"/>
              <a:gd name="connsiteY1" fmla="*/ 1258957 h 1345096"/>
              <a:gd name="connsiteX2" fmla="*/ 314817 w 314817"/>
              <a:gd name="connsiteY2" fmla="*/ 1093305 h 1345096"/>
              <a:gd name="connsiteX3" fmla="*/ 294939 w 314817"/>
              <a:gd name="connsiteY3" fmla="*/ 788505 h 1345096"/>
              <a:gd name="connsiteX4" fmla="*/ 235304 w 314817"/>
              <a:gd name="connsiteY4" fmla="*/ 708992 h 1345096"/>
              <a:gd name="connsiteX5" fmla="*/ 208799 w 314817"/>
              <a:gd name="connsiteY5" fmla="*/ 523461 h 1345096"/>
              <a:gd name="connsiteX6" fmla="*/ 188921 w 314817"/>
              <a:gd name="connsiteY6" fmla="*/ 410818 h 1345096"/>
              <a:gd name="connsiteX7" fmla="*/ 0 w 314817"/>
              <a:gd name="connsiteY7" fmla="*/ 323446 h 1345096"/>
              <a:gd name="connsiteX8" fmla="*/ 116034 w 314817"/>
              <a:gd name="connsiteY8" fmla="*/ 0 h 1345096"/>
              <a:gd name="connsiteX0" fmla="*/ 0 w 218661"/>
              <a:gd name="connsiteY0" fmla="*/ 1345096 h 1345096"/>
              <a:gd name="connsiteX1" fmla="*/ 53009 w 218661"/>
              <a:gd name="connsiteY1" fmla="*/ 1258957 h 1345096"/>
              <a:gd name="connsiteX2" fmla="*/ 218661 w 218661"/>
              <a:gd name="connsiteY2" fmla="*/ 1093305 h 1345096"/>
              <a:gd name="connsiteX3" fmla="*/ 198783 w 218661"/>
              <a:gd name="connsiteY3" fmla="*/ 788505 h 1345096"/>
              <a:gd name="connsiteX4" fmla="*/ 139148 w 218661"/>
              <a:gd name="connsiteY4" fmla="*/ 708992 h 1345096"/>
              <a:gd name="connsiteX5" fmla="*/ 112643 w 218661"/>
              <a:gd name="connsiteY5" fmla="*/ 523461 h 1345096"/>
              <a:gd name="connsiteX6" fmla="*/ 92765 w 218661"/>
              <a:gd name="connsiteY6" fmla="*/ 410818 h 1345096"/>
              <a:gd name="connsiteX7" fmla="*/ 19878 w 218661"/>
              <a:gd name="connsiteY7" fmla="*/ 0 h 1345096"/>
              <a:gd name="connsiteX0" fmla="*/ 93536 w 312197"/>
              <a:gd name="connsiteY0" fmla="*/ 1026119 h 1026119"/>
              <a:gd name="connsiteX1" fmla="*/ 146545 w 312197"/>
              <a:gd name="connsiteY1" fmla="*/ 939980 h 1026119"/>
              <a:gd name="connsiteX2" fmla="*/ 312197 w 312197"/>
              <a:gd name="connsiteY2" fmla="*/ 774328 h 1026119"/>
              <a:gd name="connsiteX3" fmla="*/ 292319 w 312197"/>
              <a:gd name="connsiteY3" fmla="*/ 469528 h 1026119"/>
              <a:gd name="connsiteX4" fmla="*/ 232684 w 312197"/>
              <a:gd name="connsiteY4" fmla="*/ 390015 h 1026119"/>
              <a:gd name="connsiteX5" fmla="*/ 206179 w 312197"/>
              <a:gd name="connsiteY5" fmla="*/ 204484 h 1026119"/>
              <a:gd name="connsiteX6" fmla="*/ 186301 w 312197"/>
              <a:gd name="connsiteY6" fmla="*/ 91841 h 1026119"/>
              <a:gd name="connsiteX7" fmla="*/ 0 w 312197"/>
              <a:gd name="connsiteY7" fmla="*/ 0 h 10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197" h="1026119">
                <a:moveTo>
                  <a:pt x="93536" y="1026119"/>
                </a:moveTo>
                <a:lnTo>
                  <a:pt x="146545" y="939980"/>
                </a:lnTo>
                <a:lnTo>
                  <a:pt x="312197" y="774328"/>
                </a:lnTo>
                <a:lnTo>
                  <a:pt x="292319" y="469528"/>
                </a:lnTo>
                <a:lnTo>
                  <a:pt x="232684" y="390015"/>
                </a:lnTo>
                <a:lnTo>
                  <a:pt x="206179" y="204484"/>
                </a:lnTo>
                <a:lnTo>
                  <a:pt x="186301" y="91841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410200" y="2514600"/>
            <a:ext cx="337930" cy="72887"/>
          </a:xfrm>
          <a:custGeom>
            <a:avLst/>
            <a:gdLst>
              <a:gd name="connsiteX0" fmla="*/ 337930 w 337930"/>
              <a:gd name="connsiteY0" fmla="*/ 0 h 72887"/>
              <a:gd name="connsiteX1" fmla="*/ 218661 w 337930"/>
              <a:gd name="connsiteY1" fmla="*/ 0 h 72887"/>
              <a:gd name="connsiteX2" fmla="*/ 139148 w 337930"/>
              <a:gd name="connsiteY2" fmla="*/ 26505 h 72887"/>
              <a:gd name="connsiteX3" fmla="*/ 39756 w 337930"/>
              <a:gd name="connsiteY3" fmla="*/ 53009 h 72887"/>
              <a:gd name="connsiteX4" fmla="*/ 0 w 337930"/>
              <a:gd name="connsiteY4" fmla="*/ 72887 h 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30" h="72887">
                <a:moveTo>
                  <a:pt x="337930" y="0"/>
                </a:moveTo>
                <a:lnTo>
                  <a:pt x="218661" y="0"/>
                </a:lnTo>
                <a:lnTo>
                  <a:pt x="139148" y="26505"/>
                </a:lnTo>
                <a:lnTo>
                  <a:pt x="39756" y="53009"/>
                </a:lnTo>
                <a:lnTo>
                  <a:pt x="0" y="72887"/>
                </a:lnTo>
              </a:path>
            </a:pathLst>
          </a:custGeom>
          <a:noFill/>
          <a:ln w="571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8610" y="1295400"/>
            <a:ext cx="190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3819" y="1295400"/>
            <a:ext cx="292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6641" y="1777425"/>
            <a:ext cx="330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baptism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6642" y="2310825"/>
            <a:ext cx="323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to trust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26642" y="2819400"/>
            <a:ext cx="3266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Baptism with the Holy Spirit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4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Harlot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LXX, </a:t>
            </a:r>
            <a:r>
              <a:rPr lang="en-US" sz="32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pornē</a:t>
            </a:r>
            <a:endParaRPr lang="en-US" sz="32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KJV,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 </a:t>
            </a:r>
            <a:r>
              <a:rPr lang="en-US" sz="3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wist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whence they were</a:t>
            </a:r>
          </a:p>
        </p:txBody>
      </p:sp>
    </p:spTree>
    <p:extLst>
      <p:ext uri="{BB962C8B-B14F-4D97-AF65-F5344CB8AC3E}">
        <p14:creationId xmlns:p14="http://schemas.microsoft.com/office/powerpoint/2010/main" val="15370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KJV,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whither the men went I </a:t>
            </a:r>
            <a:r>
              <a:rPr lang="en-US" sz="3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wot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9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oshua.potx" id="{D11A5EFA-8135-4219-93C8-9763A972914E}" vid="{1DFB2346-4A32-4375-9428-8D76B53C41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</TotalTime>
  <Words>202</Words>
  <Application>Microsoft Office PowerPoint</Application>
  <PresentationFormat>On-screen Show (4:3)</PresentationFormat>
  <Paragraphs>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Erasmus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Kathy</cp:lastModifiedBy>
  <cp:revision>11</cp:revision>
  <dcterms:created xsi:type="dcterms:W3CDTF">2014-02-18T19:45:51Z</dcterms:created>
  <dcterms:modified xsi:type="dcterms:W3CDTF">2014-02-20T18:11:17Z</dcterms:modified>
</cp:coreProperties>
</file>