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72" r:id="rId4"/>
    <p:sldId id="273" r:id="rId5"/>
    <p:sldId id="256" r:id="rId6"/>
    <p:sldId id="259" r:id="rId7"/>
    <p:sldId id="261" r:id="rId8"/>
    <p:sldId id="260" r:id="rId9"/>
    <p:sldId id="276" r:id="rId10"/>
    <p:sldId id="277" r:id="rId11"/>
    <p:sldId id="274" r:id="rId12"/>
    <p:sldId id="275" r:id="rId13"/>
    <p:sldId id="278" r:id="rId14"/>
    <p:sldId id="279" r:id="rId15"/>
    <p:sldId id="282" r:id="rId16"/>
    <p:sldId id="283" r:id="rId17"/>
    <p:sldId id="280" r:id="rId18"/>
    <p:sldId id="281" r:id="rId19"/>
    <p:sldId id="284" r:id="rId20"/>
    <p:sldId id="285" r:id="rId21"/>
  </p:sldIdLst>
  <p:sldSz cx="12192000" cy="6858000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Erasmus" panose="020B0604020202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E2F0D9"/>
    <a:srgbClr val="E5DA8B"/>
    <a:srgbClr val="E8DE12"/>
    <a:srgbClr val="777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07" d="100"/>
          <a:sy n="107" d="100"/>
        </p:scale>
        <p:origin x="-10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5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5E163-5E71-4C14-84DA-75A3EBBF457F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9F0B1-B4CA-4841-8038-D3710A7D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4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9156" y="1535289"/>
            <a:ext cx="15917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chemeClr val="accent6">
                      <a:lumMod val="20000"/>
                      <a:lumOff val="80000"/>
                      <a:alpha val="70000"/>
                    </a:schemeClr>
                  </a:glow>
                </a:effectLst>
                <a:latin typeface="Erasmus" pitchFamily="2" charset="0"/>
              </a:rPr>
              <a:t>J</a:t>
            </a:r>
            <a:endParaRPr lang="en-US" sz="115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08000">
                  <a:schemeClr val="accent6">
                    <a:lumMod val="20000"/>
                    <a:lumOff val="80000"/>
                    <a:alpha val="70000"/>
                  </a:schemeClr>
                </a:glow>
              </a:effectLst>
              <a:latin typeface="Erasmus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9956" y="1557862"/>
            <a:ext cx="6976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o</a:t>
            </a:r>
            <a:r>
              <a:rPr lang="en-US" sz="96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shua</a:t>
            </a:r>
            <a:r>
              <a:rPr lang="en-US" sz="9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 </a:t>
            </a:r>
            <a:r>
              <a:rPr lang="en-US" sz="9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1</a:t>
            </a:r>
            <a:endParaRPr lang="en-US" sz="9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54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Erasmus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358" y="3427433"/>
            <a:ext cx="1833372" cy="1014984"/>
          </a:xfrm>
          <a:prstGeom prst="rect">
            <a:avLst/>
          </a:prstGeom>
          <a:effectLst>
            <a:glow rad="381000">
              <a:schemeClr val="accent6">
                <a:lumMod val="20000"/>
                <a:lumOff val="80000"/>
                <a:alpha val="7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917244" y="3150095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4176" y="4860359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807" y="4857114"/>
            <a:ext cx="1532474" cy="1532474"/>
          </a:xfrm>
          <a:prstGeom prst="rect">
            <a:avLst/>
          </a:prstGeom>
          <a:effectLst>
            <a:glow rad="381000">
              <a:schemeClr val="accent6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76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30997"/>
            <a:ext cx="11228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Ps. 138:2 ~ </a:t>
            </a:r>
            <a:r>
              <a:rPr lang="en-US" sz="3200" dirty="0">
                <a:solidFill>
                  <a:srgbClr val="FFFF00"/>
                </a:solidFill>
              </a:rPr>
              <a:t>… For You have magnified Your word above all Your name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894582"/>
            <a:ext cx="10999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NASB, </a:t>
            </a:r>
            <a:r>
              <a:rPr lang="en-US" sz="3200" dirty="0">
                <a:solidFill>
                  <a:srgbClr val="FFFF00"/>
                </a:solidFill>
              </a:rPr>
              <a:t>For You have magnified Your word according to all Your name.</a:t>
            </a:r>
          </a:p>
        </p:txBody>
      </p:sp>
    </p:spTree>
    <p:extLst>
      <p:ext uri="{BB962C8B-B14F-4D97-AF65-F5344CB8AC3E}">
        <p14:creationId xmlns:p14="http://schemas.microsoft.com/office/powerpoint/2010/main" val="34308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30997"/>
            <a:ext cx="1122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Provisions</a:t>
            </a:r>
            <a:r>
              <a:rPr lang="en-US" sz="3200" dirty="0"/>
              <a:t> ~ KJV, </a:t>
            </a:r>
            <a:r>
              <a:rPr lang="en-US" sz="3200" dirty="0">
                <a:solidFill>
                  <a:srgbClr val="FFFF00"/>
                </a:solidFill>
              </a:rPr>
              <a:t>victuals</a:t>
            </a:r>
            <a:r>
              <a:rPr lang="en-US" sz="3200" dirty="0"/>
              <a:t> (some editions, </a:t>
            </a:r>
            <a:r>
              <a:rPr lang="en-US" sz="3200" dirty="0">
                <a:solidFill>
                  <a:srgbClr val="FFFF00"/>
                </a:solidFill>
              </a:rPr>
              <a:t>vittles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88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4" name="Picture 3" descr="Israel (greater).jpg"/>
          <p:cNvPicPr>
            <a:picLocks noChangeAspect="1"/>
          </p:cNvPicPr>
          <p:nvPr/>
        </p:nvPicPr>
        <p:blipFill rotWithShape="1">
          <a:blip r:embed="rId3"/>
          <a:srcRect l="23115" b="32100"/>
          <a:stretch/>
        </p:blipFill>
        <p:spPr>
          <a:xfrm>
            <a:off x="1524000" y="990600"/>
            <a:ext cx="7848600" cy="5410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Freeform 4"/>
          <p:cNvSpPr/>
          <p:nvPr/>
        </p:nvSpPr>
        <p:spPr>
          <a:xfrm>
            <a:off x="5686425" y="2428875"/>
            <a:ext cx="1066800" cy="1676400"/>
          </a:xfrm>
          <a:custGeom>
            <a:avLst/>
            <a:gdLst>
              <a:gd name="connsiteX0" fmla="*/ 76200 w 1066800"/>
              <a:gd name="connsiteY0" fmla="*/ 0 h 1676400"/>
              <a:gd name="connsiteX1" fmla="*/ 95250 w 1066800"/>
              <a:gd name="connsiteY1" fmla="*/ 114300 h 1676400"/>
              <a:gd name="connsiteX2" fmla="*/ 85725 w 1066800"/>
              <a:gd name="connsiteY2" fmla="*/ 247650 h 1676400"/>
              <a:gd name="connsiteX3" fmla="*/ 57150 w 1066800"/>
              <a:gd name="connsiteY3" fmla="*/ 352425 h 1676400"/>
              <a:gd name="connsiteX4" fmla="*/ 66675 w 1066800"/>
              <a:gd name="connsiteY4" fmla="*/ 457200 h 1676400"/>
              <a:gd name="connsiteX5" fmla="*/ 57150 w 1066800"/>
              <a:gd name="connsiteY5" fmla="*/ 523875 h 1676400"/>
              <a:gd name="connsiteX6" fmla="*/ 19050 w 1066800"/>
              <a:gd name="connsiteY6" fmla="*/ 619125 h 1676400"/>
              <a:gd name="connsiteX7" fmla="*/ 38100 w 1066800"/>
              <a:gd name="connsiteY7" fmla="*/ 714375 h 1676400"/>
              <a:gd name="connsiteX8" fmla="*/ 47625 w 1066800"/>
              <a:gd name="connsiteY8" fmla="*/ 933450 h 1676400"/>
              <a:gd name="connsiteX9" fmla="*/ 47625 w 1066800"/>
              <a:gd name="connsiteY9" fmla="*/ 1066800 h 1676400"/>
              <a:gd name="connsiteX10" fmla="*/ 19050 w 1066800"/>
              <a:gd name="connsiteY10" fmla="*/ 1143000 h 1676400"/>
              <a:gd name="connsiteX11" fmla="*/ 19050 w 1066800"/>
              <a:gd name="connsiteY11" fmla="*/ 1266825 h 1676400"/>
              <a:gd name="connsiteX12" fmla="*/ 28575 w 1066800"/>
              <a:gd name="connsiteY12" fmla="*/ 1352550 h 1676400"/>
              <a:gd name="connsiteX13" fmla="*/ 0 w 1066800"/>
              <a:gd name="connsiteY13" fmla="*/ 1390650 h 1676400"/>
              <a:gd name="connsiteX14" fmla="*/ 0 w 1066800"/>
              <a:gd name="connsiteY14" fmla="*/ 1447800 h 1676400"/>
              <a:gd name="connsiteX15" fmla="*/ 28575 w 1066800"/>
              <a:gd name="connsiteY15" fmla="*/ 1533525 h 1676400"/>
              <a:gd name="connsiteX16" fmla="*/ 38100 w 1066800"/>
              <a:gd name="connsiteY16" fmla="*/ 1571625 h 1676400"/>
              <a:gd name="connsiteX17" fmla="*/ 38100 w 1066800"/>
              <a:gd name="connsiteY17" fmla="*/ 1638300 h 1676400"/>
              <a:gd name="connsiteX18" fmla="*/ 152400 w 1066800"/>
              <a:gd name="connsiteY18" fmla="*/ 1638300 h 1676400"/>
              <a:gd name="connsiteX19" fmla="*/ 219075 w 1066800"/>
              <a:gd name="connsiteY19" fmla="*/ 1666875 h 1676400"/>
              <a:gd name="connsiteX20" fmla="*/ 295275 w 1066800"/>
              <a:gd name="connsiteY20" fmla="*/ 1676400 h 1676400"/>
              <a:gd name="connsiteX21" fmla="*/ 371475 w 1066800"/>
              <a:gd name="connsiteY21" fmla="*/ 1657350 h 1676400"/>
              <a:gd name="connsiteX22" fmla="*/ 400050 w 1066800"/>
              <a:gd name="connsiteY22" fmla="*/ 1657350 h 1676400"/>
              <a:gd name="connsiteX23" fmla="*/ 466725 w 1066800"/>
              <a:gd name="connsiteY23" fmla="*/ 1628775 h 1676400"/>
              <a:gd name="connsiteX24" fmla="*/ 447675 w 1066800"/>
              <a:gd name="connsiteY24" fmla="*/ 1524000 h 1676400"/>
              <a:gd name="connsiteX25" fmla="*/ 466725 w 1066800"/>
              <a:gd name="connsiteY25" fmla="*/ 1390650 h 1676400"/>
              <a:gd name="connsiteX26" fmla="*/ 600075 w 1066800"/>
              <a:gd name="connsiteY26" fmla="*/ 1238250 h 1676400"/>
              <a:gd name="connsiteX27" fmla="*/ 723900 w 1066800"/>
              <a:gd name="connsiteY27" fmla="*/ 1047750 h 1676400"/>
              <a:gd name="connsiteX28" fmla="*/ 790575 w 1066800"/>
              <a:gd name="connsiteY28" fmla="*/ 1047750 h 1676400"/>
              <a:gd name="connsiteX29" fmla="*/ 971550 w 1066800"/>
              <a:gd name="connsiteY29" fmla="*/ 828675 h 1676400"/>
              <a:gd name="connsiteX30" fmla="*/ 1066800 w 1066800"/>
              <a:gd name="connsiteY30" fmla="*/ 428625 h 1676400"/>
              <a:gd name="connsiteX31" fmla="*/ 923925 w 1066800"/>
              <a:gd name="connsiteY31" fmla="*/ 428625 h 1676400"/>
              <a:gd name="connsiteX32" fmla="*/ 838200 w 1066800"/>
              <a:gd name="connsiteY32" fmla="*/ 552450 h 1676400"/>
              <a:gd name="connsiteX33" fmla="*/ 828675 w 1066800"/>
              <a:gd name="connsiteY33" fmla="*/ 619125 h 1676400"/>
              <a:gd name="connsiteX34" fmla="*/ 819150 w 1066800"/>
              <a:gd name="connsiteY34" fmla="*/ 762000 h 1676400"/>
              <a:gd name="connsiteX35" fmla="*/ 781050 w 1066800"/>
              <a:gd name="connsiteY35" fmla="*/ 800100 h 1676400"/>
              <a:gd name="connsiteX36" fmla="*/ 723900 w 1066800"/>
              <a:gd name="connsiteY36" fmla="*/ 819150 h 1676400"/>
              <a:gd name="connsiteX37" fmla="*/ 647700 w 1066800"/>
              <a:gd name="connsiteY37" fmla="*/ 838200 h 1676400"/>
              <a:gd name="connsiteX38" fmla="*/ 619125 w 1066800"/>
              <a:gd name="connsiteY38" fmla="*/ 838200 h 1676400"/>
              <a:gd name="connsiteX39" fmla="*/ 504825 w 1066800"/>
              <a:gd name="connsiteY39" fmla="*/ 838200 h 1676400"/>
              <a:gd name="connsiteX40" fmla="*/ 466725 w 1066800"/>
              <a:gd name="connsiteY40" fmla="*/ 762000 h 1676400"/>
              <a:gd name="connsiteX41" fmla="*/ 381000 w 1066800"/>
              <a:gd name="connsiteY41" fmla="*/ 628650 h 1676400"/>
              <a:gd name="connsiteX42" fmla="*/ 361950 w 1066800"/>
              <a:gd name="connsiteY42" fmla="*/ 495300 h 1676400"/>
              <a:gd name="connsiteX43" fmla="*/ 314325 w 1066800"/>
              <a:gd name="connsiteY43" fmla="*/ 333375 h 1676400"/>
              <a:gd name="connsiteX44" fmla="*/ 257175 w 1066800"/>
              <a:gd name="connsiteY44" fmla="*/ 238125 h 1676400"/>
              <a:gd name="connsiteX45" fmla="*/ 228600 w 1066800"/>
              <a:gd name="connsiteY45" fmla="*/ 152400 h 1676400"/>
              <a:gd name="connsiteX46" fmla="*/ 190500 w 1066800"/>
              <a:gd name="connsiteY46" fmla="*/ 104775 h 1676400"/>
              <a:gd name="connsiteX47" fmla="*/ 133350 w 1066800"/>
              <a:gd name="connsiteY47" fmla="*/ 57150 h 1676400"/>
              <a:gd name="connsiteX48" fmla="*/ 76200 w 1066800"/>
              <a:gd name="connsiteY48" fmla="*/ 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66800" h="1676400">
                <a:moveTo>
                  <a:pt x="76200" y="0"/>
                </a:moveTo>
                <a:lnTo>
                  <a:pt x="95250" y="114300"/>
                </a:lnTo>
                <a:lnTo>
                  <a:pt x="85725" y="247650"/>
                </a:lnTo>
                <a:lnTo>
                  <a:pt x="57150" y="352425"/>
                </a:lnTo>
                <a:cubicBezTo>
                  <a:pt x="66991" y="450834"/>
                  <a:pt x="66675" y="415767"/>
                  <a:pt x="66675" y="457200"/>
                </a:cubicBezTo>
                <a:lnTo>
                  <a:pt x="57150" y="523875"/>
                </a:lnTo>
                <a:lnTo>
                  <a:pt x="19050" y="619125"/>
                </a:lnTo>
                <a:lnTo>
                  <a:pt x="38100" y="714375"/>
                </a:lnTo>
                <a:lnTo>
                  <a:pt x="47625" y="933450"/>
                </a:lnTo>
                <a:lnTo>
                  <a:pt x="47625" y="1066800"/>
                </a:lnTo>
                <a:lnTo>
                  <a:pt x="19050" y="1143000"/>
                </a:lnTo>
                <a:lnTo>
                  <a:pt x="19050" y="1266825"/>
                </a:lnTo>
                <a:cubicBezTo>
                  <a:pt x="28969" y="1346175"/>
                  <a:pt x="28575" y="1317427"/>
                  <a:pt x="28575" y="1352550"/>
                </a:cubicBezTo>
                <a:lnTo>
                  <a:pt x="0" y="1390650"/>
                </a:lnTo>
                <a:lnTo>
                  <a:pt x="0" y="1447800"/>
                </a:lnTo>
                <a:lnTo>
                  <a:pt x="28575" y="1533525"/>
                </a:lnTo>
                <a:lnTo>
                  <a:pt x="38100" y="1571625"/>
                </a:lnTo>
                <a:lnTo>
                  <a:pt x="38100" y="1638300"/>
                </a:lnTo>
                <a:lnTo>
                  <a:pt x="152400" y="1638300"/>
                </a:lnTo>
                <a:lnTo>
                  <a:pt x="219075" y="1666875"/>
                </a:lnTo>
                <a:lnTo>
                  <a:pt x="295275" y="1676400"/>
                </a:lnTo>
                <a:lnTo>
                  <a:pt x="371475" y="1657350"/>
                </a:lnTo>
                <a:lnTo>
                  <a:pt x="400050" y="1657350"/>
                </a:lnTo>
                <a:lnTo>
                  <a:pt x="466725" y="1628775"/>
                </a:lnTo>
                <a:cubicBezTo>
                  <a:pt x="447052" y="1530412"/>
                  <a:pt x="447675" y="1565904"/>
                  <a:pt x="447675" y="1524000"/>
                </a:cubicBezTo>
                <a:lnTo>
                  <a:pt x="466725" y="1390650"/>
                </a:lnTo>
                <a:lnTo>
                  <a:pt x="600075" y="1238250"/>
                </a:lnTo>
                <a:lnTo>
                  <a:pt x="723900" y="1047750"/>
                </a:lnTo>
                <a:lnTo>
                  <a:pt x="790575" y="1047750"/>
                </a:lnTo>
                <a:lnTo>
                  <a:pt x="971550" y="828675"/>
                </a:lnTo>
                <a:lnTo>
                  <a:pt x="1066800" y="428625"/>
                </a:lnTo>
                <a:lnTo>
                  <a:pt x="923925" y="428625"/>
                </a:lnTo>
                <a:lnTo>
                  <a:pt x="838200" y="552450"/>
                </a:lnTo>
                <a:lnTo>
                  <a:pt x="828675" y="619125"/>
                </a:lnTo>
                <a:lnTo>
                  <a:pt x="819150" y="762000"/>
                </a:lnTo>
                <a:lnTo>
                  <a:pt x="781050" y="800100"/>
                </a:lnTo>
                <a:lnTo>
                  <a:pt x="723900" y="819150"/>
                </a:lnTo>
                <a:lnTo>
                  <a:pt x="647700" y="838200"/>
                </a:lnTo>
                <a:lnTo>
                  <a:pt x="619125" y="838200"/>
                </a:lnTo>
                <a:lnTo>
                  <a:pt x="504825" y="838200"/>
                </a:lnTo>
                <a:lnTo>
                  <a:pt x="466725" y="762000"/>
                </a:lnTo>
                <a:lnTo>
                  <a:pt x="381000" y="628650"/>
                </a:lnTo>
                <a:lnTo>
                  <a:pt x="361950" y="495300"/>
                </a:lnTo>
                <a:lnTo>
                  <a:pt x="314325" y="333375"/>
                </a:lnTo>
                <a:lnTo>
                  <a:pt x="257175" y="238125"/>
                </a:lnTo>
                <a:cubicBezTo>
                  <a:pt x="237036" y="157569"/>
                  <a:pt x="256638" y="180438"/>
                  <a:pt x="228600" y="152400"/>
                </a:cubicBezTo>
                <a:lnTo>
                  <a:pt x="190500" y="104775"/>
                </a:lnTo>
                <a:lnTo>
                  <a:pt x="133350" y="5715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715000" y="327660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Gad</a:t>
            </a:r>
          </a:p>
        </p:txBody>
      </p:sp>
      <p:sp>
        <p:nvSpPr>
          <p:cNvPr id="7" name="Freeform 6"/>
          <p:cNvSpPr/>
          <p:nvPr/>
        </p:nvSpPr>
        <p:spPr>
          <a:xfrm>
            <a:off x="5715000" y="4067175"/>
            <a:ext cx="590550" cy="762000"/>
          </a:xfrm>
          <a:custGeom>
            <a:avLst/>
            <a:gdLst>
              <a:gd name="connsiteX0" fmla="*/ 0 w 590550"/>
              <a:gd name="connsiteY0" fmla="*/ 57150 h 762000"/>
              <a:gd name="connsiteX1" fmla="*/ 0 w 590550"/>
              <a:gd name="connsiteY1" fmla="*/ 0 h 762000"/>
              <a:gd name="connsiteX2" fmla="*/ 133350 w 590550"/>
              <a:gd name="connsiteY2" fmla="*/ 0 h 762000"/>
              <a:gd name="connsiteX3" fmla="*/ 238125 w 590550"/>
              <a:gd name="connsiteY3" fmla="*/ 28575 h 762000"/>
              <a:gd name="connsiteX4" fmla="*/ 342900 w 590550"/>
              <a:gd name="connsiteY4" fmla="*/ 28575 h 762000"/>
              <a:gd name="connsiteX5" fmla="*/ 447675 w 590550"/>
              <a:gd name="connsiteY5" fmla="*/ 0 h 762000"/>
              <a:gd name="connsiteX6" fmla="*/ 523875 w 590550"/>
              <a:gd name="connsiteY6" fmla="*/ 114300 h 762000"/>
              <a:gd name="connsiteX7" fmla="*/ 561975 w 590550"/>
              <a:gd name="connsiteY7" fmla="*/ 180975 h 762000"/>
              <a:gd name="connsiteX8" fmla="*/ 523875 w 590550"/>
              <a:gd name="connsiteY8" fmla="*/ 266700 h 762000"/>
              <a:gd name="connsiteX9" fmla="*/ 514350 w 590550"/>
              <a:gd name="connsiteY9" fmla="*/ 333375 h 762000"/>
              <a:gd name="connsiteX10" fmla="*/ 523875 w 590550"/>
              <a:gd name="connsiteY10" fmla="*/ 466725 h 762000"/>
              <a:gd name="connsiteX11" fmla="*/ 590550 w 590550"/>
              <a:gd name="connsiteY11" fmla="*/ 571500 h 762000"/>
              <a:gd name="connsiteX12" fmla="*/ 590550 w 590550"/>
              <a:gd name="connsiteY12" fmla="*/ 704850 h 762000"/>
              <a:gd name="connsiteX13" fmla="*/ 581025 w 590550"/>
              <a:gd name="connsiteY13" fmla="*/ 762000 h 762000"/>
              <a:gd name="connsiteX14" fmla="*/ 476250 w 590550"/>
              <a:gd name="connsiteY14" fmla="*/ 742950 h 762000"/>
              <a:gd name="connsiteX15" fmla="*/ 438150 w 590550"/>
              <a:gd name="connsiteY15" fmla="*/ 695325 h 762000"/>
              <a:gd name="connsiteX16" fmla="*/ 361950 w 590550"/>
              <a:gd name="connsiteY16" fmla="*/ 714375 h 762000"/>
              <a:gd name="connsiteX17" fmla="*/ 257175 w 590550"/>
              <a:gd name="connsiteY17" fmla="*/ 676275 h 762000"/>
              <a:gd name="connsiteX18" fmla="*/ 228600 w 590550"/>
              <a:gd name="connsiteY18" fmla="*/ 676275 h 762000"/>
              <a:gd name="connsiteX19" fmla="*/ 104775 w 590550"/>
              <a:gd name="connsiteY19" fmla="*/ 704850 h 762000"/>
              <a:gd name="connsiteX20" fmla="*/ 19050 w 590550"/>
              <a:gd name="connsiteY20" fmla="*/ 657225 h 762000"/>
              <a:gd name="connsiteX21" fmla="*/ 19050 w 590550"/>
              <a:gd name="connsiteY21" fmla="*/ 571500 h 762000"/>
              <a:gd name="connsiteX22" fmla="*/ 9525 w 590550"/>
              <a:gd name="connsiteY22" fmla="*/ 485775 h 762000"/>
              <a:gd name="connsiteX23" fmla="*/ 0 w 590550"/>
              <a:gd name="connsiteY23" fmla="*/ 428625 h 762000"/>
              <a:gd name="connsiteX24" fmla="*/ 0 w 590550"/>
              <a:gd name="connsiteY24" fmla="*/ 361950 h 762000"/>
              <a:gd name="connsiteX25" fmla="*/ 28575 w 590550"/>
              <a:gd name="connsiteY25" fmla="*/ 285750 h 762000"/>
              <a:gd name="connsiteX26" fmla="*/ 28575 w 590550"/>
              <a:gd name="connsiteY26" fmla="*/ 209550 h 762000"/>
              <a:gd name="connsiteX27" fmla="*/ 28575 w 590550"/>
              <a:gd name="connsiteY27" fmla="*/ 123825 h 762000"/>
              <a:gd name="connsiteX28" fmla="*/ 38100 w 590550"/>
              <a:gd name="connsiteY28" fmla="*/ 95250 h 762000"/>
              <a:gd name="connsiteX29" fmla="*/ 0 w 590550"/>
              <a:gd name="connsiteY29" fmla="*/ 571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0550" h="762000">
                <a:moveTo>
                  <a:pt x="0" y="57150"/>
                </a:moveTo>
                <a:lnTo>
                  <a:pt x="0" y="0"/>
                </a:lnTo>
                <a:lnTo>
                  <a:pt x="133350" y="0"/>
                </a:lnTo>
                <a:lnTo>
                  <a:pt x="238125" y="28575"/>
                </a:lnTo>
                <a:lnTo>
                  <a:pt x="342900" y="28575"/>
                </a:lnTo>
                <a:lnTo>
                  <a:pt x="447675" y="0"/>
                </a:lnTo>
                <a:cubicBezTo>
                  <a:pt x="525742" y="107343"/>
                  <a:pt x="523875" y="61590"/>
                  <a:pt x="523875" y="114300"/>
                </a:cubicBezTo>
                <a:lnTo>
                  <a:pt x="561975" y="180975"/>
                </a:lnTo>
                <a:lnTo>
                  <a:pt x="523875" y="266700"/>
                </a:lnTo>
                <a:lnTo>
                  <a:pt x="514350" y="333375"/>
                </a:lnTo>
                <a:lnTo>
                  <a:pt x="523875" y="466725"/>
                </a:lnTo>
                <a:lnTo>
                  <a:pt x="590550" y="571500"/>
                </a:lnTo>
                <a:lnTo>
                  <a:pt x="590550" y="704850"/>
                </a:lnTo>
                <a:lnTo>
                  <a:pt x="581025" y="762000"/>
                </a:lnTo>
                <a:lnTo>
                  <a:pt x="476250" y="742950"/>
                </a:lnTo>
                <a:lnTo>
                  <a:pt x="438150" y="695325"/>
                </a:lnTo>
                <a:lnTo>
                  <a:pt x="361950" y="714375"/>
                </a:lnTo>
                <a:lnTo>
                  <a:pt x="257175" y="676275"/>
                </a:lnTo>
                <a:lnTo>
                  <a:pt x="228600" y="676275"/>
                </a:lnTo>
                <a:cubicBezTo>
                  <a:pt x="110040" y="715795"/>
                  <a:pt x="142698" y="742773"/>
                  <a:pt x="104775" y="704850"/>
                </a:cubicBezTo>
                <a:lnTo>
                  <a:pt x="19050" y="657225"/>
                </a:lnTo>
                <a:lnTo>
                  <a:pt x="19050" y="571500"/>
                </a:lnTo>
                <a:lnTo>
                  <a:pt x="9525" y="485775"/>
                </a:lnTo>
                <a:lnTo>
                  <a:pt x="0" y="428625"/>
                </a:lnTo>
                <a:lnTo>
                  <a:pt x="0" y="361950"/>
                </a:lnTo>
                <a:lnTo>
                  <a:pt x="28575" y="285750"/>
                </a:lnTo>
                <a:lnTo>
                  <a:pt x="28575" y="209550"/>
                </a:lnTo>
                <a:lnTo>
                  <a:pt x="28575" y="123825"/>
                </a:lnTo>
                <a:lnTo>
                  <a:pt x="38100" y="95250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38800" y="42672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Reuben</a:t>
            </a:r>
          </a:p>
        </p:txBody>
      </p:sp>
      <p:sp>
        <p:nvSpPr>
          <p:cNvPr id="11" name="Freeform 10"/>
          <p:cNvSpPr/>
          <p:nvPr/>
        </p:nvSpPr>
        <p:spPr>
          <a:xfrm>
            <a:off x="5724525" y="1238250"/>
            <a:ext cx="1238250" cy="2038350"/>
          </a:xfrm>
          <a:custGeom>
            <a:avLst/>
            <a:gdLst>
              <a:gd name="connsiteX0" fmla="*/ 123825 w 1238250"/>
              <a:gd name="connsiteY0" fmla="*/ 0 h 2038350"/>
              <a:gd name="connsiteX1" fmla="*/ 504825 w 1238250"/>
              <a:gd name="connsiteY1" fmla="*/ 133350 h 2038350"/>
              <a:gd name="connsiteX2" fmla="*/ 685800 w 1238250"/>
              <a:gd name="connsiteY2" fmla="*/ 152400 h 2038350"/>
              <a:gd name="connsiteX3" fmla="*/ 1000125 w 1238250"/>
              <a:gd name="connsiteY3" fmla="*/ 495300 h 2038350"/>
              <a:gd name="connsiteX4" fmla="*/ 1162050 w 1238250"/>
              <a:gd name="connsiteY4" fmla="*/ 876300 h 2038350"/>
              <a:gd name="connsiteX5" fmla="*/ 1238250 w 1238250"/>
              <a:gd name="connsiteY5" fmla="*/ 990600 h 2038350"/>
              <a:gd name="connsiteX6" fmla="*/ 1038225 w 1238250"/>
              <a:gd name="connsiteY6" fmla="*/ 1628775 h 2038350"/>
              <a:gd name="connsiteX7" fmla="*/ 933450 w 1238250"/>
              <a:gd name="connsiteY7" fmla="*/ 1619250 h 2038350"/>
              <a:gd name="connsiteX8" fmla="*/ 933450 w 1238250"/>
              <a:gd name="connsiteY8" fmla="*/ 1619250 h 2038350"/>
              <a:gd name="connsiteX9" fmla="*/ 809625 w 1238250"/>
              <a:gd name="connsiteY9" fmla="*/ 1743075 h 2038350"/>
              <a:gd name="connsiteX10" fmla="*/ 790575 w 1238250"/>
              <a:gd name="connsiteY10" fmla="*/ 1847850 h 2038350"/>
              <a:gd name="connsiteX11" fmla="*/ 771525 w 1238250"/>
              <a:gd name="connsiteY11" fmla="*/ 1933575 h 2038350"/>
              <a:gd name="connsiteX12" fmla="*/ 733425 w 1238250"/>
              <a:gd name="connsiteY12" fmla="*/ 2000250 h 2038350"/>
              <a:gd name="connsiteX13" fmla="*/ 619125 w 1238250"/>
              <a:gd name="connsiteY13" fmla="*/ 2038350 h 2038350"/>
              <a:gd name="connsiteX14" fmla="*/ 476250 w 1238250"/>
              <a:gd name="connsiteY14" fmla="*/ 2038350 h 2038350"/>
              <a:gd name="connsiteX15" fmla="*/ 409575 w 1238250"/>
              <a:gd name="connsiteY15" fmla="*/ 1943100 h 2038350"/>
              <a:gd name="connsiteX16" fmla="*/ 352425 w 1238250"/>
              <a:gd name="connsiteY16" fmla="*/ 1876425 h 2038350"/>
              <a:gd name="connsiteX17" fmla="*/ 342900 w 1238250"/>
              <a:gd name="connsiteY17" fmla="*/ 1809750 h 2038350"/>
              <a:gd name="connsiteX18" fmla="*/ 323850 w 1238250"/>
              <a:gd name="connsiteY18" fmla="*/ 1676400 h 2038350"/>
              <a:gd name="connsiteX19" fmla="*/ 295275 w 1238250"/>
              <a:gd name="connsiteY19" fmla="*/ 1571625 h 2038350"/>
              <a:gd name="connsiteX20" fmla="*/ 247650 w 1238250"/>
              <a:gd name="connsiteY20" fmla="*/ 1476375 h 2038350"/>
              <a:gd name="connsiteX21" fmla="*/ 228600 w 1238250"/>
              <a:gd name="connsiteY21" fmla="*/ 1409700 h 2038350"/>
              <a:gd name="connsiteX22" fmla="*/ 200025 w 1238250"/>
              <a:gd name="connsiteY22" fmla="*/ 1343025 h 2038350"/>
              <a:gd name="connsiteX23" fmla="*/ 123825 w 1238250"/>
              <a:gd name="connsiteY23" fmla="*/ 1276350 h 2038350"/>
              <a:gd name="connsiteX24" fmla="*/ 47625 w 1238250"/>
              <a:gd name="connsiteY24" fmla="*/ 1200150 h 2038350"/>
              <a:gd name="connsiteX25" fmla="*/ 76200 w 1238250"/>
              <a:gd name="connsiteY25" fmla="*/ 1162050 h 2038350"/>
              <a:gd name="connsiteX26" fmla="*/ 95250 w 1238250"/>
              <a:gd name="connsiteY26" fmla="*/ 1123950 h 2038350"/>
              <a:gd name="connsiteX27" fmla="*/ 95250 w 1238250"/>
              <a:gd name="connsiteY27" fmla="*/ 1047750 h 2038350"/>
              <a:gd name="connsiteX28" fmla="*/ 104775 w 1238250"/>
              <a:gd name="connsiteY28" fmla="*/ 971550 h 2038350"/>
              <a:gd name="connsiteX29" fmla="*/ 104775 w 1238250"/>
              <a:gd name="connsiteY29" fmla="*/ 952500 h 2038350"/>
              <a:gd name="connsiteX30" fmla="*/ 95250 w 1238250"/>
              <a:gd name="connsiteY30" fmla="*/ 914400 h 2038350"/>
              <a:gd name="connsiteX31" fmla="*/ 47625 w 1238250"/>
              <a:gd name="connsiteY31" fmla="*/ 885825 h 2038350"/>
              <a:gd name="connsiteX32" fmla="*/ 0 w 1238250"/>
              <a:gd name="connsiteY32" fmla="*/ 676275 h 2038350"/>
              <a:gd name="connsiteX33" fmla="*/ 123825 w 1238250"/>
              <a:gd name="connsiteY33" fmla="*/ 581025 h 2038350"/>
              <a:gd name="connsiteX34" fmla="*/ 152400 w 1238250"/>
              <a:gd name="connsiteY34" fmla="*/ 390525 h 2038350"/>
              <a:gd name="connsiteX35" fmla="*/ 114300 w 1238250"/>
              <a:gd name="connsiteY35" fmla="*/ 266700 h 2038350"/>
              <a:gd name="connsiteX36" fmla="*/ 76200 w 1238250"/>
              <a:gd name="connsiteY36" fmla="*/ 180975 h 2038350"/>
              <a:gd name="connsiteX37" fmla="*/ 95250 w 1238250"/>
              <a:gd name="connsiteY37" fmla="*/ 66675 h 2038350"/>
              <a:gd name="connsiteX38" fmla="*/ 123825 w 1238250"/>
              <a:gd name="connsiteY38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38250" h="2038350">
                <a:moveTo>
                  <a:pt x="123825" y="0"/>
                </a:moveTo>
                <a:lnTo>
                  <a:pt x="504825" y="133350"/>
                </a:lnTo>
                <a:lnTo>
                  <a:pt x="685800" y="152400"/>
                </a:lnTo>
                <a:lnTo>
                  <a:pt x="1000125" y="495300"/>
                </a:lnTo>
                <a:lnTo>
                  <a:pt x="1162050" y="876300"/>
                </a:lnTo>
                <a:lnTo>
                  <a:pt x="1238250" y="990600"/>
                </a:lnTo>
                <a:lnTo>
                  <a:pt x="1038225" y="1628775"/>
                </a:lnTo>
                <a:lnTo>
                  <a:pt x="933450" y="1619250"/>
                </a:lnTo>
                <a:lnTo>
                  <a:pt x="933450" y="1619250"/>
                </a:lnTo>
                <a:lnTo>
                  <a:pt x="809625" y="1743075"/>
                </a:lnTo>
                <a:lnTo>
                  <a:pt x="790575" y="1847850"/>
                </a:lnTo>
                <a:lnTo>
                  <a:pt x="771525" y="1933575"/>
                </a:lnTo>
                <a:lnTo>
                  <a:pt x="733425" y="2000250"/>
                </a:lnTo>
                <a:lnTo>
                  <a:pt x="619125" y="2038350"/>
                </a:lnTo>
                <a:lnTo>
                  <a:pt x="476250" y="2038350"/>
                </a:lnTo>
                <a:lnTo>
                  <a:pt x="409575" y="1943100"/>
                </a:lnTo>
                <a:lnTo>
                  <a:pt x="352425" y="1876425"/>
                </a:lnTo>
                <a:lnTo>
                  <a:pt x="342900" y="1809750"/>
                </a:lnTo>
                <a:lnTo>
                  <a:pt x="323850" y="1676400"/>
                </a:lnTo>
                <a:lnTo>
                  <a:pt x="295275" y="1571625"/>
                </a:lnTo>
                <a:lnTo>
                  <a:pt x="247650" y="1476375"/>
                </a:lnTo>
                <a:lnTo>
                  <a:pt x="228600" y="1409700"/>
                </a:lnTo>
                <a:lnTo>
                  <a:pt x="200025" y="1343025"/>
                </a:lnTo>
                <a:lnTo>
                  <a:pt x="123825" y="1276350"/>
                </a:lnTo>
                <a:lnTo>
                  <a:pt x="47625" y="1200150"/>
                </a:lnTo>
                <a:lnTo>
                  <a:pt x="76200" y="1162050"/>
                </a:lnTo>
                <a:lnTo>
                  <a:pt x="95250" y="1123950"/>
                </a:lnTo>
                <a:lnTo>
                  <a:pt x="95250" y="1047750"/>
                </a:lnTo>
                <a:lnTo>
                  <a:pt x="104775" y="971550"/>
                </a:lnTo>
                <a:lnTo>
                  <a:pt x="104775" y="952500"/>
                </a:lnTo>
                <a:lnTo>
                  <a:pt x="95250" y="914400"/>
                </a:lnTo>
                <a:lnTo>
                  <a:pt x="47625" y="885825"/>
                </a:lnTo>
                <a:lnTo>
                  <a:pt x="0" y="676275"/>
                </a:lnTo>
                <a:lnTo>
                  <a:pt x="123825" y="581025"/>
                </a:lnTo>
                <a:lnTo>
                  <a:pt x="152400" y="390525"/>
                </a:lnTo>
                <a:lnTo>
                  <a:pt x="114300" y="266700"/>
                </a:lnTo>
                <a:lnTo>
                  <a:pt x="76200" y="180975"/>
                </a:lnTo>
                <a:cubicBezTo>
                  <a:pt x="86431" y="78661"/>
                  <a:pt x="71455" y="114265"/>
                  <a:pt x="95250" y="66675"/>
                </a:cubicBezTo>
                <a:lnTo>
                  <a:pt x="123825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791200" y="2100262"/>
            <a:ext cx="121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Manasseh</a:t>
            </a:r>
          </a:p>
        </p:txBody>
      </p:sp>
      <p:sp>
        <p:nvSpPr>
          <p:cNvPr id="13" name="Freeform 12"/>
          <p:cNvSpPr/>
          <p:nvPr/>
        </p:nvSpPr>
        <p:spPr>
          <a:xfrm>
            <a:off x="4629364" y="2185827"/>
            <a:ext cx="1119883" cy="1883575"/>
          </a:xfrm>
          <a:custGeom>
            <a:avLst/>
            <a:gdLst>
              <a:gd name="connsiteX0" fmla="*/ 154112 w 1119883"/>
              <a:gd name="connsiteY0" fmla="*/ 0 h 1883575"/>
              <a:gd name="connsiteX1" fmla="*/ 226032 w 1119883"/>
              <a:gd name="connsiteY1" fmla="*/ 10274 h 1883575"/>
              <a:gd name="connsiteX2" fmla="*/ 246580 w 1119883"/>
              <a:gd name="connsiteY2" fmla="*/ 41097 h 1883575"/>
              <a:gd name="connsiteX3" fmla="*/ 267128 w 1119883"/>
              <a:gd name="connsiteY3" fmla="*/ 61645 h 1883575"/>
              <a:gd name="connsiteX4" fmla="*/ 380144 w 1119883"/>
              <a:gd name="connsiteY4" fmla="*/ 133564 h 1883575"/>
              <a:gd name="connsiteX5" fmla="*/ 452063 w 1119883"/>
              <a:gd name="connsiteY5" fmla="*/ 174661 h 1883575"/>
              <a:gd name="connsiteX6" fmla="*/ 523982 w 1119883"/>
              <a:gd name="connsiteY6" fmla="*/ 297951 h 1883575"/>
              <a:gd name="connsiteX7" fmla="*/ 544530 w 1119883"/>
              <a:gd name="connsiteY7" fmla="*/ 390418 h 1883575"/>
              <a:gd name="connsiteX8" fmla="*/ 657546 w 1119883"/>
              <a:gd name="connsiteY8" fmla="*/ 400692 h 1883575"/>
              <a:gd name="connsiteX9" fmla="*/ 698643 w 1119883"/>
              <a:gd name="connsiteY9" fmla="*/ 441789 h 1883575"/>
              <a:gd name="connsiteX10" fmla="*/ 729465 w 1119883"/>
              <a:gd name="connsiteY10" fmla="*/ 544530 h 1883575"/>
              <a:gd name="connsiteX11" fmla="*/ 750014 w 1119883"/>
              <a:gd name="connsiteY11" fmla="*/ 708917 h 1883575"/>
              <a:gd name="connsiteX12" fmla="*/ 842481 w 1119883"/>
              <a:gd name="connsiteY12" fmla="*/ 729465 h 1883575"/>
              <a:gd name="connsiteX13" fmla="*/ 873303 w 1119883"/>
              <a:gd name="connsiteY13" fmla="*/ 698643 h 1883575"/>
              <a:gd name="connsiteX14" fmla="*/ 883578 w 1119883"/>
              <a:gd name="connsiteY14" fmla="*/ 657546 h 1883575"/>
              <a:gd name="connsiteX15" fmla="*/ 955497 w 1119883"/>
              <a:gd name="connsiteY15" fmla="*/ 647272 h 1883575"/>
              <a:gd name="connsiteX16" fmla="*/ 1058238 w 1119883"/>
              <a:gd name="connsiteY16" fmla="*/ 667820 h 1883575"/>
              <a:gd name="connsiteX17" fmla="*/ 1109609 w 1119883"/>
              <a:gd name="connsiteY17" fmla="*/ 688369 h 1883575"/>
              <a:gd name="connsiteX18" fmla="*/ 1119883 w 1119883"/>
              <a:gd name="connsiteY18" fmla="*/ 698643 h 1883575"/>
              <a:gd name="connsiteX19" fmla="*/ 1119883 w 1119883"/>
              <a:gd name="connsiteY19" fmla="*/ 770562 h 1883575"/>
              <a:gd name="connsiteX20" fmla="*/ 1099335 w 1119883"/>
              <a:gd name="connsiteY20" fmla="*/ 791110 h 1883575"/>
              <a:gd name="connsiteX21" fmla="*/ 1099335 w 1119883"/>
              <a:gd name="connsiteY21" fmla="*/ 842481 h 1883575"/>
              <a:gd name="connsiteX22" fmla="*/ 1089061 w 1119883"/>
              <a:gd name="connsiteY22" fmla="*/ 893852 h 1883575"/>
              <a:gd name="connsiteX23" fmla="*/ 1089061 w 1119883"/>
              <a:gd name="connsiteY23" fmla="*/ 976045 h 1883575"/>
              <a:gd name="connsiteX24" fmla="*/ 1099335 w 1119883"/>
              <a:gd name="connsiteY24" fmla="*/ 1058238 h 1883575"/>
              <a:gd name="connsiteX25" fmla="*/ 1109609 w 1119883"/>
              <a:gd name="connsiteY25" fmla="*/ 1150706 h 1883575"/>
              <a:gd name="connsiteX26" fmla="*/ 1109609 w 1119883"/>
              <a:gd name="connsiteY26" fmla="*/ 1232899 h 1883575"/>
              <a:gd name="connsiteX27" fmla="*/ 1109609 w 1119883"/>
              <a:gd name="connsiteY27" fmla="*/ 1284270 h 1883575"/>
              <a:gd name="connsiteX28" fmla="*/ 1109609 w 1119883"/>
              <a:gd name="connsiteY28" fmla="*/ 1335640 h 1883575"/>
              <a:gd name="connsiteX29" fmla="*/ 1089061 w 1119883"/>
              <a:gd name="connsiteY29" fmla="*/ 1356189 h 1883575"/>
              <a:gd name="connsiteX30" fmla="*/ 1078787 w 1119883"/>
              <a:gd name="connsiteY30" fmla="*/ 1387011 h 1883575"/>
              <a:gd name="connsiteX31" fmla="*/ 1078787 w 1119883"/>
              <a:gd name="connsiteY31" fmla="*/ 1469204 h 1883575"/>
              <a:gd name="connsiteX32" fmla="*/ 1078787 w 1119883"/>
              <a:gd name="connsiteY32" fmla="*/ 1561672 h 1883575"/>
              <a:gd name="connsiteX33" fmla="*/ 1078787 w 1119883"/>
              <a:gd name="connsiteY33" fmla="*/ 1602769 h 1883575"/>
              <a:gd name="connsiteX34" fmla="*/ 1078787 w 1119883"/>
              <a:gd name="connsiteY34" fmla="*/ 1633591 h 1883575"/>
              <a:gd name="connsiteX35" fmla="*/ 1078787 w 1119883"/>
              <a:gd name="connsiteY35" fmla="*/ 1633591 h 1883575"/>
              <a:gd name="connsiteX36" fmla="*/ 1078787 w 1119883"/>
              <a:gd name="connsiteY36" fmla="*/ 1705510 h 1883575"/>
              <a:gd name="connsiteX37" fmla="*/ 1089061 w 1119883"/>
              <a:gd name="connsiteY37" fmla="*/ 1787703 h 1883575"/>
              <a:gd name="connsiteX38" fmla="*/ 1109609 w 1119883"/>
              <a:gd name="connsiteY38" fmla="*/ 1880171 h 1883575"/>
              <a:gd name="connsiteX39" fmla="*/ 1006867 w 1119883"/>
              <a:gd name="connsiteY39" fmla="*/ 1808252 h 1883575"/>
              <a:gd name="connsiteX40" fmla="*/ 965771 w 1119883"/>
              <a:gd name="connsiteY40" fmla="*/ 1736333 h 1883575"/>
              <a:gd name="connsiteX41" fmla="*/ 904126 w 1119883"/>
              <a:gd name="connsiteY41" fmla="*/ 1633591 h 1883575"/>
              <a:gd name="connsiteX42" fmla="*/ 893852 w 1119883"/>
              <a:gd name="connsiteY42" fmla="*/ 1592494 h 1883575"/>
              <a:gd name="connsiteX43" fmla="*/ 893852 w 1119883"/>
              <a:gd name="connsiteY43" fmla="*/ 1510301 h 1883575"/>
              <a:gd name="connsiteX44" fmla="*/ 893852 w 1119883"/>
              <a:gd name="connsiteY44" fmla="*/ 1417834 h 1883575"/>
              <a:gd name="connsiteX45" fmla="*/ 873303 w 1119883"/>
              <a:gd name="connsiteY45" fmla="*/ 1366463 h 1883575"/>
              <a:gd name="connsiteX46" fmla="*/ 852755 w 1119883"/>
              <a:gd name="connsiteY46" fmla="*/ 1284270 h 1883575"/>
              <a:gd name="connsiteX47" fmla="*/ 821933 w 1119883"/>
              <a:gd name="connsiteY47" fmla="*/ 1181528 h 1883575"/>
              <a:gd name="connsiteX48" fmla="*/ 811658 w 1119883"/>
              <a:gd name="connsiteY48" fmla="*/ 1119883 h 1883575"/>
              <a:gd name="connsiteX49" fmla="*/ 750014 w 1119883"/>
              <a:gd name="connsiteY49" fmla="*/ 1027416 h 1883575"/>
              <a:gd name="connsiteX50" fmla="*/ 688369 w 1119883"/>
              <a:gd name="connsiteY50" fmla="*/ 1017142 h 1883575"/>
              <a:gd name="connsiteX51" fmla="*/ 616449 w 1119883"/>
              <a:gd name="connsiteY51" fmla="*/ 996593 h 1883575"/>
              <a:gd name="connsiteX52" fmla="*/ 523982 w 1119883"/>
              <a:gd name="connsiteY52" fmla="*/ 1027416 h 1883575"/>
              <a:gd name="connsiteX53" fmla="*/ 431515 w 1119883"/>
              <a:gd name="connsiteY53" fmla="*/ 1027416 h 1883575"/>
              <a:gd name="connsiteX54" fmla="*/ 359596 w 1119883"/>
              <a:gd name="connsiteY54" fmla="*/ 1027416 h 1883575"/>
              <a:gd name="connsiteX55" fmla="*/ 318499 w 1119883"/>
              <a:gd name="connsiteY55" fmla="*/ 1047964 h 1883575"/>
              <a:gd name="connsiteX56" fmla="*/ 318499 w 1119883"/>
              <a:gd name="connsiteY56" fmla="*/ 1047964 h 1883575"/>
              <a:gd name="connsiteX57" fmla="*/ 277402 w 1119883"/>
              <a:gd name="connsiteY57" fmla="*/ 1099335 h 1883575"/>
              <a:gd name="connsiteX58" fmla="*/ 205483 w 1119883"/>
              <a:gd name="connsiteY58" fmla="*/ 1078786 h 1883575"/>
              <a:gd name="connsiteX59" fmla="*/ 143838 w 1119883"/>
              <a:gd name="connsiteY59" fmla="*/ 1058238 h 1883575"/>
              <a:gd name="connsiteX60" fmla="*/ 143838 w 1119883"/>
              <a:gd name="connsiteY60" fmla="*/ 1058238 h 1883575"/>
              <a:gd name="connsiteX61" fmla="*/ 41097 w 1119883"/>
              <a:gd name="connsiteY61" fmla="*/ 1017142 h 1883575"/>
              <a:gd name="connsiteX62" fmla="*/ 20548 w 1119883"/>
              <a:gd name="connsiteY62" fmla="*/ 1006867 h 1883575"/>
              <a:gd name="connsiteX63" fmla="*/ 10274 w 1119883"/>
              <a:gd name="connsiteY63" fmla="*/ 986319 h 1883575"/>
              <a:gd name="connsiteX64" fmla="*/ 0 w 1119883"/>
              <a:gd name="connsiteY64" fmla="*/ 986319 h 1883575"/>
              <a:gd name="connsiteX65" fmla="*/ 51371 w 1119883"/>
              <a:gd name="connsiteY65" fmla="*/ 801384 h 1883575"/>
              <a:gd name="connsiteX66" fmla="*/ 82193 w 1119883"/>
              <a:gd name="connsiteY66" fmla="*/ 626724 h 1883575"/>
              <a:gd name="connsiteX67" fmla="*/ 113016 w 1119883"/>
              <a:gd name="connsiteY67" fmla="*/ 462337 h 1883575"/>
              <a:gd name="connsiteX68" fmla="*/ 113016 w 1119883"/>
              <a:gd name="connsiteY68" fmla="*/ 359595 h 1883575"/>
              <a:gd name="connsiteX69" fmla="*/ 113016 w 1119883"/>
              <a:gd name="connsiteY69" fmla="*/ 287676 h 1883575"/>
              <a:gd name="connsiteX70" fmla="*/ 113016 w 1119883"/>
              <a:gd name="connsiteY70" fmla="*/ 256854 h 1883575"/>
              <a:gd name="connsiteX71" fmla="*/ 164387 w 1119883"/>
              <a:gd name="connsiteY71" fmla="*/ 215757 h 1883575"/>
              <a:gd name="connsiteX72" fmla="*/ 174661 w 1119883"/>
              <a:gd name="connsiteY72" fmla="*/ 154112 h 1883575"/>
              <a:gd name="connsiteX73" fmla="*/ 174661 w 1119883"/>
              <a:gd name="connsiteY73" fmla="*/ 61645 h 1883575"/>
              <a:gd name="connsiteX74" fmla="*/ 154112 w 1119883"/>
              <a:gd name="connsiteY74" fmla="*/ 0 h 1883575"/>
              <a:gd name="connsiteX0" fmla="*/ 154112 w 1119883"/>
              <a:gd name="connsiteY0" fmla="*/ 0 h 1883575"/>
              <a:gd name="connsiteX1" fmla="*/ 226032 w 1119883"/>
              <a:gd name="connsiteY1" fmla="*/ 10274 h 1883575"/>
              <a:gd name="connsiteX2" fmla="*/ 246580 w 1119883"/>
              <a:gd name="connsiteY2" fmla="*/ 41097 h 1883575"/>
              <a:gd name="connsiteX3" fmla="*/ 267128 w 1119883"/>
              <a:gd name="connsiteY3" fmla="*/ 61645 h 1883575"/>
              <a:gd name="connsiteX4" fmla="*/ 380144 w 1119883"/>
              <a:gd name="connsiteY4" fmla="*/ 133564 h 1883575"/>
              <a:gd name="connsiteX5" fmla="*/ 452063 w 1119883"/>
              <a:gd name="connsiteY5" fmla="*/ 174661 h 1883575"/>
              <a:gd name="connsiteX6" fmla="*/ 523982 w 1119883"/>
              <a:gd name="connsiteY6" fmla="*/ 297951 h 1883575"/>
              <a:gd name="connsiteX7" fmla="*/ 544530 w 1119883"/>
              <a:gd name="connsiteY7" fmla="*/ 390418 h 1883575"/>
              <a:gd name="connsiteX8" fmla="*/ 657546 w 1119883"/>
              <a:gd name="connsiteY8" fmla="*/ 400692 h 1883575"/>
              <a:gd name="connsiteX9" fmla="*/ 698643 w 1119883"/>
              <a:gd name="connsiteY9" fmla="*/ 441789 h 1883575"/>
              <a:gd name="connsiteX10" fmla="*/ 729465 w 1119883"/>
              <a:gd name="connsiteY10" fmla="*/ 544530 h 1883575"/>
              <a:gd name="connsiteX11" fmla="*/ 750014 w 1119883"/>
              <a:gd name="connsiteY11" fmla="*/ 708917 h 1883575"/>
              <a:gd name="connsiteX12" fmla="*/ 842481 w 1119883"/>
              <a:gd name="connsiteY12" fmla="*/ 729465 h 1883575"/>
              <a:gd name="connsiteX13" fmla="*/ 873303 w 1119883"/>
              <a:gd name="connsiteY13" fmla="*/ 698643 h 1883575"/>
              <a:gd name="connsiteX14" fmla="*/ 883578 w 1119883"/>
              <a:gd name="connsiteY14" fmla="*/ 657546 h 1883575"/>
              <a:gd name="connsiteX15" fmla="*/ 955497 w 1119883"/>
              <a:gd name="connsiteY15" fmla="*/ 647272 h 1883575"/>
              <a:gd name="connsiteX16" fmla="*/ 1058238 w 1119883"/>
              <a:gd name="connsiteY16" fmla="*/ 667820 h 1883575"/>
              <a:gd name="connsiteX17" fmla="*/ 1109609 w 1119883"/>
              <a:gd name="connsiteY17" fmla="*/ 688369 h 1883575"/>
              <a:gd name="connsiteX18" fmla="*/ 1119883 w 1119883"/>
              <a:gd name="connsiteY18" fmla="*/ 698643 h 1883575"/>
              <a:gd name="connsiteX19" fmla="*/ 1119883 w 1119883"/>
              <a:gd name="connsiteY19" fmla="*/ 770562 h 1883575"/>
              <a:gd name="connsiteX20" fmla="*/ 1099335 w 1119883"/>
              <a:gd name="connsiteY20" fmla="*/ 791110 h 1883575"/>
              <a:gd name="connsiteX21" fmla="*/ 1099335 w 1119883"/>
              <a:gd name="connsiteY21" fmla="*/ 842481 h 1883575"/>
              <a:gd name="connsiteX22" fmla="*/ 1089061 w 1119883"/>
              <a:gd name="connsiteY22" fmla="*/ 893852 h 1883575"/>
              <a:gd name="connsiteX23" fmla="*/ 1089061 w 1119883"/>
              <a:gd name="connsiteY23" fmla="*/ 976045 h 1883575"/>
              <a:gd name="connsiteX24" fmla="*/ 1099335 w 1119883"/>
              <a:gd name="connsiteY24" fmla="*/ 1058238 h 1883575"/>
              <a:gd name="connsiteX25" fmla="*/ 1109609 w 1119883"/>
              <a:gd name="connsiteY25" fmla="*/ 1150706 h 1883575"/>
              <a:gd name="connsiteX26" fmla="*/ 1109609 w 1119883"/>
              <a:gd name="connsiteY26" fmla="*/ 1232899 h 1883575"/>
              <a:gd name="connsiteX27" fmla="*/ 1109609 w 1119883"/>
              <a:gd name="connsiteY27" fmla="*/ 1284270 h 1883575"/>
              <a:gd name="connsiteX28" fmla="*/ 1109609 w 1119883"/>
              <a:gd name="connsiteY28" fmla="*/ 1335640 h 1883575"/>
              <a:gd name="connsiteX29" fmla="*/ 1089061 w 1119883"/>
              <a:gd name="connsiteY29" fmla="*/ 1356189 h 1883575"/>
              <a:gd name="connsiteX30" fmla="*/ 1078787 w 1119883"/>
              <a:gd name="connsiteY30" fmla="*/ 1387011 h 1883575"/>
              <a:gd name="connsiteX31" fmla="*/ 1078787 w 1119883"/>
              <a:gd name="connsiteY31" fmla="*/ 1469204 h 1883575"/>
              <a:gd name="connsiteX32" fmla="*/ 1078787 w 1119883"/>
              <a:gd name="connsiteY32" fmla="*/ 1561672 h 1883575"/>
              <a:gd name="connsiteX33" fmla="*/ 1078787 w 1119883"/>
              <a:gd name="connsiteY33" fmla="*/ 1602769 h 1883575"/>
              <a:gd name="connsiteX34" fmla="*/ 1078787 w 1119883"/>
              <a:gd name="connsiteY34" fmla="*/ 1633591 h 1883575"/>
              <a:gd name="connsiteX35" fmla="*/ 1078787 w 1119883"/>
              <a:gd name="connsiteY35" fmla="*/ 1633591 h 1883575"/>
              <a:gd name="connsiteX36" fmla="*/ 1078787 w 1119883"/>
              <a:gd name="connsiteY36" fmla="*/ 1705510 h 1883575"/>
              <a:gd name="connsiteX37" fmla="*/ 1089061 w 1119883"/>
              <a:gd name="connsiteY37" fmla="*/ 1787703 h 1883575"/>
              <a:gd name="connsiteX38" fmla="*/ 1109609 w 1119883"/>
              <a:gd name="connsiteY38" fmla="*/ 1880171 h 1883575"/>
              <a:gd name="connsiteX39" fmla="*/ 1006867 w 1119883"/>
              <a:gd name="connsiteY39" fmla="*/ 1808252 h 1883575"/>
              <a:gd name="connsiteX40" fmla="*/ 965771 w 1119883"/>
              <a:gd name="connsiteY40" fmla="*/ 1736333 h 1883575"/>
              <a:gd name="connsiteX41" fmla="*/ 904126 w 1119883"/>
              <a:gd name="connsiteY41" fmla="*/ 1633591 h 1883575"/>
              <a:gd name="connsiteX42" fmla="*/ 893852 w 1119883"/>
              <a:gd name="connsiteY42" fmla="*/ 1592494 h 1883575"/>
              <a:gd name="connsiteX43" fmla="*/ 893852 w 1119883"/>
              <a:gd name="connsiteY43" fmla="*/ 1510301 h 1883575"/>
              <a:gd name="connsiteX44" fmla="*/ 893852 w 1119883"/>
              <a:gd name="connsiteY44" fmla="*/ 1417834 h 1883575"/>
              <a:gd name="connsiteX45" fmla="*/ 873303 w 1119883"/>
              <a:gd name="connsiteY45" fmla="*/ 1366463 h 1883575"/>
              <a:gd name="connsiteX46" fmla="*/ 852755 w 1119883"/>
              <a:gd name="connsiteY46" fmla="*/ 1284270 h 1883575"/>
              <a:gd name="connsiteX47" fmla="*/ 821933 w 1119883"/>
              <a:gd name="connsiteY47" fmla="*/ 1181528 h 1883575"/>
              <a:gd name="connsiteX48" fmla="*/ 811658 w 1119883"/>
              <a:gd name="connsiteY48" fmla="*/ 1119883 h 1883575"/>
              <a:gd name="connsiteX49" fmla="*/ 688369 w 1119883"/>
              <a:gd name="connsiteY49" fmla="*/ 1017142 h 1883575"/>
              <a:gd name="connsiteX50" fmla="*/ 616449 w 1119883"/>
              <a:gd name="connsiteY50" fmla="*/ 996593 h 1883575"/>
              <a:gd name="connsiteX51" fmla="*/ 523982 w 1119883"/>
              <a:gd name="connsiteY51" fmla="*/ 1027416 h 1883575"/>
              <a:gd name="connsiteX52" fmla="*/ 431515 w 1119883"/>
              <a:gd name="connsiteY52" fmla="*/ 1027416 h 1883575"/>
              <a:gd name="connsiteX53" fmla="*/ 359596 w 1119883"/>
              <a:gd name="connsiteY53" fmla="*/ 1027416 h 1883575"/>
              <a:gd name="connsiteX54" fmla="*/ 318499 w 1119883"/>
              <a:gd name="connsiteY54" fmla="*/ 1047964 h 1883575"/>
              <a:gd name="connsiteX55" fmla="*/ 318499 w 1119883"/>
              <a:gd name="connsiteY55" fmla="*/ 1047964 h 1883575"/>
              <a:gd name="connsiteX56" fmla="*/ 277402 w 1119883"/>
              <a:gd name="connsiteY56" fmla="*/ 1099335 h 1883575"/>
              <a:gd name="connsiteX57" fmla="*/ 205483 w 1119883"/>
              <a:gd name="connsiteY57" fmla="*/ 1078786 h 1883575"/>
              <a:gd name="connsiteX58" fmla="*/ 143838 w 1119883"/>
              <a:gd name="connsiteY58" fmla="*/ 1058238 h 1883575"/>
              <a:gd name="connsiteX59" fmla="*/ 143838 w 1119883"/>
              <a:gd name="connsiteY59" fmla="*/ 1058238 h 1883575"/>
              <a:gd name="connsiteX60" fmla="*/ 41097 w 1119883"/>
              <a:gd name="connsiteY60" fmla="*/ 1017142 h 1883575"/>
              <a:gd name="connsiteX61" fmla="*/ 20548 w 1119883"/>
              <a:gd name="connsiteY61" fmla="*/ 1006867 h 1883575"/>
              <a:gd name="connsiteX62" fmla="*/ 10274 w 1119883"/>
              <a:gd name="connsiteY62" fmla="*/ 986319 h 1883575"/>
              <a:gd name="connsiteX63" fmla="*/ 0 w 1119883"/>
              <a:gd name="connsiteY63" fmla="*/ 986319 h 1883575"/>
              <a:gd name="connsiteX64" fmla="*/ 51371 w 1119883"/>
              <a:gd name="connsiteY64" fmla="*/ 801384 h 1883575"/>
              <a:gd name="connsiteX65" fmla="*/ 82193 w 1119883"/>
              <a:gd name="connsiteY65" fmla="*/ 626724 h 1883575"/>
              <a:gd name="connsiteX66" fmla="*/ 113016 w 1119883"/>
              <a:gd name="connsiteY66" fmla="*/ 462337 h 1883575"/>
              <a:gd name="connsiteX67" fmla="*/ 113016 w 1119883"/>
              <a:gd name="connsiteY67" fmla="*/ 359595 h 1883575"/>
              <a:gd name="connsiteX68" fmla="*/ 113016 w 1119883"/>
              <a:gd name="connsiteY68" fmla="*/ 287676 h 1883575"/>
              <a:gd name="connsiteX69" fmla="*/ 113016 w 1119883"/>
              <a:gd name="connsiteY69" fmla="*/ 256854 h 1883575"/>
              <a:gd name="connsiteX70" fmla="*/ 164387 w 1119883"/>
              <a:gd name="connsiteY70" fmla="*/ 215757 h 1883575"/>
              <a:gd name="connsiteX71" fmla="*/ 174661 w 1119883"/>
              <a:gd name="connsiteY71" fmla="*/ 154112 h 1883575"/>
              <a:gd name="connsiteX72" fmla="*/ 174661 w 1119883"/>
              <a:gd name="connsiteY72" fmla="*/ 61645 h 1883575"/>
              <a:gd name="connsiteX73" fmla="*/ 154112 w 1119883"/>
              <a:gd name="connsiteY73" fmla="*/ 0 h 1883575"/>
              <a:gd name="connsiteX0" fmla="*/ 154112 w 1119883"/>
              <a:gd name="connsiteY0" fmla="*/ 0 h 1883575"/>
              <a:gd name="connsiteX1" fmla="*/ 226032 w 1119883"/>
              <a:gd name="connsiteY1" fmla="*/ 10274 h 1883575"/>
              <a:gd name="connsiteX2" fmla="*/ 246580 w 1119883"/>
              <a:gd name="connsiteY2" fmla="*/ 41097 h 1883575"/>
              <a:gd name="connsiteX3" fmla="*/ 267128 w 1119883"/>
              <a:gd name="connsiteY3" fmla="*/ 61645 h 1883575"/>
              <a:gd name="connsiteX4" fmla="*/ 380144 w 1119883"/>
              <a:gd name="connsiteY4" fmla="*/ 133564 h 1883575"/>
              <a:gd name="connsiteX5" fmla="*/ 452063 w 1119883"/>
              <a:gd name="connsiteY5" fmla="*/ 174661 h 1883575"/>
              <a:gd name="connsiteX6" fmla="*/ 523982 w 1119883"/>
              <a:gd name="connsiteY6" fmla="*/ 297951 h 1883575"/>
              <a:gd name="connsiteX7" fmla="*/ 544530 w 1119883"/>
              <a:gd name="connsiteY7" fmla="*/ 390418 h 1883575"/>
              <a:gd name="connsiteX8" fmla="*/ 657546 w 1119883"/>
              <a:gd name="connsiteY8" fmla="*/ 400692 h 1883575"/>
              <a:gd name="connsiteX9" fmla="*/ 698643 w 1119883"/>
              <a:gd name="connsiteY9" fmla="*/ 441789 h 1883575"/>
              <a:gd name="connsiteX10" fmla="*/ 729465 w 1119883"/>
              <a:gd name="connsiteY10" fmla="*/ 544530 h 1883575"/>
              <a:gd name="connsiteX11" fmla="*/ 750014 w 1119883"/>
              <a:gd name="connsiteY11" fmla="*/ 708917 h 1883575"/>
              <a:gd name="connsiteX12" fmla="*/ 842481 w 1119883"/>
              <a:gd name="connsiteY12" fmla="*/ 729465 h 1883575"/>
              <a:gd name="connsiteX13" fmla="*/ 873303 w 1119883"/>
              <a:gd name="connsiteY13" fmla="*/ 698643 h 1883575"/>
              <a:gd name="connsiteX14" fmla="*/ 883578 w 1119883"/>
              <a:gd name="connsiteY14" fmla="*/ 657546 h 1883575"/>
              <a:gd name="connsiteX15" fmla="*/ 955497 w 1119883"/>
              <a:gd name="connsiteY15" fmla="*/ 647272 h 1883575"/>
              <a:gd name="connsiteX16" fmla="*/ 1058238 w 1119883"/>
              <a:gd name="connsiteY16" fmla="*/ 667820 h 1883575"/>
              <a:gd name="connsiteX17" fmla="*/ 1109609 w 1119883"/>
              <a:gd name="connsiteY17" fmla="*/ 688369 h 1883575"/>
              <a:gd name="connsiteX18" fmla="*/ 1119883 w 1119883"/>
              <a:gd name="connsiteY18" fmla="*/ 698643 h 1883575"/>
              <a:gd name="connsiteX19" fmla="*/ 1119883 w 1119883"/>
              <a:gd name="connsiteY19" fmla="*/ 770562 h 1883575"/>
              <a:gd name="connsiteX20" fmla="*/ 1099335 w 1119883"/>
              <a:gd name="connsiteY20" fmla="*/ 791110 h 1883575"/>
              <a:gd name="connsiteX21" fmla="*/ 1099335 w 1119883"/>
              <a:gd name="connsiteY21" fmla="*/ 842481 h 1883575"/>
              <a:gd name="connsiteX22" fmla="*/ 1089061 w 1119883"/>
              <a:gd name="connsiteY22" fmla="*/ 893852 h 1883575"/>
              <a:gd name="connsiteX23" fmla="*/ 1089061 w 1119883"/>
              <a:gd name="connsiteY23" fmla="*/ 976045 h 1883575"/>
              <a:gd name="connsiteX24" fmla="*/ 1099335 w 1119883"/>
              <a:gd name="connsiteY24" fmla="*/ 1058238 h 1883575"/>
              <a:gd name="connsiteX25" fmla="*/ 1109609 w 1119883"/>
              <a:gd name="connsiteY25" fmla="*/ 1150706 h 1883575"/>
              <a:gd name="connsiteX26" fmla="*/ 1109609 w 1119883"/>
              <a:gd name="connsiteY26" fmla="*/ 1232899 h 1883575"/>
              <a:gd name="connsiteX27" fmla="*/ 1109609 w 1119883"/>
              <a:gd name="connsiteY27" fmla="*/ 1284270 h 1883575"/>
              <a:gd name="connsiteX28" fmla="*/ 1109609 w 1119883"/>
              <a:gd name="connsiteY28" fmla="*/ 1335640 h 1883575"/>
              <a:gd name="connsiteX29" fmla="*/ 1089061 w 1119883"/>
              <a:gd name="connsiteY29" fmla="*/ 1356189 h 1883575"/>
              <a:gd name="connsiteX30" fmla="*/ 1078787 w 1119883"/>
              <a:gd name="connsiteY30" fmla="*/ 1387011 h 1883575"/>
              <a:gd name="connsiteX31" fmla="*/ 1078787 w 1119883"/>
              <a:gd name="connsiteY31" fmla="*/ 1469204 h 1883575"/>
              <a:gd name="connsiteX32" fmla="*/ 1078787 w 1119883"/>
              <a:gd name="connsiteY32" fmla="*/ 1561672 h 1883575"/>
              <a:gd name="connsiteX33" fmla="*/ 1078787 w 1119883"/>
              <a:gd name="connsiteY33" fmla="*/ 1602769 h 1883575"/>
              <a:gd name="connsiteX34" fmla="*/ 1078787 w 1119883"/>
              <a:gd name="connsiteY34" fmla="*/ 1633591 h 1883575"/>
              <a:gd name="connsiteX35" fmla="*/ 1078787 w 1119883"/>
              <a:gd name="connsiteY35" fmla="*/ 1633591 h 1883575"/>
              <a:gd name="connsiteX36" fmla="*/ 1078787 w 1119883"/>
              <a:gd name="connsiteY36" fmla="*/ 1705510 h 1883575"/>
              <a:gd name="connsiteX37" fmla="*/ 1089061 w 1119883"/>
              <a:gd name="connsiteY37" fmla="*/ 1787703 h 1883575"/>
              <a:gd name="connsiteX38" fmla="*/ 1109609 w 1119883"/>
              <a:gd name="connsiteY38" fmla="*/ 1880171 h 1883575"/>
              <a:gd name="connsiteX39" fmla="*/ 1006867 w 1119883"/>
              <a:gd name="connsiteY39" fmla="*/ 1808252 h 1883575"/>
              <a:gd name="connsiteX40" fmla="*/ 965771 w 1119883"/>
              <a:gd name="connsiteY40" fmla="*/ 1736333 h 1883575"/>
              <a:gd name="connsiteX41" fmla="*/ 904126 w 1119883"/>
              <a:gd name="connsiteY41" fmla="*/ 1633591 h 1883575"/>
              <a:gd name="connsiteX42" fmla="*/ 893852 w 1119883"/>
              <a:gd name="connsiteY42" fmla="*/ 1592494 h 1883575"/>
              <a:gd name="connsiteX43" fmla="*/ 893852 w 1119883"/>
              <a:gd name="connsiteY43" fmla="*/ 1510301 h 1883575"/>
              <a:gd name="connsiteX44" fmla="*/ 893852 w 1119883"/>
              <a:gd name="connsiteY44" fmla="*/ 1417834 h 1883575"/>
              <a:gd name="connsiteX45" fmla="*/ 873303 w 1119883"/>
              <a:gd name="connsiteY45" fmla="*/ 1366463 h 1883575"/>
              <a:gd name="connsiteX46" fmla="*/ 852755 w 1119883"/>
              <a:gd name="connsiteY46" fmla="*/ 1284270 h 1883575"/>
              <a:gd name="connsiteX47" fmla="*/ 821933 w 1119883"/>
              <a:gd name="connsiteY47" fmla="*/ 1181528 h 1883575"/>
              <a:gd name="connsiteX48" fmla="*/ 811658 w 1119883"/>
              <a:gd name="connsiteY48" fmla="*/ 1119883 h 1883575"/>
              <a:gd name="connsiteX49" fmla="*/ 688369 w 1119883"/>
              <a:gd name="connsiteY49" fmla="*/ 1017142 h 1883575"/>
              <a:gd name="connsiteX50" fmla="*/ 616449 w 1119883"/>
              <a:gd name="connsiteY50" fmla="*/ 996593 h 1883575"/>
              <a:gd name="connsiteX51" fmla="*/ 616818 w 1119883"/>
              <a:gd name="connsiteY51" fmla="*/ 1001247 h 1883575"/>
              <a:gd name="connsiteX52" fmla="*/ 523982 w 1119883"/>
              <a:gd name="connsiteY52" fmla="*/ 1027416 h 1883575"/>
              <a:gd name="connsiteX53" fmla="*/ 431515 w 1119883"/>
              <a:gd name="connsiteY53" fmla="*/ 1027416 h 1883575"/>
              <a:gd name="connsiteX54" fmla="*/ 359596 w 1119883"/>
              <a:gd name="connsiteY54" fmla="*/ 1027416 h 1883575"/>
              <a:gd name="connsiteX55" fmla="*/ 318499 w 1119883"/>
              <a:gd name="connsiteY55" fmla="*/ 1047964 h 1883575"/>
              <a:gd name="connsiteX56" fmla="*/ 318499 w 1119883"/>
              <a:gd name="connsiteY56" fmla="*/ 1047964 h 1883575"/>
              <a:gd name="connsiteX57" fmla="*/ 277402 w 1119883"/>
              <a:gd name="connsiteY57" fmla="*/ 1099335 h 1883575"/>
              <a:gd name="connsiteX58" fmla="*/ 205483 w 1119883"/>
              <a:gd name="connsiteY58" fmla="*/ 1078786 h 1883575"/>
              <a:gd name="connsiteX59" fmla="*/ 143838 w 1119883"/>
              <a:gd name="connsiteY59" fmla="*/ 1058238 h 1883575"/>
              <a:gd name="connsiteX60" fmla="*/ 143838 w 1119883"/>
              <a:gd name="connsiteY60" fmla="*/ 1058238 h 1883575"/>
              <a:gd name="connsiteX61" fmla="*/ 41097 w 1119883"/>
              <a:gd name="connsiteY61" fmla="*/ 1017142 h 1883575"/>
              <a:gd name="connsiteX62" fmla="*/ 20548 w 1119883"/>
              <a:gd name="connsiteY62" fmla="*/ 1006867 h 1883575"/>
              <a:gd name="connsiteX63" fmla="*/ 10274 w 1119883"/>
              <a:gd name="connsiteY63" fmla="*/ 986319 h 1883575"/>
              <a:gd name="connsiteX64" fmla="*/ 0 w 1119883"/>
              <a:gd name="connsiteY64" fmla="*/ 986319 h 1883575"/>
              <a:gd name="connsiteX65" fmla="*/ 51371 w 1119883"/>
              <a:gd name="connsiteY65" fmla="*/ 801384 h 1883575"/>
              <a:gd name="connsiteX66" fmla="*/ 82193 w 1119883"/>
              <a:gd name="connsiteY66" fmla="*/ 626724 h 1883575"/>
              <a:gd name="connsiteX67" fmla="*/ 113016 w 1119883"/>
              <a:gd name="connsiteY67" fmla="*/ 462337 h 1883575"/>
              <a:gd name="connsiteX68" fmla="*/ 113016 w 1119883"/>
              <a:gd name="connsiteY68" fmla="*/ 359595 h 1883575"/>
              <a:gd name="connsiteX69" fmla="*/ 113016 w 1119883"/>
              <a:gd name="connsiteY69" fmla="*/ 287676 h 1883575"/>
              <a:gd name="connsiteX70" fmla="*/ 113016 w 1119883"/>
              <a:gd name="connsiteY70" fmla="*/ 256854 h 1883575"/>
              <a:gd name="connsiteX71" fmla="*/ 164387 w 1119883"/>
              <a:gd name="connsiteY71" fmla="*/ 215757 h 1883575"/>
              <a:gd name="connsiteX72" fmla="*/ 174661 w 1119883"/>
              <a:gd name="connsiteY72" fmla="*/ 154112 h 1883575"/>
              <a:gd name="connsiteX73" fmla="*/ 174661 w 1119883"/>
              <a:gd name="connsiteY73" fmla="*/ 61645 h 1883575"/>
              <a:gd name="connsiteX74" fmla="*/ 154112 w 1119883"/>
              <a:gd name="connsiteY74" fmla="*/ 0 h 1883575"/>
              <a:gd name="connsiteX0" fmla="*/ 154112 w 1119883"/>
              <a:gd name="connsiteY0" fmla="*/ 0 h 1883575"/>
              <a:gd name="connsiteX1" fmla="*/ 226032 w 1119883"/>
              <a:gd name="connsiteY1" fmla="*/ 10274 h 1883575"/>
              <a:gd name="connsiteX2" fmla="*/ 246580 w 1119883"/>
              <a:gd name="connsiteY2" fmla="*/ 41097 h 1883575"/>
              <a:gd name="connsiteX3" fmla="*/ 267128 w 1119883"/>
              <a:gd name="connsiteY3" fmla="*/ 61645 h 1883575"/>
              <a:gd name="connsiteX4" fmla="*/ 380144 w 1119883"/>
              <a:gd name="connsiteY4" fmla="*/ 133564 h 1883575"/>
              <a:gd name="connsiteX5" fmla="*/ 452063 w 1119883"/>
              <a:gd name="connsiteY5" fmla="*/ 174661 h 1883575"/>
              <a:gd name="connsiteX6" fmla="*/ 523982 w 1119883"/>
              <a:gd name="connsiteY6" fmla="*/ 297951 h 1883575"/>
              <a:gd name="connsiteX7" fmla="*/ 544530 w 1119883"/>
              <a:gd name="connsiteY7" fmla="*/ 390418 h 1883575"/>
              <a:gd name="connsiteX8" fmla="*/ 657546 w 1119883"/>
              <a:gd name="connsiteY8" fmla="*/ 400692 h 1883575"/>
              <a:gd name="connsiteX9" fmla="*/ 698643 w 1119883"/>
              <a:gd name="connsiteY9" fmla="*/ 441789 h 1883575"/>
              <a:gd name="connsiteX10" fmla="*/ 729465 w 1119883"/>
              <a:gd name="connsiteY10" fmla="*/ 544530 h 1883575"/>
              <a:gd name="connsiteX11" fmla="*/ 750014 w 1119883"/>
              <a:gd name="connsiteY11" fmla="*/ 708917 h 1883575"/>
              <a:gd name="connsiteX12" fmla="*/ 842481 w 1119883"/>
              <a:gd name="connsiteY12" fmla="*/ 729465 h 1883575"/>
              <a:gd name="connsiteX13" fmla="*/ 873303 w 1119883"/>
              <a:gd name="connsiteY13" fmla="*/ 698643 h 1883575"/>
              <a:gd name="connsiteX14" fmla="*/ 883578 w 1119883"/>
              <a:gd name="connsiteY14" fmla="*/ 657546 h 1883575"/>
              <a:gd name="connsiteX15" fmla="*/ 955497 w 1119883"/>
              <a:gd name="connsiteY15" fmla="*/ 647272 h 1883575"/>
              <a:gd name="connsiteX16" fmla="*/ 1058238 w 1119883"/>
              <a:gd name="connsiteY16" fmla="*/ 667820 h 1883575"/>
              <a:gd name="connsiteX17" fmla="*/ 1109609 w 1119883"/>
              <a:gd name="connsiteY17" fmla="*/ 688369 h 1883575"/>
              <a:gd name="connsiteX18" fmla="*/ 1119883 w 1119883"/>
              <a:gd name="connsiteY18" fmla="*/ 698643 h 1883575"/>
              <a:gd name="connsiteX19" fmla="*/ 1119883 w 1119883"/>
              <a:gd name="connsiteY19" fmla="*/ 770562 h 1883575"/>
              <a:gd name="connsiteX20" fmla="*/ 1099335 w 1119883"/>
              <a:gd name="connsiteY20" fmla="*/ 791110 h 1883575"/>
              <a:gd name="connsiteX21" fmla="*/ 1099335 w 1119883"/>
              <a:gd name="connsiteY21" fmla="*/ 842481 h 1883575"/>
              <a:gd name="connsiteX22" fmla="*/ 1089061 w 1119883"/>
              <a:gd name="connsiteY22" fmla="*/ 893852 h 1883575"/>
              <a:gd name="connsiteX23" fmla="*/ 1089061 w 1119883"/>
              <a:gd name="connsiteY23" fmla="*/ 976045 h 1883575"/>
              <a:gd name="connsiteX24" fmla="*/ 1099335 w 1119883"/>
              <a:gd name="connsiteY24" fmla="*/ 1058238 h 1883575"/>
              <a:gd name="connsiteX25" fmla="*/ 1109609 w 1119883"/>
              <a:gd name="connsiteY25" fmla="*/ 1150706 h 1883575"/>
              <a:gd name="connsiteX26" fmla="*/ 1109609 w 1119883"/>
              <a:gd name="connsiteY26" fmla="*/ 1232899 h 1883575"/>
              <a:gd name="connsiteX27" fmla="*/ 1109609 w 1119883"/>
              <a:gd name="connsiteY27" fmla="*/ 1284270 h 1883575"/>
              <a:gd name="connsiteX28" fmla="*/ 1109609 w 1119883"/>
              <a:gd name="connsiteY28" fmla="*/ 1335640 h 1883575"/>
              <a:gd name="connsiteX29" fmla="*/ 1089061 w 1119883"/>
              <a:gd name="connsiteY29" fmla="*/ 1356189 h 1883575"/>
              <a:gd name="connsiteX30" fmla="*/ 1078787 w 1119883"/>
              <a:gd name="connsiteY30" fmla="*/ 1387011 h 1883575"/>
              <a:gd name="connsiteX31" fmla="*/ 1078787 w 1119883"/>
              <a:gd name="connsiteY31" fmla="*/ 1469204 h 1883575"/>
              <a:gd name="connsiteX32" fmla="*/ 1078787 w 1119883"/>
              <a:gd name="connsiteY32" fmla="*/ 1561672 h 1883575"/>
              <a:gd name="connsiteX33" fmla="*/ 1078787 w 1119883"/>
              <a:gd name="connsiteY33" fmla="*/ 1602769 h 1883575"/>
              <a:gd name="connsiteX34" fmla="*/ 1078787 w 1119883"/>
              <a:gd name="connsiteY34" fmla="*/ 1633591 h 1883575"/>
              <a:gd name="connsiteX35" fmla="*/ 1078787 w 1119883"/>
              <a:gd name="connsiteY35" fmla="*/ 1633591 h 1883575"/>
              <a:gd name="connsiteX36" fmla="*/ 1078787 w 1119883"/>
              <a:gd name="connsiteY36" fmla="*/ 1705510 h 1883575"/>
              <a:gd name="connsiteX37" fmla="*/ 1089061 w 1119883"/>
              <a:gd name="connsiteY37" fmla="*/ 1787703 h 1883575"/>
              <a:gd name="connsiteX38" fmla="*/ 1109609 w 1119883"/>
              <a:gd name="connsiteY38" fmla="*/ 1880171 h 1883575"/>
              <a:gd name="connsiteX39" fmla="*/ 1006867 w 1119883"/>
              <a:gd name="connsiteY39" fmla="*/ 1808252 h 1883575"/>
              <a:gd name="connsiteX40" fmla="*/ 965771 w 1119883"/>
              <a:gd name="connsiteY40" fmla="*/ 1736333 h 1883575"/>
              <a:gd name="connsiteX41" fmla="*/ 904126 w 1119883"/>
              <a:gd name="connsiteY41" fmla="*/ 1633591 h 1883575"/>
              <a:gd name="connsiteX42" fmla="*/ 893852 w 1119883"/>
              <a:gd name="connsiteY42" fmla="*/ 1592494 h 1883575"/>
              <a:gd name="connsiteX43" fmla="*/ 893852 w 1119883"/>
              <a:gd name="connsiteY43" fmla="*/ 1510301 h 1883575"/>
              <a:gd name="connsiteX44" fmla="*/ 893852 w 1119883"/>
              <a:gd name="connsiteY44" fmla="*/ 1417834 h 1883575"/>
              <a:gd name="connsiteX45" fmla="*/ 873303 w 1119883"/>
              <a:gd name="connsiteY45" fmla="*/ 1366463 h 1883575"/>
              <a:gd name="connsiteX46" fmla="*/ 852755 w 1119883"/>
              <a:gd name="connsiteY46" fmla="*/ 1284270 h 1883575"/>
              <a:gd name="connsiteX47" fmla="*/ 821933 w 1119883"/>
              <a:gd name="connsiteY47" fmla="*/ 1181528 h 1883575"/>
              <a:gd name="connsiteX48" fmla="*/ 811658 w 1119883"/>
              <a:gd name="connsiteY48" fmla="*/ 1119883 h 1883575"/>
              <a:gd name="connsiteX49" fmla="*/ 688369 w 1119883"/>
              <a:gd name="connsiteY49" fmla="*/ 1017142 h 1883575"/>
              <a:gd name="connsiteX50" fmla="*/ 678325 w 1119883"/>
              <a:gd name="connsiteY50" fmla="*/ 1017648 h 1883575"/>
              <a:gd name="connsiteX51" fmla="*/ 616449 w 1119883"/>
              <a:gd name="connsiteY51" fmla="*/ 996593 h 1883575"/>
              <a:gd name="connsiteX52" fmla="*/ 616818 w 1119883"/>
              <a:gd name="connsiteY52" fmla="*/ 1001247 h 1883575"/>
              <a:gd name="connsiteX53" fmla="*/ 523982 w 1119883"/>
              <a:gd name="connsiteY53" fmla="*/ 1027416 h 1883575"/>
              <a:gd name="connsiteX54" fmla="*/ 431515 w 1119883"/>
              <a:gd name="connsiteY54" fmla="*/ 1027416 h 1883575"/>
              <a:gd name="connsiteX55" fmla="*/ 359596 w 1119883"/>
              <a:gd name="connsiteY55" fmla="*/ 1027416 h 1883575"/>
              <a:gd name="connsiteX56" fmla="*/ 318499 w 1119883"/>
              <a:gd name="connsiteY56" fmla="*/ 1047964 h 1883575"/>
              <a:gd name="connsiteX57" fmla="*/ 318499 w 1119883"/>
              <a:gd name="connsiteY57" fmla="*/ 1047964 h 1883575"/>
              <a:gd name="connsiteX58" fmla="*/ 277402 w 1119883"/>
              <a:gd name="connsiteY58" fmla="*/ 1099335 h 1883575"/>
              <a:gd name="connsiteX59" fmla="*/ 205483 w 1119883"/>
              <a:gd name="connsiteY59" fmla="*/ 1078786 h 1883575"/>
              <a:gd name="connsiteX60" fmla="*/ 143838 w 1119883"/>
              <a:gd name="connsiteY60" fmla="*/ 1058238 h 1883575"/>
              <a:gd name="connsiteX61" fmla="*/ 143838 w 1119883"/>
              <a:gd name="connsiteY61" fmla="*/ 1058238 h 1883575"/>
              <a:gd name="connsiteX62" fmla="*/ 41097 w 1119883"/>
              <a:gd name="connsiteY62" fmla="*/ 1017142 h 1883575"/>
              <a:gd name="connsiteX63" fmla="*/ 20548 w 1119883"/>
              <a:gd name="connsiteY63" fmla="*/ 1006867 h 1883575"/>
              <a:gd name="connsiteX64" fmla="*/ 10274 w 1119883"/>
              <a:gd name="connsiteY64" fmla="*/ 986319 h 1883575"/>
              <a:gd name="connsiteX65" fmla="*/ 0 w 1119883"/>
              <a:gd name="connsiteY65" fmla="*/ 986319 h 1883575"/>
              <a:gd name="connsiteX66" fmla="*/ 51371 w 1119883"/>
              <a:gd name="connsiteY66" fmla="*/ 801384 h 1883575"/>
              <a:gd name="connsiteX67" fmla="*/ 82193 w 1119883"/>
              <a:gd name="connsiteY67" fmla="*/ 626724 h 1883575"/>
              <a:gd name="connsiteX68" fmla="*/ 113016 w 1119883"/>
              <a:gd name="connsiteY68" fmla="*/ 462337 h 1883575"/>
              <a:gd name="connsiteX69" fmla="*/ 113016 w 1119883"/>
              <a:gd name="connsiteY69" fmla="*/ 359595 h 1883575"/>
              <a:gd name="connsiteX70" fmla="*/ 113016 w 1119883"/>
              <a:gd name="connsiteY70" fmla="*/ 287676 h 1883575"/>
              <a:gd name="connsiteX71" fmla="*/ 113016 w 1119883"/>
              <a:gd name="connsiteY71" fmla="*/ 256854 h 1883575"/>
              <a:gd name="connsiteX72" fmla="*/ 164387 w 1119883"/>
              <a:gd name="connsiteY72" fmla="*/ 215757 h 1883575"/>
              <a:gd name="connsiteX73" fmla="*/ 174661 w 1119883"/>
              <a:gd name="connsiteY73" fmla="*/ 154112 h 1883575"/>
              <a:gd name="connsiteX74" fmla="*/ 174661 w 1119883"/>
              <a:gd name="connsiteY74" fmla="*/ 61645 h 1883575"/>
              <a:gd name="connsiteX75" fmla="*/ 154112 w 1119883"/>
              <a:gd name="connsiteY75" fmla="*/ 0 h 1883575"/>
              <a:gd name="connsiteX0" fmla="*/ 154112 w 1119883"/>
              <a:gd name="connsiteY0" fmla="*/ 0 h 1883575"/>
              <a:gd name="connsiteX1" fmla="*/ 226032 w 1119883"/>
              <a:gd name="connsiteY1" fmla="*/ 10274 h 1883575"/>
              <a:gd name="connsiteX2" fmla="*/ 246580 w 1119883"/>
              <a:gd name="connsiteY2" fmla="*/ 41097 h 1883575"/>
              <a:gd name="connsiteX3" fmla="*/ 267128 w 1119883"/>
              <a:gd name="connsiteY3" fmla="*/ 61645 h 1883575"/>
              <a:gd name="connsiteX4" fmla="*/ 380144 w 1119883"/>
              <a:gd name="connsiteY4" fmla="*/ 133564 h 1883575"/>
              <a:gd name="connsiteX5" fmla="*/ 452063 w 1119883"/>
              <a:gd name="connsiteY5" fmla="*/ 174661 h 1883575"/>
              <a:gd name="connsiteX6" fmla="*/ 523982 w 1119883"/>
              <a:gd name="connsiteY6" fmla="*/ 297951 h 1883575"/>
              <a:gd name="connsiteX7" fmla="*/ 544530 w 1119883"/>
              <a:gd name="connsiteY7" fmla="*/ 390418 h 1883575"/>
              <a:gd name="connsiteX8" fmla="*/ 657546 w 1119883"/>
              <a:gd name="connsiteY8" fmla="*/ 400692 h 1883575"/>
              <a:gd name="connsiteX9" fmla="*/ 698643 w 1119883"/>
              <a:gd name="connsiteY9" fmla="*/ 441789 h 1883575"/>
              <a:gd name="connsiteX10" fmla="*/ 729465 w 1119883"/>
              <a:gd name="connsiteY10" fmla="*/ 544530 h 1883575"/>
              <a:gd name="connsiteX11" fmla="*/ 750014 w 1119883"/>
              <a:gd name="connsiteY11" fmla="*/ 708917 h 1883575"/>
              <a:gd name="connsiteX12" fmla="*/ 842481 w 1119883"/>
              <a:gd name="connsiteY12" fmla="*/ 729465 h 1883575"/>
              <a:gd name="connsiteX13" fmla="*/ 873303 w 1119883"/>
              <a:gd name="connsiteY13" fmla="*/ 698643 h 1883575"/>
              <a:gd name="connsiteX14" fmla="*/ 883578 w 1119883"/>
              <a:gd name="connsiteY14" fmla="*/ 657546 h 1883575"/>
              <a:gd name="connsiteX15" fmla="*/ 955497 w 1119883"/>
              <a:gd name="connsiteY15" fmla="*/ 647272 h 1883575"/>
              <a:gd name="connsiteX16" fmla="*/ 1058238 w 1119883"/>
              <a:gd name="connsiteY16" fmla="*/ 667820 h 1883575"/>
              <a:gd name="connsiteX17" fmla="*/ 1109609 w 1119883"/>
              <a:gd name="connsiteY17" fmla="*/ 688369 h 1883575"/>
              <a:gd name="connsiteX18" fmla="*/ 1119883 w 1119883"/>
              <a:gd name="connsiteY18" fmla="*/ 698643 h 1883575"/>
              <a:gd name="connsiteX19" fmla="*/ 1119883 w 1119883"/>
              <a:gd name="connsiteY19" fmla="*/ 770562 h 1883575"/>
              <a:gd name="connsiteX20" fmla="*/ 1099335 w 1119883"/>
              <a:gd name="connsiteY20" fmla="*/ 791110 h 1883575"/>
              <a:gd name="connsiteX21" fmla="*/ 1099335 w 1119883"/>
              <a:gd name="connsiteY21" fmla="*/ 842481 h 1883575"/>
              <a:gd name="connsiteX22" fmla="*/ 1089061 w 1119883"/>
              <a:gd name="connsiteY22" fmla="*/ 893852 h 1883575"/>
              <a:gd name="connsiteX23" fmla="*/ 1089061 w 1119883"/>
              <a:gd name="connsiteY23" fmla="*/ 976045 h 1883575"/>
              <a:gd name="connsiteX24" fmla="*/ 1099335 w 1119883"/>
              <a:gd name="connsiteY24" fmla="*/ 1058238 h 1883575"/>
              <a:gd name="connsiteX25" fmla="*/ 1109609 w 1119883"/>
              <a:gd name="connsiteY25" fmla="*/ 1150706 h 1883575"/>
              <a:gd name="connsiteX26" fmla="*/ 1109609 w 1119883"/>
              <a:gd name="connsiteY26" fmla="*/ 1232899 h 1883575"/>
              <a:gd name="connsiteX27" fmla="*/ 1109609 w 1119883"/>
              <a:gd name="connsiteY27" fmla="*/ 1284270 h 1883575"/>
              <a:gd name="connsiteX28" fmla="*/ 1109609 w 1119883"/>
              <a:gd name="connsiteY28" fmla="*/ 1335640 h 1883575"/>
              <a:gd name="connsiteX29" fmla="*/ 1089061 w 1119883"/>
              <a:gd name="connsiteY29" fmla="*/ 1356189 h 1883575"/>
              <a:gd name="connsiteX30" fmla="*/ 1078787 w 1119883"/>
              <a:gd name="connsiteY30" fmla="*/ 1387011 h 1883575"/>
              <a:gd name="connsiteX31" fmla="*/ 1078787 w 1119883"/>
              <a:gd name="connsiteY31" fmla="*/ 1469204 h 1883575"/>
              <a:gd name="connsiteX32" fmla="*/ 1078787 w 1119883"/>
              <a:gd name="connsiteY32" fmla="*/ 1561672 h 1883575"/>
              <a:gd name="connsiteX33" fmla="*/ 1078787 w 1119883"/>
              <a:gd name="connsiteY33" fmla="*/ 1602769 h 1883575"/>
              <a:gd name="connsiteX34" fmla="*/ 1078787 w 1119883"/>
              <a:gd name="connsiteY34" fmla="*/ 1633591 h 1883575"/>
              <a:gd name="connsiteX35" fmla="*/ 1078787 w 1119883"/>
              <a:gd name="connsiteY35" fmla="*/ 1633591 h 1883575"/>
              <a:gd name="connsiteX36" fmla="*/ 1078787 w 1119883"/>
              <a:gd name="connsiteY36" fmla="*/ 1705510 h 1883575"/>
              <a:gd name="connsiteX37" fmla="*/ 1089061 w 1119883"/>
              <a:gd name="connsiteY37" fmla="*/ 1787703 h 1883575"/>
              <a:gd name="connsiteX38" fmla="*/ 1109609 w 1119883"/>
              <a:gd name="connsiteY38" fmla="*/ 1880171 h 1883575"/>
              <a:gd name="connsiteX39" fmla="*/ 1006867 w 1119883"/>
              <a:gd name="connsiteY39" fmla="*/ 1808252 h 1883575"/>
              <a:gd name="connsiteX40" fmla="*/ 965771 w 1119883"/>
              <a:gd name="connsiteY40" fmla="*/ 1736333 h 1883575"/>
              <a:gd name="connsiteX41" fmla="*/ 904126 w 1119883"/>
              <a:gd name="connsiteY41" fmla="*/ 1633591 h 1883575"/>
              <a:gd name="connsiteX42" fmla="*/ 893852 w 1119883"/>
              <a:gd name="connsiteY42" fmla="*/ 1592494 h 1883575"/>
              <a:gd name="connsiteX43" fmla="*/ 893852 w 1119883"/>
              <a:gd name="connsiteY43" fmla="*/ 1510301 h 1883575"/>
              <a:gd name="connsiteX44" fmla="*/ 893852 w 1119883"/>
              <a:gd name="connsiteY44" fmla="*/ 1417834 h 1883575"/>
              <a:gd name="connsiteX45" fmla="*/ 873303 w 1119883"/>
              <a:gd name="connsiteY45" fmla="*/ 1366463 h 1883575"/>
              <a:gd name="connsiteX46" fmla="*/ 852755 w 1119883"/>
              <a:gd name="connsiteY46" fmla="*/ 1284270 h 1883575"/>
              <a:gd name="connsiteX47" fmla="*/ 821933 w 1119883"/>
              <a:gd name="connsiteY47" fmla="*/ 1181528 h 1883575"/>
              <a:gd name="connsiteX48" fmla="*/ 811658 w 1119883"/>
              <a:gd name="connsiteY48" fmla="*/ 1119883 h 1883575"/>
              <a:gd name="connsiteX49" fmla="*/ 688369 w 1119883"/>
              <a:gd name="connsiteY49" fmla="*/ 1017142 h 1883575"/>
              <a:gd name="connsiteX50" fmla="*/ 678325 w 1119883"/>
              <a:gd name="connsiteY50" fmla="*/ 1017648 h 1883575"/>
              <a:gd name="connsiteX51" fmla="*/ 616449 w 1119883"/>
              <a:gd name="connsiteY51" fmla="*/ 996593 h 1883575"/>
              <a:gd name="connsiteX52" fmla="*/ 616818 w 1119883"/>
              <a:gd name="connsiteY52" fmla="*/ 1001247 h 1883575"/>
              <a:gd name="connsiteX53" fmla="*/ 523982 w 1119883"/>
              <a:gd name="connsiteY53" fmla="*/ 1027416 h 1883575"/>
              <a:gd name="connsiteX54" fmla="*/ 431515 w 1119883"/>
              <a:gd name="connsiteY54" fmla="*/ 1027416 h 1883575"/>
              <a:gd name="connsiteX55" fmla="*/ 359596 w 1119883"/>
              <a:gd name="connsiteY55" fmla="*/ 1027416 h 1883575"/>
              <a:gd name="connsiteX56" fmla="*/ 318499 w 1119883"/>
              <a:gd name="connsiteY56" fmla="*/ 1047964 h 1883575"/>
              <a:gd name="connsiteX57" fmla="*/ 318499 w 1119883"/>
              <a:gd name="connsiteY57" fmla="*/ 1047964 h 1883575"/>
              <a:gd name="connsiteX58" fmla="*/ 277402 w 1119883"/>
              <a:gd name="connsiteY58" fmla="*/ 1099335 h 1883575"/>
              <a:gd name="connsiteX59" fmla="*/ 205483 w 1119883"/>
              <a:gd name="connsiteY59" fmla="*/ 1078786 h 1883575"/>
              <a:gd name="connsiteX60" fmla="*/ 143838 w 1119883"/>
              <a:gd name="connsiteY60" fmla="*/ 1058238 h 1883575"/>
              <a:gd name="connsiteX61" fmla="*/ 143838 w 1119883"/>
              <a:gd name="connsiteY61" fmla="*/ 1058238 h 1883575"/>
              <a:gd name="connsiteX62" fmla="*/ 41097 w 1119883"/>
              <a:gd name="connsiteY62" fmla="*/ 1017142 h 1883575"/>
              <a:gd name="connsiteX63" fmla="*/ 20548 w 1119883"/>
              <a:gd name="connsiteY63" fmla="*/ 1006867 h 1883575"/>
              <a:gd name="connsiteX64" fmla="*/ 10274 w 1119883"/>
              <a:gd name="connsiteY64" fmla="*/ 986319 h 1883575"/>
              <a:gd name="connsiteX65" fmla="*/ 0 w 1119883"/>
              <a:gd name="connsiteY65" fmla="*/ 986319 h 1883575"/>
              <a:gd name="connsiteX66" fmla="*/ 51371 w 1119883"/>
              <a:gd name="connsiteY66" fmla="*/ 801384 h 1883575"/>
              <a:gd name="connsiteX67" fmla="*/ 82193 w 1119883"/>
              <a:gd name="connsiteY67" fmla="*/ 626724 h 1883575"/>
              <a:gd name="connsiteX68" fmla="*/ 113016 w 1119883"/>
              <a:gd name="connsiteY68" fmla="*/ 462337 h 1883575"/>
              <a:gd name="connsiteX69" fmla="*/ 113016 w 1119883"/>
              <a:gd name="connsiteY69" fmla="*/ 359595 h 1883575"/>
              <a:gd name="connsiteX70" fmla="*/ 113016 w 1119883"/>
              <a:gd name="connsiteY70" fmla="*/ 287676 h 1883575"/>
              <a:gd name="connsiteX71" fmla="*/ 113016 w 1119883"/>
              <a:gd name="connsiteY71" fmla="*/ 256854 h 1883575"/>
              <a:gd name="connsiteX72" fmla="*/ 164387 w 1119883"/>
              <a:gd name="connsiteY72" fmla="*/ 215757 h 1883575"/>
              <a:gd name="connsiteX73" fmla="*/ 174661 w 1119883"/>
              <a:gd name="connsiteY73" fmla="*/ 154112 h 1883575"/>
              <a:gd name="connsiteX74" fmla="*/ 174661 w 1119883"/>
              <a:gd name="connsiteY74" fmla="*/ 61645 h 1883575"/>
              <a:gd name="connsiteX75" fmla="*/ 154112 w 1119883"/>
              <a:gd name="connsiteY75" fmla="*/ 0 h 188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19883" h="1883575">
                <a:moveTo>
                  <a:pt x="154112" y="0"/>
                </a:moveTo>
                <a:lnTo>
                  <a:pt x="226032" y="10274"/>
                </a:lnTo>
                <a:lnTo>
                  <a:pt x="246580" y="41097"/>
                </a:lnTo>
                <a:lnTo>
                  <a:pt x="267128" y="61645"/>
                </a:lnTo>
                <a:lnTo>
                  <a:pt x="380144" y="133564"/>
                </a:lnTo>
                <a:lnTo>
                  <a:pt x="452063" y="174661"/>
                </a:lnTo>
                <a:lnTo>
                  <a:pt x="523982" y="297951"/>
                </a:lnTo>
                <a:lnTo>
                  <a:pt x="544530" y="390418"/>
                </a:lnTo>
                <a:lnTo>
                  <a:pt x="657546" y="400692"/>
                </a:lnTo>
                <a:lnTo>
                  <a:pt x="698643" y="441789"/>
                </a:lnTo>
                <a:lnTo>
                  <a:pt x="729465" y="544530"/>
                </a:lnTo>
                <a:lnTo>
                  <a:pt x="750014" y="708917"/>
                </a:lnTo>
                <a:lnTo>
                  <a:pt x="842481" y="729465"/>
                </a:lnTo>
                <a:lnTo>
                  <a:pt x="873303" y="698643"/>
                </a:lnTo>
                <a:lnTo>
                  <a:pt x="883578" y="657546"/>
                </a:lnTo>
                <a:lnTo>
                  <a:pt x="955497" y="647272"/>
                </a:lnTo>
                <a:cubicBezTo>
                  <a:pt x="1051307" y="668563"/>
                  <a:pt x="1016390" y="667820"/>
                  <a:pt x="1058238" y="667820"/>
                </a:cubicBezTo>
                <a:lnTo>
                  <a:pt x="1109609" y="688369"/>
                </a:lnTo>
                <a:lnTo>
                  <a:pt x="1119883" y="698643"/>
                </a:lnTo>
                <a:lnTo>
                  <a:pt x="1119883" y="770562"/>
                </a:lnTo>
                <a:lnTo>
                  <a:pt x="1099335" y="791110"/>
                </a:lnTo>
                <a:lnTo>
                  <a:pt x="1099335" y="842481"/>
                </a:lnTo>
                <a:lnTo>
                  <a:pt x="1089061" y="893852"/>
                </a:lnTo>
                <a:lnTo>
                  <a:pt x="1089061" y="976045"/>
                </a:lnTo>
                <a:lnTo>
                  <a:pt x="1099335" y="1058238"/>
                </a:lnTo>
                <a:lnTo>
                  <a:pt x="1109609" y="1150706"/>
                </a:lnTo>
                <a:lnTo>
                  <a:pt x="1109609" y="1232899"/>
                </a:lnTo>
                <a:lnTo>
                  <a:pt x="1109609" y="1284270"/>
                </a:lnTo>
                <a:lnTo>
                  <a:pt x="1109609" y="1335640"/>
                </a:lnTo>
                <a:lnTo>
                  <a:pt x="1089061" y="1356189"/>
                </a:lnTo>
                <a:lnTo>
                  <a:pt x="1078787" y="1387011"/>
                </a:lnTo>
                <a:lnTo>
                  <a:pt x="1078787" y="1469204"/>
                </a:lnTo>
                <a:lnTo>
                  <a:pt x="1078787" y="1561672"/>
                </a:lnTo>
                <a:lnTo>
                  <a:pt x="1078787" y="1602769"/>
                </a:lnTo>
                <a:lnTo>
                  <a:pt x="1078787" y="1633591"/>
                </a:lnTo>
                <a:lnTo>
                  <a:pt x="1078787" y="1633591"/>
                </a:lnTo>
                <a:lnTo>
                  <a:pt x="1078787" y="1705510"/>
                </a:lnTo>
                <a:lnTo>
                  <a:pt x="1089061" y="1787703"/>
                </a:lnTo>
                <a:cubicBezTo>
                  <a:pt x="1099713" y="1883575"/>
                  <a:pt x="1068323" y="1880171"/>
                  <a:pt x="1109609" y="1880171"/>
                </a:cubicBezTo>
                <a:lnTo>
                  <a:pt x="1006867" y="1808252"/>
                </a:lnTo>
                <a:lnTo>
                  <a:pt x="965771" y="1736333"/>
                </a:lnTo>
                <a:lnTo>
                  <a:pt x="904126" y="1633591"/>
                </a:lnTo>
                <a:lnTo>
                  <a:pt x="893852" y="1592494"/>
                </a:lnTo>
                <a:lnTo>
                  <a:pt x="893852" y="1510301"/>
                </a:lnTo>
                <a:lnTo>
                  <a:pt x="893852" y="1417834"/>
                </a:lnTo>
                <a:lnTo>
                  <a:pt x="873303" y="1366463"/>
                </a:lnTo>
                <a:lnTo>
                  <a:pt x="852755" y="1284270"/>
                </a:lnTo>
                <a:lnTo>
                  <a:pt x="821933" y="1181528"/>
                </a:lnTo>
                <a:lnTo>
                  <a:pt x="811658" y="1119883"/>
                </a:lnTo>
                <a:lnTo>
                  <a:pt x="688369" y="1017142"/>
                </a:lnTo>
                <a:lnTo>
                  <a:pt x="678325" y="1017648"/>
                </a:lnTo>
                <a:lnTo>
                  <a:pt x="616449" y="996593"/>
                </a:lnTo>
                <a:lnTo>
                  <a:pt x="616818" y="1001247"/>
                </a:lnTo>
                <a:lnTo>
                  <a:pt x="523982" y="1027416"/>
                </a:lnTo>
                <a:lnTo>
                  <a:pt x="431515" y="1027416"/>
                </a:lnTo>
                <a:lnTo>
                  <a:pt x="359596" y="1027416"/>
                </a:lnTo>
                <a:lnTo>
                  <a:pt x="318499" y="1047964"/>
                </a:lnTo>
                <a:lnTo>
                  <a:pt x="318499" y="1047964"/>
                </a:lnTo>
                <a:lnTo>
                  <a:pt x="277402" y="1099335"/>
                </a:lnTo>
                <a:lnTo>
                  <a:pt x="205483" y="1078786"/>
                </a:lnTo>
                <a:lnTo>
                  <a:pt x="143838" y="1058238"/>
                </a:lnTo>
                <a:lnTo>
                  <a:pt x="143838" y="1058238"/>
                </a:lnTo>
                <a:lnTo>
                  <a:pt x="41097" y="1017142"/>
                </a:lnTo>
                <a:lnTo>
                  <a:pt x="20548" y="1006867"/>
                </a:lnTo>
                <a:lnTo>
                  <a:pt x="10274" y="986319"/>
                </a:lnTo>
                <a:lnTo>
                  <a:pt x="0" y="986319"/>
                </a:lnTo>
                <a:lnTo>
                  <a:pt x="51371" y="801384"/>
                </a:lnTo>
                <a:lnTo>
                  <a:pt x="82193" y="626724"/>
                </a:lnTo>
                <a:lnTo>
                  <a:pt x="113016" y="462337"/>
                </a:lnTo>
                <a:lnTo>
                  <a:pt x="113016" y="359595"/>
                </a:lnTo>
                <a:lnTo>
                  <a:pt x="113016" y="287676"/>
                </a:lnTo>
                <a:lnTo>
                  <a:pt x="113016" y="256854"/>
                </a:lnTo>
                <a:lnTo>
                  <a:pt x="164387" y="215757"/>
                </a:lnTo>
                <a:lnTo>
                  <a:pt x="174661" y="154112"/>
                </a:lnTo>
                <a:lnTo>
                  <a:pt x="174661" y="61645"/>
                </a:lnTo>
                <a:cubicBezTo>
                  <a:pt x="163715" y="6916"/>
                  <a:pt x="164387" y="27737"/>
                  <a:pt x="154112" y="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572000" y="286385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Manasseh</a:t>
            </a:r>
          </a:p>
        </p:txBody>
      </p:sp>
    </p:spTree>
    <p:extLst>
      <p:ext uri="{BB962C8B-B14F-4D97-AF65-F5344CB8AC3E}">
        <p14:creationId xmlns:p14="http://schemas.microsoft.com/office/powerpoint/2010/main" val="20263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30997"/>
            <a:ext cx="11228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George McDonald ~ </a:t>
            </a:r>
            <a:r>
              <a:rPr lang="en-US" sz="3200" dirty="0"/>
              <a:t>"In whatever man does without God, he must fail miserably, or succeed more miserably."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30997"/>
            <a:ext cx="11228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Pet. 1:3 ~ </a:t>
            </a:r>
            <a:r>
              <a:rPr lang="en-US" sz="3200" dirty="0">
                <a:solidFill>
                  <a:srgbClr val="FFFF00"/>
                </a:solidFill>
              </a:rPr>
              <a:t>seeing that His divine power has granted to us everything pertaining to life and godliness, through the true knowledge of Him who called us by His own glory and excellence.</a:t>
            </a:r>
          </a:p>
        </p:txBody>
      </p:sp>
    </p:spTree>
    <p:extLst>
      <p:ext uri="{BB962C8B-B14F-4D97-AF65-F5344CB8AC3E}">
        <p14:creationId xmlns:p14="http://schemas.microsoft.com/office/powerpoint/2010/main" val="300047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30997"/>
            <a:ext cx="11228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John </a:t>
            </a:r>
            <a:r>
              <a:rPr lang="en-US" sz="3200" dirty="0" smtClean="0"/>
              <a:t>10.10 </a:t>
            </a:r>
            <a:r>
              <a:rPr lang="en-US" sz="3200" dirty="0"/>
              <a:t>~ </a:t>
            </a:r>
            <a:r>
              <a:rPr lang="en-US" sz="3200" dirty="0">
                <a:solidFill>
                  <a:srgbClr val="FFFF00"/>
                </a:solidFill>
              </a:rPr>
              <a:t>The thief does not come except to steal, and to kill, and to destroy. I have come that they may have life, and that they may have </a:t>
            </a:r>
            <a:r>
              <a:rPr lang="en-US" sz="3200" i="1" dirty="0">
                <a:solidFill>
                  <a:srgbClr val="FFFF00"/>
                </a:solidFill>
              </a:rPr>
              <a:t>it</a:t>
            </a:r>
            <a:r>
              <a:rPr lang="en-US" sz="3200" dirty="0">
                <a:solidFill>
                  <a:srgbClr val="FFFF00"/>
                </a:solidFill>
              </a:rPr>
              <a:t> more abundantly.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061" y="3396704"/>
            <a:ext cx="11001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Joshua</a:t>
            </a: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~ </a:t>
            </a:r>
            <a:r>
              <a:rPr lang="en-US" sz="32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Jeshua</a:t>
            </a: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~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Yeshua</a:t>
            </a:r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~ Jesus</a:t>
            </a:r>
            <a:endParaRPr lang="en-US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5704" y="3947715"/>
            <a:ext cx="11001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LXX ~ </a:t>
            </a:r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Joshua</a:t>
            </a: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=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Iēsous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177" y="2362200"/>
            <a:ext cx="10989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Originally named </a:t>
            </a:r>
            <a:r>
              <a:rPr lang="en-US" sz="3200" dirty="0" err="1">
                <a:solidFill>
                  <a:srgbClr val="FFFF00"/>
                </a:solidFill>
              </a:rPr>
              <a:t>Hoshea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(</a:t>
            </a:r>
            <a:r>
              <a:rPr lang="en-US" sz="3200" i="1" dirty="0"/>
              <a:t>salvation</a:t>
            </a:r>
            <a:r>
              <a:rPr lang="en-US" sz="3200" dirty="0"/>
              <a:t>) – changed to </a:t>
            </a:r>
            <a:r>
              <a:rPr lang="en-US" sz="3200" dirty="0">
                <a:solidFill>
                  <a:srgbClr val="FFFF00"/>
                </a:solidFill>
              </a:rPr>
              <a:t>Joshua</a:t>
            </a:r>
            <a:r>
              <a:rPr lang="en-US" sz="3200" dirty="0"/>
              <a:t> (</a:t>
            </a:r>
            <a:r>
              <a:rPr lang="en-US" sz="3200" i="1" dirty="0"/>
              <a:t>Yahweh is salvation</a:t>
            </a:r>
            <a:r>
              <a:rPr lang="en-US" sz="3200" dirty="0"/>
              <a:t>) by Moses (Num. 13:16)</a:t>
            </a:r>
          </a:p>
        </p:txBody>
      </p:sp>
    </p:spTree>
    <p:extLst>
      <p:ext uri="{BB962C8B-B14F-4D97-AF65-F5344CB8AC3E}">
        <p14:creationId xmlns:p14="http://schemas.microsoft.com/office/powerpoint/2010/main" val="9342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583" t="28518" r="24167" b="15926"/>
          <a:stretch/>
        </p:blipFill>
        <p:spPr>
          <a:xfrm>
            <a:off x="2362200" y="805597"/>
            <a:ext cx="8458200" cy="5715000"/>
          </a:xfrm>
          <a:prstGeom prst="rect">
            <a:avLst/>
          </a:prstGeom>
          <a:ln>
            <a:solidFill>
              <a:schemeClr val="bg1"/>
            </a:solidFill>
            <a:prstDash val="sysDash"/>
          </a:ln>
          <a:effectLst>
            <a:softEdge rad="127000"/>
          </a:effectLst>
        </p:spPr>
      </p:pic>
      <p:sp>
        <p:nvSpPr>
          <p:cNvPr id="3" name="Freeform 2"/>
          <p:cNvSpPr/>
          <p:nvPr/>
        </p:nvSpPr>
        <p:spPr>
          <a:xfrm>
            <a:off x="5435601" y="3612444"/>
            <a:ext cx="734024" cy="1429517"/>
          </a:xfrm>
          <a:custGeom>
            <a:avLst/>
            <a:gdLst>
              <a:gd name="connsiteX0" fmla="*/ 0 w 541867"/>
              <a:gd name="connsiteY0" fmla="*/ 0 h 1038578"/>
              <a:gd name="connsiteX1" fmla="*/ 101600 w 541867"/>
              <a:gd name="connsiteY1" fmla="*/ 349956 h 1038578"/>
              <a:gd name="connsiteX2" fmla="*/ 270933 w 541867"/>
              <a:gd name="connsiteY2" fmla="*/ 609600 h 1038578"/>
              <a:gd name="connsiteX3" fmla="*/ 349956 w 541867"/>
              <a:gd name="connsiteY3" fmla="*/ 880534 h 1038578"/>
              <a:gd name="connsiteX4" fmla="*/ 541867 w 541867"/>
              <a:gd name="connsiteY4" fmla="*/ 1038578 h 1038578"/>
              <a:gd name="connsiteX0" fmla="*/ 0 w 541867"/>
              <a:gd name="connsiteY0" fmla="*/ 0 h 1244969"/>
              <a:gd name="connsiteX1" fmla="*/ 101600 w 541867"/>
              <a:gd name="connsiteY1" fmla="*/ 349956 h 1244969"/>
              <a:gd name="connsiteX2" fmla="*/ 270933 w 541867"/>
              <a:gd name="connsiteY2" fmla="*/ 609600 h 1244969"/>
              <a:gd name="connsiteX3" fmla="*/ 303573 w 541867"/>
              <a:gd name="connsiteY3" fmla="*/ 1244969 h 1244969"/>
              <a:gd name="connsiteX4" fmla="*/ 541867 w 541867"/>
              <a:gd name="connsiteY4" fmla="*/ 1038578 h 1244969"/>
              <a:gd name="connsiteX0" fmla="*/ 0 w 734024"/>
              <a:gd name="connsiteY0" fmla="*/ 0 h 1429517"/>
              <a:gd name="connsiteX1" fmla="*/ 101600 w 734024"/>
              <a:gd name="connsiteY1" fmla="*/ 349956 h 1429517"/>
              <a:gd name="connsiteX2" fmla="*/ 270933 w 734024"/>
              <a:gd name="connsiteY2" fmla="*/ 609600 h 1429517"/>
              <a:gd name="connsiteX3" fmla="*/ 303573 w 734024"/>
              <a:gd name="connsiteY3" fmla="*/ 1244969 h 1429517"/>
              <a:gd name="connsiteX4" fmla="*/ 734024 w 734024"/>
              <a:gd name="connsiteY4" fmla="*/ 1429517 h 142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024" h="1429517">
                <a:moveTo>
                  <a:pt x="0" y="0"/>
                </a:moveTo>
                <a:lnTo>
                  <a:pt x="101600" y="349956"/>
                </a:lnTo>
                <a:lnTo>
                  <a:pt x="270933" y="609600"/>
                </a:lnTo>
                <a:lnTo>
                  <a:pt x="303573" y="1244969"/>
                </a:lnTo>
                <a:lnTo>
                  <a:pt x="734024" y="1429517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162261" y="5041962"/>
            <a:ext cx="695739" cy="93256"/>
          </a:xfrm>
          <a:custGeom>
            <a:avLst/>
            <a:gdLst>
              <a:gd name="connsiteX0" fmla="*/ 0 w 549965"/>
              <a:gd name="connsiteY0" fmla="*/ 0 h 72887"/>
              <a:gd name="connsiteX1" fmla="*/ 0 w 549965"/>
              <a:gd name="connsiteY1" fmla="*/ 0 h 72887"/>
              <a:gd name="connsiteX2" fmla="*/ 59635 w 549965"/>
              <a:gd name="connsiteY2" fmla="*/ 33131 h 72887"/>
              <a:gd name="connsiteX3" fmla="*/ 218661 w 549965"/>
              <a:gd name="connsiteY3" fmla="*/ 72887 h 72887"/>
              <a:gd name="connsiteX4" fmla="*/ 357809 w 549965"/>
              <a:gd name="connsiteY4" fmla="*/ 72887 h 72887"/>
              <a:gd name="connsiteX5" fmla="*/ 549965 w 549965"/>
              <a:gd name="connsiteY5" fmla="*/ 13253 h 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965" h="72887">
                <a:moveTo>
                  <a:pt x="0" y="0"/>
                </a:moveTo>
                <a:lnTo>
                  <a:pt x="0" y="0"/>
                </a:lnTo>
                <a:lnTo>
                  <a:pt x="59635" y="33131"/>
                </a:lnTo>
                <a:lnTo>
                  <a:pt x="218661" y="72887"/>
                </a:lnTo>
                <a:lnTo>
                  <a:pt x="357809" y="72887"/>
                </a:lnTo>
                <a:lnTo>
                  <a:pt x="549965" y="13253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904383" y="5102087"/>
            <a:ext cx="576469" cy="755374"/>
          </a:xfrm>
          <a:custGeom>
            <a:avLst/>
            <a:gdLst>
              <a:gd name="connsiteX0" fmla="*/ 0 w 576469"/>
              <a:gd name="connsiteY0" fmla="*/ 0 h 755374"/>
              <a:gd name="connsiteX1" fmla="*/ 59634 w 576469"/>
              <a:gd name="connsiteY1" fmla="*/ 132522 h 755374"/>
              <a:gd name="connsiteX2" fmla="*/ 225287 w 576469"/>
              <a:gd name="connsiteY2" fmla="*/ 344556 h 755374"/>
              <a:gd name="connsiteX3" fmla="*/ 351182 w 576469"/>
              <a:gd name="connsiteY3" fmla="*/ 516835 h 755374"/>
              <a:gd name="connsiteX4" fmla="*/ 477078 w 576469"/>
              <a:gd name="connsiteY4" fmla="*/ 609600 h 755374"/>
              <a:gd name="connsiteX5" fmla="*/ 536713 w 576469"/>
              <a:gd name="connsiteY5" fmla="*/ 742122 h 755374"/>
              <a:gd name="connsiteX6" fmla="*/ 576469 w 576469"/>
              <a:gd name="connsiteY6" fmla="*/ 755374 h 75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469" h="755374">
                <a:moveTo>
                  <a:pt x="0" y="0"/>
                </a:moveTo>
                <a:lnTo>
                  <a:pt x="59634" y="132522"/>
                </a:lnTo>
                <a:lnTo>
                  <a:pt x="225287" y="344556"/>
                </a:lnTo>
                <a:lnTo>
                  <a:pt x="351182" y="516835"/>
                </a:lnTo>
                <a:lnTo>
                  <a:pt x="477078" y="609600"/>
                </a:lnTo>
                <a:lnTo>
                  <a:pt x="536713" y="742122"/>
                </a:lnTo>
                <a:lnTo>
                  <a:pt x="576469" y="755374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513983" y="3558209"/>
            <a:ext cx="596347" cy="2332382"/>
          </a:xfrm>
          <a:custGeom>
            <a:avLst/>
            <a:gdLst>
              <a:gd name="connsiteX0" fmla="*/ 0 w 596347"/>
              <a:gd name="connsiteY0" fmla="*/ 2332382 h 2332382"/>
              <a:gd name="connsiteX1" fmla="*/ 112643 w 596347"/>
              <a:gd name="connsiteY1" fmla="*/ 2232991 h 2332382"/>
              <a:gd name="connsiteX2" fmla="*/ 112643 w 596347"/>
              <a:gd name="connsiteY2" fmla="*/ 2040834 h 2332382"/>
              <a:gd name="connsiteX3" fmla="*/ 192156 w 596347"/>
              <a:gd name="connsiteY3" fmla="*/ 1749287 h 2332382"/>
              <a:gd name="connsiteX4" fmla="*/ 198782 w 596347"/>
              <a:gd name="connsiteY4" fmla="*/ 1596887 h 2332382"/>
              <a:gd name="connsiteX5" fmla="*/ 225287 w 596347"/>
              <a:gd name="connsiteY5" fmla="*/ 1404730 h 2332382"/>
              <a:gd name="connsiteX6" fmla="*/ 324678 w 596347"/>
              <a:gd name="connsiteY6" fmla="*/ 1205948 h 2332382"/>
              <a:gd name="connsiteX7" fmla="*/ 324678 w 596347"/>
              <a:gd name="connsiteY7" fmla="*/ 1146313 h 2332382"/>
              <a:gd name="connsiteX8" fmla="*/ 450574 w 596347"/>
              <a:gd name="connsiteY8" fmla="*/ 834887 h 2332382"/>
              <a:gd name="connsiteX9" fmla="*/ 530087 w 596347"/>
              <a:gd name="connsiteY9" fmla="*/ 762000 h 2332382"/>
              <a:gd name="connsiteX10" fmla="*/ 530087 w 596347"/>
              <a:gd name="connsiteY10" fmla="*/ 722243 h 2332382"/>
              <a:gd name="connsiteX11" fmla="*/ 596347 w 596347"/>
              <a:gd name="connsiteY11" fmla="*/ 523461 h 2332382"/>
              <a:gd name="connsiteX12" fmla="*/ 596347 w 596347"/>
              <a:gd name="connsiteY12" fmla="*/ 443948 h 2332382"/>
              <a:gd name="connsiteX13" fmla="*/ 549965 w 596347"/>
              <a:gd name="connsiteY13" fmla="*/ 324678 h 2332382"/>
              <a:gd name="connsiteX14" fmla="*/ 589721 w 596347"/>
              <a:gd name="connsiteY14" fmla="*/ 198782 h 2332382"/>
              <a:gd name="connsiteX15" fmla="*/ 530087 w 596347"/>
              <a:gd name="connsiteY15" fmla="*/ 0 h 233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6347" h="2332382">
                <a:moveTo>
                  <a:pt x="0" y="2332382"/>
                </a:moveTo>
                <a:lnTo>
                  <a:pt x="112643" y="2232991"/>
                </a:lnTo>
                <a:lnTo>
                  <a:pt x="112643" y="2040834"/>
                </a:lnTo>
                <a:lnTo>
                  <a:pt x="192156" y="1749287"/>
                </a:lnTo>
                <a:lnTo>
                  <a:pt x="198782" y="1596887"/>
                </a:lnTo>
                <a:lnTo>
                  <a:pt x="225287" y="1404730"/>
                </a:lnTo>
                <a:lnTo>
                  <a:pt x="324678" y="1205948"/>
                </a:lnTo>
                <a:lnTo>
                  <a:pt x="324678" y="1146313"/>
                </a:lnTo>
                <a:lnTo>
                  <a:pt x="450574" y="834887"/>
                </a:lnTo>
                <a:lnTo>
                  <a:pt x="530087" y="762000"/>
                </a:lnTo>
                <a:lnTo>
                  <a:pt x="530087" y="722243"/>
                </a:lnTo>
                <a:lnTo>
                  <a:pt x="596347" y="523461"/>
                </a:lnTo>
                <a:lnTo>
                  <a:pt x="596347" y="443948"/>
                </a:lnTo>
                <a:lnTo>
                  <a:pt x="549965" y="324678"/>
                </a:lnTo>
                <a:lnTo>
                  <a:pt x="589721" y="198782"/>
                </a:lnTo>
                <a:lnTo>
                  <a:pt x="530087" y="0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222435" y="3319670"/>
            <a:ext cx="861391" cy="424069"/>
          </a:xfrm>
          <a:custGeom>
            <a:avLst/>
            <a:gdLst>
              <a:gd name="connsiteX0" fmla="*/ 861391 w 861391"/>
              <a:gd name="connsiteY0" fmla="*/ 318052 h 424069"/>
              <a:gd name="connsiteX1" fmla="*/ 821635 w 861391"/>
              <a:gd name="connsiteY1" fmla="*/ 231913 h 424069"/>
              <a:gd name="connsiteX2" fmla="*/ 689113 w 861391"/>
              <a:gd name="connsiteY2" fmla="*/ 159026 h 424069"/>
              <a:gd name="connsiteX3" fmla="*/ 556591 w 861391"/>
              <a:gd name="connsiteY3" fmla="*/ 59634 h 424069"/>
              <a:gd name="connsiteX4" fmla="*/ 417443 w 861391"/>
              <a:gd name="connsiteY4" fmla="*/ 0 h 424069"/>
              <a:gd name="connsiteX5" fmla="*/ 271669 w 861391"/>
              <a:gd name="connsiteY5" fmla="*/ 99391 h 424069"/>
              <a:gd name="connsiteX6" fmla="*/ 139148 w 861391"/>
              <a:gd name="connsiteY6" fmla="*/ 192156 h 424069"/>
              <a:gd name="connsiteX7" fmla="*/ 0 w 861391"/>
              <a:gd name="connsiteY7" fmla="*/ 271669 h 424069"/>
              <a:gd name="connsiteX8" fmla="*/ 6626 w 861391"/>
              <a:gd name="connsiteY8" fmla="*/ 424069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391" h="424069">
                <a:moveTo>
                  <a:pt x="861391" y="318052"/>
                </a:moveTo>
                <a:lnTo>
                  <a:pt x="821635" y="231913"/>
                </a:lnTo>
                <a:lnTo>
                  <a:pt x="689113" y="159026"/>
                </a:lnTo>
                <a:lnTo>
                  <a:pt x="556591" y="59634"/>
                </a:lnTo>
                <a:lnTo>
                  <a:pt x="417443" y="0"/>
                </a:lnTo>
                <a:lnTo>
                  <a:pt x="271669" y="99391"/>
                </a:lnTo>
                <a:lnTo>
                  <a:pt x="139148" y="192156"/>
                </a:lnTo>
                <a:lnTo>
                  <a:pt x="0" y="271669"/>
                </a:lnTo>
                <a:lnTo>
                  <a:pt x="6626" y="424069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202557" y="3690730"/>
            <a:ext cx="1066800" cy="371061"/>
          </a:xfrm>
          <a:custGeom>
            <a:avLst/>
            <a:gdLst>
              <a:gd name="connsiteX0" fmla="*/ 6626 w 1066800"/>
              <a:gd name="connsiteY0" fmla="*/ 0 h 371061"/>
              <a:gd name="connsiteX1" fmla="*/ 0 w 1066800"/>
              <a:gd name="connsiteY1" fmla="*/ 92766 h 371061"/>
              <a:gd name="connsiteX2" fmla="*/ 26504 w 1066800"/>
              <a:gd name="connsiteY2" fmla="*/ 159027 h 371061"/>
              <a:gd name="connsiteX3" fmla="*/ 192156 w 1066800"/>
              <a:gd name="connsiteY3" fmla="*/ 318053 h 371061"/>
              <a:gd name="connsiteX4" fmla="*/ 258417 w 1066800"/>
              <a:gd name="connsiteY4" fmla="*/ 324679 h 371061"/>
              <a:gd name="connsiteX5" fmla="*/ 483704 w 1066800"/>
              <a:gd name="connsiteY5" fmla="*/ 371061 h 371061"/>
              <a:gd name="connsiteX6" fmla="*/ 589721 w 1066800"/>
              <a:gd name="connsiteY6" fmla="*/ 344557 h 371061"/>
              <a:gd name="connsiteX7" fmla="*/ 828260 w 1066800"/>
              <a:gd name="connsiteY7" fmla="*/ 238540 h 371061"/>
              <a:gd name="connsiteX8" fmla="*/ 954156 w 1066800"/>
              <a:gd name="connsiteY8" fmla="*/ 185531 h 371061"/>
              <a:gd name="connsiteX9" fmla="*/ 1066800 w 1066800"/>
              <a:gd name="connsiteY9" fmla="*/ 165653 h 3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6800" h="371061">
                <a:moveTo>
                  <a:pt x="6626" y="0"/>
                </a:moveTo>
                <a:lnTo>
                  <a:pt x="0" y="92766"/>
                </a:lnTo>
                <a:lnTo>
                  <a:pt x="26504" y="159027"/>
                </a:lnTo>
                <a:lnTo>
                  <a:pt x="192156" y="318053"/>
                </a:lnTo>
                <a:lnTo>
                  <a:pt x="258417" y="324679"/>
                </a:lnTo>
                <a:lnTo>
                  <a:pt x="483704" y="371061"/>
                </a:lnTo>
                <a:lnTo>
                  <a:pt x="589721" y="344557"/>
                </a:lnTo>
                <a:lnTo>
                  <a:pt x="828260" y="238540"/>
                </a:lnTo>
                <a:lnTo>
                  <a:pt x="954156" y="185531"/>
                </a:lnTo>
                <a:lnTo>
                  <a:pt x="1066800" y="165653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02487" y="2464904"/>
            <a:ext cx="218661" cy="1345096"/>
          </a:xfrm>
          <a:custGeom>
            <a:avLst/>
            <a:gdLst>
              <a:gd name="connsiteX0" fmla="*/ 0 w 218661"/>
              <a:gd name="connsiteY0" fmla="*/ 1345096 h 1345096"/>
              <a:gd name="connsiteX1" fmla="*/ 53009 w 218661"/>
              <a:gd name="connsiteY1" fmla="*/ 1258957 h 1345096"/>
              <a:gd name="connsiteX2" fmla="*/ 218661 w 218661"/>
              <a:gd name="connsiteY2" fmla="*/ 1093305 h 1345096"/>
              <a:gd name="connsiteX3" fmla="*/ 198783 w 218661"/>
              <a:gd name="connsiteY3" fmla="*/ 788505 h 1345096"/>
              <a:gd name="connsiteX4" fmla="*/ 139148 w 218661"/>
              <a:gd name="connsiteY4" fmla="*/ 708992 h 1345096"/>
              <a:gd name="connsiteX5" fmla="*/ 112643 w 218661"/>
              <a:gd name="connsiteY5" fmla="*/ 523461 h 1345096"/>
              <a:gd name="connsiteX6" fmla="*/ 92765 w 218661"/>
              <a:gd name="connsiteY6" fmla="*/ 410818 h 1345096"/>
              <a:gd name="connsiteX7" fmla="*/ 125896 w 218661"/>
              <a:gd name="connsiteY7" fmla="*/ 238539 h 1345096"/>
              <a:gd name="connsiteX8" fmla="*/ 159026 w 218661"/>
              <a:gd name="connsiteY8" fmla="*/ 139148 h 1345096"/>
              <a:gd name="connsiteX9" fmla="*/ 19878 w 218661"/>
              <a:gd name="connsiteY9" fmla="*/ 0 h 134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661" h="1345096">
                <a:moveTo>
                  <a:pt x="0" y="1345096"/>
                </a:moveTo>
                <a:lnTo>
                  <a:pt x="53009" y="1258957"/>
                </a:lnTo>
                <a:lnTo>
                  <a:pt x="218661" y="1093305"/>
                </a:lnTo>
                <a:lnTo>
                  <a:pt x="198783" y="788505"/>
                </a:lnTo>
                <a:lnTo>
                  <a:pt x="139148" y="708992"/>
                </a:lnTo>
                <a:lnTo>
                  <a:pt x="112643" y="523461"/>
                </a:lnTo>
                <a:lnTo>
                  <a:pt x="92765" y="410818"/>
                </a:lnTo>
                <a:lnTo>
                  <a:pt x="125896" y="238539"/>
                </a:lnTo>
                <a:lnTo>
                  <a:pt x="159026" y="139148"/>
                </a:lnTo>
                <a:lnTo>
                  <a:pt x="19878" y="0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934703" y="2448158"/>
            <a:ext cx="337930" cy="72887"/>
          </a:xfrm>
          <a:custGeom>
            <a:avLst/>
            <a:gdLst>
              <a:gd name="connsiteX0" fmla="*/ 337930 w 337930"/>
              <a:gd name="connsiteY0" fmla="*/ 0 h 72887"/>
              <a:gd name="connsiteX1" fmla="*/ 218661 w 337930"/>
              <a:gd name="connsiteY1" fmla="*/ 0 h 72887"/>
              <a:gd name="connsiteX2" fmla="*/ 139148 w 337930"/>
              <a:gd name="connsiteY2" fmla="*/ 26505 h 72887"/>
              <a:gd name="connsiteX3" fmla="*/ 39756 w 337930"/>
              <a:gd name="connsiteY3" fmla="*/ 53009 h 72887"/>
              <a:gd name="connsiteX4" fmla="*/ 0 w 337930"/>
              <a:gd name="connsiteY4" fmla="*/ 72887 h 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930" h="72887">
                <a:moveTo>
                  <a:pt x="337930" y="0"/>
                </a:moveTo>
                <a:lnTo>
                  <a:pt x="218661" y="0"/>
                </a:lnTo>
                <a:lnTo>
                  <a:pt x="139148" y="26505"/>
                </a:lnTo>
                <a:lnTo>
                  <a:pt x="39756" y="53009"/>
                </a:lnTo>
                <a:lnTo>
                  <a:pt x="0" y="72887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" y="1143000"/>
            <a:ext cx="190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of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1143000"/>
            <a:ext cx="292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2622" y="1625025"/>
            <a:ext cx="3302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baptism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12623" y="2158425"/>
            <a:ext cx="2889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to trust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12623" y="3189982"/>
            <a:ext cx="2924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Baptism with the Holy Spirit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95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15" grpId="0" animBg="1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30997"/>
            <a:ext cx="11228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Cor. 10:6 ~ </a:t>
            </a:r>
            <a:r>
              <a:rPr lang="en-US" sz="3200" dirty="0">
                <a:solidFill>
                  <a:srgbClr val="FFFF00"/>
                </a:solidFill>
              </a:rPr>
              <a:t>Now these things became our examples, to the intent that we should not lust after evil things as they also lusted.</a:t>
            </a:r>
          </a:p>
        </p:txBody>
      </p:sp>
    </p:spTree>
    <p:extLst>
      <p:ext uri="{BB962C8B-B14F-4D97-AF65-F5344CB8AC3E}">
        <p14:creationId xmlns:p14="http://schemas.microsoft.com/office/powerpoint/2010/main" val="989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000" t="11481" b="23333"/>
          <a:stretch/>
        </p:blipFill>
        <p:spPr>
          <a:xfrm>
            <a:off x="767668" y="782782"/>
            <a:ext cx="9824132" cy="55418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Freeform 2"/>
          <p:cNvSpPr/>
          <p:nvPr/>
        </p:nvSpPr>
        <p:spPr>
          <a:xfrm>
            <a:off x="2179853" y="1524000"/>
            <a:ext cx="8014139" cy="4605584"/>
          </a:xfrm>
          <a:custGeom>
            <a:avLst/>
            <a:gdLst>
              <a:gd name="connsiteX0" fmla="*/ 0 w 7902429"/>
              <a:gd name="connsiteY0" fmla="*/ 3481431 h 4135773"/>
              <a:gd name="connsiteX1" fmla="*/ 134223 w 7902429"/>
              <a:gd name="connsiteY1" fmla="*/ 3296874 h 4135773"/>
              <a:gd name="connsiteX2" fmla="*/ 234891 w 7902429"/>
              <a:gd name="connsiteY2" fmla="*/ 2986481 h 4135773"/>
              <a:gd name="connsiteX3" fmla="*/ 276836 w 7902429"/>
              <a:gd name="connsiteY3" fmla="*/ 2676088 h 4135773"/>
              <a:gd name="connsiteX4" fmla="*/ 276836 w 7902429"/>
              <a:gd name="connsiteY4" fmla="*/ 2457975 h 4135773"/>
              <a:gd name="connsiteX5" fmla="*/ 276836 w 7902429"/>
              <a:gd name="connsiteY5" fmla="*/ 2416030 h 4135773"/>
              <a:gd name="connsiteX6" fmla="*/ 318781 w 7902429"/>
              <a:gd name="connsiteY6" fmla="*/ 2382474 h 4135773"/>
              <a:gd name="connsiteX7" fmla="*/ 343948 w 7902429"/>
              <a:gd name="connsiteY7" fmla="*/ 2206305 h 4135773"/>
              <a:gd name="connsiteX8" fmla="*/ 377504 w 7902429"/>
              <a:gd name="connsiteY8" fmla="*/ 2114026 h 4135773"/>
              <a:gd name="connsiteX9" fmla="*/ 394282 w 7902429"/>
              <a:gd name="connsiteY9" fmla="*/ 1979802 h 4135773"/>
              <a:gd name="connsiteX10" fmla="*/ 444616 w 7902429"/>
              <a:gd name="connsiteY10" fmla="*/ 1853967 h 4135773"/>
              <a:gd name="connsiteX11" fmla="*/ 469783 w 7902429"/>
              <a:gd name="connsiteY11" fmla="*/ 1770077 h 4135773"/>
              <a:gd name="connsiteX12" fmla="*/ 486561 w 7902429"/>
              <a:gd name="connsiteY12" fmla="*/ 1711354 h 4135773"/>
              <a:gd name="connsiteX13" fmla="*/ 528506 w 7902429"/>
              <a:gd name="connsiteY13" fmla="*/ 1669409 h 4135773"/>
              <a:gd name="connsiteX14" fmla="*/ 503339 w 7902429"/>
              <a:gd name="connsiteY14" fmla="*/ 1535186 h 4135773"/>
              <a:gd name="connsiteX15" fmla="*/ 553673 w 7902429"/>
              <a:gd name="connsiteY15" fmla="*/ 1426129 h 4135773"/>
              <a:gd name="connsiteX16" fmla="*/ 553673 w 7902429"/>
              <a:gd name="connsiteY16" fmla="*/ 1426129 h 4135773"/>
              <a:gd name="connsiteX17" fmla="*/ 570451 w 7902429"/>
              <a:gd name="connsiteY17" fmla="*/ 1342239 h 4135773"/>
              <a:gd name="connsiteX18" fmla="*/ 637563 w 7902429"/>
              <a:gd name="connsiteY18" fmla="*/ 1291905 h 4135773"/>
              <a:gd name="connsiteX19" fmla="*/ 637563 w 7902429"/>
              <a:gd name="connsiteY19" fmla="*/ 1191237 h 4135773"/>
              <a:gd name="connsiteX20" fmla="*/ 620785 w 7902429"/>
              <a:gd name="connsiteY20" fmla="*/ 1098958 h 4135773"/>
              <a:gd name="connsiteX21" fmla="*/ 604007 w 7902429"/>
              <a:gd name="connsiteY21" fmla="*/ 822121 h 4135773"/>
              <a:gd name="connsiteX22" fmla="*/ 796954 w 7902429"/>
              <a:gd name="connsiteY22" fmla="*/ 469784 h 4135773"/>
              <a:gd name="connsiteX23" fmla="*/ 1082179 w 7902429"/>
              <a:gd name="connsiteY23" fmla="*/ 192947 h 4135773"/>
              <a:gd name="connsiteX24" fmla="*/ 1484851 w 7902429"/>
              <a:gd name="connsiteY24" fmla="*/ 0 h 4135773"/>
              <a:gd name="connsiteX25" fmla="*/ 1551963 w 7902429"/>
              <a:gd name="connsiteY25" fmla="*/ 33556 h 4135773"/>
              <a:gd name="connsiteX26" fmla="*/ 1627464 w 7902429"/>
              <a:gd name="connsiteY26" fmla="*/ 100668 h 4135773"/>
              <a:gd name="connsiteX27" fmla="*/ 1711354 w 7902429"/>
              <a:gd name="connsiteY27" fmla="*/ 134224 h 4135773"/>
              <a:gd name="connsiteX28" fmla="*/ 1870744 w 7902429"/>
              <a:gd name="connsiteY28" fmla="*/ 142613 h 4135773"/>
              <a:gd name="connsiteX29" fmla="*/ 2063691 w 7902429"/>
              <a:gd name="connsiteY29" fmla="*/ 58723 h 4135773"/>
              <a:gd name="connsiteX30" fmla="*/ 2281805 w 7902429"/>
              <a:gd name="connsiteY30" fmla="*/ 100668 h 4135773"/>
              <a:gd name="connsiteX31" fmla="*/ 2558642 w 7902429"/>
              <a:gd name="connsiteY31" fmla="*/ 100668 h 4135773"/>
              <a:gd name="connsiteX32" fmla="*/ 2835478 w 7902429"/>
              <a:gd name="connsiteY32" fmla="*/ 327171 h 4135773"/>
              <a:gd name="connsiteX33" fmla="*/ 3011647 w 7902429"/>
              <a:gd name="connsiteY33" fmla="*/ 394283 h 4135773"/>
              <a:gd name="connsiteX34" fmla="*/ 3078759 w 7902429"/>
              <a:gd name="connsiteY34" fmla="*/ 545285 h 4135773"/>
              <a:gd name="connsiteX35" fmla="*/ 3187816 w 7902429"/>
              <a:gd name="connsiteY35" fmla="*/ 620786 h 4135773"/>
              <a:gd name="connsiteX36" fmla="*/ 3280095 w 7902429"/>
              <a:gd name="connsiteY36" fmla="*/ 671120 h 4135773"/>
              <a:gd name="connsiteX37" fmla="*/ 3380763 w 7902429"/>
              <a:gd name="connsiteY37" fmla="*/ 771787 h 4135773"/>
              <a:gd name="connsiteX38" fmla="*/ 3556932 w 7902429"/>
              <a:gd name="connsiteY38" fmla="*/ 738231 h 4135773"/>
              <a:gd name="connsiteX39" fmla="*/ 3691155 w 7902429"/>
              <a:gd name="connsiteY39" fmla="*/ 679509 h 4135773"/>
              <a:gd name="connsiteX40" fmla="*/ 3842157 w 7902429"/>
              <a:gd name="connsiteY40" fmla="*/ 704675 h 4135773"/>
              <a:gd name="connsiteX41" fmla="*/ 4077049 w 7902429"/>
              <a:gd name="connsiteY41" fmla="*/ 847288 h 4135773"/>
              <a:gd name="connsiteX42" fmla="*/ 4169328 w 7902429"/>
              <a:gd name="connsiteY42" fmla="*/ 872455 h 4135773"/>
              <a:gd name="connsiteX43" fmla="*/ 4244829 w 7902429"/>
              <a:gd name="connsiteY43" fmla="*/ 956345 h 4135773"/>
              <a:gd name="connsiteX44" fmla="*/ 4337108 w 7902429"/>
              <a:gd name="connsiteY44" fmla="*/ 922789 h 4135773"/>
              <a:gd name="connsiteX45" fmla="*/ 4387442 w 7902429"/>
              <a:gd name="connsiteY45" fmla="*/ 1124125 h 4135773"/>
              <a:gd name="connsiteX46" fmla="*/ 4538444 w 7902429"/>
              <a:gd name="connsiteY46" fmla="*/ 1216404 h 4135773"/>
              <a:gd name="connsiteX47" fmla="*/ 4714612 w 7902429"/>
              <a:gd name="connsiteY47" fmla="*/ 1149292 h 4135773"/>
              <a:gd name="connsiteX48" fmla="*/ 4781724 w 7902429"/>
              <a:gd name="connsiteY48" fmla="*/ 1191237 h 4135773"/>
              <a:gd name="connsiteX49" fmla="*/ 4974671 w 7902429"/>
              <a:gd name="connsiteY49" fmla="*/ 1224793 h 4135773"/>
              <a:gd name="connsiteX50" fmla="*/ 5100506 w 7902429"/>
              <a:gd name="connsiteY50" fmla="*/ 1224793 h 4135773"/>
              <a:gd name="connsiteX51" fmla="*/ 5285064 w 7902429"/>
              <a:gd name="connsiteY51" fmla="*/ 1484852 h 4135773"/>
              <a:gd name="connsiteX52" fmla="*/ 5285064 w 7902429"/>
              <a:gd name="connsiteY52" fmla="*/ 1560353 h 4135773"/>
              <a:gd name="connsiteX53" fmla="*/ 5217952 w 7902429"/>
              <a:gd name="connsiteY53" fmla="*/ 1652631 h 4135773"/>
              <a:gd name="connsiteX54" fmla="*/ 5452844 w 7902429"/>
              <a:gd name="connsiteY54" fmla="*/ 1828800 h 4135773"/>
              <a:gd name="connsiteX55" fmla="*/ 5469622 w 7902429"/>
              <a:gd name="connsiteY55" fmla="*/ 1921079 h 4135773"/>
              <a:gd name="connsiteX56" fmla="*/ 5519955 w 7902429"/>
              <a:gd name="connsiteY56" fmla="*/ 2030136 h 4135773"/>
              <a:gd name="connsiteX57" fmla="*/ 5511567 w 7902429"/>
              <a:gd name="connsiteY57" fmla="*/ 2139193 h 4135773"/>
              <a:gd name="connsiteX58" fmla="*/ 5612234 w 7902429"/>
              <a:gd name="connsiteY58" fmla="*/ 2189527 h 4135773"/>
              <a:gd name="connsiteX59" fmla="*/ 5889071 w 7902429"/>
              <a:gd name="connsiteY59" fmla="*/ 2298584 h 4135773"/>
              <a:gd name="connsiteX60" fmla="*/ 6123963 w 7902429"/>
              <a:gd name="connsiteY60" fmla="*/ 2290195 h 4135773"/>
              <a:gd name="connsiteX61" fmla="*/ 6291743 w 7902429"/>
              <a:gd name="connsiteY61" fmla="*/ 2298584 h 4135773"/>
              <a:gd name="connsiteX62" fmla="*/ 6593746 w 7902429"/>
              <a:gd name="connsiteY62" fmla="*/ 2298584 h 4135773"/>
              <a:gd name="connsiteX63" fmla="*/ 6837027 w 7902429"/>
              <a:gd name="connsiteY63" fmla="*/ 2323751 h 4135773"/>
              <a:gd name="connsiteX64" fmla="*/ 7038363 w 7902429"/>
              <a:gd name="connsiteY64" fmla="*/ 2315362 h 4135773"/>
              <a:gd name="connsiteX65" fmla="*/ 7239699 w 7902429"/>
              <a:gd name="connsiteY65" fmla="*/ 2315362 h 4135773"/>
              <a:gd name="connsiteX66" fmla="*/ 7323589 w 7902429"/>
              <a:gd name="connsiteY66" fmla="*/ 2323751 h 4135773"/>
              <a:gd name="connsiteX67" fmla="*/ 7373922 w 7902429"/>
              <a:gd name="connsiteY67" fmla="*/ 2407641 h 4135773"/>
              <a:gd name="connsiteX68" fmla="*/ 7558480 w 7902429"/>
              <a:gd name="connsiteY68" fmla="*/ 2441197 h 4135773"/>
              <a:gd name="connsiteX69" fmla="*/ 7667537 w 7902429"/>
              <a:gd name="connsiteY69" fmla="*/ 2491531 h 4135773"/>
              <a:gd name="connsiteX70" fmla="*/ 7734649 w 7902429"/>
              <a:gd name="connsiteY70" fmla="*/ 2499920 h 4135773"/>
              <a:gd name="connsiteX71" fmla="*/ 7751427 w 7902429"/>
              <a:gd name="connsiteY71" fmla="*/ 2583809 h 4135773"/>
              <a:gd name="connsiteX72" fmla="*/ 7868873 w 7902429"/>
              <a:gd name="connsiteY72" fmla="*/ 2642532 h 4135773"/>
              <a:gd name="connsiteX73" fmla="*/ 7902429 w 7902429"/>
              <a:gd name="connsiteY73" fmla="*/ 2759978 h 4135773"/>
              <a:gd name="connsiteX74" fmla="*/ 7776594 w 7902429"/>
              <a:gd name="connsiteY74" fmla="*/ 2793534 h 4135773"/>
              <a:gd name="connsiteX75" fmla="*/ 7751427 w 7902429"/>
              <a:gd name="connsiteY75" fmla="*/ 2927758 h 4135773"/>
              <a:gd name="connsiteX76" fmla="*/ 7701093 w 7902429"/>
              <a:gd name="connsiteY76" fmla="*/ 2978092 h 4135773"/>
              <a:gd name="connsiteX77" fmla="*/ 7659148 w 7902429"/>
              <a:gd name="connsiteY77" fmla="*/ 3045204 h 4135773"/>
              <a:gd name="connsiteX78" fmla="*/ 7701093 w 7902429"/>
              <a:gd name="connsiteY78" fmla="*/ 3162650 h 4135773"/>
              <a:gd name="connsiteX79" fmla="*/ 7793372 w 7902429"/>
              <a:gd name="connsiteY79" fmla="*/ 3271707 h 4135773"/>
              <a:gd name="connsiteX80" fmla="*/ 7793372 w 7902429"/>
              <a:gd name="connsiteY80" fmla="*/ 3296874 h 4135773"/>
              <a:gd name="connsiteX81" fmla="*/ 7768205 w 7902429"/>
              <a:gd name="connsiteY81" fmla="*/ 3439486 h 4135773"/>
              <a:gd name="connsiteX82" fmla="*/ 7382311 w 7902429"/>
              <a:gd name="connsiteY82" fmla="*/ 3481431 h 4135773"/>
              <a:gd name="connsiteX83" fmla="*/ 6610524 w 7902429"/>
              <a:gd name="connsiteY83" fmla="*/ 3640822 h 4135773"/>
              <a:gd name="connsiteX84" fmla="*/ 6056851 w 7902429"/>
              <a:gd name="connsiteY84" fmla="*/ 3775046 h 4135773"/>
              <a:gd name="connsiteX85" fmla="*/ 5696124 w 7902429"/>
              <a:gd name="connsiteY85" fmla="*/ 3707934 h 4135773"/>
              <a:gd name="connsiteX86" fmla="*/ 5360565 w 7902429"/>
              <a:gd name="connsiteY86" fmla="*/ 3582099 h 4135773"/>
              <a:gd name="connsiteX87" fmla="*/ 5150840 w 7902429"/>
              <a:gd name="connsiteY87" fmla="*/ 3649211 h 4135773"/>
              <a:gd name="connsiteX88" fmla="*/ 4479721 w 7902429"/>
              <a:gd name="connsiteY88" fmla="*/ 3783435 h 4135773"/>
              <a:gd name="connsiteX89" fmla="*/ 4118994 w 7902429"/>
              <a:gd name="connsiteY89" fmla="*/ 3825380 h 4135773"/>
              <a:gd name="connsiteX90" fmla="*/ 3238150 w 7902429"/>
              <a:gd name="connsiteY90" fmla="*/ 3951215 h 4135773"/>
              <a:gd name="connsiteX91" fmla="*/ 2902590 w 7902429"/>
              <a:gd name="connsiteY91" fmla="*/ 3984771 h 4135773"/>
              <a:gd name="connsiteX92" fmla="*/ 2550253 w 7902429"/>
              <a:gd name="connsiteY92" fmla="*/ 4068661 h 4135773"/>
              <a:gd name="connsiteX93" fmla="*/ 2248249 w 7902429"/>
              <a:gd name="connsiteY93" fmla="*/ 3984771 h 4135773"/>
              <a:gd name="connsiteX94" fmla="*/ 2122414 w 7902429"/>
              <a:gd name="connsiteY94" fmla="*/ 3926048 h 4135773"/>
              <a:gd name="connsiteX95" fmla="*/ 1820411 w 7902429"/>
              <a:gd name="connsiteY95" fmla="*/ 4009938 h 4135773"/>
              <a:gd name="connsiteX96" fmla="*/ 1510018 w 7902429"/>
              <a:gd name="connsiteY96" fmla="*/ 3926048 h 4135773"/>
              <a:gd name="connsiteX97" fmla="*/ 1258348 w 7902429"/>
              <a:gd name="connsiteY97" fmla="*/ 3858936 h 4135773"/>
              <a:gd name="connsiteX98" fmla="*/ 1124124 w 7902429"/>
              <a:gd name="connsiteY98" fmla="*/ 3867325 h 4135773"/>
              <a:gd name="connsiteX99" fmla="*/ 914400 w 7902429"/>
              <a:gd name="connsiteY99" fmla="*/ 4135773 h 4135773"/>
              <a:gd name="connsiteX0" fmla="*/ 0 w 7902429"/>
              <a:gd name="connsiteY0" fmla="*/ 3481431 h 4580389"/>
              <a:gd name="connsiteX1" fmla="*/ 134223 w 7902429"/>
              <a:gd name="connsiteY1" fmla="*/ 3296874 h 4580389"/>
              <a:gd name="connsiteX2" fmla="*/ 234891 w 7902429"/>
              <a:gd name="connsiteY2" fmla="*/ 2986481 h 4580389"/>
              <a:gd name="connsiteX3" fmla="*/ 276836 w 7902429"/>
              <a:gd name="connsiteY3" fmla="*/ 2676088 h 4580389"/>
              <a:gd name="connsiteX4" fmla="*/ 276836 w 7902429"/>
              <a:gd name="connsiteY4" fmla="*/ 2457975 h 4580389"/>
              <a:gd name="connsiteX5" fmla="*/ 276836 w 7902429"/>
              <a:gd name="connsiteY5" fmla="*/ 2416030 h 4580389"/>
              <a:gd name="connsiteX6" fmla="*/ 318781 w 7902429"/>
              <a:gd name="connsiteY6" fmla="*/ 2382474 h 4580389"/>
              <a:gd name="connsiteX7" fmla="*/ 343948 w 7902429"/>
              <a:gd name="connsiteY7" fmla="*/ 2206305 h 4580389"/>
              <a:gd name="connsiteX8" fmla="*/ 377504 w 7902429"/>
              <a:gd name="connsiteY8" fmla="*/ 2114026 h 4580389"/>
              <a:gd name="connsiteX9" fmla="*/ 394282 w 7902429"/>
              <a:gd name="connsiteY9" fmla="*/ 1979802 h 4580389"/>
              <a:gd name="connsiteX10" fmla="*/ 444616 w 7902429"/>
              <a:gd name="connsiteY10" fmla="*/ 1853967 h 4580389"/>
              <a:gd name="connsiteX11" fmla="*/ 469783 w 7902429"/>
              <a:gd name="connsiteY11" fmla="*/ 1770077 h 4580389"/>
              <a:gd name="connsiteX12" fmla="*/ 486561 w 7902429"/>
              <a:gd name="connsiteY12" fmla="*/ 1711354 h 4580389"/>
              <a:gd name="connsiteX13" fmla="*/ 528506 w 7902429"/>
              <a:gd name="connsiteY13" fmla="*/ 1669409 h 4580389"/>
              <a:gd name="connsiteX14" fmla="*/ 503339 w 7902429"/>
              <a:gd name="connsiteY14" fmla="*/ 1535186 h 4580389"/>
              <a:gd name="connsiteX15" fmla="*/ 553673 w 7902429"/>
              <a:gd name="connsiteY15" fmla="*/ 1426129 h 4580389"/>
              <a:gd name="connsiteX16" fmla="*/ 553673 w 7902429"/>
              <a:gd name="connsiteY16" fmla="*/ 1426129 h 4580389"/>
              <a:gd name="connsiteX17" fmla="*/ 570451 w 7902429"/>
              <a:gd name="connsiteY17" fmla="*/ 1342239 h 4580389"/>
              <a:gd name="connsiteX18" fmla="*/ 637563 w 7902429"/>
              <a:gd name="connsiteY18" fmla="*/ 1291905 h 4580389"/>
              <a:gd name="connsiteX19" fmla="*/ 637563 w 7902429"/>
              <a:gd name="connsiteY19" fmla="*/ 1191237 h 4580389"/>
              <a:gd name="connsiteX20" fmla="*/ 620785 w 7902429"/>
              <a:gd name="connsiteY20" fmla="*/ 1098958 h 4580389"/>
              <a:gd name="connsiteX21" fmla="*/ 604007 w 7902429"/>
              <a:gd name="connsiteY21" fmla="*/ 822121 h 4580389"/>
              <a:gd name="connsiteX22" fmla="*/ 796954 w 7902429"/>
              <a:gd name="connsiteY22" fmla="*/ 469784 h 4580389"/>
              <a:gd name="connsiteX23" fmla="*/ 1082179 w 7902429"/>
              <a:gd name="connsiteY23" fmla="*/ 192947 h 4580389"/>
              <a:gd name="connsiteX24" fmla="*/ 1484851 w 7902429"/>
              <a:gd name="connsiteY24" fmla="*/ 0 h 4580389"/>
              <a:gd name="connsiteX25" fmla="*/ 1551963 w 7902429"/>
              <a:gd name="connsiteY25" fmla="*/ 33556 h 4580389"/>
              <a:gd name="connsiteX26" fmla="*/ 1627464 w 7902429"/>
              <a:gd name="connsiteY26" fmla="*/ 100668 h 4580389"/>
              <a:gd name="connsiteX27" fmla="*/ 1711354 w 7902429"/>
              <a:gd name="connsiteY27" fmla="*/ 134224 h 4580389"/>
              <a:gd name="connsiteX28" fmla="*/ 1870744 w 7902429"/>
              <a:gd name="connsiteY28" fmla="*/ 142613 h 4580389"/>
              <a:gd name="connsiteX29" fmla="*/ 2063691 w 7902429"/>
              <a:gd name="connsiteY29" fmla="*/ 58723 h 4580389"/>
              <a:gd name="connsiteX30" fmla="*/ 2281805 w 7902429"/>
              <a:gd name="connsiteY30" fmla="*/ 100668 h 4580389"/>
              <a:gd name="connsiteX31" fmla="*/ 2558642 w 7902429"/>
              <a:gd name="connsiteY31" fmla="*/ 100668 h 4580389"/>
              <a:gd name="connsiteX32" fmla="*/ 2835478 w 7902429"/>
              <a:gd name="connsiteY32" fmla="*/ 327171 h 4580389"/>
              <a:gd name="connsiteX33" fmla="*/ 3011647 w 7902429"/>
              <a:gd name="connsiteY33" fmla="*/ 394283 h 4580389"/>
              <a:gd name="connsiteX34" fmla="*/ 3078759 w 7902429"/>
              <a:gd name="connsiteY34" fmla="*/ 545285 h 4580389"/>
              <a:gd name="connsiteX35" fmla="*/ 3187816 w 7902429"/>
              <a:gd name="connsiteY35" fmla="*/ 620786 h 4580389"/>
              <a:gd name="connsiteX36" fmla="*/ 3280095 w 7902429"/>
              <a:gd name="connsiteY36" fmla="*/ 671120 h 4580389"/>
              <a:gd name="connsiteX37" fmla="*/ 3380763 w 7902429"/>
              <a:gd name="connsiteY37" fmla="*/ 771787 h 4580389"/>
              <a:gd name="connsiteX38" fmla="*/ 3556932 w 7902429"/>
              <a:gd name="connsiteY38" fmla="*/ 738231 h 4580389"/>
              <a:gd name="connsiteX39" fmla="*/ 3691155 w 7902429"/>
              <a:gd name="connsiteY39" fmla="*/ 679509 h 4580389"/>
              <a:gd name="connsiteX40" fmla="*/ 3842157 w 7902429"/>
              <a:gd name="connsiteY40" fmla="*/ 704675 h 4580389"/>
              <a:gd name="connsiteX41" fmla="*/ 4077049 w 7902429"/>
              <a:gd name="connsiteY41" fmla="*/ 847288 h 4580389"/>
              <a:gd name="connsiteX42" fmla="*/ 4169328 w 7902429"/>
              <a:gd name="connsiteY42" fmla="*/ 872455 h 4580389"/>
              <a:gd name="connsiteX43" fmla="*/ 4244829 w 7902429"/>
              <a:gd name="connsiteY43" fmla="*/ 956345 h 4580389"/>
              <a:gd name="connsiteX44" fmla="*/ 4337108 w 7902429"/>
              <a:gd name="connsiteY44" fmla="*/ 922789 h 4580389"/>
              <a:gd name="connsiteX45" fmla="*/ 4387442 w 7902429"/>
              <a:gd name="connsiteY45" fmla="*/ 1124125 h 4580389"/>
              <a:gd name="connsiteX46" fmla="*/ 4538444 w 7902429"/>
              <a:gd name="connsiteY46" fmla="*/ 1216404 h 4580389"/>
              <a:gd name="connsiteX47" fmla="*/ 4714612 w 7902429"/>
              <a:gd name="connsiteY47" fmla="*/ 1149292 h 4580389"/>
              <a:gd name="connsiteX48" fmla="*/ 4781724 w 7902429"/>
              <a:gd name="connsiteY48" fmla="*/ 1191237 h 4580389"/>
              <a:gd name="connsiteX49" fmla="*/ 4974671 w 7902429"/>
              <a:gd name="connsiteY49" fmla="*/ 1224793 h 4580389"/>
              <a:gd name="connsiteX50" fmla="*/ 5100506 w 7902429"/>
              <a:gd name="connsiteY50" fmla="*/ 1224793 h 4580389"/>
              <a:gd name="connsiteX51" fmla="*/ 5285064 w 7902429"/>
              <a:gd name="connsiteY51" fmla="*/ 1484852 h 4580389"/>
              <a:gd name="connsiteX52" fmla="*/ 5285064 w 7902429"/>
              <a:gd name="connsiteY52" fmla="*/ 1560353 h 4580389"/>
              <a:gd name="connsiteX53" fmla="*/ 5217952 w 7902429"/>
              <a:gd name="connsiteY53" fmla="*/ 1652631 h 4580389"/>
              <a:gd name="connsiteX54" fmla="*/ 5452844 w 7902429"/>
              <a:gd name="connsiteY54" fmla="*/ 1828800 h 4580389"/>
              <a:gd name="connsiteX55" fmla="*/ 5469622 w 7902429"/>
              <a:gd name="connsiteY55" fmla="*/ 1921079 h 4580389"/>
              <a:gd name="connsiteX56" fmla="*/ 5519955 w 7902429"/>
              <a:gd name="connsiteY56" fmla="*/ 2030136 h 4580389"/>
              <a:gd name="connsiteX57" fmla="*/ 5511567 w 7902429"/>
              <a:gd name="connsiteY57" fmla="*/ 2139193 h 4580389"/>
              <a:gd name="connsiteX58" fmla="*/ 5612234 w 7902429"/>
              <a:gd name="connsiteY58" fmla="*/ 2189527 h 4580389"/>
              <a:gd name="connsiteX59" fmla="*/ 5889071 w 7902429"/>
              <a:gd name="connsiteY59" fmla="*/ 2298584 h 4580389"/>
              <a:gd name="connsiteX60" fmla="*/ 6123963 w 7902429"/>
              <a:gd name="connsiteY60" fmla="*/ 2290195 h 4580389"/>
              <a:gd name="connsiteX61" fmla="*/ 6291743 w 7902429"/>
              <a:gd name="connsiteY61" fmla="*/ 2298584 h 4580389"/>
              <a:gd name="connsiteX62" fmla="*/ 6593746 w 7902429"/>
              <a:gd name="connsiteY62" fmla="*/ 2298584 h 4580389"/>
              <a:gd name="connsiteX63" fmla="*/ 6837027 w 7902429"/>
              <a:gd name="connsiteY63" fmla="*/ 2323751 h 4580389"/>
              <a:gd name="connsiteX64" fmla="*/ 7038363 w 7902429"/>
              <a:gd name="connsiteY64" fmla="*/ 2315362 h 4580389"/>
              <a:gd name="connsiteX65" fmla="*/ 7239699 w 7902429"/>
              <a:gd name="connsiteY65" fmla="*/ 2315362 h 4580389"/>
              <a:gd name="connsiteX66" fmla="*/ 7323589 w 7902429"/>
              <a:gd name="connsiteY66" fmla="*/ 2323751 h 4580389"/>
              <a:gd name="connsiteX67" fmla="*/ 7373922 w 7902429"/>
              <a:gd name="connsiteY67" fmla="*/ 2407641 h 4580389"/>
              <a:gd name="connsiteX68" fmla="*/ 7558480 w 7902429"/>
              <a:gd name="connsiteY68" fmla="*/ 2441197 h 4580389"/>
              <a:gd name="connsiteX69" fmla="*/ 7667537 w 7902429"/>
              <a:gd name="connsiteY69" fmla="*/ 2491531 h 4580389"/>
              <a:gd name="connsiteX70" fmla="*/ 7734649 w 7902429"/>
              <a:gd name="connsiteY70" fmla="*/ 2499920 h 4580389"/>
              <a:gd name="connsiteX71" fmla="*/ 7751427 w 7902429"/>
              <a:gd name="connsiteY71" fmla="*/ 2583809 h 4580389"/>
              <a:gd name="connsiteX72" fmla="*/ 7868873 w 7902429"/>
              <a:gd name="connsiteY72" fmla="*/ 2642532 h 4580389"/>
              <a:gd name="connsiteX73" fmla="*/ 7902429 w 7902429"/>
              <a:gd name="connsiteY73" fmla="*/ 2759978 h 4580389"/>
              <a:gd name="connsiteX74" fmla="*/ 7776594 w 7902429"/>
              <a:gd name="connsiteY74" fmla="*/ 2793534 h 4580389"/>
              <a:gd name="connsiteX75" fmla="*/ 7751427 w 7902429"/>
              <a:gd name="connsiteY75" fmla="*/ 2927758 h 4580389"/>
              <a:gd name="connsiteX76" fmla="*/ 7701093 w 7902429"/>
              <a:gd name="connsiteY76" fmla="*/ 2978092 h 4580389"/>
              <a:gd name="connsiteX77" fmla="*/ 7659148 w 7902429"/>
              <a:gd name="connsiteY77" fmla="*/ 3045204 h 4580389"/>
              <a:gd name="connsiteX78" fmla="*/ 7701093 w 7902429"/>
              <a:gd name="connsiteY78" fmla="*/ 3162650 h 4580389"/>
              <a:gd name="connsiteX79" fmla="*/ 7793372 w 7902429"/>
              <a:gd name="connsiteY79" fmla="*/ 3271707 h 4580389"/>
              <a:gd name="connsiteX80" fmla="*/ 7793372 w 7902429"/>
              <a:gd name="connsiteY80" fmla="*/ 3296874 h 4580389"/>
              <a:gd name="connsiteX81" fmla="*/ 7768205 w 7902429"/>
              <a:gd name="connsiteY81" fmla="*/ 3439486 h 4580389"/>
              <a:gd name="connsiteX82" fmla="*/ 7382311 w 7902429"/>
              <a:gd name="connsiteY82" fmla="*/ 3481431 h 4580389"/>
              <a:gd name="connsiteX83" fmla="*/ 6610524 w 7902429"/>
              <a:gd name="connsiteY83" fmla="*/ 3640822 h 4580389"/>
              <a:gd name="connsiteX84" fmla="*/ 6056851 w 7902429"/>
              <a:gd name="connsiteY84" fmla="*/ 3775046 h 4580389"/>
              <a:gd name="connsiteX85" fmla="*/ 5696124 w 7902429"/>
              <a:gd name="connsiteY85" fmla="*/ 3707934 h 4580389"/>
              <a:gd name="connsiteX86" fmla="*/ 5360565 w 7902429"/>
              <a:gd name="connsiteY86" fmla="*/ 3582099 h 4580389"/>
              <a:gd name="connsiteX87" fmla="*/ 5150840 w 7902429"/>
              <a:gd name="connsiteY87" fmla="*/ 3649211 h 4580389"/>
              <a:gd name="connsiteX88" fmla="*/ 4479721 w 7902429"/>
              <a:gd name="connsiteY88" fmla="*/ 3783435 h 4580389"/>
              <a:gd name="connsiteX89" fmla="*/ 4118994 w 7902429"/>
              <a:gd name="connsiteY89" fmla="*/ 3825380 h 4580389"/>
              <a:gd name="connsiteX90" fmla="*/ 3238150 w 7902429"/>
              <a:gd name="connsiteY90" fmla="*/ 3951215 h 4580389"/>
              <a:gd name="connsiteX91" fmla="*/ 2902590 w 7902429"/>
              <a:gd name="connsiteY91" fmla="*/ 3984771 h 4580389"/>
              <a:gd name="connsiteX92" fmla="*/ 2550253 w 7902429"/>
              <a:gd name="connsiteY92" fmla="*/ 4068661 h 4580389"/>
              <a:gd name="connsiteX93" fmla="*/ 2248249 w 7902429"/>
              <a:gd name="connsiteY93" fmla="*/ 3984771 h 4580389"/>
              <a:gd name="connsiteX94" fmla="*/ 2122414 w 7902429"/>
              <a:gd name="connsiteY94" fmla="*/ 3926048 h 4580389"/>
              <a:gd name="connsiteX95" fmla="*/ 1820411 w 7902429"/>
              <a:gd name="connsiteY95" fmla="*/ 4009938 h 4580389"/>
              <a:gd name="connsiteX96" fmla="*/ 1510018 w 7902429"/>
              <a:gd name="connsiteY96" fmla="*/ 3926048 h 4580389"/>
              <a:gd name="connsiteX97" fmla="*/ 1258348 w 7902429"/>
              <a:gd name="connsiteY97" fmla="*/ 3858936 h 4580389"/>
              <a:gd name="connsiteX98" fmla="*/ 1124124 w 7902429"/>
              <a:gd name="connsiteY98" fmla="*/ 3867325 h 4580389"/>
              <a:gd name="connsiteX99" fmla="*/ 679508 w 7902429"/>
              <a:gd name="connsiteY99" fmla="*/ 4580389 h 4580389"/>
              <a:gd name="connsiteX0" fmla="*/ 0 w 7902429"/>
              <a:gd name="connsiteY0" fmla="*/ 3481431 h 4628630"/>
              <a:gd name="connsiteX1" fmla="*/ 134223 w 7902429"/>
              <a:gd name="connsiteY1" fmla="*/ 3296874 h 4628630"/>
              <a:gd name="connsiteX2" fmla="*/ 234891 w 7902429"/>
              <a:gd name="connsiteY2" fmla="*/ 2986481 h 4628630"/>
              <a:gd name="connsiteX3" fmla="*/ 276836 w 7902429"/>
              <a:gd name="connsiteY3" fmla="*/ 2676088 h 4628630"/>
              <a:gd name="connsiteX4" fmla="*/ 276836 w 7902429"/>
              <a:gd name="connsiteY4" fmla="*/ 2457975 h 4628630"/>
              <a:gd name="connsiteX5" fmla="*/ 276836 w 7902429"/>
              <a:gd name="connsiteY5" fmla="*/ 2416030 h 4628630"/>
              <a:gd name="connsiteX6" fmla="*/ 318781 w 7902429"/>
              <a:gd name="connsiteY6" fmla="*/ 2382474 h 4628630"/>
              <a:gd name="connsiteX7" fmla="*/ 343948 w 7902429"/>
              <a:gd name="connsiteY7" fmla="*/ 2206305 h 4628630"/>
              <a:gd name="connsiteX8" fmla="*/ 377504 w 7902429"/>
              <a:gd name="connsiteY8" fmla="*/ 2114026 h 4628630"/>
              <a:gd name="connsiteX9" fmla="*/ 394282 w 7902429"/>
              <a:gd name="connsiteY9" fmla="*/ 1979802 h 4628630"/>
              <a:gd name="connsiteX10" fmla="*/ 444616 w 7902429"/>
              <a:gd name="connsiteY10" fmla="*/ 1853967 h 4628630"/>
              <a:gd name="connsiteX11" fmla="*/ 469783 w 7902429"/>
              <a:gd name="connsiteY11" fmla="*/ 1770077 h 4628630"/>
              <a:gd name="connsiteX12" fmla="*/ 486561 w 7902429"/>
              <a:gd name="connsiteY12" fmla="*/ 1711354 h 4628630"/>
              <a:gd name="connsiteX13" fmla="*/ 528506 w 7902429"/>
              <a:gd name="connsiteY13" fmla="*/ 1669409 h 4628630"/>
              <a:gd name="connsiteX14" fmla="*/ 503339 w 7902429"/>
              <a:gd name="connsiteY14" fmla="*/ 1535186 h 4628630"/>
              <a:gd name="connsiteX15" fmla="*/ 553673 w 7902429"/>
              <a:gd name="connsiteY15" fmla="*/ 1426129 h 4628630"/>
              <a:gd name="connsiteX16" fmla="*/ 553673 w 7902429"/>
              <a:gd name="connsiteY16" fmla="*/ 1426129 h 4628630"/>
              <a:gd name="connsiteX17" fmla="*/ 570451 w 7902429"/>
              <a:gd name="connsiteY17" fmla="*/ 1342239 h 4628630"/>
              <a:gd name="connsiteX18" fmla="*/ 637563 w 7902429"/>
              <a:gd name="connsiteY18" fmla="*/ 1291905 h 4628630"/>
              <a:gd name="connsiteX19" fmla="*/ 637563 w 7902429"/>
              <a:gd name="connsiteY19" fmla="*/ 1191237 h 4628630"/>
              <a:gd name="connsiteX20" fmla="*/ 620785 w 7902429"/>
              <a:gd name="connsiteY20" fmla="*/ 1098958 h 4628630"/>
              <a:gd name="connsiteX21" fmla="*/ 604007 w 7902429"/>
              <a:gd name="connsiteY21" fmla="*/ 822121 h 4628630"/>
              <a:gd name="connsiteX22" fmla="*/ 796954 w 7902429"/>
              <a:gd name="connsiteY22" fmla="*/ 469784 h 4628630"/>
              <a:gd name="connsiteX23" fmla="*/ 1082179 w 7902429"/>
              <a:gd name="connsiteY23" fmla="*/ 192947 h 4628630"/>
              <a:gd name="connsiteX24" fmla="*/ 1484851 w 7902429"/>
              <a:gd name="connsiteY24" fmla="*/ 0 h 4628630"/>
              <a:gd name="connsiteX25" fmla="*/ 1551963 w 7902429"/>
              <a:gd name="connsiteY25" fmla="*/ 33556 h 4628630"/>
              <a:gd name="connsiteX26" fmla="*/ 1627464 w 7902429"/>
              <a:gd name="connsiteY26" fmla="*/ 100668 h 4628630"/>
              <a:gd name="connsiteX27" fmla="*/ 1711354 w 7902429"/>
              <a:gd name="connsiteY27" fmla="*/ 134224 h 4628630"/>
              <a:gd name="connsiteX28" fmla="*/ 1870744 w 7902429"/>
              <a:gd name="connsiteY28" fmla="*/ 142613 h 4628630"/>
              <a:gd name="connsiteX29" fmla="*/ 2063691 w 7902429"/>
              <a:gd name="connsiteY29" fmla="*/ 58723 h 4628630"/>
              <a:gd name="connsiteX30" fmla="*/ 2281805 w 7902429"/>
              <a:gd name="connsiteY30" fmla="*/ 100668 h 4628630"/>
              <a:gd name="connsiteX31" fmla="*/ 2558642 w 7902429"/>
              <a:gd name="connsiteY31" fmla="*/ 100668 h 4628630"/>
              <a:gd name="connsiteX32" fmla="*/ 2835478 w 7902429"/>
              <a:gd name="connsiteY32" fmla="*/ 327171 h 4628630"/>
              <a:gd name="connsiteX33" fmla="*/ 3011647 w 7902429"/>
              <a:gd name="connsiteY33" fmla="*/ 394283 h 4628630"/>
              <a:gd name="connsiteX34" fmla="*/ 3078759 w 7902429"/>
              <a:gd name="connsiteY34" fmla="*/ 545285 h 4628630"/>
              <a:gd name="connsiteX35" fmla="*/ 3187816 w 7902429"/>
              <a:gd name="connsiteY35" fmla="*/ 620786 h 4628630"/>
              <a:gd name="connsiteX36" fmla="*/ 3280095 w 7902429"/>
              <a:gd name="connsiteY36" fmla="*/ 671120 h 4628630"/>
              <a:gd name="connsiteX37" fmla="*/ 3380763 w 7902429"/>
              <a:gd name="connsiteY37" fmla="*/ 771787 h 4628630"/>
              <a:gd name="connsiteX38" fmla="*/ 3556932 w 7902429"/>
              <a:gd name="connsiteY38" fmla="*/ 738231 h 4628630"/>
              <a:gd name="connsiteX39" fmla="*/ 3691155 w 7902429"/>
              <a:gd name="connsiteY39" fmla="*/ 679509 h 4628630"/>
              <a:gd name="connsiteX40" fmla="*/ 3842157 w 7902429"/>
              <a:gd name="connsiteY40" fmla="*/ 704675 h 4628630"/>
              <a:gd name="connsiteX41" fmla="*/ 4077049 w 7902429"/>
              <a:gd name="connsiteY41" fmla="*/ 847288 h 4628630"/>
              <a:gd name="connsiteX42" fmla="*/ 4169328 w 7902429"/>
              <a:gd name="connsiteY42" fmla="*/ 872455 h 4628630"/>
              <a:gd name="connsiteX43" fmla="*/ 4244829 w 7902429"/>
              <a:gd name="connsiteY43" fmla="*/ 956345 h 4628630"/>
              <a:gd name="connsiteX44" fmla="*/ 4337108 w 7902429"/>
              <a:gd name="connsiteY44" fmla="*/ 922789 h 4628630"/>
              <a:gd name="connsiteX45" fmla="*/ 4387442 w 7902429"/>
              <a:gd name="connsiteY45" fmla="*/ 1124125 h 4628630"/>
              <a:gd name="connsiteX46" fmla="*/ 4538444 w 7902429"/>
              <a:gd name="connsiteY46" fmla="*/ 1216404 h 4628630"/>
              <a:gd name="connsiteX47" fmla="*/ 4714612 w 7902429"/>
              <a:gd name="connsiteY47" fmla="*/ 1149292 h 4628630"/>
              <a:gd name="connsiteX48" fmla="*/ 4781724 w 7902429"/>
              <a:gd name="connsiteY48" fmla="*/ 1191237 h 4628630"/>
              <a:gd name="connsiteX49" fmla="*/ 4974671 w 7902429"/>
              <a:gd name="connsiteY49" fmla="*/ 1224793 h 4628630"/>
              <a:gd name="connsiteX50" fmla="*/ 5100506 w 7902429"/>
              <a:gd name="connsiteY50" fmla="*/ 1224793 h 4628630"/>
              <a:gd name="connsiteX51" fmla="*/ 5285064 w 7902429"/>
              <a:gd name="connsiteY51" fmla="*/ 1484852 h 4628630"/>
              <a:gd name="connsiteX52" fmla="*/ 5285064 w 7902429"/>
              <a:gd name="connsiteY52" fmla="*/ 1560353 h 4628630"/>
              <a:gd name="connsiteX53" fmla="*/ 5217952 w 7902429"/>
              <a:gd name="connsiteY53" fmla="*/ 1652631 h 4628630"/>
              <a:gd name="connsiteX54" fmla="*/ 5452844 w 7902429"/>
              <a:gd name="connsiteY54" fmla="*/ 1828800 h 4628630"/>
              <a:gd name="connsiteX55" fmla="*/ 5469622 w 7902429"/>
              <a:gd name="connsiteY55" fmla="*/ 1921079 h 4628630"/>
              <a:gd name="connsiteX56" fmla="*/ 5519955 w 7902429"/>
              <a:gd name="connsiteY56" fmla="*/ 2030136 h 4628630"/>
              <a:gd name="connsiteX57" fmla="*/ 5511567 w 7902429"/>
              <a:gd name="connsiteY57" fmla="*/ 2139193 h 4628630"/>
              <a:gd name="connsiteX58" fmla="*/ 5612234 w 7902429"/>
              <a:gd name="connsiteY58" fmla="*/ 2189527 h 4628630"/>
              <a:gd name="connsiteX59" fmla="*/ 5889071 w 7902429"/>
              <a:gd name="connsiteY59" fmla="*/ 2298584 h 4628630"/>
              <a:gd name="connsiteX60" fmla="*/ 6123963 w 7902429"/>
              <a:gd name="connsiteY60" fmla="*/ 2290195 h 4628630"/>
              <a:gd name="connsiteX61" fmla="*/ 6291743 w 7902429"/>
              <a:gd name="connsiteY61" fmla="*/ 2298584 h 4628630"/>
              <a:gd name="connsiteX62" fmla="*/ 6593746 w 7902429"/>
              <a:gd name="connsiteY62" fmla="*/ 2298584 h 4628630"/>
              <a:gd name="connsiteX63" fmla="*/ 6837027 w 7902429"/>
              <a:gd name="connsiteY63" fmla="*/ 2323751 h 4628630"/>
              <a:gd name="connsiteX64" fmla="*/ 7038363 w 7902429"/>
              <a:gd name="connsiteY64" fmla="*/ 2315362 h 4628630"/>
              <a:gd name="connsiteX65" fmla="*/ 7239699 w 7902429"/>
              <a:gd name="connsiteY65" fmla="*/ 2315362 h 4628630"/>
              <a:gd name="connsiteX66" fmla="*/ 7323589 w 7902429"/>
              <a:gd name="connsiteY66" fmla="*/ 2323751 h 4628630"/>
              <a:gd name="connsiteX67" fmla="*/ 7373922 w 7902429"/>
              <a:gd name="connsiteY67" fmla="*/ 2407641 h 4628630"/>
              <a:gd name="connsiteX68" fmla="*/ 7558480 w 7902429"/>
              <a:gd name="connsiteY68" fmla="*/ 2441197 h 4628630"/>
              <a:gd name="connsiteX69" fmla="*/ 7667537 w 7902429"/>
              <a:gd name="connsiteY69" fmla="*/ 2491531 h 4628630"/>
              <a:gd name="connsiteX70" fmla="*/ 7734649 w 7902429"/>
              <a:gd name="connsiteY70" fmla="*/ 2499920 h 4628630"/>
              <a:gd name="connsiteX71" fmla="*/ 7751427 w 7902429"/>
              <a:gd name="connsiteY71" fmla="*/ 2583809 h 4628630"/>
              <a:gd name="connsiteX72" fmla="*/ 7868873 w 7902429"/>
              <a:gd name="connsiteY72" fmla="*/ 2642532 h 4628630"/>
              <a:gd name="connsiteX73" fmla="*/ 7902429 w 7902429"/>
              <a:gd name="connsiteY73" fmla="*/ 2759978 h 4628630"/>
              <a:gd name="connsiteX74" fmla="*/ 7776594 w 7902429"/>
              <a:gd name="connsiteY74" fmla="*/ 2793534 h 4628630"/>
              <a:gd name="connsiteX75" fmla="*/ 7751427 w 7902429"/>
              <a:gd name="connsiteY75" fmla="*/ 2927758 h 4628630"/>
              <a:gd name="connsiteX76" fmla="*/ 7701093 w 7902429"/>
              <a:gd name="connsiteY76" fmla="*/ 2978092 h 4628630"/>
              <a:gd name="connsiteX77" fmla="*/ 7659148 w 7902429"/>
              <a:gd name="connsiteY77" fmla="*/ 3045204 h 4628630"/>
              <a:gd name="connsiteX78" fmla="*/ 7701093 w 7902429"/>
              <a:gd name="connsiteY78" fmla="*/ 3162650 h 4628630"/>
              <a:gd name="connsiteX79" fmla="*/ 7793372 w 7902429"/>
              <a:gd name="connsiteY79" fmla="*/ 3271707 h 4628630"/>
              <a:gd name="connsiteX80" fmla="*/ 7793372 w 7902429"/>
              <a:gd name="connsiteY80" fmla="*/ 3296874 h 4628630"/>
              <a:gd name="connsiteX81" fmla="*/ 7768205 w 7902429"/>
              <a:gd name="connsiteY81" fmla="*/ 3439486 h 4628630"/>
              <a:gd name="connsiteX82" fmla="*/ 7382311 w 7902429"/>
              <a:gd name="connsiteY82" fmla="*/ 3481431 h 4628630"/>
              <a:gd name="connsiteX83" fmla="*/ 6610524 w 7902429"/>
              <a:gd name="connsiteY83" fmla="*/ 3640822 h 4628630"/>
              <a:gd name="connsiteX84" fmla="*/ 6056851 w 7902429"/>
              <a:gd name="connsiteY84" fmla="*/ 3775046 h 4628630"/>
              <a:gd name="connsiteX85" fmla="*/ 5696124 w 7902429"/>
              <a:gd name="connsiteY85" fmla="*/ 3707934 h 4628630"/>
              <a:gd name="connsiteX86" fmla="*/ 5360565 w 7902429"/>
              <a:gd name="connsiteY86" fmla="*/ 3582099 h 4628630"/>
              <a:gd name="connsiteX87" fmla="*/ 5150840 w 7902429"/>
              <a:gd name="connsiteY87" fmla="*/ 3649211 h 4628630"/>
              <a:gd name="connsiteX88" fmla="*/ 4479721 w 7902429"/>
              <a:gd name="connsiteY88" fmla="*/ 3783435 h 4628630"/>
              <a:gd name="connsiteX89" fmla="*/ 4118994 w 7902429"/>
              <a:gd name="connsiteY89" fmla="*/ 3825380 h 4628630"/>
              <a:gd name="connsiteX90" fmla="*/ 3238150 w 7902429"/>
              <a:gd name="connsiteY90" fmla="*/ 3951215 h 4628630"/>
              <a:gd name="connsiteX91" fmla="*/ 2902590 w 7902429"/>
              <a:gd name="connsiteY91" fmla="*/ 3984771 h 4628630"/>
              <a:gd name="connsiteX92" fmla="*/ 2550253 w 7902429"/>
              <a:gd name="connsiteY92" fmla="*/ 4068661 h 4628630"/>
              <a:gd name="connsiteX93" fmla="*/ 2248249 w 7902429"/>
              <a:gd name="connsiteY93" fmla="*/ 3984771 h 4628630"/>
              <a:gd name="connsiteX94" fmla="*/ 2122414 w 7902429"/>
              <a:gd name="connsiteY94" fmla="*/ 3926048 h 4628630"/>
              <a:gd name="connsiteX95" fmla="*/ 1820411 w 7902429"/>
              <a:gd name="connsiteY95" fmla="*/ 4009938 h 4628630"/>
              <a:gd name="connsiteX96" fmla="*/ 1510018 w 7902429"/>
              <a:gd name="connsiteY96" fmla="*/ 3926048 h 4628630"/>
              <a:gd name="connsiteX97" fmla="*/ 1258348 w 7902429"/>
              <a:gd name="connsiteY97" fmla="*/ 3858936 h 4628630"/>
              <a:gd name="connsiteX98" fmla="*/ 1124124 w 7902429"/>
              <a:gd name="connsiteY98" fmla="*/ 3867325 h 4628630"/>
              <a:gd name="connsiteX99" fmla="*/ 679508 w 7902429"/>
              <a:gd name="connsiteY99" fmla="*/ 4580389 h 4628630"/>
              <a:gd name="connsiteX100" fmla="*/ 687897 w 7902429"/>
              <a:gd name="connsiteY100" fmla="*/ 4563611 h 4628630"/>
              <a:gd name="connsiteX0" fmla="*/ 0 w 7902429"/>
              <a:gd name="connsiteY0" fmla="*/ 3481431 h 4605584"/>
              <a:gd name="connsiteX1" fmla="*/ 134223 w 7902429"/>
              <a:gd name="connsiteY1" fmla="*/ 3296874 h 4605584"/>
              <a:gd name="connsiteX2" fmla="*/ 234891 w 7902429"/>
              <a:gd name="connsiteY2" fmla="*/ 2986481 h 4605584"/>
              <a:gd name="connsiteX3" fmla="*/ 276836 w 7902429"/>
              <a:gd name="connsiteY3" fmla="*/ 2676088 h 4605584"/>
              <a:gd name="connsiteX4" fmla="*/ 276836 w 7902429"/>
              <a:gd name="connsiteY4" fmla="*/ 2457975 h 4605584"/>
              <a:gd name="connsiteX5" fmla="*/ 276836 w 7902429"/>
              <a:gd name="connsiteY5" fmla="*/ 2416030 h 4605584"/>
              <a:gd name="connsiteX6" fmla="*/ 318781 w 7902429"/>
              <a:gd name="connsiteY6" fmla="*/ 2382474 h 4605584"/>
              <a:gd name="connsiteX7" fmla="*/ 343948 w 7902429"/>
              <a:gd name="connsiteY7" fmla="*/ 2206305 h 4605584"/>
              <a:gd name="connsiteX8" fmla="*/ 377504 w 7902429"/>
              <a:gd name="connsiteY8" fmla="*/ 2114026 h 4605584"/>
              <a:gd name="connsiteX9" fmla="*/ 394282 w 7902429"/>
              <a:gd name="connsiteY9" fmla="*/ 1979802 h 4605584"/>
              <a:gd name="connsiteX10" fmla="*/ 444616 w 7902429"/>
              <a:gd name="connsiteY10" fmla="*/ 1853967 h 4605584"/>
              <a:gd name="connsiteX11" fmla="*/ 469783 w 7902429"/>
              <a:gd name="connsiteY11" fmla="*/ 1770077 h 4605584"/>
              <a:gd name="connsiteX12" fmla="*/ 486561 w 7902429"/>
              <a:gd name="connsiteY12" fmla="*/ 1711354 h 4605584"/>
              <a:gd name="connsiteX13" fmla="*/ 528506 w 7902429"/>
              <a:gd name="connsiteY13" fmla="*/ 1669409 h 4605584"/>
              <a:gd name="connsiteX14" fmla="*/ 503339 w 7902429"/>
              <a:gd name="connsiteY14" fmla="*/ 1535186 h 4605584"/>
              <a:gd name="connsiteX15" fmla="*/ 553673 w 7902429"/>
              <a:gd name="connsiteY15" fmla="*/ 1426129 h 4605584"/>
              <a:gd name="connsiteX16" fmla="*/ 553673 w 7902429"/>
              <a:gd name="connsiteY16" fmla="*/ 1426129 h 4605584"/>
              <a:gd name="connsiteX17" fmla="*/ 570451 w 7902429"/>
              <a:gd name="connsiteY17" fmla="*/ 1342239 h 4605584"/>
              <a:gd name="connsiteX18" fmla="*/ 637563 w 7902429"/>
              <a:gd name="connsiteY18" fmla="*/ 1291905 h 4605584"/>
              <a:gd name="connsiteX19" fmla="*/ 637563 w 7902429"/>
              <a:gd name="connsiteY19" fmla="*/ 1191237 h 4605584"/>
              <a:gd name="connsiteX20" fmla="*/ 620785 w 7902429"/>
              <a:gd name="connsiteY20" fmla="*/ 1098958 h 4605584"/>
              <a:gd name="connsiteX21" fmla="*/ 604007 w 7902429"/>
              <a:gd name="connsiteY21" fmla="*/ 822121 h 4605584"/>
              <a:gd name="connsiteX22" fmla="*/ 796954 w 7902429"/>
              <a:gd name="connsiteY22" fmla="*/ 469784 h 4605584"/>
              <a:gd name="connsiteX23" fmla="*/ 1082179 w 7902429"/>
              <a:gd name="connsiteY23" fmla="*/ 192947 h 4605584"/>
              <a:gd name="connsiteX24" fmla="*/ 1484851 w 7902429"/>
              <a:gd name="connsiteY24" fmla="*/ 0 h 4605584"/>
              <a:gd name="connsiteX25" fmla="*/ 1551963 w 7902429"/>
              <a:gd name="connsiteY25" fmla="*/ 33556 h 4605584"/>
              <a:gd name="connsiteX26" fmla="*/ 1627464 w 7902429"/>
              <a:gd name="connsiteY26" fmla="*/ 100668 h 4605584"/>
              <a:gd name="connsiteX27" fmla="*/ 1711354 w 7902429"/>
              <a:gd name="connsiteY27" fmla="*/ 134224 h 4605584"/>
              <a:gd name="connsiteX28" fmla="*/ 1870744 w 7902429"/>
              <a:gd name="connsiteY28" fmla="*/ 142613 h 4605584"/>
              <a:gd name="connsiteX29" fmla="*/ 2063691 w 7902429"/>
              <a:gd name="connsiteY29" fmla="*/ 58723 h 4605584"/>
              <a:gd name="connsiteX30" fmla="*/ 2281805 w 7902429"/>
              <a:gd name="connsiteY30" fmla="*/ 100668 h 4605584"/>
              <a:gd name="connsiteX31" fmla="*/ 2558642 w 7902429"/>
              <a:gd name="connsiteY31" fmla="*/ 100668 h 4605584"/>
              <a:gd name="connsiteX32" fmla="*/ 2835478 w 7902429"/>
              <a:gd name="connsiteY32" fmla="*/ 327171 h 4605584"/>
              <a:gd name="connsiteX33" fmla="*/ 3011647 w 7902429"/>
              <a:gd name="connsiteY33" fmla="*/ 394283 h 4605584"/>
              <a:gd name="connsiteX34" fmla="*/ 3078759 w 7902429"/>
              <a:gd name="connsiteY34" fmla="*/ 545285 h 4605584"/>
              <a:gd name="connsiteX35" fmla="*/ 3187816 w 7902429"/>
              <a:gd name="connsiteY35" fmla="*/ 620786 h 4605584"/>
              <a:gd name="connsiteX36" fmla="*/ 3280095 w 7902429"/>
              <a:gd name="connsiteY36" fmla="*/ 671120 h 4605584"/>
              <a:gd name="connsiteX37" fmla="*/ 3380763 w 7902429"/>
              <a:gd name="connsiteY37" fmla="*/ 771787 h 4605584"/>
              <a:gd name="connsiteX38" fmla="*/ 3556932 w 7902429"/>
              <a:gd name="connsiteY38" fmla="*/ 738231 h 4605584"/>
              <a:gd name="connsiteX39" fmla="*/ 3691155 w 7902429"/>
              <a:gd name="connsiteY39" fmla="*/ 679509 h 4605584"/>
              <a:gd name="connsiteX40" fmla="*/ 3842157 w 7902429"/>
              <a:gd name="connsiteY40" fmla="*/ 704675 h 4605584"/>
              <a:gd name="connsiteX41" fmla="*/ 4077049 w 7902429"/>
              <a:gd name="connsiteY41" fmla="*/ 847288 h 4605584"/>
              <a:gd name="connsiteX42" fmla="*/ 4169328 w 7902429"/>
              <a:gd name="connsiteY42" fmla="*/ 872455 h 4605584"/>
              <a:gd name="connsiteX43" fmla="*/ 4244829 w 7902429"/>
              <a:gd name="connsiteY43" fmla="*/ 956345 h 4605584"/>
              <a:gd name="connsiteX44" fmla="*/ 4337108 w 7902429"/>
              <a:gd name="connsiteY44" fmla="*/ 922789 h 4605584"/>
              <a:gd name="connsiteX45" fmla="*/ 4387442 w 7902429"/>
              <a:gd name="connsiteY45" fmla="*/ 1124125 h 4605584"/>
              <a:gd name="connsiteX46" fmla="*/ 4538444 w 7902429"/>
              <a:gd name="connsiteY46" fmla="*/ 1216404 h 4605584"/>
              <a:gd name="connsiteX47" fmla="*/ 4714612 w 7902429"/>
              <a:gd name="connsiteY47" fmla="*/ 1149292 h 4605584"/>
              <a:gd name="connsiteX48" fmla="*/ 4781724 w 7902429"/>
              <a:gd name="connsiteY48" fmla="*/ 1191237 h 4605584"/>
              <a:gd name="connsiteX49" fmla="*/ 4974671 w 7902429"/>
              <a:gd name="connsiteY49" fmla="*/ 1224793 h 4605584"/>
              <a:gd name="connsiteX50" fmla="*/ 5100506 w 7902429"/>
              <a:gd name="connsiteY50" fmla="*/ 1224793 h 4605584"/>
              <a:gd name="connsiteX51" fmla="*/ 5285064 w 7902429"/>
              <a:gd name="connsiteY51" fmla="*/ 1484852 h 4605584"/>
              <a:gd name="connsiteX52" fmla="*/ 5285064 w 7902429"/>
              <a:gd name="connsiteY52" fmla="*/ 1560353 h 4605584"/>
              <a:gd name="connsiteX53" fmla="*/ 5217952 w 7902429"/>
              <a:gd name="connsiteY53" fmla="*/ 1652631 h 4605584"/>
              <a:gd name="connsiteX54" fmla="*/ 5452844 w 7902429"/>
              <a:gd name="connsiteY54" fmla="*/ 1828800 h 4605584"/>
              <a:gd name="connsiteX55" fmla="*/ 5469622 w 7902429"/>
              <a:gd name="connsiteY55" fmla="*/ 1921079 h 4605584"/>
              <a:gd name="connsiteX56" fmla="*/ 5519955 w 7902429"/>
              <a:gd name="connsiteY56" fmla="*/ 2030136 h 4605584"/>
              <a:gd name="connsiteX57" fmla="*/ 5511567 w 7902429"/>
              <a:gd name="connsiteY57" fmla="*/ 2139193 h 4605584"/>
              <a:gd name="connsiteX58" fmla="*/ 5612234 w 7902429"/>
              <a:gd name="connsiteY58" fmla="*/ 2189527 h 4605584"/>
              <a:gd name="connsiteX59" fmla="*/ 5889071 w 7902429"/>
              <a:gd name="connsiteY59" fmla="*/ 2298584 h 4605584"/>
              <a:gd name="connsiteX60" fmla="*/ 6123963 w 7902429"/>
              <a:gd name="connsiteY60" fmla="*/ 2290195 h 4605584"/>
              <a:gd name="connsiteX61" fmla="*/ 6291743 w 7902429"/>
              <a:gd name="connsiteY61" fmla="*/ 2298584 h 4605584"/>
              <a:gd name="connsiteX62" fmla="*/ 6593746 w 7902429"/>
              <a:gd name="connsiteY62" fmla="*/ 2298584 h 4605584"/>
              <a:gd name="connsiteX63" fmla="*/ 6837027 w 7902429"/>
              <a:gd name="connsiteY63" fmla="*/ 2323751 h 4605584"/>
              <a:gd name="connsiteX64" fmla="*/ 7038363 w 7902429"/>
              <a:gd name="connsiteY64" fmla="*/ 2315362 h 4605584"/>
              <a:gd name="connsiteX65" fmla="*/ 7239699 w 7902429"/>
              <a:gd name="connsiteY65" fmla="*/ 2315362 h 4605584"/>
              <a:gd name="connsiteX66" fmla="*/ 7323589 w 7902429"/>
              <a:gd name="connsiteY66" fmla="*/ 2323751 h 4605584"/>
              <a:gd name="connsiteX67" fmla="*/ 7373922 w 7902429"/>
              <a:gd name="connsiteY67" fmla="*/ 2407641 h 4605584"/>
              <a:gd name="connsiteX68" fmla="*/ 7558480 w 7902429"/>
              <a:gd name="connsiteY68" fmla="*/ 2441197 h 4605584"/>
              <a:gd name="connsiteX69" fmla="*/ 7667537 w 7902429"/>
              <a:gd name="connsiteY69" fmla="*/ 2491531 h 4605584"/>
              <a:gd name="connsiteX70" fmla="*/ 7734649 w 7902429"/>
              <a:gd name="connsiteY70" fmla="*/ 2499920 h 4605584"/>
              <a:gd name="connsiteX71" fmla="*/ 7751427 w 7902429"/>
              <a:gd name="connsiteY71" fmla="*/ 2583809 h 4605584"/>
              <a:gd name="connsiteX72" fmla="*/ 7868873 w 7902429"/>
              <a:gd name="connsiteY72" fmla="*/ 2642532 h 4605584"/>
              <a:gd name="connsiteX73" fmla="*/ 7902429 w 7902429"/>
              <a:gd name="connsiteY73" fmla="*/ 2759978 h 4605584"/>
              <a:gd name="connsiteX74" fmla="*/ 7776594 w 7902429"/>
              <a:gd name="connsiteY74" fmla="*/ 2793534 h 4605584"/>
              <a:gd name="connsiteX75" fmla="*/ 7751427 w 7902429"/>
              <a:gd name="connsiteY75" fmla="*/ 2927758 h 4605584"/>
              <a:gd name="connsiteX76" fmla="*/ 7701093 w 7902429"/>
              <a:gd name="connsiteY76" fmla="*/ 2978092 h 4605584"/>
              <a:gd name="connsiteX77" fmla="*/ 7659148 w 7902429"/>
              <a:gd name="connsiteY77" fmla="*/ 3045204 h 4605584"/>
              <a:gd name="connsiteX78" fmla="*/ 7701093 w 7902429"/>
              <a:gd name="connsiteY78" fmla="*/ 3162650 h 4605584"/>
              <a:gd name="connsiteX79" fmla="*/ 7793372 w 7902429"/>
              <a:gd name="connsiteY79" fmla="*/ 3271707 h 4605584"/>
              <a:gd name="connsiteX80" fmla="*/ 7793372 w 7902429"/>
              <a:gd name="connsiteY80" fmla="*/ 3296874 h 4605584"/>
              <a:gd name="connsiteX81" fmla="*/ 7768205 w 7902429"/>
              <a:gd name="connsiteY81" fmla="*/ 3439486 h 4605584"/>
              <a:gd name="connsiteX82" fmla="*/ 7382311 w 7902429"/>
              <a:gd name="connsiteY82" fmla="*/ 3481431 h 4605584"/>
              <a:gd name="connsiteX83" fmla="*/ 6610524 w 7902429"/>
              <a:gd name="connsiteY83" fmla="*/ 3640822 h 4605584"/>
              <a:gd name="connsiteX84" fmla="*/ 6056851 w 7902429"/>
              <a:gd name="connsiteY84" fmla="*/ 3775046 h 4605584"/>
              <a:gd name="connsiteX85" fmla="*/ 5696124 w 7902429"/>
              <a:gd name="connsiteY85" fmla="*/ 3707934 h 4605584"/>
              <a:gd name="connsiteX86" fmla="*/ 5360565 w 7902429"/>
              <a:gd name="connsiteY86" fmla="*/ 3582099 h 4605584"/>
              <a:gd name="connsiteX87" fmla="*/ 5150840 w 7902429"/>
              <a:gd name="connsiteY87" fmla="*/ 3649211 h 4605584"/>
              <a:gd name="connsiteX88" fmla="*/ 4479721 w 7902429"/>
              <a:gd name="connsiteY88" fmla="*/ 3783435 h 4605584"/>
              <a:gd name="connsiteX89" fmla="*/ 4118994 w 7902429"/>
              <a:gd name="connsiteY89" fmla="*/ 3825380 h 4605584"/>
              <a:gd name="connsiteX90" fmla="*/ 3238150 w 7902429"/>
              <a:gd name="connsiteY90" fmla="*/ 3951215 h 4605584"/>
              <a:gd name="connsiteX91" fmla="*/ 2902590 w 7902429"/>
              <a:gd name="connsiteY91" fmla="*/ 3984771 h 4605584"/>
              <a:gd name="connsiteX92" fmla="*/ 2550253 w 7902429"/>
              <a:gd name="connsiteY92" fmla="*/ 4068661 h 4605584"/>
              <a:gd name="connsiteX93" fmla="*/ 2248249 w 7902429"/>
              <a:gd name="connsiteY93" fmla="*/ 3984771 h 4605584"/>
              <a:gd name="connsiteX94" fmla="*/ 2122414 w 7902429"/>
              <a:gd name="connsiteY94" fmla="*/ 3926048 h 4605584"/>
              <a:gd name="connsiteX95" fmla="*/ 1820411 w 7902429"/>
              <a:gd name="connsiteY95" fmla="*/ 4009938 h 4605584"/>
              <a:gd name="connsiteX96" fmla="*/ 1510018 w 7902429"/>
              <a:gd name="connsiteY96" fmla="*/ 3926048 h 4605584"/>
              <a:gd name="connsiteX97" fmla="*/ 1258348 w 7902429"/>
              <a:gd name="connsiteY97" fmla="*/ 3858936 h 4605584"/>
              <a:gd name="connsiteX98" fmla="*/ 1124124 w 7902429"/>
              <a:gd name="connsiteY98" fmla="*/ 3867325 h 4605584"/>
              <a:gd name="connsiteX99" fmla="*/ 679508 w 7902429"/>
              <a:gd name="connsiteY99" fmla="*/ 4580389 h 4605584"/>
              <a:gd name="connsiteX100" fmla="*/ 427838 w 7902429"/>
              <a:gd name="connsiteY100" fmla="*/ 4370665 h 4605584"/>
              <a:gd name="connsiteX0" fmla="*/ 0 w 7902429"/>
              <a:gd name="connsiteY0" fmla="*/ 3481431 h 4605584"/>
              <a:gd name="connsiteX1" fmla="*/ 134223 w 7902429"/>
              <a:gd name="connsiteY1" fmla="*/ 3296874 h 4605584"/>
              <a:gd name="connsiteX2" fmla="*/ 234891 w 7902429"/>
              <a:gd name="connsiteY2" fmla="*/ 2986481 h 4605584"/>
              <a:gd name="connsiteX3" fmla="*/ 276836 w 7902429"/>
              <a:gd name="connsiteY3" fmla="*/ 2676088 h 4605584"/>
              <a:gd name="connsiteX4" fmla="*/ 276836 w 7902429"/>
              <a:gd name="connsiteY4" fmla="*/ 2457975 h 4605584"/>
              <a:gd name="connsiteX5" fmla="*/ 276836 w 7902429"/>
              <a:gd name="connsiteY5" fmla="*/ 2416030 h 4605584"/>
              <a:gd name="connsiteX6" fmla="*/ 318781 w 7902429"/>
              <a:gd name="connsiteY6" fmla="*/ 2382474 h 4605584"/>
              <a:gd name="connsiteX7" fmla="*/ 343948 w 7902429"/>
              <a:gd name="connsiteY7" fmla="*/ 2206305 h 4605584"/>
              <a:gd name="connsiteX8" fmla="*/ 377504 w 7902429"/>
              <a:gd name="connsiteY8" fmla="*/ 2114026 h 4605584"/>
              <a:gd name="connsiteX9" fmla="*/ 394282 w 7902429"/>
              <a:gd name="connsiteY9" fmla="*/ 1979802 h 4605584"/>
              <a:gd name="connsiteX10" fmla="*/ 444616 w 7902429"/>
              <a:gd name="connsiteY10" fmla="*/ 1853967 h 4605584"/>
              <a:gd name="connsiteX11" fmla="*/ 469783 w 7902429"/>
              <a:gd name="connsiteY11" fmla="*/ 1770077 h 4605584"/>
              <a:gd name="connsiteX12" fmla="*/ 486561 w 7902429"/>
              <a:gd name="connsiteY12" fmla="*/ 1711354 h 4605584"/>
              <a:gd name="connsiteX13" fmla="*/ 528506 w 7902429"/>
              <a:gd name="connsiteY13" fmla="*/ 1669409 h 4605584"/>
              <a:gd name="connsiteX14" fmla="*/ 503339 w 7902429"/>
              <a:gd name="connsiteY14" fmla="*/ 1535186 h 4605584"/>
              <a:gd name="connsiteX15" fmla="*/ 553673 w 7902429"/>
              <a:gd name="connsiteY15" fmla="*/ 1426129 h 4605584"/>
              <a:gd name="connsiteX16" fmla="*/ 553673 w 7902429"/>
              <a:gd name="connsiteY16" fmla="*/ 1426129 h 4605584"/>
              <a:gd name="connsiteX17" fmla="*/ 570451 w 7902429"/>
              <a:gd name="connsiteY17" fmla="*/ 1342239 h 4605584"/>
              <a:gd name="connsiteX18" fmla="*/ 637563 w 7902429"/>
              <a:gd name="connsiteY18" fmla="*/ 1291905 h 4605584"/>
              <a:gd name="connsiteX19" fmla="*/ 637563 w 7902429"/>
              <a:gd name="connsiteY19" fmla="*/ 1191237 h 4605584"/>
              <a:gd name="connsiteX20" fmla="*/ 620785 w 7902429"/>
              <a:gd name="connsiteY20" fmla="*/ 1098958 h 4605584"/>
              <a:gd name="connsiteX21" fmla="*/ 604007 w 7902429"/>
              <a:gd name="connsiteY21" fmla="*/ 822121 h 4605584"/>
              <a:gd name="connsiteX22" fmla="*/ 796954 w 7902429"/>
              <a:gd name="connsiteY22" fmla="*/ 469784 h 4605584"/>
              <a:gd name="connsiteX23" fmla="*/ 1082179 w 7902429"/>
              <a:gd name="connsiteY23" fmla="*/ 192947 h 4605584"/>
              <a:gd name="connsiteX24" fmla="*/ 1484851 w 7902429"/>
              <a:gd name="connsiteY24" fmla="*/ 0 h 4605584"/>
              <a:gd name="connsiteX25" fmla="*/ 1551963 w 7902429"/>
              <a:gd name="connsiteY25" fmla="*/ 33556 h 4605584"/>
              <a:gd name="connsiteX26" fmla="*/ 1627464 w 7902429"/>
              <a:gd name="connsiteY26" fmla="*/ 100668 h 4605584"/>
              <a:gd name="connsiteX27" fmla="*/ 1711354 w 7902429"/>
              <a:gd name="connsiteY27" fmla="*/ 134224 h 4605584"/>
              <a:gd name="connsiteX28" fmla="*/ 1870744 w 7902429"/>
              <a:gd name="connsiteY28" fmla="*/ 142613 h 4605584"/>
              <a:gd name="connsiteX29" fmla="*/ 2063691 w 7902429"/>
              <a:gd name="connsiteY29" fmla="*/ 58723 h 4605584"/>
              <a:gd name="connsiteX30" fmla="*/ 2281805 w 7902429"/>
              <a:gd name="connsiteY30" fmla="*/ 100668 h 4605584"/>
              <a:gd name="connsiteX31" fmla="*/ 2558642 w 7902429"/>
              <a:gd name="connsiteY31" fmla="*/ 100668 h 4605584"/>
              <a:gd name="connsiteX32" fmla="*/ 2835478 w 7902429"/>
              <a:gd name="connsiteY32" fmla="*/ 327171 h 4605584"/>
              <a:gd name="connsiteX33" fmla="*/ 3011647 w 7902429"/>
              <a:gd name="connsiteY33" fmla="*/ 394283 h 4605584"/>
              <a:gd name="connsiteX34" fmla="*/ 3078759 w 7902429"/>
              <a:gd name="connsiteY34" fmla="*/ 545285 h 4605584"/>
              <a:gd name="connsiteX35" fmla="*/ 3187816 w 7902429"/>
              <a:gd name="connsiteY35" fmla="*/ 620786 h 4605584"/>
              <a:gd name="connsiteX36" fmla="*/ 3280095 w 7902429"/>
              <a:gd name="connsiteY36" fmla="*/ 671120 h 4605584"/>
              <a:gd name="connsiteX37" fmla="*/ 3380763 w 7902429"/>
              <a:gd name="connsiteY37" fmla="*/ 771787 h 4605584"/>
              <a:gd name="connsiteX38" fmla="*/ 3556932 w 7902429"/>
              <a:gd name="connsiteY38" fmla="*/ 738231 h 4605584"/>
              <a:gd name="connsiteX39" fmla="*/ 3691155 w 7902429"/>
              <a:gd name="connsiteY39" fmla="*/ 679509 h 4605584"/>
              <a:gd name="connsiteX40" fmla="*/ 3842157 w 7902429"/>
              <a:gd name="connsiteY40" fmla="*/ 704675 h 4605584"/>
              <a:gd name="connsiteX41" fmla="*/ 4077049 w 7902429"/>
              <a:gd name="connsiteY41" fmla="*/ 847288 h 4605584"/>
              <a:gd name="connsiteX42" fmla="*/ 4169328 w 7902429"/>
              <a:gd name="connsiteY42" fmla="*/ 872455 h 4605584"/>
              <a:gd name="connsiteX43" fmla="*/ 4244829 w 7902429"/>
              <a:gd name="connsiteY43" fmla="*/ 956345 h 4605584"/>
              <a:gd name="connsiteX44" fmla="*/ 4337108 w 7902429"/>
              <a:gd name="connsiteY44" fmla="*/ 922789 h 4605584"/>
              <a:gd name="connsiteX45" fmla="*/ 4387442 w 7902429"/>
              <a:gd name="connsiteY45" fmla="*/ 1124125 h 4605584"/>
              <a:gd name="connsiteX46" fmla="*/ 4538444 w 7902429"/>
              <a:gd name="connsiteY46" fmla="*/ 1216404 h 4605584"/>
              <a:gd name="connsiteX47" fmla="*/ 4714612 w 7902429"/>
              <a:gd name="connsiteY47" fmla="*/ 1149292 h 4605584"/>
              <a:gd name="connsiteX48" fmla="*/ 4781724 w 7902429"/>
              <a:gd name="connsiteY48" fmla="*/ 1191237 h 4605584"/>
              <a:gd name="connsiteX49" fmla="*/ 4974671 w 7902429"/>
              <a:gd name="connsiteY49" fmla="*/ 1224793 h 4605584"/>
              <a:gd name="connsiteX50" fmla="*/ 5100506 w 7902429"/>
              <a:gd name="connsiteY50" fmla="*/ 1224793 h 4605584"/>
              <a:gd name="connsiteX51" fmla="*/ 5285064 w 7902429"/>
              <a:gd name="connsiteY51" fmla="*/ 1484852 h 4605584"/>
              <a:gd name="connsiteX52" fmla="*/ 5285064 w 7902429"/>
              <a:gd name="connsiteY52" fmla="*/ 1560353 h 4605584"/>
              <a:gd name="connsiteX53" fmla="*/ 5217952 w 7902429"/>
              <a:gd name="connsiteY53" fmla="*/ 1652631 h 4605584"/>
              <a:gd name="connsiteX54" fmla="*/ 5452844 w 7902429"/>
              <a:gd name="connsiteY54" fmla="*/ 1828800 h 4605584"/>
              <a:gd name="connsiteX55" fmla="*/ 5469622 w 7902429"/>
              <a:gd name="connsiteY55" fmla="*/ 1921079 h 4605584"/>
              <a:gd name="connsiteX56" fmla="*/ 5519955 w 7902429"/>
              <a:gd name="connsiteY56" fmla="*/ 2030136 h 4605584"/>
              <a:gd name="connsiteX57" fmla="*/ 5511567 w 7902429"/>
              <a:gd name="connsiteY57" fmla="*/ 2139193 h 4605584"/>
              <a:gd name="connsiteX58" fmla="*/ 5612234 w 7902429"/>
              <a:gd name="connsiteY58" fmla="*/ 2189527 h 4605584"/>
              <a:gd name="connsiteX59" fmla="*/ 5889071 w 7902429"/>
              <a:gd name="connsiteY59" fmla="*/ 2298584 h 4605584"/>
              <a:gd name="connsiteX60" fmla="*/ 6123963 w 7902429"/>
              <a:gd name="connsiteY60" fmla="*/ 2290195 h 4605584"/>
              <a:gd name="connsiteX61" fmla="*/ 6291743 w 7902429"/>
              <a:gd name="connsiteY61" fmla="*/ 2298584 h 4605584"/>
              <a:gd name="connsiteX62" fmla="*/ 6593746 w 7902429"/>
              <a:gd name="connsiteY62" fmla="*/ 2298584 h 4605584"/>
              <a:gd name="connsiteX63" fmla="*/ 6837027 w 7902429"/>
              <a:gd name="connsiteY63" fmla="*/ 2323751 h 4605584"/>
              <a:gd name="connsiteX64" fmla="*/ 7038363 w 7902429"/>
              <a:gd name="connsiteY64" fmla="*/ 2315362 h 4605584"/>
              <a:gd name="connsiteX65" fmla="*/ 7239699 w 7902429"/>
              <a:gd name="connsiteY65" fmla="*/ 2315362 h 4605584"/>
              <a:gd name="connsiteX66" fmla="*/ 7323589 w 7902429"/>
              <a:gd name="connsiteY66" fmla="*/ 2323751 h 4605584"/>
              <a:gd name="connsiteX67" fmla="*/ 7373922 w 7902429"/>
              <a:gd name="connsiteY67" fmla="*/ 2407641 h 4605584"/>
              <a:gd name="connsiteX68" fmla="*/ 7558480 w 7902429"/>
              <a:gd name="connsiteY68" fmla="*/ 2441197 h 4605584"/>
              <a:gd name="connsiteX69" fmla="*/ 7667537 w 7902429"/>
              <a:gd name="connsiteY69" fmla="*/ 2491531 h 4605584"/>
              <a:gd name="connsiteX70" fmla="*/ 7734649 w 7902429"/>
              <a:gd name="connsiteY70" fmla="*/ 2499920 h 4605584"/>
              <a:gd name="connsiteX71" fmla="*/ 7751427 w 7902429"/>
              <a:gd name="connsiteY71" fmla="*/ 2583809 h 4605584"/>
              <a:gd name="connsiteX72" fmla="*/ 7868873 w 7902429"/>
              <a:gd name="connsiteY72" fmla="*/ 2642532 h 4605584"/>
              <a:gd name="connsiteX73" fmla="*/ 7902429 w 7902429"/>
              <a:gd name="connsiteY73" fmla="*/ 2759978 h 4605584"/>
              <a:gd name="connsiteX74" fmla="*/ 7776594 w 7902429"/>
              <a:gd name="connsiteY74" fmla="*/ 2793534 h 4605584"/>
              <a:gd name="connsiteX75" fmla="*/ 7751427 w 7902429"/>
              <a:gd name="connsiteY75" fmla="*/ 2927758 h 4605584"/>
              <a:gd name="connsiteX76" fmla="*/ 7701093 w 7902429"/>
              <a:gd name="connsiteY76" fmla="*/ 2978092 h 4605584"/>
              <a:gd name="connsiteX77" fmla="*/ 7659148 w 7902429"/>
              <a:gd name="connsiteY77" fmla="*/ 3045204 h 4605584"/>
              <a:gd name="connsiteX78" fmla="*/ 7701093 w 7902429"/>
              <a:gd name="connsiteY78" fmla="*/ 3162650 h 4605584"/>
              <a:gd name="connsiteX79" fmla="*/ 7793372 w 7902429"/>
              <a:gd name="connsiteY79" fmla="*/ 3271707 h 4605584"/>
              <a:gd name="connsiteX80" fmla="*/ 7793372 w 7902429"/>
              <a:gd name="connsiteY80" fmla="*/ 3296874 h 4605584"/>
              <a:gd name="connsiteX81" fmla="*/ 7768205 w 7902429"/>
              <a:gd name="connsiteY81" fmla="*/ 3439486 h 4605584"/>
              <a:gd name="connsiteX82" fmla="*/ 7382311 w 7902429"/>
              <a:gd name="connsiteY82" fmla="*/ 3481431 h 4605584"/>
              <a:gd name="connsiteX83" fmla="*/ 6610524 w 7902429"/>
              <a:gd name="connsiteY83" fmla="*/ 3640822 h 4605584"/>
              <a:gd name="connsiteX84" fmla="*/ 6056851 w 7902429"/>
              <a:gd name="connsiteY84" fmla="*/ 3775046 h 4605584"/>
              <a:gd name="connsiteX85" fmla="*/ 5696124 w 7902429"/>
              <a:gd name="connsiteY85" fmla="*/ 3707934 h 4605584"/>
              <a:gd name="connsiteX86" fmla="*/ 5360565 w 7902429"/>
              <a:gd name="connsiteY86" fmla="*/ 3582099 h 4605584"/>
              <a:gd name="connsiteX87" fmla="*/ 5150840 w 7902429"/>
              <a:gd name="connsiteY87" fmla="*/ 3649211 h 4605584"/>
              <a:gd name="connsiteX88" fmla="*/ 4479721 w 7902429"/>
              <a:gd name="connsiteY88" fmla="*/ 3783435 h 4605584"/>
              <a:gd name="connsiteX89" fmla="*/ 4118994 w 7902429"/>
              <a:gd name="connsiteY89" fmla="*/ 3825380 h 4605584"/>
              <a:gd name="connsiteX90" fmla="*/ 3238150 w 7902429"/>
              <a:gd name="connsiteY90" fmla="*/ 3951215 h 4605584"/>
              <a:gd name="connsiteX91" fmla="*/ 2902590 w 7902429"/>
              <a:gd name="connsiteY91" fmla="*/ 3984771 h 4605584"/>
              <a:gd name="connsiteX92" fmla="*/ 2550253 w 7902429"/>
              <a:gd name="connsiteY92" fmla="*/ 4068661 h 4605584"/>
              <a:gd name="connsiteX93" fmla="*/ 2248249 w 7902429"/>
              <a:gd name="connsiteY93" fmla="*/ 3984771 h 4605584"/>
              <a:gd name="connsiteX94" fmla="*/ 2122414 w 7902429"/>
              <a:gd name="connsiteY94" fmla="*/ 3926048 h 4605584"/>
              <a:gd name="connsiteX95" fmla="*/ 1820411 w 7902429"/>
              <a:gd name="connsiteY95" fmla="*/ 4009938 h 4605584"/>
              <a:gd name="connsiteX96" fmla="*/ 1510018 w 7902429"/>
              <a:gd name="connsiteY96" fmla="*/ 3926048 h 4605584"/>
              <a:gd name="connsiteX97" fmla="*/ 1258348 w 7902429"/>
              <a:gd name="connsiteY97" fmla="*/ 3858936 h 4605584"/>
              <a:gd name="connsiteX98" fmla="*/ 1124124 w 7902429"/>
              <a:gd name="connsiteY98" fmla="*/ 3867325 h 4605584"/>
              <a:gd name="connsiteX99" fmla="*/ 679508 w 7902429"/>
              <a:gd name="connsiteY99" fmla="*/ 4580389 h 4605584"/>
              <a:gd name="connsiteX100" fmla="*/ 427838 w 7902429"/>
              <a:gd name="connsiteY100" fmla="*/ 4370665 h 4605584"/>
              <a:gd name="connsiteX101" fmla="*/ 385893 w 7902429"/>
              <a:gd name="connsiteY101" fmla="*/ 4345497 h 4605584"/>
              <a:gd name="connsiteX0" fmla="*/ 0 w 7902429"/>
              <a:gd name="connsiteY0" fmla="*/ 3481431 h 4605584"/>
              <a:gd name="connsiteX1" fmla="*/ 134223 w 7902429"/>
              <a:gd name="connsiteY1" fmla="*/ 3296874 h 4605584"/>
              <a:gd name="connsiteX2" fmla="*/ 234891 w 7902429"/>
              <a:gd name="connsiteY2" fmla="*/ 2986481 h 4605584"/>
              <a:gd name="connsiteX3" fmla="*/ 276836 w 7902429"/>
              <a:gd name="connsiteY3" fmla="*/ 2676088 h 4605584"/>
              <a:gd name="connsiteX4" fmla="*/ 276836 w 7902429"/>
              <a:gd name="connsiteY4" fmla="*/ 2457975 h 4605584"/>
              <a:gd name="connsiteX5" fmla="*/ 276836 w 7902429"/>
              <a:gd name="connsiteY5" fmla="*/ 2416030 h 4605584"/>
              <a:gd name="connsiteX6" fmla="*/ 318781 w 7902429"/>
              <a:gd name="connsiteY6" fmla="*/ 2382474 h 4605584"/>
              <a:gd name="connsiteX7" fmla="*/ 343948 w 7902429"/>
              <a:gd name="connsiteY7" fmla="*/ 2206305 h 4605584"/>
              <a:gd name="connsiteX8" fmla="*/ 377504 w 7902429"/>
              <a:gd name="connsiteY8" fmla="*/ 2114026 h 4605584"/>
              <a:gd name="connsiteX9" fmla="*/ 394282 w 7902429"/>
              <a:gd name="connsiteY9" fmla="*/ 1979802 h 4605584"/>
              <a:gd name="connsiteX10" fmla="*/ 444616 w 7902429"/>
              <a:gd name="connsiteY10" fmla="*/ 1853967 h 4605584"/>
              <a:gd name="connsiteX11" fmla="*/ 469783 w 7902429"/>
              <a:gd name="connsiteY11" fmla="*/ 1770077 h 4605584"/>
              <a:gd name="connsiteX12" fmla="*/ 486561 w 7902429"/>
              <a:gd name="connsiteY12" fmla="*/ 1711354 h 4605584"/>
              <a:gd name="connsiteX13" fmla="*/ 528506 w 7902429"/>
              <a:gd name="connsiteY13" fmla="*/ 1669409 h 4605584"/>
              <a:gd name="connsiteX14" fmla="*/ 503339 w 7902429"/>
              <a:gd name="connsiteY14" fmla="*/ 1535186 h 4605584"/>
              <a:gd name="connsiteX15" fmla="*/ 553673 w 7902429"/>
              <a:gd name="connsiteY15" fmla="*/ 1426129 h 4605584"/>
              <a:gd name="connsiteX16" fmla="*/ 553673 w 7902429"/>
              <a:gd name="connsiteY16" fmla="*/ 1426129 h 4605584"/>
              <a:gd name="connsiteX17" fmla="*/ 570451 w 7902429"/>
              <a:gd name="connsiteY17" fmla="*/ 1342239 h 4605584"/>
              <a:gd name="connsiteX18" fmla="*/ 637563 w 7902429"/>
              <a:gd name="connsiteY18" fmla="*/ 1291905 h 4605584"/>
              <a:gd name="connsiteX19" fmla="*/ 637563 w 7902429"/>
              <a:gd name="connsiteY19" fmla="*/ 1191237 h 4605584"/>
              <a:gd name="connsiteX20" fmla="*/ 620785 w 7902429"/>
              <a:gd name="connsiteY20" fmla="*/ 1098958 h 4605584"/>
              <a:gd name="connsiteX21" fmla="*/ 604007 w 7902429"/>
              <a:gd name="connsiteY21" fmla="*/ 822121 h 4605584"/>
              <a:gd name="connsiteX22" fmla="*/ 796954 w 7902429"/>
              <a:gd name="connsiteY22" fmla="*/ 469784 h 4605584"/>
              <a:gd name="connsiteX23" fmla="*/ 1082179 w 7902429"/>
              <a:gd name="connsiteY23" fmla="*/ 192947 h 4605584"/>
              <a:gd name="connsiteX24" fmla="*/ 1484851 w 7902429"/>
              <a:gd name="connsiteY24" fmla="*/ 0 h 4605584"/>
              <a:gd name="connsiteX25" fmla="*/ 1551963 w 7902429"/>
              <a:gd name="connsiteY25" fmla="*/ 33556 h 4605584"/>
              <a:gd name="connsiteX26" fmla="*/ 1627464 w 7902429"/>
              <a:gd name="connsiteY26" fmla="*/ 100668 h 4605584"/>
              <a:gd name="connsiteX27" fmla="*/ 1711354 w 7902429"/>
              <a:gd name="connsiteY27" fmla="*/ 134224 h 4605584"/>
              <a:gd name="connsiteX28" fmla="*/ 1870744 w 7902429"/>
              <a:gd name="connsiteY28" fmla="*/ 142613 h 4605584"/>
              <a:gd name="connsiteX29" fmla="*/ 2063691 w 7902429"/>
              <a:gd name="connsiteY29" fmla="*/ 58723 h 4605584"/>
              <a:gd name="connsiteX30" fmla="*/ 2281805 w 7902429"/>
              <a:gd name="connsiteY30" fmla="*/ 100668 h 4605584"/>
              <a:gd name="connsiteX31" fmla="*/ 2558642 w 7902429"/>
              <a:gd name="connsiteY31" fmla="*/ 100668 h 4605584"/>
              <a:gd name="connsiteX32" fmla="*/ 2835478 w 7902429"/>
              <a:gd name="connsiteY32" fmla="*/ 327171 h 4605584"/>
              <a:gd name="connsiteX33" fmla="*/ 3011647 w 7902429"/>
              <a:gd name="connsiteY33" fmla="*/ 394283 h 4605584"/>
              <a:gd name="connsiteX34" fmla="*/ 3078759 w 7902429"/>
              <a:gd name="connsiteY34" fmla="*/ 545285 h 4605584"/>
              <a:gd name="connsiteX35" fmla="*/ 3187816 w 7902429"/>
              <a:gd name="connsiteY35" fmla="*/ 620786 h 4605584"/>
              <a:gd name="connsiteX36" fmla="*/ 3280095 w 7902429"/>
              <a:gd name="connsiteY36" fmla="*/ 671120 h 4605584"/>
              <a:gd name="connsiteX37" fmla="*/ 3380763 w 7902429"/>
              <a:gd name="connsiteY37" fmla="*/ 771787 h 4605584"/>
              <a:gd name="connsiteX38" fmla="*/ 3556932 w 7902429"/>
              <a:gd name="connsiteY38" fmla="*/ 738231 h 4605584"/>
              <a:gd name="connsiteX39" fmla="*/ 3691155 w 7902429"/>
              <a:gd name="connsiteY39" fmla="*/ 679509 h 4605584"/>
              <a:gd name="connsiteX40" fmla="*/ 3842157 w 7902429"/>
              <a:gd name="connsiteY40" fmla="*/ 704675 h 4605584"/>
              <a:gd name="connsiteX41" fmla="*/ 4077049 w 7902429"/>
              <a:gd name="connsiteY41" fmla="*/ 847288 h 4605584"/>
              <a:gd name="connsiteX42" fmla="*/ 4169328 w 7902429"/>
              <a:gd name="connsiteY42" fmla="*/ 872455 h 4605584"/>
              <a:gd name="connsiteX43" fmla="*/ 4244829 w 7902429"/>
              <a:gd name="connsiteY43" fmla="*/ 956345 h 4605584"/>
              <a:gd name="connsiteX44" fmla="*/ 4337108 w 7902429"/>
              <a:gd name="connsiteY44" fmla="*/ 922789 h 4605584"/>
              <a:gd name="connsiteX45" fmla="*/ 4387442 w 7902429"/>
              <a:gd name="connsiteY45" fmla="*/ 1124125 h 4605584"/>
              <a:gd name="connsiteX46" fmla="*/ 4538444 w 7902429"/>
              <a:gd name="connsiteY46" fmla="*/ 1216404 h 4605584"/>
              <a:gd name="connsiteX47" fmla="*/ 4714612 w 7902429"/>
              <a:gd name="connsiteY47" fmla="*/ 1149292 h 4605584"/>
              <a:gd name="connsiteX48" fmla="*/ 4781724 w 7902429"/>
              <a:gd name="connsiteY48" fmla="*/ 1191237 h 4605584"/>
              <a:gd name="connsiteX49" fmla="*/ 4974671 w 7902429"/>
              <a:gd name="connsiteY49" fmla="*/ 1224793 h 4605584"/>
              <a:gd name="connsiteX50" fmla="*/ 5100506 w 7902429"/>
              <a:gd name="connsiteY50" fmla="*/ 1224793 h 4605584"/>
              <a:gd name="connsiteX51" fmla="*/ 5285064 w 7902429"/>
              <a:gd name="connsiteY51" fmla="*/ 1484852 h 4605584"/>
              <a:gd name="connsiteX52" fmla="*/ 5285064 w 7902429"/>
              <a:gd name="connsiteY52" fmla="*/ 1560353 h 4605584"/>
              <a:gd name="connsiteX53" fmla="*/ 5217952 w 7902429"/>
              <a:gd name="connsiteY53" fmla="*/ 1652631 h 4605584"/>
              <a:gd name="connsiteX54" fmla="*/ 5452844 w 7902429"/>
              <a:gd name="connsiteY54" fmla="*/ 1828800 h 4605584"/>
              <a:gd name="connsiteX55" fmla="*/ 5469622 w 7902429"/>
              <a:gd name="connsiteY55" fmla="*/ 1921079 h 4605584"/>
              <a:gd name="connsiteX56" fmla="*/ 5519955 w 7902429"/>
              <a:gd name="connsiteY56" fmla="*/ 2030136 h 4605584"/>
              <a:gd name="connsiteX57" fmla="*/ 5511567 w 7902429"/>
              <a:gd name="connsiteY57" fmla="*/ 2139193 h 4605584"/>
              <a:gd name="connsiteX58" fmla="*/ 5612234 w 7902429"/>
              <a:gd name="connsiteY58" fmla="*/ 2189527 h 4605584"/>
              <a:gd name="connsiteX59" fmla="*/ 5889071 w 7902429"/>
              <a:gd name="connsiteY59" fmla="*/ 2298584 h 4605584"/>
              <a:gd name="connsiteX60" fmla="*/ 6123963 w 7902429"/>
              <a:gd name="connsiteY60" fmla="*/ 2290195 h 4605584"/>
              <a:gd name="connsiteX61" fmla="*/ 6291743 w 7902429"/>
              <a:gd name="connsiteY61" fmla="*/ 2298584 h 4605584"/>
              <a:gd name="connsiteX62" fmla="*/ 6593746 w 7902429"/>
              <a:gd name="connsiteY62" fmla="*/ 2298584 h 4605584"/>
              <a:gd name="connsiteX63" fmla="*/ 6837027 w 7902429"/>
              <a:gd name="connsiteY63" fmla="*/ 2323751 h 4605584"/>
              <a:gd name="connsiteX64" fmla="*/ 7038363 w 7902429"/>
              <a:gd name="connsiteY64" fmla="*/ 2315362 h 4605584"/>
              <a:gd name="connsiteX65" fmla="*/ 7239699 w 7902429"/>
              <a:gd name="connsiteY65" fmla="*/ 2315362 h 4605584"/>
              <a:gd name="connsiteX66" fmla="*/ 7323589 w 7902429"/>
              <a:gd name="connsiteY66" fmla="*/ 2323751 h 4605584"/>
              <a:gd name="connsiteX67" fmla="*/ 7373922 w 7902429"/>
              <a:gd name="connsiteY67" fmla="*/ 2407641 h 4605584"/>
              <a:gd name="connsiteX68" fmla="*/ 7558480 w 7902429"/>
              <a:gd name="connsiteY68" fmla="*/ 2441197 h 4605584"/>
              <a:gd name="connsiteX69" fmla="*/ 7667537 w 7902429"/>
              <a:gd name="connsiteY69" fmla="*/ 2491531 h 4605584"/>
              <a:gd name="connsiteX70" fmla="*/ 7734649 w 7902429"/>
              <a:gd name="connsiteY70" fmla="*/ 2499920 h 4605584"/>
              <a:gd name="connsiteX71" fmla="*/ 7751427 w 7902429"/>
              <a:gd name="connsiteY71" fmla="*/ 2583809 h 4605584"/>
              <a:gd name="connsiteX72" fmla="*/ 7868873 w 7902429"/>
              <a:gd name="connsiteY72" fmla="*/ 2642532 h 4605584"/>
              <a:gd name="connsiteX73" fmla="*/ 7902429 w 7902429"/>
              <a:gd name="connsiteY73" fmla="*/ 2759978 h 4605584"/>
              <a:gd name="connsiteX74" fmla="*/ 7776594 w 7902429"/>
              <a:gd name="connsiteY74" fmla="*/ 2793534 h 4605584"/>
              <a:gd name="connsiteX75" fmla="*/ 7751427 w 7902429"/>
              <a:gd name="connsiteY75" fmla="*/ 2927758 h 4605584"/>
              <a:gd name="connsiteX76" fmla="*/ 7701093 w 7902429"/>
              <a:gd name="connsiteY76" fmla="*/ 2978092 h 4605584"/>
              <a:gd name="connsiteX77" fmla="*/ 7659148 w 7902429"/>
              <a:gd name="connsiteY77" fmla="*/ 3045204 h 4605584"/>
              <a:gd name="connsiteX78" fmla="*/ 7701093 w 7902429"/>
              <a:gd name="connsiteY78" fmla="*/ 3162650 h 4605584"/>
              <a:gd name="connsiteX79" fmla="*/ 7793372 w 7902429"/>
              <a:gd name="connsiteY79" fmla="*/ 3271707 h 4605584"/>
              <a:gd name="connsiteX80" fmla="*/ 7793372 w 7902429"/>
              <a:gd name="connsiteY80" fmla="*/ 3296874 h 4605584"/>
              <a:gd name="connsiteX81" fmla="*/ 7768205 w 7902429"/>
              <a:gd name="connsiteY81" fmla="*/ 3439486 h 4605584"/>
              <a:gd name="connsiteX82" fmla="*/ 7382311 w 7902429"/>
              <a:gd name="connsiteY82" fmla="*/ 3481431 h 4605584"/>
              <a:gd name="connsiteX83" fmla="*/ 6610524 w 7902429"/>
              <a:gd name="connsiteY83" fmla="*/ 3640822 h 4605584"/>
              <a:gd name="connsiteX84" fmla="*/ 6056851 w 7902429"/>
              <a:gd name="connsiteY84" fmla="*/ 3775046 h 4605584"/>
              <a:gd name="connsiteX85" fmla="*/ 5696124 w 7902429"/>
              <a:gd name="connsiteY85" fmla="*/ 3707934 h 4605584"/>
              <a:gd name="connsiteX86" fmla="*/ 5360565 w 7902429"/>
              <a:gd name="connsiteY86" fmla="*/ 3582099 h 4605584"/>
              <a:gd name="connsiteX87" fmla="*/ 5150840 w 7902429"/>
              <a:gd name="connsiteY87" fmla="*/ 3649211 h 4605584"/>
              <a:gd name="connsiteX88" fmla="*/ 4479721 w 7902429"/>
              <a:gd name="connsiteY88" fmla="*/ 3783435 h 4605584"/>
              <a:gd name="connsiteX89" fmla="*/ 4118994 w 7902429"/>
              <a:gd name="connsiteY89" fmla="*/ 3825380 h 4605584"/>
              <a:gd name="connsiteX90" fmla="*/ 3238150 w 7902429"/>
              <a:gd name="connsiteY90" fmla="*/ 3951215 h 4605584"/>
              <a:gd name="connsiteX91" fmla="*/ 2902590 w 7902429"/>
              <a:gd name="connsiteY91" fmla="*/ 3984771 h 4605584"/>
              <a:gd name="connsiteX92" fmla="*/ 2550253 w 7902429"/>
              <a:gd name="connsiteY92" fmla="*/ 4068661 h 4605584"/>
              <a:gd name="connsiteX93" fmla="*/ 2248249 w 7902429"/>
              <a:gd name="connsiteY93" fmla="*/ 3984771 h 4605584"/>
              <a:gd name="connsiteX94" fmla="*/ 2122414 w 7902429"/>
              <a:gd name="connsiteY94" fmla="*/ 3926048 h 4605584"/>
              <a:gd name="connsiteX95" fmla="*/ 1820411 w 7902429"/>
              <a:gd name="connsiteY95" fmla="*/ 4009938 h 4605584"/>
              <a:gd name="connsiteX96" fmla="*/ 1510018 w 7902429"/>
              <a:gd name="connsiteY96" fmla="*/ 3926048 h 4605584"/>
              <a:gd name="connsiteX97" fmla="*/ 1258348 w 7902429"/>
              <a:gd name="connsiteY97" fmla="*/ 3858936 h 4605584"/>
              <a:gd name="connsiteX98" fmla="*/ 1124124 w 7902429"/>
              <a:gd name="connsiteY98" fmla="*/ 3867325 h 4605584"/>
              <a:gd name="connsiteX99" fmla="*/ 679508 w 7902429"/>
              <a:gd name="connsiteY99" fmla="*/ 4580389 h 4605584"/>
              <a:gd name="connsiteX100" fmla="*/ 427838 w 7902429"/>
              <a:gd name="connsiteY100" fmla="*/ 4370665 h 4605584"/>
              <a:gd name="connsiteX101" fmla="*/ 243280 w 7902429"/>
              <a:gd name="connsiteY101" fmla="*/ 3900880 h 4605584"/>
              <a:gd name="connsiteX0" fmla="*/ 0 w 7902429"/>
              <a:gd name="connsiteY0" fmla="*/ 3481431 h 4605584"/>
              <a:gd name="connsiteX1" fmla="*/ 134223 w 7902429"/>
              <a:gd name="connsiteY1" fmla="*/ 3296874 h 4605584"/>
              <a:gd name="connsiteX2" fmla="*/ 234891 w 7902429"/>
              <a:gd name="connsiteY2" fmla="*/ 2986481 h 4605584"/>
              <a:gd name="connsiteX3" fmla="*/ 276836 w 7902429"/>
              <a:gd name="connsiteY3" fmla="*/ 2676088 h 4605584"/>
              <a:gd name="connsiteX4" fmla="*/ 276836 w 7902429"/>
              <a:gd name="connsiteY4" fmla="*/ 2457975 h 4605584"/>
              <a:gd name="connsiteX5" fmla="*/ 276836 w 7902429"/>
              <a:gd name="connsiteY5" fmla="*/ 2416030 h 4605584"/>
              <a:gd name="connsiteX6" fmla="*/ 318781 w 7902429"/>
              <a:gd name="connsiteY6" fmla="*/ 2382474 h 4605584"/>
              <a:gd name="connsiteX7" fmla="*/ 343948 w 7902429"/>
              <a:gd name="connsiteY7" fmla="*/ 2206305 h 4605584"/>
              <a:gd name="connsiteX8" fmla="*/ 377504 w 7902429"/>
              <a:gd name="connsiteY8" fmla="*/ 2114026 h 4605584"/>
              <a:gd name="connsiteX9" fmla="*/ 394282 w 7902429"/>
              <a:gd name="connsiteY9" fmla="*/ 1979802 h 4605584"/>
              <a:gd name="connsiteX10" fmla="*/ 444616 w 7902429"/>
              <a:gd name="connsiteY10" fmla="*/ 1853967 h 4605584"/>
              <a:gd name="connsiteX11" fmla="*/ 469783 w 7902429"/>
              <a:gd name="connsiteY11" fmla="*/ 1770077 h 4605584"/>
              <a:gd name="connsiteX12" fmla="*/ 486561 w 7902429"/>
              <a:gd name="connsiteY12" fmla="*/ 1711354 h 4605584"/>
              <a:gd name="connsiteX13" fmla="*/ 528506 w 7902429"/>
              <a:gd name="connsiteY13" fmla="*/ 1669409 h 4605584"/>
              <a:gd name="connsiteX14" fmla="*/ 503339 w 7902429"/>
              <a:gd name="connsiteY14" fmla="*/ 1535186 h 4605584"/>
              <a:gd name="connsiteX15" fmla="*/ 553673 w 7902429"/>
              <a:gd name="connsiteY15" fmla="*/ 1426129 h 4605584"/>
              <a:gd name="connsiteX16" fmla="*/ 553673 w 7902429"/>
              <a:gd name="connsiteY16" fmla="*/ 1426129 h 4605584"/>
              <a:gd name="connsiteX17" fmla="*/ 570451 w 7902429"/>
              <a:gd name="connsiteY17" fmla="*/ 1342239 h 4605584"/>
              <a:gd name="connsiteX18" fmla="*/ 637563 w 7902429"/>
              <a:gd name="connsiteY18" fmla="*/ 1291905 h 4605584"/>
              <a:gd name="connsiteX19" fmla="*/ 637563 w 7902429"/>
              <a:gd name="connsiteY19" fmla="*/ 1191237 h 4605584"/>
              <a:gd name="connsiteX20" fmla="*/ 620785 w 7902429"/>
              <a:gd name="connsiteY20" fmla="*/ 1098958 h 4605584"/>
              <a:gd name="connsiteX21" fmla="*/ 604007 w 7902429"/>
              <a:gd name="connsiteY21" fmla="*/ 822121 h 4605584"/>
              <a:gd name="connsiteX22" fmla="*/ 796954 w 7902429"/>
              <a:gd name="connsiteY22" fmla="*/ 469784 h 4605584"/>
              <a:gd name="connsiteX23" fmla="*/ 1082179 w 7902429"/>
              <a:gd name="connsiteY23" fmla="*/ 192947 h 4605584"/>
              <a:gd name="connsiteX24" fmla="*/ 1484851 w 7902429"/>
              <a:gd name="connsiteY24" fmla="*/ 0 h 4605584"/>
              <a:gd name="connsiteX25" fmla="*/ 1551963 w 7902429"/>
              <a:gd name="connsiteY25" fmla="*/ 33556 h 4605584"/>
              <a:gd name="connsiteX26" fmla="*/ 1627464 w 7902429"/>
              <a:gd name="connsiteY26" fmla="*/ 100668 h 4605584"/>
              <a:gd name="connsiteX27" fmla="*/ 1711354 w 7902429"/>
              <a:gd name="connsiteY27" fmla="*/ 134224 h 4605584"/>
              <a:gd name="connsiteX28" fmla="*/ 1870744 w 7902429"/>
              <a:gd name="connsiteY28" fmla="*/ 142613 h 4605584"/>
              <a:gd name="connsiteX29" fmla="*/ 2063691 w 7902429"/>
              <a:gd name="connsiteY29" fmla="*/ 58723 h 4605584"/>
              <a:gd name="connsiteX30" fmla="*/ 2281805 w 7902429"/>
              <a:gd name="connsiteY30" fmla="*/ 100668 h 4605584"/>
              <a:gd name="connsiteX31" fmla="*/ 2558642 w 7902429"/>
              <a:gd name="connsiteY31" fmla="*/ 100668 h 4605584"/>
              <a:gd name="connsiteX32" fmla="*/ 2835478 w 7902429"/>
              <a:gd name="connsiteY32" fmla="*/ 327171 h 4605584"/>
              <a:gd name="connsiteX33" fmla="*/ 3011647 w 7902429"/>
              <a:gd name="connsiteY33" fmla="*/ 394283 h 4605584"/>
              <a:gd name="connsiteX34" fmla="*/ 3078759 w 7902429"/>
              <a:gd name="connsiteY34" fmla="*/ 545285 h 4605584"/>
              <a:gd name="connsiteX35" fmla="*/ 3187816 w 7902429"/>
              <a:gd name="connsiteY35" fmla="*/ 620786 h 4605584"/>
              <a:gd name="connsiteX36" fmla="*/ 3280095 w 7902429"/>
              <a:gd name="connsiteY36" fmla="*/ 671120 h 4605584"/>
              <a:gd name="connsiteX37" fmla="*/ 3380763 w 7902429"/>
              <a:gd name="connsiteY37" fmla="*/ 771787 h 4605584"/>
              <a:gd name="connsiteX38" fmla="*/ 3556932 w 7902429"/>
              <a:gd name="connsiteY38" fmla="*/ 738231 h 4605584"/>
              <a:gd name="connsiteX39" fmla="*/ 3691155 w 7902429"/>
              <a:gd name="connsiteY39" fmla="*/ 679509 h 4605584"/>
              <a:gd name="connsiteX40" fmla="*/ 3842157 w 7902429"/>
              <a:gd name="connsiteY40" fmla="*/ 704675 h 4605584"/>
              <a:gd name="connsiteX41" fmla="*/ 4077049 w 7902429"/>
              <a:gd name="connsiteY41" fmla="*/ 847288 h 4605584"/>
              <a:gd name="connsiteX42" fmla="*/ 4169328 w 7902429"/>
              <a:gd name="connsiteY42" fmla="*/ 872455 h 4605584"/>
              <a:gd name="connsiteX43" fmla="*/ 4244829 w 7902429"/>
              <a:gd name="connsiteY43" fmla="*/ 956345 h 4605584"/>
              <a:gd name="connsiteX44" fmla="*/ 4337108 w 7902429"/>
              <a:gd name="connsiteY44" fmla="*/ 922789 h 4605584"/>
              <a:gd name="connsiteX45" fmla="*/ 4387442 w 7902429"/>
              <a:gd name="connsiteY45" fmla="*/ 1124125 h 4605584"/>
              <a:gd name="connsiteX46" fmla="*/ 4538444 w 7902429"/>
              <a:gd name="connsiteY46" fmla="*/ 1216404 h 4605584"/>
              <a:gd name="connsiteX47" fmla="*/ 4714612 w 7902429"/>
              <a:gd name="connsiteY47" fmla="*/ 1149292 h 4605584"/>
              <a:gd name="connsiteX48" fmla="*/ 4781724 w 7902429"/>
              <a:gd name="connsiteY48" fmla="*/ 1191237 h 4605584"/>
              <a:gd name="connsiteX49" fmla="*/ 4974671 w 7902429"/>
              <a:gd name="connsiteY49" fmla="*/ 1224793 h 4605584"/>
              <a:gd name="connsiteX50" fmla="*/ 5100506 w 7902429"/>
              <a:gd name="connsiteY50" fmla="*/ 1224793 h 4605584"/>
              <a:gd name="connsiteX51" fmla="*/ 5285064 w 7902429"/>
              <a:gd name="connsiteY51" fmla="*/ 1484852 h 4605584"/>
              <a:gd name="connsiteX52" fmla="*/ 5285064 w 7902429"/>
              <a:gd name="connsiteY52" fmla="*/ 1560353 h 4605584"/>
              <a:gd name="connsiteX53" fmla="*/ 5217952 w 7902429"/>
              <a:gd name="connsiteY53" fmla="*/ 1652631 h 4605584"/>
              <a:gd name="connsiteX54" fmla="*/ 5452844 w 7902429"/>
              <a:gd name="connsiteY54" fmla="*/ 1828800 h 4605584"/>
              <a:gd name="connsiteX55" fmla="*/ 5469622 w 7902429"/>
              <a:gd name="connsiteY55" fmla="*/ 1921079 h 4605584"/>
              <a:gd name="connsiteX56" fmla="*/ 5519955 w 7902429"/>
              <a:gd name="connsiteY56" fmla="*/ 2030136 h 4605584"/>
              <a:gd name="connsiteX57" fmla="*/ 5511567 w 7902429"/>
              <a:gd name="connsiteY57" fmla="*/ 2139193 h 4605584"/>
              <a:gd name="connsiteX58" fmla="*/ 5612234 w 7902429"/>
              <a:gd name="connsiteY58" fmla="*/ 2189527 h 4605584"/>
              <a:gd name="connsiteX59" fmla="*/ 5889071 w 7902429"/>
              <a:gd name="connsiteY59" fmla="*/ 2298584 h 4605584"/>
              <a:gd name="connsiteX60" fmla="*/ 6123963 w 7902429"/>
              <a:gd name="connsiteY60" fmla="*/ 2290195 h 4605584"/>
              <a:gd name="connsiteX61" fmla="*/ 6291743 w 7902429"/>
              <a:gd name="connsiteY61" fmla="*/ 2298584 h 4605584"/>
              <a:gd name="connsiteX62" fmla="*/ 6593746 w 7902429"/>
              <a:gd name="connsiteY62" fmla="*/ 2298584 h 4605584"/>
              <a:gd name="connsiteX63" fmla="*/ 6837027 w 7902429"/>
              <a:gd name="connsiteY63" fmla="*/ 2323751 h 4605584"/>
              <a:gd name="connsiteX64" fmla="*/ 7038363 w 7902429"/>
              <a:gd name="connsiteY64" fmla="*/ 2315362 h 4605584"/>
              <a:gd name="connsiteX65" fmla="*/ 7239699 w 7902429"/>
              <a:gd name="connsiteY65" fmla="*/ 2315362 h 4605584"/>
              <a:gd name="connsiteX66" fmla="*/ 7323589 w 7902429"/>
              <a:gd name="connsiteY66" fmla="*/ 2323751 h 4605584"/>
              <a:gd name="connsiteX67" fmla="*/ 7373922 w 7902429"/>
              <a:gd name="connsiteY67" fmla="*/ 2407641 h 4605584"/>
              <a:gd name="connsiteX68" fmla="*/ 7558480 w 7902429"/>
              <a:gd name="connsiteY68" fmla="*/ 2441197 h 4605584"/>
              <a:gd name="connsiteX69" fmla="*/ 7667537 w 7902429"/>
              <a:gd name="connsiteY69" fmla="*/ 2491531 h 4605584"/>
              <a:gd name="connsiteX70" fmla="*/ 7734649 w 7902429"/>
              <a:gd name="connsiteY70" fmla="*/ 2499920 h 4605584"/>
              <a:gd name="connsiteX71" fmla="*/ 7751427 w 7902429"/>
              <a:gd name="connsiteY71" fmla="*/ 2583809 h 4605584"/>
              <a:gd name="connsiteX72" fmla="*/ 7868873 w 7902429"/>
              <a:gd name="connsiteY72" fmla="*/ 2642532 h 4605584"/>
              <a:gd name="connsiteX73" fmla="*/ 7902429 w 7902429"/>
              <a:gd name="connsiteY73" fmla="*/ 2759978 h 4605584"/>
              <a:gd name="connsiteX74" fmla="*/ 7776594 w 7902429"/>
              <a:gd name="connsiteY74" fmla="*/ 2793534 h 4605584"/>
              <a:gd name="connsiteX75" fmla="*/ 7751427 w 7902429"/>
              <a:gd name="connsiteY75" fmla="*/ 2927758 h 4605584"/>
              <a:gd name="connsiteX76" fmla="*/ 7701093 w 7902429"/>
              <a:gd name="connsiteY76" fmla="*/ 2978092 h 4605584"/>
              <a:gd name="connsiteX77" fmla="*/ 7659148 w 7902429"/>
              <a:gd name="connsiteY77" fmla="*/ 3045204 h 4605584"/>
              <a:gd name="connsiteX78" fmla="*/ 7701093 w 7902429"/>
              <a:gd name="connsiteY78" fmla="*/ 3162650 h 4605584"/>
              <a:gd name="connsiteX79" fmla="*/ 7793372 w 7902429"/>
              <a:gd name="connsiteY79" fmla="*/ 3271707 h 4605584"/>
              <a:gd name="connsiteX80" fmla="*/ 7793372 w 7902429"/>
              <a:gd name="connsiteY80" fmla="*/ 3296874 h 4605584"/>
              <a:gd name="connsiteX81" fmla="*/ 7768205 w 7902429"/>
              <a:gd name="connsiteY81" fmla="*/ 3439486 h 4605584"/>
              <a:gd name="connsiteX82" fmla="*/ 7382311 w 7902429"/>
              <a:gd name="connsiteY82" fmla="*/ 3481431 h 4605584"/>
              <a:gd name="connsiteX83" fmla="*/ 6610524 w 7902429"/>
              <a:gd name="connsiteY83" fmla="*/ 3640822 h 4605584"/>
              <a:gd name="connsiteX84" fmla="*/ 6056851 w 7902429"/>
              <a:gd name="connsiteY84" fmla="*/ 3775046 h 4605584"/>
              <a:gd name="connsiteX85" fmla="*/ 5696124 w 7902429"/>
              <a:gd name="connsiteY85" fmla="*/ 3707934 h 4605584"/>
              <a:gd name="connsiteX86" fmla="*/ 5360565 w 7902429"/>
              <a:gd name="connsiteY86" fmla="*/ 3582099 h 4605584"/>
              <a:gd name="connsiteX87" fmla="*/ 5150840 w 7902429"/>
              <a:gd name="connsiteY87" fmla="*/ 3649211 h 4605584"/>
              <a:gd name="connsiteX88" fmla="*/ 4479721 w 7902429"/>
              <a:gd name="connsiteY88" fmla="*/ 3783435 h 4605584"/>
              <a:gd name="connsiteX89" fmla="*/ 4118994 w 7902429"/>
              <a:gd name="connsiteY89" fmla="*/ 3825380 h 4605584"/>
              <a:gd name="connsiteX90" fmla="*/ 3238150 w 7902429"/>
              <a:gd name="connsiteY90" fmla="*/ 3951215 h 4605584"/>
              <a:gd name="connsiteX91" fmla="*/ 2902590 w 7902429"/>
              <a:gd name="connsiteY91" fmla="*/ 3984771 h 4605584"/>
              <a:gd name="connsiteX92" fmla="*/ 2550253 w 7902429"/>
              <a:gd name="connsiteY92" fmla="*/ 4068661 h 4605584"/>
              <a:gd name="connsiteX93" fmla="*/ 2248249 w 7902429"/>
              <a:gd name="connsiteY93" fmla="*/ 3984771 h 4605584"/>
              <a:gd name="connsiteX94" fmla="*/ 2122414 w 7902429"/>
              <a:gd name="connsiteY94" fmla="*/ 3926048 h 4605584"/>
              <a:gd name="connsiteX95" fmla="*/ 1820411 w 7902429"/>
              <a:gd name="connsiteY95" fmla="*/ 4009938 h 4605584"/>
              <a:gd name="connsiteX96" fmla="*/ 1510018 w 7902429"/>
              <a:gd name="connsiteY96" fmla="*/ 3926048 h 4605584"/>
              <a:gd name="connsiteX97" fmla="*/ 1258348 w 7902429"/>
              <a:gd name="connsiteY97" fmla="*/ 3858936 h 4605584"/>
              <a:gd name="connsiteX98" fmla="*/ 1124124 w 7902429"/>
              <a:gd name="connsiteY98" fmla="*/ 3867325 h 4605584"/>
              <a:gd name="connsiteX99" fmla="*/ 679508 w 7902429"/>
              <a:gd name="connsiteY99" fmla="*/ 4580389 h 4605584"/>
              <a:gd name="connsiteX100" fmla="*/ 427838 w 7902429"/>
              <a:gd name="connsiteY100" fmla="*/ 4370665 h 4605584"/>
              <a:gd name="connsiteX101" fmla="*/ 243280 w 7902429"/>
              <a:gd name="connsiteY101" fmla="*/ 3900880 h 4605584"/>
              <a:gd name="connsiteX102" fmla="*/ 218113 w 7902429"/>
              <a:gd name="connsiteY102" fmla="*/ 3892491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587229 w 7935985"/>
              <a:gd name="connsiteY15" fmla="*/ 1426129 h 4605584"/>
              <a:gd name="connsiteX16" fmla="*/ 587229 w 7935985"/>
              <a:gd name="connsiteY16" fmla="*/ 1426129 h 4605584"/>
              <a:gd name="connsiteX17" fmla="*/ 604007 w 7935985"/>
              <a:gd name="connsiteY17" fmla="*/ 1342239 h 4605584"/>
              <a:gd name="connsiteX18" fmla="*/ 671119 w 7935985"/>
              <a:gd name="connsiteY18" fmla="*/ 1291905 h 4605584"/>
              <a:gd name="connsiteX19" fmla="*/ 671119 w 7935985"/>
              <a:gd name="connsiteY19" fmla="*/ 1191237 h 4605584"/>
              <a:gd name="connsiteX20" fmla="*/ 654341 w 7935985"/>
              <a:gd name="connsiteY20" fmla="*/ 1098958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587229 w 7935985"/>
              <a:gd name="connsiteY15" fmla="*/ 1426129 h 4605584"/>
              <a:gd name="connsiteX16" fmla="*/ 587229 w 7935985"/>
              <a:gd name="connsiteY16" fmla="*/ 1426129 h 4605584"/>
              <a:gd name="connsiteX17" fmla="*/ 604007 w 7935985"/>
              <a:gd name="connsiteY17" fmla="*/ 1342239 h 4605584"/>
              <a:gd name="connsiteX18" fmla="*/ 671119 w 7935985"/>
              <a:gd name="connsiteY18" fmla="*/ 1291905 h 4605584"/>
              <a:gd name="connsiteX19" fmla="*/ 671119 w 7935985"/>
              <a:gd name="connsiteY19" fmla="*/ 1191237 h 4605584"/>
              <a:gd name="connsiteX20" fmla="*/ 511728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587229 w 7935985"/>
              <a:gd name="connsiteY15" fmla="*/ 1426129 h 4605584"/>
              <a:gd name="connsiteX16" fmla="*/ 587229 w 7935985"/>
              <a:gd name="connsiteY16" fmla="*/ 1426129 h 4605584"/>
              <a:gd name="connsiteX17" fmla="*/ 604007 w 7935985"/>
              <a:gd name="connsiteY17" fmla="*/ 1342239 h 4605584"/>
              <a:gd name="connsiteX18" fmla="*/ 671119 w 7935985"/>
              <a:gd name="connsiteY18" fmla="*/ 1291905 h 4605584"/>
              <a:gd name="connsiteX19" fmla="*/ 595618 w 7935985"/>
              <a:gd name="connsiteY19" fmla="*/ 1249960 h 4605584"/>
              <a:gd name="connsiteX20" fmla="*/ 511728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587229 w 7935985"/>
              <a:gd name="connsiteY15" fmla="*/ 1426129 h 4605584"/>
              <a:gd name="connsiteX16" fmla="*/ 587229 w 7935985"/>
              <a:gd name="connsiteY16" fmla="*/ 1426129 h 4605584"/>
              <a:gd name="connsiteX17" fmla="*/ 604007 w 7935985"/>
              <a:gd name="connsiteY17" fmla="*/ 1342239 h 4605584"/>
              <a:gd name="connsiteX18" fmla="*/ 587229 w 7935985"/>
              <a:gd name="connsiteY18" fmla="*/ 1325461 h 4605584"/>
              <a:gd name="connsiteX19" fmla="*/ 595618 w 7935985"/>
              <a:gd name="connsiteY19" fmla="*/ 1249960 h 4605584"/>
              <a:gd name="connsiteX20" fmla="*/ 511728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587229 w 7935985"/>
              <a:gd name="connsiteY15" fmla="*/ 1426129 h 4605584"/>
              <a:gd name="connsiteX16" fmla="*/ 587229 w 7935985"/>
              <a:gd name="connsiteY16" fmla="*/ 1426129 h 4605584"/>
              <a:gd name="connsiteX17" fmla="*/ 604007 w 7935985"/>
              <a:gd name="connsiteY17" fmla="*/ 1342239 h 4605584"/>
              <a:gd name="connsiteX18" fmla="*/ 587229 w 7935985"/>
              <a:gd name="connsiteY18" fmla="*/ 1325461 h 4605584"/>
              <a:gd name="connsiteX19" fmla="*/ 595618 w 7935985"/>
              <a:gd name="connsiteY19" fmla="*/ 1249960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587229 w 7935985"/>
              <a:gd name="connsiteY15" fmla="*/ 1426129 h 4605584"/>
              <a:gd name="connsiteX16" fmla="*/ 587229 w 7935985"/>
              <a:gd name="connsiteY16" fmla="*/ 1426129 h 4605584"/>
              <a:gd name="connsiteX17" fmla="*/ 604007 w 7935985"/>
              <a:gd name="connsiteY17" fmla="*/ 1342239 h 4605584"/>
              <a:gd name="connsiteX18" fmla="*/ 563783 w 7935985"/>
              <a:gd name="connsiteY18" fmla="*/ 1329369 h 4605584"/>
              <a:gd name="connsiteX19" fmla="*/ 595618 w 7935985"/>
              <a:gd name="connsiteY19" fmla="*/ 1249960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587229 w 7935985"/>
              <a:gd name="connsiteY15" fmla="*/ 1426129 h 4605584"/>
              <a:gd name="connsiteX16" fmla="*/ 587229 w 7935985"/>
              <a:gd name="connsiteY16" fmla="*/ 1426129 h 4605584"/>
              <a:gd name="connsiteX17" fmla="*/ 604007 w 7935985"/>
              <a:gd name="connsiteY17" fmla="*/ 1342239 h 4605584"/>
              <a:gd name="connsiteX18" fmla="*/ 563783 w 7935985"/>
              <a:gd name="connsiteY18" fmla="*/ 1329369 h 4605584"/>
              <a:gd name="connsiteX19" fmla="*/ 544818 w 7935985"/>
              <a:gd name="connsiteY19" fmla="*/ 1253868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587229 w 7935985"/>
              <a:gd name="connsiteY15" fmla="*/ 1426129 h 4605584"/>
              <a:gd name="connsiteX16" fmla="*/ 497352 w 7935985"/>
              <a:gd name="connsiteY16" fmla="*/ 1437852 h 4605584"/>
              <a:gd name="connsiteX17" fmla="*/ 604007 w 7935985"/>
              <a:gd name="connsiteY17" fmla="*/ 1342239 h 4605584"/>
              <a:gd name="connsiteX18" fmla="*/ 563783 w 7935985"/>
              <a:gd name="connsiteY18" fmla="*/ 1329369 h 4605584"/>
              <a:gd name="connsiteX19" fmla="*/ 544818 w 7935985"/>
              <a:gd name="connsiteY19" fmla="*/ 1253868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536895 w 7935985"/>
              <a:gd name="connsiteY14" fmla="*/ 1535186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604007 w 7935985"/>
              <a:gd name="connsiteY17" fmla="*/ 1342239 h 4605584"/>
              <a:gd name="connsiteX18" fmla="*/ 563783 w 7935985"/>
              <a:gd name="connsiteY18" fmla="*/ 1329369 h 4605584"/>
              <a:gd name="connsiteX19" fmla="*/ 544818 w 7935985"/>
              <a:gd name="connsiteY19" fmla="*/ 1253868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562062 w 7935985"/>
              <a:gd name="connsiteY13" fmla="*/ 1669409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604007 w 7935985"/>
              <a:gd name="connsiteY17" fmla="*/ 1342239 h 4605584"/>
              <a:gd name="connsiteX18" fmla="*/ 563783 w 7935985"/>
              <a:gd name="connsiteY18" fmla="*/ 1329369 h 4605584"/>
              <a:gd name="connsiteX19" fmla="*/ 544818 w 7935985"/>
              <a:gd name="connsiteY19" fmla="*/ 1253868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604007 w 7935985"/>
              <a:gd name="connsiteY17" fmla="*/ 1342239 h 4605584"/>
              <a:gd name="connsiteX18" fmla="*/ 563783 w 7935985"/>
              <a:gd name="connsiteY18" fmla="*/ 1329369 h 4605584"/>
              <a:gd name="connsiteX19" fmla="*/ 544818 w 7935985"/>
              <a:gd name="connsiteY19" fmla="*/ 1253868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544818 w 7935985"/>
              <a:gd name="connsiteY19" fmla="*/ 1253868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503339 w 7935985"/>
              <a:gd name="connsiteY11" fmla="*/ 1770077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78172 w 7935985"/>
              <a:gd name="connsiteY10" fmla="*/ 1853967 h 4605584"/>
              <a:gd name="connsiteX11" fmla="*/ 433001 w 7935985"/>
              <a:gd name="connsiteY11" fmla="*/ 1770077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427838 w 7935985"/>
              <a:gd name="connsiteY9" fmla="*/ 1979802 h 4605584"/>
              <a:gd name="connsiteX10" fmla="*/ 400019 w 7935985"/>
              <a:gd name="connsiteY10" fmla="*/ 1877413 h 4605584"/>
              <a:gd name="connsiteX11" fmla="*/ 433001 w 7935985"/>
              <a:gd name="connsiteY11" fmla="*/ 1770077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433001 w 7935985"/>
              <a:gd name="connsiteY11" fmla="*/ 1770077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411060 w 7935985"/>
              <a:gd name="connsiteY8" fmla="*/ 2114026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377504 w 7935985"/>
              <a:gd name="connsiteY7" fmla="*/ 2206305 h 4605584"/>
              <a:gd name="connsiteX8" fmla="*/ 282106 w 7935985"/>
              <a:gd name="connsiteY8" fmla="*/ 2125749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352337 w 7935985"/>
              <a:gd name="connsiteY6" fmla="*/ 2382474 h 4605584"/>
              <a:gd name="connsiteX7" fmla="*/ 225104 w 7935985"/>
              <a:gd name="connsiteY7" fmla="*/ 2221936 h 4605584"/>
              <a:gd name="connsiteX8" fmla="*/ 282106 w 7935985"/>
              <a:gd name="connsiteY8" fmla="*/ 2125749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310392 w 7935985"/>
              <a:gd name="connsiteY5" fmla="*/ 2416030 h 4605584"/>
              <a:gd name="connsiteX6" fmla="*/ 278090 w 7935985"/>
              <a:gd name="connsiteY6" fmla="*/ 2398105 h 4605584"/>
              <a:gd name="connsiteX7" fmla="*/ 225104 w 7935985"/>
              <a:gd name="connsiteY7" fmla="*/ 2221936 h 4605584"/>
              <a:gd name="connsiteX8" fmla="*/ 282106 w 7935985"/>
              <a:gd name="connsiteY8" fmla="*/ 2125749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310392 w 7935985"/>
              <a:gd name="connsiteY4" fmla="*/ 2457975 h 4605584"/>
              <a:gd name="connsiteX5" fmla="*/ 243962 w 7935985"/>
              <a:gd name="connsiteY5" fmla="*/ 2427753 h 4605584"/>
              <a:gd name="connsiteX6" fmla="*/ 278090 w 7935985"/>
              <a:gd name="connsiteY6" fmla="*/ 2398105 h 4605584"/>
              <a:gd name="connsiteX7" fmla="*/ 225104 w 7935985"/>
              <a:gd name="connsiteY7" fmla="*/ 2221936 h 4605584"/>
              <a:gd name="connsiteX8" fmla="*/ 282106 w 7935985"/>
              <a:gd name="connsiteY8" fmla="*/ 2125749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310392 w 7935985"/>
              <a:gd name="connsiteY3" fmla="*/ 2676088 h 4605584"/>
              <a:gd name="connsiteX4" fmla="*/ 197069 w 7935985"/>
              <a:gd name="connsiteY4" fmla="*/ 2497052 h 4605584"/>
              <a:gd name="connsiteX5" fmla="*/ 243962 w 7935985"/>
              <a:gd name="connsiteY5" fmla="*/ 2427753 h 4605584"/>
              <a:gd name="connsiteX6" fmla="*/ 278090 w 7935985"/>
              <a:gd name="connsiteY6" fmla="*/ 2398105 h 4605584"/>
              <a:gd name="connsiteX7" fmla="*/ 225104 w 7935985"/>
              <a:gd name="connsiteY7" fmla="*/ 2221936 h 4605584"/>
              <a:gd name="connsiteX8" fmla="*/ 282106 w 7935985"/>
              <a:gd name="connsiteY8" fmla="*/ 2125749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268447 w 7935985"/>
              <a:gd name="connsiteY2" fmla="*/ 2986481 h 4605584"/>
              <a:gd name="connsiteX3" fmla="*/ 177530 w 7935985"/>
              <a:gd name="connsiteY3" fmla="*/ 2683904 h 4605584"/>
              <a:gd name="connsiteX4" fmla="*/ 197069 w 7935985"/>
              <a:gd name="connsiteY4" fmla="*/ 2497052 h 4605584"/>
              <a:gd name="connsiteX5" fmla="*/ 243962 w 7935985"/>
              <a:gd name="connsiteY5" fmla="*/ 2427753 h 4605584"/>
              <a:gd name="connsiteX6" fmla="*/ 278090 w 7935985"/>
              <a:gd name="connsiteY6" fmla="*/ 2398105 h 4605584"/>
              <a:gd name="connsiteX7" fmla="*/ 225104 w 7935985"/>
              <a:gd name="connsiteY7" fmla="*/ 2221936 h 4605584"/>
              <a:gd name="connsiteX8" fmla="*/ 282106 w 7935985"/>
              <a:gd name="connsiteY8" fmla="*/ 2125749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67779 w 7935985"/>
              <a:gd name="connsiteY1" fmla="*/ 3296874 h 4605584"/>
              <a:gd name="connsiteX2" fmla="*/ 155124 w 7935985"/>
              <a:gd name="connsiteY2" fmla="*/ 2982573 h 4605584"/>
              <a:gd name="connsiteX3" fmla="*/ 177530 w 7935985"/>
              <a:gd name="connsiteY3" fmla="*/ 2683904 h 4605584"/>
              <a:gd name="connsiteX4" fmla="*/ 197069 w 7935985"/>
              <a:gd name="connsiteY4" fmla="*/ 2497052 h 4605584"/>
              <a:gd name="connsiteX5" fmla="*/ 243962 w 7935985"/>
              <a:gd name="connsiteY5" fmla="*/ 2427753 h 4605584"/>
              <a:gd name="connsiteX6" fmla="*/ 278090 w 7935985"/>
              <a:gd name="connsiteY6" fmla="*/ 2398105 h 4605584"/>
              <a:gd name="connsiteX7" fmla="*/ 225104 w 7935985"/>
              <a:gd name="connsiteY7" fmla="*/ 2221936 h 4605584"/>
              <a:gd name="connsiteX8" fmla="*/ 282106 w 7935985"/>
              <a:gd name="connsiteY8" fmla="*/ 2125749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33556 w 7935985"/>
              <a:gd name="connsiteY0" fmla="*/ 3481431 h 4605584"/>
              <a:gd name="connsiteX1" fmla="*/ 109164 w 7935985"/>
              <a:gd name="connsiteY1" fmla="*/ 3281243 h 4605584"/>
              <a:gd name="connsiteX2" fmla="*/ 155124 w 7935985"/>
              <a:gd name="connsiteY2" fmla="*/ 2982573 h 4605584"/>
              <a:gd name="connsiteX3" fmla="*/ 177530 w 7935985"/>
              <a:gd name="connsiteY3" fmla="*/ 2683904 h 4605584"/>
              <a:gd name="connsiteX4" fmla="*/ 197069 w 7935985"/>
              <a:gd name="connsiteY4" fmla="*/ 2497052 h 4605584"/>
              <a:gd name="connsiteX5" fmla="*/ 243962 w 7935985"/>
              <a:gd name="connsiteY5" fmla="*/ 2427753 h 4605584"/>
              <a:gd name="connsiteX6" fmla="*/ 278090 w 7935985"/>
              <a:gd name="connsiteY6" fmla="*/ 2398105 h 4605584"/>
              <a:gd name="connsiteX7" fmla="*/ 225104 w 7935985"/>
              <a:gd name="connsiteY7" fmla="*/ 2221936 h 4605584"/>
              <a:gd name="connsiteX8" fmla="*/ 282106 w 7935985"/>
              <a:gd name="connsiteY8" fmla="*/ 2125749 h 4605584"/>
              <a:gd name="connsiteX9" fmla="*/ 310607 w 7935985"/>
              <a:gd name="connsiteY9" fmla="*/ 1983710 h 4605584"/>
              <a:gd name="connsiteX10" fmla="*/ 400019 w 7935985"/>
              <a:gd name="connsiteY10" fmla="*/ 1877413 h 4605584"/>
              <a:gd name="connsiteX11" fmla="*/ 335309 w 7935985"/>
              <a:gd name="connsiteY11" fmla="*/ 1715369 h 4605584"/>
              <a:gd name="connsiteX12" fmla="*/ 520117 w 7935985"/>
              <a:gd name="connsiteY12" fmla="*/ 1711354 h 4605584"/>
              <a:gd name="connsiteX13" fmla="*/ 452647 w 7935985"/>
              <a:gd name="connsiteY13" fmla="*/ 1673317 h 4605584"/>
              <a:gd name="connsiteX14" fmla="*/ 431387 w 7935985"/>
              <a:gd name="connsiteY14" fmla="*/ 1570355 h 4605584"/>
              <a:gd name="connsiteX15" fmla="*/ 497352 w 7935985"/>
              <a:gd name="connsiteY15" fmla="*/ 1492560 h 4605584"/>
              <a:gd name="connsiteX16" fmla="*/ 497352 w 7935985"/>
              <a:gd name="connsiteY16" fmla="*/ 1437852 h 4605584"/>
              <a:gd name="connsiteX17" fmla="*/ 557115 w 7935985"/>
              <a:gd name="connsiteY17" fmla="*/ 1361777 h 4605584"/>
              <a:gd name="connsiteX18" fmla="*/ 563783 w 7935985"/>
              <a:gd name="connsiteY18" fmla="*/ 1329369 h 4605584"/>
              <a:gd name="connsiteX19" fmla="*/ 494018 w 7935985"/>
              <a:gd name="connsiteY19" fmla="*/ 1206976 h 4605584"/>
              <a:gd name="connsiteX20" fmla="*/ 449205 w 7935985"/>
              <a:gd name="connsiteY20" fmla="*/ 1132514 h 4605584"/>
              <a:gd name="connsiteX21" fmla="*/ 637563 w 7935985"/>
              <a:gd name="connsiteY21" fmla="*/ 822121 h 4605584"/>
              <a:gd name="connsiteX22" fmla="*/ 830510 w 7935985"/>
              <a:gd name="connsiteY22" fmla="*/ 469784 h 4605584"/>
              <a:gd name="connsiteX23" fmla="*/ 1115735 w 7935985"/>
              <a:gd name="connsiteY23" fmla="*/ 192947 h 4605584"/>
              <a:gd name="connsiteX24" fmla="*/ 1518407 w 7935985"/>
              <a:gd name="connsiteY24" fmla="*/ 0 h 4605584"/>
              <a:gd name="connsiteX25" fmla="*/ 1585519 w 7935985"/>
              <a:gd name="connsiteY25" fmla="*/ 33556 h 4605584"/>
              <a:gd name="connsiteX26" fmla="*/ 1661020 w 7935985"/>
              <a:gd name="connsiteY26" fmla="*/ 100668 h 4605584"/>
              <a:gd name="connsiteX27" fmla="*/ 1744910 w 7935985"/>
              <a:gd name="connsiteY27" fmla="*/ 134224 h 4605584"/>
              <a:gd name="connsiteX28" fmla="*/ 1904300 w 7935985"/>
              <a:gd name="connsiteY28" fmla="*/ 142613 h 4605584"/>
              <a:gd name="connsiteX29" fmla="*/ 2097247 w 7935985"/>
              <a:gd name="connsiteY29" fmla="*/ 58723 h 4605584"/>
              <a:gd name="connsiteX30" fmla="*/ 2315361 w 7935985"/>
              <a:gd name="connsiteY30" fmla="*/ 100668 h 4605584"/>
              <a:gd name="connsiteX31" fmla="*/ 2592198 w 7935985"/>
              <a:gd name="connsiteY31" fmla="*/ 100668 h 4605584"/>
              <a:gd name="connsiteX32" fmla="*/ 2869034 w 7935985"/>
              <a:gd name="connsiteY32" fmla="*/ 327171 h 4605584"/>
              <a:gd name="connsiteX33" fmla="*/ 3045203 w 7935985"/>
              <a:gd name="connsiteY33" fmla="*/ 394283 h 4605584"/>
              <a:gd name="connsiteX34" fmla="*/ 3112315 w 7935985"/>
              <a:gd name="connsiteY34" fmla="*/ 545285 h 4605584"/>
              <a:gd name="connsiteX35" fmla="*/ 3221372 w 7935985"/>
              <a:gd name="connsiteY35" fmla="*/ 620786 h 4605584"/>
              <a:gd name="connsiteX36" fmla="*/ 3313651 w 7935985"/>
              <a:gd name="connsiteY36" fmla="*/ 671120 h 4605584"/>
              <a:gd name="connsiteX37" fmla="*/ 3414319 w 7935985"/>
              <a:gd name="connsiteY37" fmla="*/ 771787 h 4605584"/>
              <a:gd name="connsiteX38" fmla="*/ 3590488 w 7935985"/>
              <a:gd name="connsiteY38" fmla="*/ 738231 h 4605584"/>
              <a:gd name="connsiteX39" fmla="*/ 3724711 w 7935985"/>
              <a:gd name="connsiteY39" fmla="*/ 679509 h 4605584"/>
              <a:gd name="connsiteX40" fmla="*/ 3875713 w 7935985"/>
              <a:gd name="connsiteY40" fmla="*/ 704675 h 4605584"/>
              <a:gd name="connsiteX41" fmla="*/ 4110605 w 7935985"/>
              <a:gd name="connsiteY41" fmla="*/ 847288 h 4605584"/>
              <a:gd name="connsiteX42" fmla="*/ 4202884 w 7935985"/>
              <a:gd name="connsiteY42" fmla="*/ 872455 h 4605584"/>
              <a:gd name="connsiteX43" fmla="*/ 4278385 w 7935985"/>
              <a:gd name="connsiteY43" fmla="*/ 956345 h 4605584"/>
              <a:gd name="connsiteX44" fmla="*/ 4370664 w 7935985"/>
              <a:gd name="connsiteY44" fmla="*/ 922789 h 4605584"/>
              <a:gd name="connsiteX45" fmla="*/ 4420998 w 7935985"/>
              <a:gd name="connsiteY45" fmla="*/ 1124125 h 4605584"/>
              <a:gd name="connsiteX46" fmla="*/ 4572000 w 7935985"/>
              <a:gd name="connsiteY46" fmla="*/ 1216404 h 4605584"/>
              <a:gd name="connsiteX47" fmla="*/ 4748168 w 7935985"/>
              <a:gd name="connsiteY47" fmla="*/ 1149292 h 4605584"/>
              <a:gd name="connsiteX48" fmla="*/ 4815280 w 7935985"/>
              <a:gd name="connsiteY48" fmla="*/ 1191237 h 4605584"/>
              <a:gd name="connsiteX49" fmla="*/ 5008227 w 7935985"/>
              <a:gd name="connsiteY49" fmla="*/ 1224793 h 4605584"/>
              <a:gd name="connsiteX50" fmla="*/ 5134062 w 7935985"/>
              <a:gd name="connsiteY50" fmla="*/ 1224793 h 4605584"/>
              <a:gd name="connsiteX51" fmla="*/ 5318620 w 7935985"/>
              <a:gd name="connsiteY51" fmla="*/ 1484852 h 4605584"/>
              <a:gd name="connsiteX52" fmla="*/ 5318620 w 7935985"/>
              <a:gd name="connsiteY52" fmla="*/ 1560353 h 4605584"/>
              <a:gd name="connsiteX53" fmla="*/ 5251508 w 7935985"/>
              <a:gd name="connsiteY53" fmla="*/ 1652631 h 4605584"/>
              <a:gd name="connsiteX54" fmla="*/ 5486400 w 7935985"/>
              <a:gd name="connsiteY54" fmla="*/ 1828800 h 4605584"/>
              <a:gd name="connsiteX55" fmla="*/ 5503178 w 7935985"/>
              <a:gd name="connsiteY55" fmla="*/ 1921079 h 4605584"/>
              <a:gd name="connsiteX56" fmla="*/ 5553511 w 7935985"/>
              <a:gd name="connsiteY56" fmla="*/ 2030136 h 4605584"/>
              <a:gd name="connsiteX57" fmla="*/ 5545123 w 7935985"/>
              <a:gd name="connsiteY57" fmla="*/ 2139193 h 4605584"/>
              <a:gd name="connsiteX58" fmla="*/ 5645790 w 7935985"/>
              <a:gd name="connsiteY58" fmla="*/ 2189527 h 4605584"/>
              <a:gd name="connsiteX59" fmla="*/ 5922627 w 7935985"/>
              <a:gd name="connsiteY59" fmla="*/ 2298584 h 4605584"/>
              <a:gd name="connsiteX60" fmla="*/ 6157519 w 7935985"/>
              <a:gd name="connsiteY60" fmla="*/ 2290195 h 4605584"/>
              <a:gd name="connsiteX61" fmla="*/ 6325299 w 7935985"/>
              <a:gd name="connsiteY61" fmla="*/ 2298584 h 4605584"/>
              <a:gd name="connsiteX62" fmla="*/ 6627302 w 7935985"/>
              <a:gd name="connsiteY62" fmla="*/ 2298584 h 4605584"/>
              <a:gd name="connsiteX63" fmla="*/ 6870583 w 7935985"/>
              <a:gd name="connsiteY63" fmla="*/ 2323751 h 4605584"/>
              <a:gd name="connsiteX64" fmla="*/ 7071919 w 7935985"/>
              <a:gd name="connsiteY64" fmla="*/ 2315362 h 4605584"/>
              <a:gd name="connsiteX65" fmla="*/ 7273255 w 7935985"/>
              <a:gd name="connsiteY65" fmla="*/ 2315362 h 4605584"/>
              <a:gd name="connsiteX66" fmla="*/ 7357145 w 7935985"/>
              <a:gd name="connsiteY66" fmla="*/ 2323751 h 4605584"/>
              <a:gd name="connsiteX67" fmla="*/ 7407478 w 7935985"/>
              <a:gd name="connsiteY67" fmla="*/ 2407641 h 4605584"/>
              <a:gd name="connsiteX68" fmla="*/ 7592036 w 7935985"/>
              <a:gd name="connsiteY68" fmla="*/ 2441197 h 4605584"/>
              <a:gd name="connsiteX69" fmla="*/ 7701093 w 7935985"/>
              <a:gd name="connsiteY69" fmla="*/ 2491531 h 4605584"/>
              <a:gd name="connsiteX70" fmla="*/ 7768205 w 7935985"/>
              <a:gd name="connsiteY70" fmla="*/ 2499920 h 4605584"/>
              <a:gd name="connsiteX71" fmla="*/ 7784983 w 7935985"/>
              <a:gd name="connsiteY71" fmla="*/ 2583809 h 4605584"/>
              <a:gd name="connsiteX72" fmla="*/ 7902429 w 7935985"/>
              <a:gd name="connsiteY72" fmla="*/ 2642532 h 4605584"/>
              <a:gd name="connsiteX73" fmla="*/ 7935985 w 7935985"/>
              <a:gd name="connsiteY73" fmla="*/ 2759978 h 4605584"/>
              <a:gd name="connsiteX74" fmla="*/ 7810150 w 7935985"/>
              <a:gd name="connsiteY74" fmla="*/ 2793534 h 4605584"/>
              <a:gd name="connsiteX75" fmla="*/ 7784983 w 7935985"/>
              <a:gd name="connsiteY75" fmla="*/ 2927758 h 4605584"/>
              <a:gd name="connsiteX76" fmla="*/ 7734649 w 7935985"/>
              <a:gd name="connsiteY76" fmla="*/ 2978092 h 4605584"/>
              <a:gd name="connsiteX77" fmla="*/ 7692704 w 7935985"/>
              <a:gd name="connsiteY77" fmla="*/ 3045204 h 4605584"/>
              <a:gd name="connsiteX78" fmla="*/ 7734649 w 7935985"/>
              <a:gd name="connsiteY78" fmla="*/ 3162650 h 4605584"/>
              <a:gd name="connsiteX79" fmla="*/ 7826928 w 7935985"/>
              <a:gd name="connsiteY79" fmla="*/ 3271707 h 4605584"/>
              <a:gd name="connsiteX80" fmla="*/ 7826928 w 7935985"/>
              <a:gd name="connsiteY80" fmla="*/ 3296874 h 4605584"/>
              <a:gd name="connsiteX81" fmla="*/ 7801761 w 7935985"/>
              <a:gd name="connsiteY81" fmla="*/ 3439486 h 4605584"/>
              <a:gd name="connsiteX82" fmla="*/ 7415867 w 7935985"/>
              <a:gd name="connsiteY82" fmla="*/ 3481431 h 4605584"/>
              <a:gd name="connsiteX83" fmla="*/ 6644080 w 7935985"/>
              <a:gd name="connsiteY83" fmla="*/ 3640822 h 4605584"/>
              <a:gd name="connsiteX84" fmla="*/ 6090407 w 7935985"/>
              <a:gd name="connsiteY84" fmla="*/ 3775046 h 4605584"/>
              <a:gd name="connsiteX85" fmla="*/ 5729680 w 7935985"/>
              <a:gd name="connsiteY85" fmla="*/ 3707934 h 4605584"/>
              <a:gd name="connsiteX86" fmla="*/ 5394121 w 7935985"/>
              <a:gd name="connsiteY86" fmla="*/ 3582099 h 4605584"/>
              <a:gd name="connsiteX87" fmla="*/ 5184396 w 7935985"/>
              <a:gd name="connsiteY87" fmla="*/ 3649211 h 4605584"/>
              <a:gd name="connsiteX88" fmla="*/ 4513277 w 7935985"/>
              <a:gd name="connsiteY88" fmla="*/ 3783435 h 4605584"/>
              <a:gd name="connsiteX89" fmla="*/ 4152550 w 7935985"/>
              <a:gd name="connsiteY89" fmla="*/ 3825380 h 4605584"/>
              <a:gd name="connsiteX90" fmla="*/ 3271706 w 7935985"/>
              <a:gd name="connsiteY90" fmla="*/ 3951215 h 4605584"/>
              <a:gd name="connsiteX91" fmla="*/ 2936146 w 7935985"/>
              <a:gd name="connsiteY91" fmla="*/ 3984771 h 4605584"/>
              <a:gd name="connsiteX92" fmla="*/ 2583809 w 7935985"/>
              <a:gd name="connsiteY92" fmla="*/ 4068661 h 4605584"/>
              <a:gd name="connsiteX93" fmla="*/ 2281805 w 7935985"/>
              <a:gd name="connsiteY93" fmla="*/ 3984771 h 4605584"/>
              <a:gd name="connsiteX94" fmla="*/ 2155970 w 7935985"/>
              <a:gd name="connsiteY94" fmla="*/ 3926048 h 4605584"/>
              <a:gd name="connsiteX95" fmla="*/ 1853967 w 7935985"/>
              <a:gd name="connsiteY95" fmla="*/ 4009938 h 4605584"/>
              <a:gd name="connsiteX96" fmla="*/ 1543574 w 7935985"/>
              <a:gd name="connsiteY96" fmla="*/ 3926048 h 4605584"/>
              <a:gd name="connsiteX97" fmla="*/ 1291904 w 7935985"/>
              <a:gd name="connsiteY97" fmla="*/ 3858936 h 4605584"/>
              <a:gd name="connsiteX98" fmla="*/ 1157680 w 7935985"/>
              <a:gd name="connsiteY98" fmla="*/ 3867325 h 4605584"/>
              <a:gd name="connsiteX99" fmla="*/ 713064 w 7935985"/>
              <a:gd name="connsiteY99" fmla="*/ 4580389 h 4605584"/>
              <a:gd name="connsiteX100" fmla="*/ 461394 w 7935985"/>
              <a:gd name="connsiteY100" fmla="*/ 4370665 h 4605584"/>
              <a:gd name="connsiteX101" fmla="*/ 276836 w 7935985"/>
              <a:gd name="connsiteY101" fmla="*/ 3900880 h 4605584"/>
              <a:gd name="connsiteX102" fmla="*/ 0 w 7935985"/>
              <a:gd name="connsiteY102" fmla="*/ 3489819 h 4605584"/>
              <a:gd name="connsiteX0" fmla="*/ 0 w 7984491"/>
              <a:gd name="connsiteY0" fmla="*/ 3454077 h 4605584"/>
              <a:gd name="connsiteX1" fmla="*/ 157670 w 7984491"/>
              <a:gd name="connsiteY1" fmla="*/ 3281243 h 4605584"/>
              <a:gd name="connsiteX2" fmla="*/ 203630 w 7984491"/>
              <a:gd name="connsiteY2" fmla="*/ 2982573 h 4605584"/>
              <a:gd name="connsiteX3" fmla="*/ 226036 w 7984491"/>
              <a:gd name="connsiteY3" fmla="*/ 2683904 h 4605584"/>
              <a:gd name="connsiteX4" fmla="*/ 245575 w 7984491"/>
              <a:gd name="connsiteY4" fmla="*/ 2497052 h 4605584"/>
              <a:gd name="connsiteX5" fmla="*/ 292468 w 7984491"/>
              <a:gd name="connsiteY5" fmla="*/ 2427753 h 4605584"/>
              <a:gd name="connsiteX6" fmla="*/ 326596 w 7984491"/>
              <a:gd name="connsiteY6" fmla="*/ 2398105 h 4605584"/>
              <a:gd name="connsiteX7" fmla="*/ 273610 w 7984491"/>
              <a:gd name="connsiteY7" fmla="*/ 2221936 h 4605584"/>
              <a:gd name="connsiteX8" fmla="*/ 330612 w 7984491"/>
              <a:gd name="connsiteY8" fmla="*/ 2125749 h 4605584"/>
              <a:gd name="connsiteX9" fmla="*/ 359113 w 7984491"/>
              <a:gd name="connsiteY9" fmla="*/ 1983710 h 4605584"/>
              <a:gd name="connsiteX10" fmla="*/ 448525 w 7984491"/>
              <a:gd name="connsiteY10" fmla="*/ 1877413 h 4605584"/>
              <a:gd name="connsiteX11" fmla="*/ 383815 w 7984491"/>
              <a:gd name="connsiteY11" fmla="*/ 1715369 h 4605584"/>
              <a:gd name="connsiteX12" fmla="*/ 568623 w 7984491"/>
              <a:gd name="connsiteY12" fmla="*/ 1711354 h 4605584"/>
              <a:gd name="connsiteX13" fmla="*/ 501153 w 7984491"/>
              <a:gd name="connsiteY13" fmla="*/ 1673317 h 4605584"/>
              <a:gd name="connsiteX14" fmla="*/ 479893 w 7984491"/>
              <a:gd name="connsiteY14" fmla="*/ 1570355 h 4605584"/>
              <a:gd name="connsiteX15" fmla="*/ 545858 w 7984491"/>
              <a:gd name="connsiteY15" fmla="*/ 1492560 h 4605584"/>
              <a:gd name="connsiteX16" fmla="*/ 545858 w 7984491"/>
              <a:gd name="connsiteY16" fmla="*/ 1437852 h 4605584"/>
              <a:gd name="connsiteX17" fmla="*/ 605621 w 7984491"/>
              <a:gd name="connsiteY17" fmla="*/ 1361777 h 4605584"/>
              <a:gd name="connsiteX18" fmla="*/ 612289 w 7984491"/>
              <a:gd name="connsiteY18" fmla="*/ 1329369 h 4605584"/>
              <a:gd name="connsiteX19" fmla="*/ 542524 w 7984491"/>
              <a:gd name="connsiteY19" fmla="*/ 1206976 h 4605584"/>
              <a:gd name="connsiteX20" fmla="*/ 497711 w 7984491"/>
              <a:gd name="connsiteY20" fmla="*/ 1132514 h 4605584"/>
              <a:gd name="connsiteX21" fmla="*/ 686069 w 7984491"/>
              <a:gd name="connsiteY21" fmla="*/ 822121 h 4605584"/>
              <a:gd name="connsiteX22" fmla="*/ 879016 w 7984491"/>
              <a:gd name="connsiteY22" fmla="*/ 469784 h 4605584"/>
              <a:gd name="connsiteX23" fmla="*/ 1164241 w 7984491"/>
              <a:gd name="connsiteY23" fmla="*/ 192947 h 4605584"/>
              <a:gd name="connsiteX24" fmla="*/ 1566913 w 7984491"/>
              <a:gd name="connsiteY24" fmla="*/ 0 h 4605584"/>
              <a:gd name="connsiteX25" fmla="*/ 1634025 w 7984491"/>
              <a:gd name="connsiteY25" fmla="*/ 33556 h 4605584"/>
              <a:gd name="connsiteX26" fmla="*/ 1709526 w 7984491"/>
              <a:gd name="connsiteY26" fmla="*/ 100668 h 4605584"/>
              <a:gd name="connsiteX27" fmla="*/ 1793416 w 7984491"/>
              <a:gd name="connsiteY27" fmla="*/ 134224 h 4605584"/>
              <a:gd name="connsiteX28" fmla="*/ 1952806 w 7984491"/>
              <a:gd name="connsiteY28" fmla="*/ 142613 h 4605584"/>
              <a:gd name="connsiteX29" fmla="*/ 2145753 w 7984491"/>
              <a:gd name="connsiteY29" fmla="*/ 58723 h 4605584"/>
              <a:gd name="connsiteX30" fmla="*/ 2363867 w 7984491"/>
              <a:gd name="connsiteY30" fmla="*/ 100668 h 4605584"/>
              <a:gd name="connsiteX31" fmla="*/ 2640704 w 7984491"/>
              <a:gd name="connsiteY31" fmla="*/ 100668 h 4605584"/>
              <a:gd name="connsiteX32" fmla="*/ 2917540 w 7984491"/>
              <a:gd name="connsiteY32" fmla="*/ 327171 h 4605584"/>
              <a:gd name="connsiteX33" fmla="*/ 3093709 w 7984491"/>
              <a:gd name="connsiteY33" fmla="*/ 394283 h 4605584"/>
              <a:gd name="connsiteX34" fmla="*/ 3160821 w 7984491"/>
              <a:gd name="connsiteY34" fmla="*/ 545285 h 4605584"/>
              <a:gd name="connsiteX35" fmla="*/ 3269878 w 7984491"/>
              <a:gd name="connsiteY35" fmla="*/ 620786 h 4605584"/>
              <a:gd name="connsiteX36" fmla="*/ 3362157 w 7984491"/>
              <a:gd name="connsiteY36" fmla="*/ 671120 h 4605584"/>
              <a:gd name="connsiteX37" fmla="*/ 3462825 w 7984491"/>
              <a:gd name="connsiteY37" fmla="*/ 771787 h 4605584"/>
              <a:gd name="connsiteX38" fmla="*/ 3638994 w 7984491"/>
              <a:gd name="connsiteY38" fmla="*/ 738231 h 4605584"/>
              <a:gd name="connsiteX39" fmla="*/ 3773217 w 7984491"/>
              <a:gd name="connsiteY39" fmla="*/ 679509 h 4605584"/>
              <a:gd name="connsiteX40" fmla="*/ 3924219 w 7984491"/>
              <a:gd name="connsiteY40" fmla="*/ 704675 h 4605584"/>
              <a:gd name="connsiteX41" fmla="*/ 4159111 w 7984491"/>
              <a:gd name="connsiteY41" fmla="*/ 847288 h 4605584"/>
              <a:gd name="connsiteX42" fmla="*/ 4251390 w 7984491"/>
              <a:gd name="connsiteY42" fmla="*/ 872455 h 4605584"/>
              <a:gd name="connsiteX43" fmla="*/ 4326891 w 7984491"/>
              <a:gd name="connsiteY43" fmla="*/ 956345 h 4605584"/>
              <a:gd name="connsiteX44" fmla="*/ 4419170 w 7984491"/>
              <a:gd name="connsiteY44" fmla="*/ 922789 h 4605584"/>
              <a:gd name="connsiteX45" fmla="*/ 4469504 w 7984491"/>
              <a:gd name="connsiteY45" fmla="*/ 1124125 h 4605584"/>
              <a:gd name="connsiteX46" fmla="*/ 4620506 w 7984491"/>
              <a:gd name="connsiteY46" fmla="*/ 1216404 h 4605584"/>
              <a:gd name="connsiteX47" fmla="*/ 4796674 w 7984491"/>
              <a:gd name="connsiteY47" fmla="*/ 1149292 h 4605584"/>
              <a:gd name="connsiteX48" fmla="*/ 4863786 w 7984491"/>
              <a:gd name="connsiteY48" fmla="*/ 1191237 h 4605584"/>
              <a:gd name="connsiteX49" fmla="*/ 5056733 w 7984491"/>
              <a:gd name="connsiteY49" fmla="*/ 1224793 h 4605584"/>
              <a:gd name="connsiteX50" fmla="*/ 5182568 w 7984491"/>
              <a:gd name="connsiteY50" fmla="*/ 1224793 h 4605584"/>
              <a:gd name="connsiteX51" fmla="*/ 5367126 w 7984491"/>
              <a:gd name="connsiteY51" fmla="*/ 1484852 h 4605584"/>
              <a:gd name="connsiteX52" fmla="*/ 5367126 w 7984491"/>
              <a:gd name="connsiteY52" fmla="*/ 1560353 h 4605584"/>
              <a:gd name="connsiteX53" fmla="*/ 5300014 w 7984491"/>
              <a:gd name="connsiteY53" fmla="*/ 1652631 h 4605584"/>
              <a:gd name="connsiteX54" fmla="*/ 5534906 w 7984491"/>
              <a:gd name="connsiteY54" fmla="*/ 1828800 h 4605584"/>
              <a:gd name="connsiteX55" fmla="*/ 5551684 w 7984491"/>
              <a:gd name="connsiteY55" fmla="*/ 1921079 h 4605584"/>
              <a:gd name="connsiteX56" fmla="*/ 5602017 w 7984491"/>
              <a:gd name="connsiteY56" fmla="*/ 2030136 h 4605584"/>
              <a:gd name="connsiteX57" fmla="*/ 5593629 w 7984491"/>
              <a:gd name="connsiteY57" fmla="*/ 2139193 h 4605584"/>
              <a:gd name="connsiteX58" fmla="*/ 5694296 w 7984491"/>
              <a:gd name="connsiteY58" fmla="*/ 2189527 h 4605584"/>
              <a:gd name="connsiteX59" fmla="*/ 5971133 w 7984491"/>
              <a:gd name="connsiteY59" fmla="*/ 2298584 h 4605584"/>
              <a:gd name="connsiteX60" fmla="*/ 6206025 w 7984491"/>
              <a:gd name="connsiteY60" fmla="*/ 2290195 h 4605584"/>
              <a:gd name="connsiteX61" fmla="*/ 6373805 w 7984491"/>
              <a:gd name="connsiteY61" fmla="*/ 2298584 h 4605584"/>
              <a:gd name="connsiteX62" fmla="*/ 6675808 w 7984491"/>
              <a:gd name="connsiteY62" fmla="*/ 2298584 h 4605584"/>
              <a:gd name="connsiteX63" fmla="*/ 6919089 w 7984491"/>
              <a:gd name="connsiteY63" fmla="*/ 2323751 h 4605584"/>
              <a:gd name="connsiteX64" fmla="*/ 7120425 w 7984491"/>
              <a:gd name="connsiteY64" fmla="*/ 2315362 h 4605584"/>
              <a:gd name="connsiteX65" fmla="*/ 7321761 w 7984491"/>
              <a:gd name="connsiteY65" fmla="*/ 2315362 h 4605584"/>
              <a:gd name="connsiteX66" fmla="*/ 7405651 w 7984491"/>
              <a:gd name="connsiteY66" fmla="*/ 2323751 h 4605584"/>
              <a:gd name="connsiteX67" fmla="*/ 7455984 w 7984491"/>
              <a:gd name="connsiteY67" fmla="*/ 2407641 h 4605584"/>
              <a:gd name="connsiteX68" fmla="*/ 7640542 w 7984491"/>
              <a:gd name="connsiteY68" fmla="*/ 2441197 h 4605584"/>
              <a:gd name="connsiteX69" fmla="*/ 7749599 w 7984491"/>
              <a:gd name="connsiteY69" fmla="*/ 2491531 h 4605584"/>
              <a:gd name="connsiteX70" fmla="*/ 7816711 w 7984491"/>
              <a:gd name="connsiteY70" fmla="*/ 2499920 h 4605584"/>
              <a:gd name="connsiteX71" fmla="*/ 7833489 w 7984491"/>
              <a:gd name="connsiteY71" fmla="*/ 2583809 h 4605584"/>
              <a:gd name="connsiteX72" fmla="*/ 7950935 w 7984491"/>
              <a:gd name="connsiteY72" fmla="*/ 2642532 h 4605584"/>
              <a:gd name="connsiteX73" fmla="*/ 7984491 w 7984491"/>
              <a:gd name="connsiteY73" fmla="*/ 2759978 h 4605584"/>
              <a:gd name="connsiteX74" fmla="*/ 7858656 w 7984491"/>
              <a:gd name="connsiteY74" fmla="*/ 2793534 h 4605584"/>
              <a:gd name="connsiteX75" fmla="*/ 7833489 w 7984491"/>
              <a:gd name="connsiteY75" fmla="*/ 2927758 h 4605584"/>
              <a:gd name="connsiteX76" fmla="*/ 7783155 w 7984491"/>
              <a:gd name="connsiteY76" fmla="*/ 2978092 h 4605584"/>
              <a:gd name="connsiteX77" fmla="*/ 7741210 w 7984491"/>
              <a:gd name="connsiteY77" fmla="*/ 3045204 h 4605584"/>
              <a:gd name="connsiteX78" fmla="*/ 7783155 w 7984491"/>
              <a:gd name="connsiteY78" fmla="*/ 3162650 h 4605584"/>
              <a:gd name="connsiteX79" fmla="*/ 7875434 w 7984491"/>
              <a:gd name="connsiteY79" fmla="*/ 3271707 h 4605584"/>
              <a:gd name="connsiteX80" fmla="*/ 7875434 w 7984491"/>
              <a:gd name="connsiteY80" fmla="*/ 3296874 h 4605584"/>
              <a:gd name="connsiteX81" fmla="*/ 7850267 w 7984491"/>
              <a:gd name="connsiteY81" fmla="*/ 3439486 h 4605584"/>
              <a:gd name="connsiteX82" fmla="*/ 7464373 w 7984491"/>
              <a:gd name="connsiteY82" fmla="*/ 3481431 h 4605584"/>
              <a:gd name="connsiteX83" fmla="*/ 6692586 w 7984491"/>
              <a:gd name="connsiteY83" fmla="*/ 3640822 h 4605584"/>
              <a:gd name="connsiteX84" fmla="*/ 6138913 w 7984491"/>
              <a:gd name="connsiteY84" fmla="*/ 3775046 h 4605584"/>
              <a:gd name="connsiteX85" fmla="*/ 5778186 w 7984491"/>
              <a:gd name="connsiteY85" fmla="*/ 3707934 h 4605584"/>
              <a:gd name="connsiteX86" fmla="*/ 5442627 w 7984491"/>
              <a:gd name="connsiteY86" fmla="*/ 3582099 h 4605584"/>
              <a:gd name="connsiteX87" fmla="*/ 5232902 w 7984491"/>
              <a:gd name="connsiteY87" fmla="*/ 3649211 h 4605584"/>
              <a:gd name="connsiteX88" fmla="*/ 4561783 w 7984491"/>
              <a:gd name="connsiteY88" fmla="*/ 3783435 h 4605584"/>
              <a:gd name="connsiteX89" fmla="*/ 4201056 w 7984491"/>
              <a:gd name="connsiteY89" fmla="*/ 3825380 h 4605584"/>
              <a:gd name="connsiteX90" fmla="*/ 3320212 w 7984491"/>
              <a:gd name="connsiteY90" fmla="*/ 3951215 h 4605584"/>
              <a:gd name="connsiteX91" fmla="*/ 2984652 w 7984491"/>
              <a:gd name="connsiteY91" fmla="*/ 3984771 h 4605584"/>
              <a:gd name="connsiteX92" fmla="*/ 2632315 w 7984491"/>
              <a:gd name="connsiteY92" fmla="*/ 4068661 h 4605584"/>
              <a:gd name="connsiteX93" fmla="*/ 2330311 w 7984491"/>
              <a:gd name="connsiteY93" fmla="*/ 3984771 h 4605584"/>
              <a:gd name="connsiteX94" fmla="*/ 2204476 w 7984491"/>
              <a:gd name="connsiteY94" fmla="*/ 3926048 h 4605584"/>
              <a:gd name="connsiteX95" fmla="*/ 1902473 w 7984491"/>
              <a:gd name="connsiteY95" fmla="*/ 4009938 h 4605584"/>
              <a:gd name="connsiteX96" fmla="*/ 1592080 w 7984491"/>
              <a:gd name="connsiteY96" fmla="*/ 3926048 h 4605584"/>
              <a:gd name="connsiteX97" fmla="*/ 1340410 w 7984491"/>
              <a:gd name="connsiteY97" fmla="*/ 3858936 h 4605584"/>
              <a:gd name="connsiteX98" fmla="*/ 1206186 w 7984491"/>
              <a:gd name="connsiteY98" fmla="*/ 3867325 h 4605584"/>
              <a:gd name="connsiteX99" fmla="*/ 761570 w 7984491"/>
              <a:gd name="connsiteY99" fmla="*/ 4580389 h 4605584"/>
              <a:gd name="connsiteX100" fmla="*/ 509900 w 7984491"/>
              <a:gd name="connsiteY100" fmla="*/ 4370665 h 4605584"/>
              <a:gd name="connsiteX101" fmla="*/ 325342 w 7984491"/>
              <a:gd name="connsiteY101" fmla="*/ 3900880 h 4605584"/>
              <a:gd name="connsiteX102" fmla="*/ 48506 w 7984491"/>
              <a:gd name="connsiteY102" fmla="*/ 3489819 h 4605584"/>
              <a:gd name="connsiteX0" fmla="*/ 29648 w 8014139"/>
              <a:gd name="connsiteY0" fmla="*/ 3454077 h 4605584"/>
              <a:gd name="connsiteX1" fmla="*/ 187318 w 8014139"/>
              <a:gd name="connsiteY1" fmla="*/ 3281243 h 4605584"/>
              <a:gd name="connsiteX2" fmla="*/ 233278 w 8014139"/>
              <a:gd name="connsiteY2" fmla="*/ 2982573 h 4605584"/>
              <a:gd name="connsiteX3" fmla="*/ 255684 w 8014139"/>
              <a:gd name="connsiteY3" fmla="*/ 2683904 h 4605584"/>
              <a:gd name="connsiteX4" fmla="*/ 275223 w 8014139"/>
              <a:gd name="connsiteY4" fmla="*/ 2497052 h 4605584"/>
              <a:gd name="connsiteX5" fmla="*/ 322116 w 8014139"/>
              <a:gd name="connsiteY5" fmla="*/ 2427753 h 4605584"/>
              <a:gd name="connsiteX6" fmla="*/ 356244 w 8014139"/>
              <a:gd name="connsiteY6" fmla="*/ 2398105 h 4605584"/>
              <a:gd name="connsiteX7" fmla="*/ 303258 w 8014139"/>
              <a:gd name="connsiteY7" fmla="*/ 2221936 h 4605584"/>
              <a:gd name="connsiteX8" fmla="*/ 360260 w 8014139"/>
              <a:gd name="connsiteY8" fmla="*/ 2125749 h 4605584"/>
              <a:gd name="connsiteX9" fmla="*/ 388761 w 8014139"/>
              <a:gd name="connsiteY9" fmla="*/ 1983710 h 4605584"/>
              <a:gd name="connsiteX10" fmla="*/ 478173 w 8014139"/>
              <a:gd name="connsiteY10" fmla="*/ 1877413 h 4605584"/>
              <a:gd name="connsiteX11" fmla="*/ 413463 w 8014139"/>
              <a:gd name="connsiteY11" fmla="*/ 1715369 h 4605584"/>
              <a:gd name="connsiteX12" fmla="*/ 598271 w 8014139"/>
              <a:gd name="connsiteY12" fmla="*/ 1711354 h 4605584"/>
              <a:gd name="connsiteX13" fmla="*/ 530801 w 8014139"/>
              <a:gd name="connsiteY13" fmla="*/ 1673317 h 4605584"/>
              <a:gd name="connsiteX14" fmla="*/ 509541 w 8014139"/>
              <a:gd name="connsiteY14" fmla="*/ 1570355 h 4605584"/>
              <a:gd name="connsiteX15" fmla="*/ 575506 w 8014139"/>
              <a:gd name="connsiteY15" fmla="*/ 1492560 h 4605584"/>
              <a:gd name="connsiteX16" fmla="*/ 575506 w 8014139"/>
              <a:gd name="connsiteY16" fmla="*/ 1437852 h 4605584"/>
              <a:gd name="connsiteX17" fmla="*/ 635269 w 8014139"/>
              <a:gd name="connsiteY17" fmla="*/ 1361777 h 4605584"/>
              <a:gd name="connsiteX18" fmla="*/ 641937 w 8014139"/>
              <a:gd name="connsiteY18" fmla="*/ 1329369 h 4605584"/>
              <a:gd name="connsiteX19" fmla="*/ 572172 w 8014139"/>
              <a:gd name="connsiteY19" fmla="*/ 1206976 h 4605584"/>
              <a:gd name="connsiteX20" fmla="*/ 527359 w 8014139"/>
              <a:gd name="connsiteY20" fmla="*/ 1132514 h 4605584"/>
              <a:gd name="connsiteX21" fmla="*/ 715717 w 8014139"/>
              <a:gd name="connsiteY21" fmla="*/ 822121 h 4605584"/>
              <a:gd name="connsiteX22" fmla="*/ 908664 w 8014139"/>
              <a:gd name="connsiteY22" fmla="*/ 469784 h 4605584"/>
              <a:gd name="connsiteX23" fmla="*/ 1193889 w 8014139"/>
              <a:gd name="connsiteY23" fmla="*/ 192947 h 4605584"/>
              <a:gd name="connsiteX24" fmla="*/ 1596561 w 8014139"/>
              <a:gd name="connsiteY24" fmla="*/ 0 h 4605584"/>
              <a:gd name="connsiteX25" fmla="*/ 1663673 w 8014139"/>
              <a:gd name="connsiteY25" fmla="*/ 33556 h 4605584"/>
              <a:gd name="connsiteX26" fmla="*/ 1739174 w 8014139"/>
              <a:gd name="connsiteY26" fmla="*/ 100668 h 4605584"/>
              <a:gd name="connsiteX27" fmla="*/ 1823064 w 8014139"/>
              <a:gd name="connsiteY27" fmla="*/ 134224 h 4605584"/>
              <a:gd name="connsiteX28" fmla="*/ 1982454 w 8014139"/>
              <a:gd name="connsiteY28" fmla="*/ 142613 h 4605584"/>
              <a:gd name="connsiteX29" fmla="*/ 2175401 w 8014139"/>
              <a:gd name="connsiteY29" fmla="*/ 58723 h 4605584"/>
              <a:gd name="connsiteX30" fmla="*/ 2393515 w 8014139"/>
              <a:gd name="connsiteY30" fmla="*/ 100668 h 4605584"/>
              <a:gd name="connsiteX31" fmla="*/ 2670352 w 8014139"/>
              <a:gd name="connsiteY31" fmla="*/ 100668 h 4605584"/>
              <a:gd name="connsiteX32" fmla="*/ 2947188 w 8014139"/>
              <a:gd name="connsiteY32" fmla="*/ 327171 h 4605584"/>
              <a:gd name="connsiteX33" fmla="*/ 3123357 w 8014139"/>
              <a:gd name="connsiteY33" fmla="*/ 394283 h 4605584"/>
              <a:gd name="connsiteX34" fmla="*/ 3190469 w 8014139"/>
              <a:gd name="connsiteY34" fmla="*/ 545285 h 4605584"/>
              <a:gd name="connsiteX35" fmla="*/ 3299526 w 8014139"/>
              <a:gd name="connsiteY35" fmla="*/ 620786 h 4605584"/>
              <a:gd name="connsiteX36" fmla="*/ 3391805 w 8014139"/>
              <a:gd name="connsiteY36" fmla="*/ 671120 h 4605584"/>
              <a:gd name="connsiteX37" fmla="*/ 3492473 w 8014139"/>
              <a:gd name="connsiteY37" fmla="*/ 771787 h 4605584"/>
              <a:gd name="connsiteX38" fmla="*/ 3668642 w 8014139"/>
              <a:gd name="connsiteY38" fmla="*/ 738231 h 4605584"/>
              <a:gd name="connsiteX39" fmla="*/ 3802865 w 8014139"/>
              <a:gd name="connsiteY39" fmla="*/ 679509 h 4605584"/>
              <a:gd name="connsiteX40" fmla="*/ 3953867 w 8014139"/>
              <a:gd name="connsiteY40" fmla="*/ 704675 h 4605584"/>
              <a:gd name="connsiteX41" fmla="*/ 4188759 w 8014139"/>
              <a:gd name="connsiteY41" fmla="*/ 847288 h 4605584"/>
              <a:gd name="connsiteX42" fmla="*/ 4281038 w 8014139"/>
              <a:gd name="connsiteY42" fmla="*/ 872455 h 4605584"/>
              <a:gd name="connsiteX43" fmla="*/ 4356539 w 8014139"/>
              <a:gd name="connsiteY43" fmla="*/ 956345 h 4605584"/>
              <a:gd name="connsiteX44" fmla="*/ 4448818 w 8014139"/>
              <a:gd name="connsiteY44" fmla="*/ 922789 h 4605584"/>
              <a:gd name="connsiteX45" fmla="*/ 4499152 w 8014139"/>
              <a:gd name="connsiteY45" fmla="*/ 1124125 h 4605584"/>
              <a:gd name="connsiteX46" fmla="*/ 4650154 w 8014139"/>
              <a:gd name="connsiteY46" fmla="*/ 1216404 h 4605584"/>
              <a:gd name="connsiteX47" fmla="*/ 4826322 w 8014139"/>
              <a:gd name="connsiteY47" fmla="*/ 1149292 h 4605584"/>
              <a:gd name="connsiteX48" fmla="*/ 4893434 w 8014139"/>
              <a:gd name="connsiteY48" fmla="*/ 1191237 h 4605584"/>
              <a:gd name="connsiteX49" fmla="*/ 5086381 w 8014139"/>
              <a:gd name="connsiteY49" fmla="*/ 1224793 h 4605584"/>
              <a:gd name="connsiteX50" fmla="*/ 5212216 w 8014139"/>
              <a:gd name="connsiteY50" fmla="*/ 1224793 h 4605584"/>
              <a:gd name="connsiteX51" fmla="*/ 5396774 w 8014139"/>
              <a:gd name="connsiteY51" fmla="*/ 1484852 h 4605584"/>
              <a:gd name="connsiteX52" fmla="*/ 5396774 w 8014139"/>
              <a:gd name="connsiteY52" fmla="*/ 1560353 h 4605584"/>
              <a:gd name="connsiteX53" fmla="*/ 5329662 w 8014139"/>
              <a:gd name="connsiteY53" fmla="*/ 1652631 h 4605584"/>
              <a:gd name="connsiteX54" fmla="*/ 5564554 w 8014139"/>
              <a:gd name="connsiteY54" fmla="*/ 1828800 h 4605584"/>
              <a:gd name="connsiteX55" fmla="*/ 5581332 w 8014139"/>
              <a:gd name="connsiteY55" fmla="*/ 1921079 h 4605584"/>
              <a:gd name="connsiteX56" fmla="*/ 5631665 w 8014139"/>
              <a:gd name="connsiteY56" fmla="*/ 2030136 h 4605584"/>
              <a:gd name="connsiteX57" fmla="*/ 5623277 w 8014139"/>
              <a:gd name="connsiteY57" fmla="*/ 2139193 h 4605584"/>
              <a:gd name="connsiteX58" fmla="*/ 5723944 w 8014139"/>
              <a:gd name="connsiteY58" fmla="*/ 2189527 h 4605584"/>
              <a:gd name="connsiteX59" fmla="*/ 6000781 w 8014139"/>
              <a:gd name="connsiteY59" fmla="*/ 2298584 h 4605584"/>
              <a:gd name="connsiteX60" fmla="*/ 6235673 w 8014139"/>
              <a:gd name="connsiteY60" fmla="*/ 2290195 h 4605584"/>
              <a:gd name="connsiteX61" fmla="*/ 6403453 w 8014139"/>
              <a:gd name="connsiteY61" fmla="*/ 2298584 h 4605584"/>
              <a:gd name="connsiteX62" fmla="*/ 6705456 w 8014139"/>
              <a:gd name="connsiteY62" fmla="*/ 2298584 h 4605584"/>
              <a:gd name="connsiteX63" fmla="*/ 6948737 w 8014139"/>
              <a:gd name="connsiteY63" fmla="*/ 2323751 h 4605584"/>
              <a:gd name="connsiteX64" fmla="*/ 7150073 w 8014139"/>
              <a:gd name="connsiteY64" fmla="*/ 2315362 h 4605584"/>
              <a:gd name="connsiteX65" fmla="*/ 7351409 w 8014139"/>
              <a:gd name="connsiteY65" fmla="*/ 2315362 h 4605584"/>
              <a:gd name="connsiteX66" fmla="*/ 7435299 w 8014139"/>
              <a:gd name="connsiteY66" fmla="*/ 2323751 h 4605584"/>
              <a:gd name="connsiteX67" fmla="*/ 7485632 w 8014139"/>
              <a:gd name="connsiteY67" fmla="*/ 2407641 h 4605584"/>
              <a:gd name="connsiteX68" fmla="*/ 7670190 w 8014139"/>
              <a:gd name="connsiteY68" fmla="*/ 2441197 h 4605584"/>
              <a:gd name="connsiteX69" fmla="*/ 7779247 w 8014139"/>
              <a:gd name="connsiteY69" fmla="*/ 2491531 h 4605584"/>
              <a:gd name="connsiteX70" fmla="*/ 7846359 w 8014139"/>
              <a:gd name="connsiteY70" fmla="*/ 2499920 h 4605584"/>
              <a:gd name="connsiteX71" fmla="*/ 7863137 w 8014139"/>
              <a:gd name="connsiteY71" fmla="*/ 2583809 h 4605584"/>
              <a:gd name="connsiteX72" fmla="*/ 7980583 w 8014139"/>
              <a:gd name="connsiteY72" fmla="*/ 2642532 h 4605584"/>
              <a:gd name="connsiteX73" fmla="*/ 8014139 w 8014139"/>
              <a:gd name="connsiteY73" fmla="*/ 2759978 h 4605584"/>
              <a:gd name="connsiteX74" fmla="*/ 7888304 w 8014139"/>
              <a:gd name="connsiteY74" fmla="*/ 2793534 h 4605584"/>
              <a:gd name="connsiteX75" fmla="*/ 7863137 w 8014139"/>
              <a:gd name="connsiteY75" fmla="*/ 2927758 h 4605584"/>
              <a:gd name="connsiteX76" fmla="*/ 7812803 w 8014139"/>
              <a:gd name="connsiteY76" fmla="*/ 2978092 h 4605584"/>
              <a:gd name="connsiteX77" fmla="*/ 7770858 w 8014139"/>
              <a:gd name="connsiteY77" fmla="*/ 3045204 h 4605584"/>
              <a:gd name="connsiteX78" fmla="*/ 7812803 w 8014139"/>
              <a:gd name="connsiteY78" fmla="*/ 3162650 h 4605584"/>
              <a:gd name="connsiteX79" fmla="*/ 7905082 w 8014139"/>
              <a:gd name="connsiteY79" fmla="*/ 3271707 h 4605584"/>
              <a:gd name="connsiteX80" fmla="*/ 7905082 w 8014139"/>
              <a:gd name="connsiteY80" fmla="*/ 3296874 h 4605584"/>
              <a:gd name="connsiteX81" fmla="*/ 7879915 w 8014139"/>
              <a:gd name="connsiteY81" fmla="*/ 3439486 h 4605584"/>
              <a:gd name="connsiteX82" fmla="*/ 7494021 w 8014139"/>
              <a:gd name="connsiteY82" fmla="*/ 3481431 h 4605584"/>
              <a:gd name="connsiteX83" fmla="*/ 6722234 w 8014139"/>
              <a:gd name="connsiteY83" fmla="*/ 3640822 h 4605584"/>
              <a:gd name="connsiteX84" fmla="*/ 6168561 w 8014139"/>
              <a:gd name="connsiteY84" fmla="*/ 3775046 h 4605584"/>
              <a:gd name="connsiteX85" fmla="*/ 5807834 w 8014139"/>
              <a:gd name="connsiteY85" fmla="*/ 3707934 h 4605584"/>
              <a:gd name="connsiteX86" fmla="*/ 5472275 w 8014139"/>
              <a:gd name="connsiteY86" fmla="*/ 3582099 h 4605584"/>
              <a:gd name="connsiteX87" fmla="*/ 5262550 w 8014139"/>
              <a:gd name="connsiteY87" fmla="*/ 3649211 h 4605584"/>
              <a:gd name="connsiteX88" fmla="*/ 4591431 w 8014139"/>
              <a:gd name="connsiteY88" fmla="*/ 3783435 h 4605584"/>
              <a:gd name="connsiteX89" fmla="*/ 4230704 w 8014139"/>
              <a:gd name="connsiteY89" fmla="*/ 3825380 h 4605584"/>
              <a:gd name="connsiteX90" fmla="*/ 3349860 w 8014139"/>
              <a:gd name="connsiteY90" fmla="*/ 3951215 h 4605584"/>
              <a:gd name="connsiteX91" fmla="*/ 3014300 w 8014139"/>
              <a:gd name="connsiteY91" fmla="*/ 3984771 h 4605584"/>
              <a:gd name="connsiteX92" fmla="*/ 2661963 w 8014139"/>
              <a:gd name="connsiteY92" fmla="*/ 4068661 h 4605584"/>
              <a:gd name="connsiteX93" fmla="*/ 2359959 w 8014139"/>
              <a:gd name="connsiteY93" fmla="*/ 3984771 h 4605584"/>
              <a:gd name="connsiteX94" fmla="*/ 2234124 w 8014139"/>
              <a:gd name="connsiteY94" fmla="*/ 3926048 h 4605584"/>
              <a:gd name="connsiteX95" fmla="*/ 1932121 w 8014139"/>
              <a:gd name="connsiteY95" fmla="*/ 4009938 h 4605584"/>
              <a:gd name="connsiteX96" fmla="*/ 1621728 w 8014139"/>
              <a:gd name="connsiteY96" fmla="*/ 3926048 h 4605584"/>
              <a:gd name="connsiteX97" fmla="*/ 1370058 w 8014139"/>
              <a:gd name="connsiteY97" fmla="*/ 3858936 h 4605584"/>
              <a:gd name="connsiteX98" fmla="*/ 1235834 w 8014139"/>
              <a:gd name="connsiteY98" fmla="*/ 3867325 h 4605584"/>
              <a:gd name="connsiteX99" fmla="*/ 791218 w 8014139"/>
              <a:gd name="connsiteY99" fmla="*/ 4580389 h 4605584"/>
              <a:gd name="connsiteX100" fmla="*/ 539548 w 8014139"/>
              <a:gd name="connsiteY100" fmla="*/ 4370665 h 4605584"/>
              <a:gd name="connsiteX101" fmla="*/ 354990 w 8014139"/>
              <a:gd name="connsiteY101" fmla="*/ 3900880 h 4605584"/>
              <a:gd name="connsiteX102" fmla="*/ 0 w 8014139"/>
              <a:gd name="connsiteY102" fmla="*/ 3532804 h 4605584"/>
              <a:gd name="connsiteX0" fmla="*/ 29648 w 8014139"/>
              <a:gd name="connsiteY0" fmla="*/ 3454077 h 4605584"/>
              <a:gd name="connsiteX1" fmla="*/ 187318 w 8014139"/>
              <a:gd name="connsiteY1" fmla="*/ 3281243 h 4605584"/>
              <a:gd name="connsiteX2" fmla="*/ 233278 w 8014139"/>
              <a:gd name="connsiteY2" fmla="*/ 2982573 h 4605584"/>
              <a:gd name="connsiteX3" fmla="*/ 255684 w 8014139"/>
              <a:gd name="connsiteY3" fmla="*/ 2683904 h 4605584"/>
              <a:gd name="connsiteX4" fmla="*/ 275223 w 8014139"/>
              <a:gd name="connsiteY4" fmla="*/ 2497052 h 4605584"/>
              <a:gd name="connsiteX5" fmla="*/ 322116 w 8014139"/>
              <a:gd name="connsiteY5" fmla="*/ 2427753 h 4605584"/>
              <a:gd name="connsiteX6" fmla="*/ 356244 w 8014139"/>
              <a:gd name="connsiteY6" fmla="*/ 2398105 h 4605584"/>
              <a:gd name="connsiteX7" fmla="*/ 303258 w 8014139"/>
              <a:gd name="connsiteY7" fmla="*/ 2221936 h 4605584"/>
              <a:gd name="connsiteX8" fmla="*/ 360260 w 8014139"/>
              <a:gd name="connsiteY8" fmla="*/ 2125749 h 4605584"/>
              <a:gd name="connsiteX9" fmla="*/ 388761 w 8014139"/>
              <a:gd name="connsiteY9" fmla="*/ 1983710 h 4605584"/>
              <a:gd name="connsiteX10" fmla="*/ 478173 w 8014139"/>
              <a:gd name="connsiteY10" fmla="*/ 1877413 h 4605584"/>
              <a:gd name="connsiteX11" fmla="*/ 413463 w 8014139"/>
              <a:gd name="connsiteY11" fmla="*/ 1715369 h 4605584"/>
              <a:gd name="connsiteX12" fmla="*/ 598271 w 8014139"/>
              <a:gd name="connsiteY12" fmla="*/ 1711354 h 4605584"/>
              <a:gd name="connsiteX13" fmla="*/ 530801 w 8014139"/>
              <a:gd name="connsiteY13" fmla="*/ 1673317 h 4605584"/>
              <a:gd name="connsiteX14" fmla="*/ 509541 w 8014139"/>
              <a:gd name="connsiteY14" fmla="*/ 1570355 h 4605584"/>
              <a:gd name="connsiteX15" fmla="*/ 575506 w 8014139"/>
              <a:gd name="connsiteY15" fmla="*/ 1492560 h 4605584"/>
              <a:gd name="connsiteX16" fmla="*/ 575506 w 8014139"/>
              <a:gd name="connsiteY16" fmla="*/ 1437852 h 4605584"/>
              <a:gd name="connsiteX17" fmla="*/ 635269 w 8014139"/>
              <a:gd name="connsiteY17" fmla="*/ 1361777 h 4605584"/>
              <a:gd name="connsiteX18" fmla="*/ 641937 w 8014139"/>
              <a:gd name="connsiteY18" fmla="*/ 1329369 h 4605584"/>
              <a:gd name="connsiteX19" fmla="*/ 572172 w 8014139"/>
              <a:gd name="connsiteY19" fmla="*/ 1206976 h 4605584"/>
              <a:gd name="connsiteX20" fmla="*/ 527359 w 8014139"/>
              <a:gd name="connsiteY20" fmla="*/ 1132514 h 4605584"/>
              <a:gd name="connsiteX21" fmla="*/ 715717 w 8014139"/>
              <a:gd name="connsiteY21" fmla="*/ 822121 h 4605584"/>
              <a:gd name="connsiteX22" fmla="*/ 908664 w 8014139"/>
              <a:gd name="connsiteY22" fmla="*/ 469784 h 4605584"/>
              <a:gd name="connsiteX23" fmla="*/ 1193889 w 8014139"/>
              <a:gd name="connsiteY23" fmla="*/ 192947 h 4605584"/>
              <a:gd name="connsiteX24" fmla="*/ 1596561 w 8014139"/>
              <a:gd name="connsiteY24" fmla="*/ 0 h 4605584"/>
              <a:gd name="connsiteX25" fmla="*/ 1663673 w 8014139"/>
              <a:gd name="connsiteY25" fmla="*/ 33556 h 4605584"/>
              <a:gd name="connsiteX26" fmla="*/ 1739174 w 8014139"/>
              <a:gd name="connsiteY26" fmla="*/ 100668 h 4605584"/>
              <a:gd name="connsiteX27" fmla="*/ 1823064 w 8014139"/>
              <a:gd name="connsiteY27" fmla="*/ 134224 h 4605584"/>
              <a:gd name="connsiteX28" fmla="*/ 1982454 w 8014139"/>
              <a:gd name="connsiteY28" fmla="*/ 142613 h 4605584"/>
              <a:gd name="connsiteX29" fmla="*/ 2175401 w 8014139"/>
              <a:gd name="connsiteY29" fmla="*/ 58723 h 4605584"/>
              <a:gd name="connsiteX30" fmla="*/ 2393515 w 8014139"/>
              <a:gd name="connsiteY30" fmla="*/ 100668 h 4605584"/>
              <a:gd name="connsiteX31" fmla="*/ 2670352 w 8014139"/>
              <a:gd name="connsiteY31" fmla="*/ 100668 h 4605584"/>
              <a:gd name="connsiteX32" fmla="*/ 2947188 w 8014139"/>
              <a:gd name="connsiteY32" fmla="*/ 327171 h 4605584"/>
              <a:gd name="connsiteX33" fmla="*/ 3123357 w 8014139"/>
              <a:gd name="connsiteY33" fmla="*/ 394283 h 4605584"/>
              <a:gd name="connsiteX34" fmla="*/ 3190469 w 8014139"/>
              <a:gd name="connsiteY34" fmla="*/ 545285 h 4605584"/>
              <a:gd name="connsiteX35" fmla="*/ 3299526 w 8014139"/>
              <a:gd name="connsiteY35" fmla="*/ 620786 h 4605584"/>
              <a:gd name="connsiteX36" fmla="*/ 3391805 w 8014139"/>
              <a:gd name="connsiteY36" fmla="*/ 671120 h 4605584"/>
              <a:gd name="connsiteX37" fmla="*/ 3492473 w 8014139"/>
              <a:gd name="connsiteY37" fmla="*/ 771787 h 4605584"/>
              <a:gd name="connsiteX38" fmla="*/ 3668642 w 8014139"/>
              <a:gd name="connsiteY38" fmla="*/ 738231 h 4605584"/>
              <a:gd name="connsiteX39" fmla="*/ 3802865 w 8014139"/>
              <a:gd name="connsiteY39" fmla="*/ 679509 h 4605584"/>
              <a:gd name="connsiteX40" fmla="*/ 3953867 w 8014139"/>
              <a:gd name="connsiteY40" fmla="*/ 704675 h 4605584"/>
              <a:gd name="connsiteX41" fmla="*/ 4188759 w 8014139"/>
              <a:gd name="connsiteY41" fmla="*/ 847288 h 4605584"/>
              <a:gd name="connsiteX42" fmla="*/ 4281038 w 8014139"/>
              <a:gd name="connsiteY42" fmla="*/ 872455 h 4605584"/>
              <a:gd name="connsiteX43" fmla="*/ 4356539 w 8014139"/>
              <a:gd name="connsiteY43" fmla="*/ 956345 h 4605584"/>
              <a:gd name="connsiteX44" fmla="*/ 4448818 w 8014139"/>
              <a:gd name="connsiteY44" fmla="*/ 922789 h 4605584"/>
              <a:gd name="connsiteX45" fmla="*/ 4499152 w 8014139"/>
              <a:gd name="connsiteY45" fmla="*/ 1124125 h 4605584"/>
              <a:gd name="connsiteX46" fmla="*/ 4650154 w 8014139"/>
              <a:gd name="connsiteY46" fmla="*/ 1216404 h 4605584"/>
              <a:gd name="connsiteX47" fmla="*/ 4826322 w 8014139"/>
              <a:gd name="connsiteY47" fmla="*/ 1149292 h 4605584"/>
              <a:gd name="connsiteX48" fmla="*/ 4893434 w 8014139"/>
              <a:gd name="connsiteY48" fmla="*/ 1191237 h 4605584"/>
              <a:gd name="connsiteX49" fmla="*/ 5086381 w 8014139"/>
              <a:gd name="connsiteY49" fmla="*/ 1224793 h 4605584"/>
              <a:gd name="connsiteX50" fmla="*/ 5212216 w 8014139"/>
              <a:gd name="connsiteY50" fmla="*/ 1224793 h 4605584"/>
              <a:gd name="connsiteX51" fmla="*/ 5396774 w 8014139"/>
              <a:gd name="connsiteY51" fmla="*/ 1484852 h 4605584"/>
              <a:gd name="connsiteX52" fmla="*/ 5396774 w 8014139"/>
              <a:gd name="connsiteY52" fmla="*/ 1560353 h 4605584"/>
              <a:gd name="connsiteX53" fmla="*/ 5329662 w 8014139"/>
              <a:gd name="connsiteY53" fmla="*/ 1652631 h 4605584"/>
              <a:gd name="connsiteX54" fmla="*/ 5564554 w 8014139"/>
              <a:gd name="connsiteY54" fmla="*/ 1828800 h 4605584"/>
              <a:gd name="connsiteX55" fmla="*/ 5581332 w 8014139"/>
              <a:gd name="connsiteY55" fmla="*/ 1921079 h 4605584"/>
              <a:gd name="connsiteX56" fmla="*/ 5631665 w 8014139"/>
              <a:gd name="connsiteY56" fmla="*/ 2030136 h 4605584"/>
              <a:gd name="connsiteX57" fmla="*/ 5623277 w 8014139"/>
              <a:gd name="connsiteY57" fmla="*/ 2139193 h 4605584"/>
              <a:gd name="connsiteX58" fmla="*/ 5723944 w 8014139"/>
              <a:gd name="connsiteY58" fmla="*/ 2189527 h 4605584"/>
              <a:gd name="connsiteX59" fmla="*/ 6000781 w 8014139"/>
              <a:gd name="connsiteY59" fmla="*/ 2298584 h 4605584"/>
              <a:gd name="connsiteX60" fmla="*/ 6235673 w 8014139"/>
              <a:gd name="connsiteY60" fmla="*/ 2290195 h 4605584"/>
              <a:gd name="connsiteX61" fmla="*/ 6403453 w 8014139"/>
              <a:gd name="connsiteY61" fmla="*/ 2298584 h 4605584"/>
              <a:gd name="connsiteX62" fmla="*/ 6705456 w 8014139"/>
              <a:gd name="connsiteY62" fmla="*/ 2298584 h 4605584"/>
              <a:gd name="connsiteX63" fmla="*/ 6948737 w 8014139"/>
              <a:gd name="connsiteY63" fmla="*/ 2323751 h 4605584"/>
              <a:gd name="connsiteX64" fmla="*/ 7150073 w 8014139"/>
              <a:gd name="connsiteY64" fmla="*/ 2315362 h 4605584"/>
              <a:gd name="connsiteX65" fmla="*/ 7351409 w 8014139"/>
              <a:gd name="connsiteY65" fmla="*/ 2315362 h 4605584"/>
              <a:gd name="connsiteX66" fmla="*/ 7435299 w 8014139"/>
              <a:gd name="connsiteY66" fmla="*/ 2323751 h 4605584"/>
              <a:gd name="connsiteX67" fmla="*/ 7485632 w 8014139"/>
              <a:gd name="connsiteY67" fmla="*/ 2407641 h 4605584"/>
              <a:gd name="connsiteX68" fmla="*/ 7670190 w 8014139"/>
              <a:gd name="connsiteY68" fmla="*/ 2441197 h 4605584"/>
              <a:gd name="connsiteX69" fmla="*/ 7779247 w 8014139"/>
              <a:gd name="connsiteY69" fmla="*/ 2491531 h 4605584"/>
              <a:gd name="connsiteX70" fmla="*/ 7846359 w 8014139"/>
              <a:gd name="connsiteY70" fmla="*/ 2499920 h 4605584"/>
              <a:gd name="connsiteX71" fmla="*/ 7863137 w 8014139"/>
              <a:gd name="connsiteY71" fmla="*/ 2583809 h 4605584"/>
              <a:gd name="connsiteX72" fmla="*/ 7980583 w 8014139"/>
              <a:gd name="connsiteY72" fmla="*/ 2642532 h 4605584"/>
              <a:gd name="connsiteX73" fmla="*/ 8014139 w 8014139"/>
              <a:gd name="connsiteY73" fmla="*/ 2759978 h 4605584"/>
              <a:gd name="connsiteX74" fmla="*/ 7996370 w 8014139"/>
              <a:gd name="connsiteY74" fmla="*/ 2768595 h 4605584"/>
              <a:gd name="connsiteX75" fmla="*/ 7863137 w 8014139"/>
              <a:gd name="connsiteY75" fmla="*/ 2927758 h 4605584"/>
              <a:gd name="connsiteX76" fmla="*/ 7812803 w 8014139"/>
              <a:gd name="connsiteY76" fmla="*/ 2978092 h 4605584"/>
              <a:gd name="connsiteX77" fmla="*/ 7770858 w 8014139"/>
              <a:gd name="connsiteY77" fmla="*/ 3045204 h 4605584"/>
              <a:gd name="connsiteX78" fmla="*/ 7812803 w 8014139"/>
              <a:gd name="connsiteY78" fmla="*/ 3162650 h 4605584"/>
              <a:gd name="connsiteX79" fmla="*/ 7905082 w 8014139"/>
              <a:gd name="connsiteY79" fmla="*/ 3271707 h 4605584"/>
              <a:gd name="connsiteX80" fmla="*/ 7905082 w 8014139"/>
              <a:gd name="connsiteY80" fmla="*/ 3296874 h 4605584"/>
              <a:gd name="connsiteX81" fmla="*/ 7879915 w 8014139"/>
              <a:gd name="connsiteY81" fmla="*/ 3439486 h 4605584"/>
              <a:gd name="connsiteX82" fmla="*/ 7494021 w 8014139"/>
              <a:gd name="connsiteY82" fmla="*/ 3481431 h 4605584"/>
              <a:gd name="connsiteX83" fmla="*/ 6722234 w 8014139"/>
              <a:gd name="connsiteY83" fmla="*/ 3640822 h 4605584"/>
              <a:gd name="connsiteX84" fmla="*/ 6168561 w 8014139"/>
              <a:gd name="connsiteY84" fmla="*/ 3775046 h 4605584"/>
              <a:gd name="connsiteX85" fmla="*/ 5807834 w 8014139"/>
              <a:gd name="connsiteY85" fmla="*/ 3707934 h 4605584"/>
              <a:gd name="connsiteX86" fmla="*/ 5472275 w 8014139"/>
              <a:gd name="connsiteY86" fmla="*/ 3582099 h 4605584"/>
              <a:gd name="connsiteX87" fmla="*/ 5262550 w 8014139"/>
              <a:gd name="connsiteY87" fmla="*/ 3649211 h 4605584"/>
              <a:gd name="connsiteX88" fmla="*/ 4591431 w 8014139"/>
              <a:gd name="connsiteY88" fmla="*/ 3783435 h 4605584"/>
              <a:gd name="connsiteX89" fmla="*/ 4230704 w 8014139"/>
              <a:gd name="connsiteY89" fmla="*/ 3825380 h 4605584"/>
              <a:gd name="connsiteX90" fmla="*/ 3349860 w 8014139"/>
              <a:gd name="connsiteY90" fmla="*/ 3951215 h 4605584"/>
              <a:gd name="connsiteX91" fmla="*/ 3014300 w 8014139"/>
              <a:gd name="connsiteY91" fmla="*/ 3984771 h 4605584"/>
              <a:gd name="connsiteX92" fmla="*/ 2661963 w 8014139"/>
              <a:gd name="connsiteY92" fmla="*/ 4068661 h 4605584"/>
              <a:gd name="connsiteX93" fmla="*/ 2359959 w 8014139"/>
              <a:gd name="connsiteY93" fmla="*/ 3984771 h 4605584"/>
              <a:gd name="connsiteX94" fmla="*/ 2234124 w 8014139"/>
              <a:gd name="connsiteY94" fmla="*/ 3926048 h 4605584"/>
              <a:gd name="connsiteX95" fmla="*/ 1932121 w 8014139"/>
              <a:gd name="connsiteY95" fmla="*/ 4009938 h 4605584"/>
              <a:gd name="connsiteX96" fmla="*/ 1621728 w 8014139"/>
              <a:gd name="connsiteY96" fmla="*/ 3926048 h 4605584"/>
              <a:gd name="connsiteX97" fmla="*/ 1370058 w 8014139"/>
              <a:gd name="connsiteY97" fmla="*/ 3858936 h 4605584"/>
              <a:gd name="connsiteX98" fmla="*/ 1235834 w 8014139"/>
              <a:gd name="connsiteY98" fmla="*/ 3867325 h 4605584"/>
              <a:gd name="connsiteX99" fmla="*/ 791218 w 8014139"/>
              <a:gd name="connsiteY99" fmla="*/ 4580389 h 4605584"/>
              <a:gd name="connsiteX100" fmla="*/ 539548 w 8014139"/>
              <a:gd name="connsiteY100" fmla="*/ 4370665 h 4605584"/>
              <a:gd name="connsiteX101" fmla="*/ 354990 w 8014139"/>
              <a:gd name="connsiteY101" fmla="*/ 3900880 h 4605584"/>
              <a:gd name="connsiteX102" fmla="*/ 0 w 8014139"/>
              <a:gd name="connsiteY102" fmla="*/ 3532804 h 4605584"/>
              <a:gd name="connsiteX0" fmla="*/ 29648 w 8014139"/>
              <a:gd name="connsiteY0" fmla="*/ 3454077 h 4605584"/>
              <a:gd name="connsiteX1" fmla="*/ 187318 w 8014139"/>
              <a:gd name="connsiteY1" fmla="*/ 3281243 h 4605584"/>
              <a:gd name="connsiteX2" fmla="*/ 233278 w 8014139"/>
              <a:gd name="connsiteY2" fmla="*/ 2982573 h 4605584"/>
              <a:gd name="connsiteX3" fmla="*/ 255684 w 8014139"/>
              <a:gd name="connsiteY3" fmla="*/ 2683904 h 4605584"/>
              <a:gd name="connsiteX4" fmla="*/ 275223 w 8014139"/>
              <a:gd name="connsiteY4" fmla="*/ 2497052 h 4605584"/>
              <a:gd name="connsiteX5" fmla="*/ 322116 w 8014139"/>
              <a:gd name="connsiteY5" fmla="*/ 2427753 h 4605584"/>
              <a:gd name="connsiteX6" fmla="*/ 356244 w 8014139"/>
              <a:gd name="connsiteY6" fmla="*/ 2398105 h 4605584"/>
              <a:gd name="connsiteX7" fmla="*/ 303258 w 8014139"/>
              <a:gd name="connsiteY7" fmla="*/ 2221936 h 4605584"/>
              <a:gd name="connsiteX8" fmla="*/ 360260 w 8014139"/>
              <a:gd name="connsiteY8" fmla="*/ 2125749 h 4605584"/>
              <a:gd name="connsiteX9" fmla="*/ 388761 w 8014139"/>
              <a:gd name="connsiteY9" fmla="*/ 1983710 h 4605584"/>
              <a:gd name="connsiteX10" fmla="*/ 478173 w 8014139"/>
              <a:gd name="connsiteY10" fmla="*/ 1877413 h 4605584"/>
              <a:gd name="connsiteX11" fmla="*/ 413463 w 8014139"/>
              <a:gd name="connsiteY11" fmla="*/ 1715369 h 4605584"/>
              <a:gd name="connsiteX12" fmla="*/ 598271 w 8014139"/>
              <a:gd name="connsiteY12" fmla="*/ 1711354 h 4605584"/>
              <a:gd name="connsiteX13" fmla="*/ 530801 w 8014139"/>
              <a:gd name="connsiteY13" fmla="*/ 1673317 h 4605584"/>
              <a:gd name="connsiteX14" fmla="*/ 509541 w 8014139"/>
              <a:gd name="connsiteY14" fmla="*/ 1570355 h 4605584"/>
              <a:gd name="connsiteX15" fmla="*/ 575506 w 8014139"/>
              <a:gd name="connsiteY15" fmla="*/ 1492560 h 4605584"/>
              <a:gd name="connsiteX16" fmla="*/ 575506 w 8014139"/>
              <a:gd name="connsiteY16" fmla="*/ 1437852 h 4605584"/>
              <a:gd name="connsiteX17" fmla="*/ 635269 w 8014139"/>
              <a:gd name="connsiteY17" fmla="*/ 1361777 h 4605584"/>
              <a:gd name="connsiteX18" fmla="*/ 641937 w 8014139"/>
              <a:gd name="connsiteY18" fmla="*/ 1329369 h 4605584"/>
              <a:gd name="connsiteX19" fmla="*/ 572172 w 8014139"/>
              <a:gd name="connsiteY19" fmla="*/ 1206976 h 4605584"/>
              <a:gd name="connsiteX20" fmla="*/ 527359 w 8014139"/>
              <a:gd name="connsiteY20" fmla="*/ 1132514 h 4605584"/>
              <a:gd name="connsiteX21" fmla="*/ 715717 w 8014139"/>
              <a:gd name="connsiteY21" fmla="*/ 822121 h 4605584"/>
              <a:gd name="connsiteX22" fmla="*/ 908664 w 8014139"/>
              <a:gd name="connsiteY22" fmla="*/ 469784 h 4605584"/>
              <a:gd name="connsiteX23" fmla="*/ 1193889 w 8014139"/>
              <a:gd name="connsiteY23" fmla="*/ 192947 h 4605584"/>
              <a:gd name="connsiteX24" fmla="*/ 1596561 w 8014139"/>
              <a:gd name="connsiteY24" fmla="*/ 0 h 4605584"/>
              <a:gd name="connsiteX25" fmla="*/ 1663673 w 8014139"/>
              <a:gd name="connsiteY25" fmla="*/ 33556 h 4605584"/>
              <a:gd name="connsiteX26" fmla="*/ 1739174 w 8014139"/>
              <a:gd name="connsiteY26" fmla="*/ 100668 h 4605584"/>
              <a:gd name="connsiteX27" fmla="*/ 1823064 w 8014139"/>
              <a:gd name="connsiteY27" fmla="*/ 134224 h 4605584"/>
              <a:gd name="connsiteX28" fmla="*/ 1982454 w 8014139"/>
              <a:gd name="connsiteY28" fmla="*/ 142613 h 4605584"/>
              <a:gd name="connsiteX29" fmla="*/ 2175401 w 8014139"/>
              <a:gd name="connsiteY29" fmla="*/ 58723 h 4605584"/>
              <a:gd name="connsiteX30" fmla="*/ 2393515 w 8014139"/>
              <a:gd name="connsiteY30" fmla="*/ 100668 h 4605584"/>
              <a:gd name="connsiteX31" fmla="*/ 2670352 w 8014139"/>
              <a:gd name="connsiteY31" fmla="*/ 100668 h 4605584"/>
              <a:gd name="connsiteX32" fmla="*/ 2947188 w 8014139"/>
              <a:gd name="connsiteY32" fmla="*/ 327171 h 4605584"/>
              <a:gd name="connsiteX33" fmla="*/ 3123357 w 8014139"/>
              <a:gd name="connsiteY33" fmla="*/ 394283 h 4605584"/>
              <a:gd name="connsiteX34" fmla="*/ 3190469 w 8014139"/>
              <a:gd name="connsiteY34" fmla="*/ 545285 h 4605584"/>
              <a:gd name="connsiteX35" fmla="*/ 3299526 w 8014139"/>
              <a:gd name="connsiteY35" fmla="*/ 620786 h 4605584"/>
              <a:gd name="connsiteX36" fmla="*/ 3391805 w 8014139"/>
              <a:gd name="connsiteY36" fmla="*/ 671120 h 4605584"/>
              <a:gd name="connsiteX37" fmla="*/ 3492473 w 8014139"/>
              <a:gd name="connsiteY37" fmla="*/ 771787 h 4605584"/>
              <a:gd name="connsiteX38" fmla="*/ 3668642 w 8014139"/>
              <a:gd name="connsiteY38" fmla="*/ 738231 h 4605584"/>
              <a:gd name="connsiteX39" fmla="*/ 3802865 w 8014139"/>
              <a:gd name="connsiteY39" fmla="*/ 679509 h 4605584"/>
              <a:gd name="connsiteX40" fmla="*/ 3953867 w 8014139"/>
              <a:gd name="connsiteY40" fmla="*/ 704675 h 4605584"/>
              <a:gd name="connsiteX41" fmla="*/ 4188759 w 8014139"/>
              <a:gd name="connsiteY41" fmla="*/ 847288 h 4605584"/>
              <a:gd name="connsiteX42" fmla="*/ 4281038 w 8014139"/>
              <a:gd name="connsiteY42" fmla="*/ 872455 h 4605584"/>
              <a:gd name="connsiteX43" fmla="*/ 4356539 w 8014139"/>
              <a:gd name="connsiteY43" fmla="*/ 956345 h 4605584"/>
              <a:gd name="connsiteX44" fmla="*/ 4448818 w 8014139"/>
              <a:gd name="connsiteY44" fmla="*/ 922789 h 4605584"/>
              <a:gd name="connsiteX45" fmla="*/ 4499152 w 8014139"/>
              <a:gd name="connsiteY45" fmla="*/ 1124125 h 4605584"/>
              <a:gd name="connsiteX46" fmla="*/ 4650154 w 8014139"/>
              <a:gd name="connsiteY46" fmla="*/ 1216404 h 4605584"/>
              <a:gd name="connsiteX47" fmla="*/ 4826322 w 8014139"/>
              <a:gd name="connsiteY47" fmla="*/ 1149292 h 4605584"/>
              <a:gd name="connsiteX48" fmla="*/ 4893434 w 8014139"/>
              <a:gd name="connsiteY48" fmla="*/ 1191237 h 4605584"/>
              <a:gd name="connsiteX49" fmla="*/ 5086381 w 8014139"/>
              <a:gd name="connsiteY49" fmla="*/ 1224793 h 4605584"/>
              <a:gd name="connsiteX50" fmla="*/ 5212216 w 8014139"/>
              <a:gd name="connsiteY50" fmla="*/ 1224793 h 4605584"/>
              <a:gd name="connsiteX51" fmla="*/ 5396774 w 8014139"/>
              <a:gd name="connsiteY51" fmla="*/ 1484852 h 4605584"/>
              <a:gd name="connsiteX52" fmla="*/ 5396774 w 8014139"/>
              <a:gd name="connsiteY52" fmla="*/ 1560353 h 4605584"/>
              <a:gd name="connsiteX53" fmla="*/ 5329662 w 8014139"/>
              <a:gd name="connsiteY53" fmla="*/ 1652631 h 4605584"/>
              <a:gd name="connsiteX54" fmla="*/ 5564554 w 8014139"/>
              <a:gd name="connsiteY54" fmla="*/ 1828800 h 4605584"/>
              <a:gd name="connsiteX55" fmla="*/ 5581332 w 8014139"/>
              <a:gd name="connsiteY55" fmla="*/ 1921079 h 4605584"/>
              <a:gd name="connsiteX56" fmla="*/ 5631665 w 8014139"/>
              <a:gd name="connsiteY56" fmla="*/ 2030136 h 4605584"/>
              <a:gd name="connsiteX57" fmla="*/ 5623277 w 8014139"/>
              <a:gd name="connsiteY57" fmla="*/ 2139193 h 4605584"/>
              <a:gd name="connsiteX58" fmla="*/ 5723944 w 8014139"/>
              <a:gd name="connsiteY58" fmla="*/ 2189527 h 4605584"/>
              <a:gd name="connsiteX59" fmla="*/ 6000781 w 8014139"/>
              <a:gd name="connsiteY59" fmla="*/ 2298584 h 4605584"/>
              <a:gd name="connsiteX60" fmla="*/ 6235673 w 8014139"/>
              <a:gd name="connsiteY60" fmla="*/ 2290195 h 4605584"/>
              <a:gd name="connsiteX61" fmla="*/ 6403453 w 8014139"/>
              <a:gd name="connsiteY61" fmla="*/ 2298584 h 4605584"/>
              <a:gd name="connsiteX62" fmla="*/ 6705456 w 8014139"/>
              <a:gd name="connsiteY62" fmla="*/ 2298584 h 4605584"/>
              <a:gd name="connsiteX63" fmla="*/ 6948737 w 8014139"/>
              <a:gd name="connsiteY63" fmla="*/ 2323751 h 4605584"/>
              <a:gd name="connsiteX64" fmla="*/ 7150073 w 8014139"/>
              <a:gd name="connsiteY64" fmla="*/ 2315362 h 4605584"/>
              <a:gd name="connsiteX65" fmla="*/ 7351409 w 8014139"/>
              <a:gd name="connsiteY65" fmla="*/ 2315362 h 4605584"/>
              <a:gd name="connsiteX66" fmla="*/ 7435299 w 8014139"/>
              <a:gd name="connsiteY66" fmla="*/ 2323751 h 4605584"/>
              <a:gd name="connsiteX67" fmla="*/ 7485632 w 8014139"/>
              <a:gd name="connsiteY67" fmla="*/ 2407641 h 4605584"/>
              <a:gd name="connsiteX68" fmla="*/ 7670190 w 8014139"/>
              <a:gd name="connsiteY68" fmla="*/ 2441197 h 4605584"/>
              <a:gd name="connsiteX69" fmla="*/ 7779247 w 8014139"/>
              <a:gd name="connsiteY69" fmla="*/ 2491531 h 4605584"/>
              <a:gd name="connsiteX70" fmla="*/ 7846359 w 8014139"/>
              <a:gd name="connsiteY70" fmla="*/ 2499920 h 4605584"/>
              <a:gd name="connsiteX71" fmla="*/ 7863137 w 8014139"/>
              <a:gd name="connsiteY71" fmla="*/ 2583809 h 4605584"/>
              <a:gd name="connsiteX72" fmla="*/ 7980583 w 8014139"/>
              <a:gd name="connsiteY72" fmla="*/ 2642532 h 4605584"/>
              <a:gd name="connsiteX73" fmla="*/ 8014139 w 8014139"/>
              <a:gd name="connsiteY73" fmla="*/ 2759978 h 4605584"/>
              <a:gd name="connsiteX74" fmla="*/ 7996370 w 8014139"/>
              <a:gd name="connsiteY74" fmla="*/ 2768595 h 4605584"/>
              <a:gd name="connsiteX75" fmla="*/ 7971202 w 8014139"/>
              <a:gd name="connsiteY75" fmla="*/ 2952697 h 4605584"/>
              <a:gd name="connsiteX76" fmla="*/ 7812803 w 8014139"/>
              <a:gd name="connsiteY76" fmla="*/ 2978092 h 4605584"/>
              <a:gd name="connsiteX77" fmla="*/ 7770858 w 8014139"/>
              <a:gd name="connsiteY77" fmla="*/ 3045204 h 4605584"/>
              <a:gd name="connsiteX78" fmla="*/ 7812803 w 8014139"/>
              <a:gd name="connsiteY78" fmla="*/ 3162650 h 4605584"/>
              <a:gd name="connsiteX79" fmla="*/ 7905082 w 8014139"/>
              <a:gd name="connsiteY79" fmla="*/ 3271707 h 4605584"/>
              <a:gd name="connsiteX80" fmla="*/ 7905082 w 8014139"/>
              <a:gd name="connsiteY80" fmla="*/ 3296874 h 4605584"/>
              <a:gd name="connsiteX81" fmla="*/ 7879915 w 8014139"/>
              <a:gd name="connsiteY81" fmla="*/ 3439486 h 4605584"/>
              <a:gd name="connsiteX82" fmla="*/ 7494021 w 8014139"/>
              <a:gd name="connsiteY82" fmla="*/ 3481431 h 4605584"/>
              <a:gd name="connsiteX83" fmla="*/ 6722234 w 8014139"/>
              <a:gd name="connsiteY83" fmla="*/ 3640822 h 4605584"/>
              <a:gd name="connsiteX84" fmla="*/ 6168561 w 8014139"/>
              <a:gd name="connsiteY84" fmla="*/ 3775046 h 4605584"/>
              <a:gd name="connsiteX85" fmla="*/ 5807834 w 8014139"/>
              <a:gd name="connsiteY85" fmla="*/ 3707934 h 4605584"/>
              <a:gd name="connsiteX86" fmla="*/ 5472275 w 8014139"/>
              <a:gd name="connsiteY86" fmla="*/ 3582099 h 4605584"/>
              <a:gd name="connsiteX87" fmla="*/ 5262550 w 8014139"/>
              <a:gd name="connsiteY87" fmla="*/ 3649211 h 4605584"/>
              <a:gd name="connsiteX88" fmla="*/ 4591431 w 8014139"/>
              <a:gd name="connsiteY88" fmla="*/ 3783435 h 4605584"/>
              <a:gd name="connsiteX89" fmla="*/ 4230704 w 8014139"/>
              <a:gd name="connsiteY89" fmla="*/ 3825380 h 4605584"/>
              <a:gd name="connsiteX90" fmla="*/ 3349860 w 8014139"/>
              <a:gd name="connsiteY90" fmla="*/ 3951215 h 4605584"/>
              <a:gd name="connsiteX91" fmla="*/ 3014300 w 8014139"/>
              <a:gd name="connsiteY91" fmla="*/ 3984771 h 4605584"/>
              <a:gd name="connsiteX92" fmla="*/ 2661963 w 8014139"/>
              <a:gd name="connsiteY92" fmla="*/ 4068661 h 4605584"/>
              <a:gd name="connsiteX93" fmla="*/ 2359959 w 8014139"/>
              <a:gd name="connsiteY93" fmla="*/ 3984771 h 4605584"/>
              <a:gd name="connsiteX94" fmla="*/ 2234124 w 8014139"/>
              <a:gd name="connsiteY94" fmla="*/ 3926048 h 4605584"/>
              <a:gd name="connsiteX95" fmla="*/ 1932121 w 8014139"/>
              <a:gd name="connsiteY95" fmla="*/ 4009938 h 4605584"/>
              <a:gd name="connsiteX96" fmla="*/ 1621728 w 8014139"/>
              <a:gd name="connsiteY96" fmla="*/ 3926048 h 4605584"/>
              <a:gd name="connsiteX97" fmla="*/ 1370058 w 8014139"/>
              <a:gd name="connsiteY97" fmla="*/ 3858936 h 4605584"/>
              <a:gd name="connsiteX98" fmla="*/ 1235834 w 8014139"/>
              <a:gd name="connsiteY98" fmla="*/ 3867325 h 4605584"/>
              <a:gd name="connsiteX99" fmla="*/ 791218 w 8014139"/>
              <a:gd name="connsiteY99" fmla="*/ 4580389 h 4605584"/>
              <a:gd name="connsiteX100" fmla="*/ 539548 w 8014139"/>
              <a:gd name="connsiteY100" fmla="*/ 4370665 h 4605584"/>
              <a:gd name="connsiteX101" fmla="*/ 354990 w 8014139"/>
              <a:gd name="connsiteY101" fmla="*/ 3900880 h 4605584"/>
              <a:gd name="connsiteX102" fmla="*/ 0 w 8014139"/>
              <a:gd name="connsiteY102" fmla="*/ 3532804 h 4605584"/>
              <a:gd name="connsiteX0" fmla="*/ 29648 w 8014139"/>
              <a:gd name="connsiteY0" fmla="*/ 3454077 h 4605584"/>
              <a:gd name="connsiteX1" fmla="*/ 187318 w 8014139"/>
              <a:gd name="connsiteY1" fmla="*/ 3281243 h 4605584"/>
              <a:gd name="connsiteX2" fmla="*/ 233278 w 8014139"/>
              <a:gd name="connsiteY2" fmla="*/ 2982573 h 4605584"/>
              <a:gd name="connsiteX3" fmla="*/ 255684 w 8014139"/>
              <a:gd name="connsiteY3" fmla="*/ 2683904 h 4605584"/>
              <a:gd name="connsiteX4" fmla="*/ 275223 w 8014139"/>
              <a:gd name="connsiteY4" fmla="*/ 2497052 h 4605584"/>
              <a:gd name="connsiteX5" fmla="*/ 322116 w 8014139"/>
              <a:gd name="connsiteY5" fmla="*/ 2427753 h 4605584"/>
              <a:gd name="connsiteX6" fmla="*/ 356244 w 8014139"/>
              <a:gd name="connsiteY6" fmla="*/ 2398105 h 4605584"/>
              <a:gd name="connsiteX7" fmla="*/ 303258 w 8014139"/>
              <a:gd name="connsiteY7" fmla="*/ 2221936 h 4605584"/>
              <a:gd name="connsiteX8" fmla="*/ 360260 w 8014139"/>
              <a:gd name="connsiteY8" fmla="*/ 2125749 h 4605584"/>
              <a:gd name="connsiteX9" fmla="*/ 388761 w 8014139"/>
              <a:gd name="connsiteY9" fmla="*/ 1983710 h 4605584"/>
              <a:gd name="connsiteX10" fmla="*/ 478173 w 8014139"/>
              <a:gd name="connsiteY10" fmla="*/ 1877413 h 4605584"/>
              <a:gd name="connsiteX11" fmla="*/ 413463 w 8014139"/>
              <a:gd name="connsiteY11" fmla="*/ 1715369 h 4605584"/>
              <a:gd name="connsiteX12" fmla="*/ 598271 w 8014139"/>
              <a:gd name="connsiteY12" fmla="*/ 1711354 h 4605584"/>
              <a:gd name="connsiteX13" fmla="*/ 530801 w 8014139"/>
              <a:gd name="connsiteY13" fmla="*/ 1673317 h 4605584"/>
              <a:gd name="connsiteX14" fmla="*/ 509541 w 8014139"/>
              <a:gd name="connsiteY14" fmla="*/ 1570355 h 4605584"/>
              <a:gd name="connsiteX15" fmla="*/ 575506 w 8014139"/>
              <a:gd name="connsiteY15" fmla="*/ 1492560 h 4605584"/>
              <a:gd name="connsiteX16" fmla="*/ 575506 w 8014139"/>
              <a:gd name="connsiteY16" fmla="*/ 1437852 h 4605584"/>
              <a:gd name="connsiteX17" fmla="*/ 635269 w 8014139"/>
              <a:gd name="connsiteY17" fmla="*/ 1361777 h 4605584"/>
              <a:gd name="connsiteX18" fmla="*/ 641937 w 8014139"/>
              <a:gd name="connsiteY18" fmla="*/ 1329369 h 4605584"/>
              <a:gd name="connsiteX19" fmla="*/ 572172 w 8014139"/>
              <a:gd name="connsiteY19" fmla="*/ 1206976 h 4605584"/>
              <a:gd name="connsiteX20" fmla="*/ 527359 w 8014139"/>
              <a:gd name="connsiteY20" fmla="*/ 1132514 h 4605584"/>
              <a:gd name="connsiteX21" fmla="*/ 715717 w 8014139"/>
              <a:gd name="connsiteY21" fmla="*/ 822121 h 4605584"/>
              <a:gd name="connsiteX22" fmla="*/ 908664 w 8014139"/>
              <a:gd name="connsiteY22" fmla="*/ 469784 h 4605584"/>
              <a:gd name="connsiteX23" fmla="*/ 1193889 w 8014139"/>
              <a:gd name="connsiteY23" fmla="*/ 192947 h 4605584"/>
              <a:gd name="connsiteX24" fmla="*/ 1596561 w 8014139"/>
              <a:gd name="connsiteY24" fmla="*/ 0 h 4605584"/>
              <a:gd name="connsiteX25" fmla="*/ 1663673 w 8014139"/>
              <a:gd name="connsiteY25" fmla="*/ 33556 h 4605584"/>
              <a:gd name="connsiteX26" fmla="*/ 1739174 w 8014139"/>
              <a:gd name="connsiteY26" fmla="*/ 100668 h 4605584"/>
              <a:gd name="connsiteX27" fmla="*/ 1823064 w 8014139"/>
              <a:gd name="connsiteY27" fmla="*/ 134224 h 4605584"/>
              <a:gd name="connsiteX28" fmla="*/ 1982454 w 8014139"/>
              <a:gd name="connsiteY28" fmla="*/ 142613 h 4605584"/>
              <a:gd name="connsiteX29" fmla="*/ 2175401 w 8014139"/>
              <a:gd name="connsiteY29" fmla="*/ 58723 h 4605584"/>
              <a:gd name="connsiteX30" fmla="*/ 2393515 w 8014139"/>
              <a:gd name="connsiteY30" fmla="*/ 100668 h 4605584"/>
              <a:gd name="connsiteX31" fmla="*/ 2670352 w 8014139"/>
              <a:gd name="connsiteY31" fmla="*/ 100668 h 4605584"/>
              <a:gd name="connsiteX32" fmla="*/ 2947188 w 8014139"/>
              <a:gd name="connsiteY32" fmla="*/ 327171 h 4605584"/>
              <a:gd name="connsiteX33" fmla="*/ 3123357 w 8014139"/>
              <a:gd name="connsiteY33" fmla="*/ 394283 h 4605584"/>
              <a:gd name="connsiteX34" fmla="*/ 3190469 w 8014139"/>
              <a:gd name="connsiteY34" fmla="*/ 545285 h 4605584"/>
              <a:gd name="connsiteX35" fmla="*/ 3299526 w 8014139"/>
              <a:gd name="connsiteY35" fmla="*/ 620786 h 4605584"/>
              <a:gd name="connsiteX36" fmla="*/ 3391805 w 8014139"/>
              <a:gd name="connsiteY36" fmla="*/ 671120 h 4605584"/>
              <a:gd name="connsiteX37" fmla="*/ 3492473 w 8014139"/>
              <a:gd name="connsiteY37" fmla="*/ 771787 h 4605584"/>
              <a:gd name="connsiteX38" fmla="*/ 3668642 w 8014139"/>
              <a:gd name="connsiteY38" fmla="*/ 738231 h 4605584"/>
              <a:gd name="connsiteX39" fmla="*/ 3802865 w 8014139"/>
              <a:gd name="connsiteY39" fmla="*/ 679509 h 4605584"/>
              <a:gd name="connsiteX40" fmla="*/ 3953867 w 8014139"/>
              <a:gd name="connsiteY40" fmla="*/ 704675 h 4605584"/>
              <a:gd name="connsiteX41" fmla="*/ 4188759 w 8014139"/>
              <a:gd name="connsiteY41" fmla="*/ 847288 h 4605584"/>
              <a:gd name="connsiteX42" fmla="*/ 4281038 w 8014139"/>
              <a:gd name="connsiteY42" fmla="*/ 872455 h 4605584"/>
              <a:gd name="connsiteX43" fmla="*/ 4356539 w 8014139"/>
              <a:gd name="connsiteY43" fmla="*/ 956345 h 4605584"/>
              <a:gd name="connsiteX44" fmla="*/ 4448818 w 8014139"/>
              <a:gd name="connsiteY44" fmla="*/ 922789 h 4605584"/>
              <a:gd name="connsiteX45" fmla="*/ 4499152 w 8014139"/>
              <a:gd name="connsiteY45" fmla="*/ 1124125 h 4605584"/>
              <a:gd name="connsiteX46" fmla="*/ 4650154 w 8014139"/>
              <a:gd name="connsiteY46" fmla="*/ 1216404 h 4605584"/>
              <a:gd name="connsiteX47" fmla="*/ 4826322 w 8014139"/>
              <a:gd name="connsiteY47" fmla="*/ 1149292 h 4605584"/>
              <a:gd name="connsiteX48" fmla="*/ 4893434 w 8014139"/>
              <a:gd name="connsiteY48" fmla="*/ 1191237 h 4605584"/>
              <a:gd name="connsiteX49" fmla="*/ 5086381 w 8014139"/>
              <a:gd name="connsiteY49" fmla="*/ 1224793 h 4605584"/>
              <a:gd name="connsiteX50" fmla="*/ 5212216 w 8014139"/>
              <a:gd name="connsiteY50" fmla="*/ 1224793 h 4605584"/>
              <a:gd name="connsiteX51" fmla="*/ 5396774 w 8014139"/>
              <a:gd name="connsiteY51" fmla="*/ 1484852 h 4605584"/>
              <a:gd name="connsiteX52" fmla="*/ 5396774 w 8014139"/>
              <a:gd name="connsiteY52" fmla="*/ 1560353 h 4605584"/>
              <a:gd name="connsiteX53" fmla="*/ 5329662 w 8014139"/>
              <a:gd name="connsiteY53" fmla="*/ 1652631 h 4605584"/>
              <a:gd name="connsiteX54" fmla="*/ 5564554 w 8014139"/>
              <a:gd name="connsiteY54" fmla="*/ 1828800 h 4605584"/>
              <a:gd name="connsiteX55" fmla="*/ 5581332 w 8014139"/>
              <a:gd name="connsiteY55" fmla="*/ 1921079 h 4605584"/>
              <a:gd name="connsiteX56" fmla="*/ 5631665 w 8014139"/>
              <a:gd name="connsiteY56" fmla="*/ 2030136 h 4605584"/>
              <a:gd name="connsiteX57" fmla="*/ 5623277 w 8014139"/>
              <a:gd name="connsiteY57" fmla="*/ 2139193 h 4605584"/>
              <a:gd name="connsiteX58" fmla="*/ 5723944 w 8014139"/>
              <a:gd name="connsiteY58" fmla="*/ 2189527 h 4605584"/>
              <a:gd name="connsiteX59" fmla="*/ 6000781 w 8014139"/>
              <a:gd name="connsiteY59" fmla="*/ 2298584 h 4605584"/>
              <a:gd name="connsiteX60" fmla="*/ 6235673 w 8014139"/>
              <a:gd name="connsiteY60" fmla="*/ 2290195 h 4605584"/>
              <a:gd name="connsiteX61" fmla="*/ 6403453 w 8014139"/>
              <a:gd name="connsiteY61" fmla="*/ 2298584 h 4605584"/>
              <a:gd name="connsiteX62" fmla="*/ 6705456 w 8014139"/>
              <a:gd name="connsiteY62" fmla="*/ 2298584 h 4605584"/>
              <a:gd name="connsiteX63" fmla="*/ 6948737 w 8014139"/>
              <a:gd name="connsiteY63" fmla="*/ 2323751 h 4605584"/>
              <a:gd name="connsiteX64" fmla="*/ 7150073 w 8014139"/>
              <a:gd name="connsiteY64" fmla="*/ 2315362 h 4605584"/>
              <a:gd name="connsiteX65" fmla="*/ 7351409 w 8014139"/>
              <a:gd name="connsiteY65" fmla="*/ 2315362 h 4605584"/>
              <a:gd name="connsiteX66" fmla="*/ 7435299 w 8014139"/>
              <a:gd name="connsiteY66" fmla="*/ 2323751 h 4605584"/>
              <a:gd name="connsiteX67" fmla="*/ 7485632 w 8014139"/>
              <a:gd name="connsiteY67" fmla="*/ 2407641 h 4605584"/>
              <a:gd name="connsiteX68" fmla="*/ 7670190 w 8014139"/>
              <a:gd name="connsiteY68" fmla="*/ 2441197 h 4605584"/>
              <a:gd name="connsiteX69" fmla="*/ 7779247 w 8014139"/>
              <a:gd name="connsiteY69" fmla="*/ 2491531 h 4605584"/>
              <a:gd name="connsiteX70" fmla="*/ 7846359 w 8014139"/>
              <a:gd name="connsiteY70" fmla="*/ 2499920 h 4605584"/>
              <a:gd name="connsiteX71" fmla="*/ 7863137 w 8014139"/>
              <a:gd name="connsiteY71" fmla="*/ 2583809 h 4605584"/>
              <a:gd name="connsiteX72" fmla="*/ 7980583 w 8014139"/>
              <a:gd name="connsiteY72" fmla="*/ 2642532 h 4605584"/>
              <a:gd name="connsiteX73" fmla="*/ 8014139 w 8014139"/>
              <a:gd name="connsiteY73" fmla="*/ 2759978 h 4605584"/>
              <a:gd name="connsiteX74" fmla="*/ 7996370 w 8014139"/>
              <a:gd name="connsiteY74" fmla="*/ 2768595 h 4605584"/>
              <a:gd name="connsiteX75" fmla="*/ 7971202 w 8014139"/>
              <a:gd name="connsiteY75" fmla="*/ 2952697 h 4605584"/>
              <a:gd name="connsiteX76" fmla="*/ 7912556 w 8014139"/>
              <a:gd name="connsiteY76" fmla="*/ 3027969 h 4605584"/>
              <a:gd name="connsiteX77" fmla="*/ 7770858 w 8014139"/>
              <a:gd name="connsiteY77" fmla="*/ 3045204 h 4605584"/>
              <a:gd name="connsiteX78" fmla="*/ 7812803 w 8014139"/>
              <a:gd name="connsiteY78" fmla="*/ 3162650 h 4605584"/>
              <a:gd name="connsiteX79" fmla="*/ 7905082 w 8014139"/>
              <a:gd name="connsiteY79" fmla="*/ 3271707 h 4605584"/>
              <a:gd name="connsiteX80" fmla="*/ 7905082 w 8014139"/>
              <a:gd name="connsiteY80" fmla="*/ 3296874 h 4605584"/>
              <a:gd name="connsiteX81" fmla="*/ 7879915 w 8014139"/>
              <a:gd name="connsiteY81" fmla="*/ 3439486 h 4605584"/>
              <a:gd name="connsiteX82" fmla="*/ 7494021 w 8014139"/>
              <a:gd name="connsiteY82" fmla="*/ 3481431 h 4605584"/>
              <a:gd name="connsiteX83" fmla="*/ 6722234 w 8014139"/>
              <a:gd name="connsiteY83" fmla="*/ 3640822 h 4605584"/>
              <a:gd name="connsiteX84" fmla="*/ 6168561 w 8014139"/>
              <a:gd name="connsiteY84" fmla="*/ 3775046 h 4605584"/>
              <a:gd name="connsiteX85" fmla="*/ 5807834 w 8014139"/>
              <a:gd name="connsiteY85" fmla="*/ 3707934 h 4605584"/>
              <a:gd name="connsiteX86" fmla="*/ 5472275 w 8014139"/>
              <a:gd name="connsiteY86" fmla="*/ 3582099 h 4605584"/>
              <a:gd name="connsiteX87" fmla="*/ 5262550 w 8014139"/>
              <a:gd name="connsiteY87" fmla="*/ 3649211 h 4605584"/>
              <a:gd name="connsiteX88" fmla="*/ 4591431 w 8014139"/>
              <a:gd name="connsiteY88" fmla="*/ 3783435 h 4605584"/>
              <a:gd name="connsiteX89" fmla="*/ 4230704 w 8014139"/>
              <a:gd name="connsiteY89" fmla="*/ 3825380 h 4605584"/>
              <a:gd name="connsiteX90" fmla="*/ 3349860 w 8014139"/>
              <a:gd name="connsiteY90" fmla="*/ 3951215 h 4605584"/>
              <a:gd name="connsiteX91" fmla="*/ 3014300 w 8014139"/>
              <a:gd name="connsiteY91" fmla="*/ 3984771 h 4605584"/>
              <a:gd name="connsiteX92" fmla="*/ 2661963 w 8014139"/>
              <a:gd name="connsiteY92" fmla="*/ 4068661 h 4605584"/>
              <a:gd name="connsiteX93" fmla="*/ 2359959 w 8014139"/>
              <a:gd name="connsiteY93" fmla="*/ 3984771 h 4605584"/>
              <a:gd name="connsiteX94" fmla="*/ 2234124 w 8014139"/>
              <a:gd name="connsiteY94" fmla="*/ 3926048 h 4605584"/>
              <a:gd name="connsiteX95" fmla="*/ 1932121 w 8014139"/>
              <a:gd name="connsiteY95" fmla="*/ 4009938 h 4605584"/>
              <a:gd name="connsiteX96" fmla="*/ 1621728 w 8014139"/>
              <a:gd name="connsiteY96" fmla="*/ 3926048 h 4605584"/>
              <a:gd name="connsiteX97" fmla="*/ 1370058 w 8014139"/>
              <a:gd name="connsiteY97" fmla="*/ 3858936 h 4605584"/>
              <a:gd name="connsiteX98" fmla="*/ 1235834 w 8014139"/>
              <a:gd name="connsiteY98" fmla="*/ 3867325 h 4605584"/>
              <a:gd name="connsiteX99" fmla="*/ 791218 w 8014139"/>
              <a:gd name="connsiteY99" fmla="*/ 4580389 h 4605584"/>
              <a:gd name="connsiteX100" fmla="*/ 539548 w 8014139"/>
              <a:gd name="connsiteY100" fmla="*/ 4370665 h 4605584"/>
              <a:gd name="connsiteX101" fmla="*/ 354990 w 8014139"/>
              <a:gd name="connsiteY101" fmla="*/ 3900880 h 4605584"/>
              <a:gd name="connsiteX102" fmla="*/ 0 w 8014139"/>
              <a:gd name="connsiteY102" fmla="*/ 3532804 h 4605584"/>
              <a:gd name="connsiteX0" fmla="*/ 29648 w 8014139"/>
              <a:gd name="connsiteY0" fmla="*/ 3454077 h 4605584"/>
              <a:gd name="connsiteX1" fmla="*/ 187318 w 8014139"/>
              <a:gd name="connsiteY1" fmla="*/ 3281243 h 4605584"/>
              <a:gd name="connsiteX2" fmla="*/ 233278 w 8014139"/>
              <a:gd name="connsiteY2" fmla="*/ 2982573 h 4605584"/>
              <a:gd name="connsiteX3" fmla="*/ 255684 w 8014139"/>
              <a:gd name="connsiteY3" fmla="*/ 2683904 h 4605584"/>
              <a:gd name="connsiteX4" fmla="*/ 275223 w 8014139"/>
              <a:gd name="connsiteY4" fmla="*/ 2497052 h 4605584"/>
              <a:gd name="connsiteX5" fmla="*/ 322116 w 8014139"/>
              <a:gd name="connsiteY5" fmla="*/ 2427753 h 4605584"/>
              <a:gd name="connsiteX6" fmla="*/ 356244 w 8014139"/>
              <a:gd name="connsiteY6" fmla="*/ 2398105 h 4605584"/>
              <a:gd name="connsiteX7" fmla="*/ 303258 w 8014139"/>
              <a:gd name="connsiteY7" fmla="*/ 2221936 h 4605584"/>
              <a:gd name="connsiteX8" fmla="*/ 360260 w 8014139"/>
              <a:gd name="connsiteY8" fmla="*/ 2125749 h 4605584"/>
              <a:gd name="connsiteX9" fmla="*/ 388761 w 8014139"/>
              <a:gd name="connsiteY9" fmla="*/ 1983710 h 4605584"/>
              <a:gd name="connsiteX10" fmla="*/ 478173 w 8014139"/>
              <a:gd name="connsiteY10" fmla="*/ 1877413 h 4605584"/>
              <a:gd name="connsiteX11" fmla="*/ 413463 w 8014139"/>
              <a:gd name="connsiteY11" fmla="*/ 1715369 h 4605584"/>
              <a:gd name="connsiteX12" fmla="*/ 598271 w 8014139"/>
              <a:gd name="connsiteY12" fmla="*/ 1711354 h 4605584"/>
              <a:gd name="connsiteX13" fmla="*/ 530801 w 8014139"/>
              <a:gd name="connsiteY13" fmla="*/ 1673317 h 4605584"/>
              <a:gd name="connsiteX14" fmla="*/ 509541 w 8014139"/>
              <a:gd name="connsiteY14" fmla="*/ 1570355 h 4605584"/>
              <a:gd name="connsiteX15" fmla="*/ 575506 w 8014139"/>
              <a:gd name="connsiteY15" fmla="*/ 1492560 h 4605584"/>
              <a:gd name="connsiteX16" fmla="*/ 575506 w 8014139"/>
              <a:gd name="connsiteY16" fmla="*/ 1437852 h 4605584"/>
              <a:gd name="connsiteX17" fmla="*/ 635269 w 8014139"/>
              <a:gd name="connsiteY17" fmla="*/ 1361777 h 4605584"/>
              <a:gd name="connsiteX18" fmla="*/ 641937 w 8014139"/>
              <a:gd name="connsiteY18" fmla="*/ 1329369 h 4605584"/>
              <a:gd name="connsiteX19" fmla="*/ 572172 w 8014139"/>
              <a:gd name="connsiteY19" fmla="*/ 1206976 h 4605584"/>
              <a:gd name="connsiteX20" fmla="*/ 527359 w 8014139"/>
              <a:gd name="connsiteY20" fmla="*/ 1132514 h 4605584"/>
              <a:gd name="connsiteX21" fmla="*/ 715717 w 8014139"/>
              <a:gd name="connsiteY21" fmla="*/ 822121 h 4605584"/>
              <a:gd name="connsiteX22" fmla="*/ 908664 w 8014139"/>
              <a:gd name="connsiteY22" fmla="*/ 469784 h 4605584"/>
              <a:gd name="connsiteX23" fmla="*/ 1193889 w 8014139"/>
              <a:gd name="connsiteY23" fmla="*/ 192947 h 4605584"/>
              <a:gd name="connsiteX24" fmla="*/ 1596561 w 8014139"/>
              <a:gd name="connsiteY24" fmla="*/ 0 h 4605584"/>
              <a:gd name="connsiteX25" fmla="*/ 1663673 w 8014139"/>
              <a:gd name="connsiteY25" fmla="*/ 33556 h 4605584"/>
              <a:gd name="connsiteX26" fmla="*/ 1739174 w 8014139"/>
              <a:gd name="connsiteY26" fmla="*/ 100668 h 4605584"/>
              <a:gd name="connsiteX27" fmla="*/ 1823064 w 8014139"/>
              <a:gd name="connsiteY27" fmla="*/ 134224 h 4605584"/>
              <a:gd name="connsiteX28" fmla="*/ 1982454 w 8014139"/>
              <a:gd name="connsiteY28" fmla="*/ 142613 h 4605584"/>
              <a:gd name="connsiteX29" fmla="*/ 2175401 w 8014139"/>
              <a:gd name="connsiteY29" fmla="*/ 58723 h 4605584"/>
              <a:gd name="connsiteX30" fmla="*/ 2393515 w 8014139"/>
              <a:gd name="connsiteY30" fmla="*/ 100668 h 4605584"/>
              <a:gd name="connsiteX31" fmla="*/ 2670352 w 8014139"/>
              <a:gd name="connsiteY31" fmla="*/ 100668 h 4605584"/>
              <a:gd name="connsiteX32" fmla="*/ 2947188 w 8014139"/>
              <a:gd name="connsiteY32" fmla="*/ 327171 h 4605584"/>
              <a:gd name="connsiteX33" fmla="*/ 3123357 w 8014139"/>
              <a:gd name="connsiteY33" fmla="*/ 394283 h 4605584"/>
              <a:gd name="connsiteX34" fmla="*/ 3190469 w 8014139"/>
              <a:gd name="connsiteY34" fmla="*/ 545285 h 4605584"/>
              <a:gd name="connsiteX35" fmla="*/ 3299526 w 8014139"/>
              <a:gd name="connsiteY35" fmla="*/ 620786 h 4605584"/>
              <a:gd name="connsiteX36" fmla="*/ 3391805 w 8014139"/>
              <a:gd name="connsiteY36" fmla="*/ 671120 h 4605584"/>
              <a:gd name="connsiteX37" fmla="*/ 3492473 w 8014139"/>
              <a:gd name="connsiteY37" fmla="*/ 771787 h 4605584"/>
              <a:gd name="connsiteX38" fmla="*/ 3668642 w 8014139"/>
              <a:gd name="connsiteY38" fmla="*/ 738231 h 4605584"/>
              <a:gd name="connsiteX39" fmla="*/ 3802865 w 8014139"/>
              <a:gd name="connsiteY39" fmla="*/ 679509 h 4605584"/>
              <a:gd name="connsiteX40" fmla="*/ 3953867 w 8014139"/>
              <a:gd name="connsiteY40" fmla="*/ 704675 h 4605584"/>
              <a:gd name="connsiteX41" fmla="*/ 4188759 w 8014139"/>
              <a:gd name="connsiteY41" fmla="*/ 847288 h 4605584"/>
              <a:gd name="connsiteX42" fmla="*/ 4281038 w 8014139"/>
              <a:gd name="connsiteY42" fmla="*/ 872455 h 4605584"/>
              <a:gd name="connsiteX43" fmla="*/ 4356539 w 8014139"/>
              <a:gd name="connsiteY43" fmla="*/ 956345 h 4605584"/>
              <a:gd name="connsiteX44" fmla="*/ 4448818 w 8014139"/>
              <a:gd name="connsiteY44" fmla="*/ 922789 h 4605584"/>
              <a:gd name="connsiteX45" fmla="*/ 4499152 w 8014139"/>
              <a:gd name="connsiteY45" fmla="*/ 1124125 h 4605584"/>
              <a:gd name="connsiteX46" fmla="*/ 4650154 w 8014139"/>
              <a:gd name="connsiteY46" fmla="*/ 1216404 h 4605584"/>
              <a:gd name="connsiteX47" fmla="*/ 4826322 w 8014139"/>
              <a:gd name="connsiteY47" fmla="*/ 1149292 h 4605584"/>
              <a:gd name="connsiteX48" fmla="*/ 4893434 w 8014139"/>
              <a:gd name="connsiteY48" fmla="*/ 1191237 h 4605584"/>
              <a:gd name="connsiteX49" fmla="*/ 5086381 w 8014139"/>
              <a:gd name="connsiteY49" fmla="*/ 1224793 h 4605584"/>
              <a:gd name="connsiteX50" fmla="*/ 5212216 w 8014139"/>
              <a:gd name="connsiteY50" fmla="*/ 1224793 h 4605584"/>
              <a:gd name="connsiteX51" fmla="*/ 5396774 w 8014139"/>
              <a:gd name="connsiteY51" fmla="*/ 1484852 h 4605584"/>
              <a:gd name="connsiteX52" fmla="*/ 5396774 w 8014139"/>
              <a:gd name="connsiteY52" fmla="*/ 1560353 h 4605584"/>
              <a:gd name="connsiteX53" fmla="*/ 5329662 w 8014139"/>
              <a:gd name="connsiteY53" fmla="*/ 1652631 h 4605584"/>
              <a:gd name="connsiteX54" fmla="*/ 5564554 w 8014139"/>
              <a:gd name="connsiteY54" fmla="*/ 1828800 h 4605584"/>
              <a:gd name="connsiteX55" fmla="*/ 5581332 w 8014139"/>
              <a:gd name="connsiteY55" fmla="*/ 1921079 h 4605584"/>
              <a:gd name="connsiteX56" fmla="*/ 5631665 w 8014139"/>
              <a:gd name="connsiteY56" fmla="*/ 2030136 h 4605584"/>
              <a:gd name="connsiteX57" fmla="*/ 5623277 w 8014139"/>
              <a:gd name="connsiteY57" fmla="*/ 2139193 h 4605584"/>
              <a:gd name="connsiteX58" fmla="*/ 5723944 w 8014139"/>
              <a:gd name="connsiteY58" fmla="*/ 2189527 h 4605584"/>
              <a:gd name="connsiteX59" fmla="*/ 6000781 w 8014139"/>
              <a:gd name="connsiteY59" fmla="*/ 2298584 h 4605584"/>
              <a:gd name="connsiteX60" fmla="*/ 6235673 w 8014139"/>
              <a:gd name="connsiteY60" fmla="*/ 2290195 h 4605584"/>
              <a:gd name="connsiteX61" fmla="*/ 6403453 w 8014139"/>
              <a:gd name="connsiteY61" fmla="*/ 2298584 h 4605584"/>
              <a:gd name="connsiteX62" fmla="*/ 6705456 w 8014139"/>
              <a:gd name="connsiteY62" fmla="*/ 2298584 h 4605584"/>
              <a:gd name="connsiteX63" fmla="*/ 6948737 w 8014139"/>
              <a:gd name="connsiteY63" fmla="*/ 2323751 h 4605584"/>
              <a:gd name="connsiteX64" fmla="*/ 7150073 w 8014139"/>
              <a:gd name="connsiteY64" fmla="*/ 2315362 h 4605584"/>
              <a:gd name="connsiteX65" fmla="*/ 7351409 w 8014139"/>
              <a:gd name="connsiteY65" fmla="*/ 2315362 h 4605584"/>
              <a:gd name="connsiteX66" fmla="*/ 7435299 w 8014139"/>
              <a:gd name="connsiteY66" fmla="*/ 2323751 h 4605584"/>
              <a:gd name="connsiteX67" fmla="*/ 7485632 w 8014139"/>
              <a:gd name="connsiteY67" fmla="*/ 2407641 h 4605584"/>
              <a:gd name="connsiteX68" fmla="*/ 7670190 w 8014139"/>
              <a:gd name="connsiteY68" fmla="*/ 2441197 h 4605584"/>
              <a:gd name="connsiteX69" fmla="*/ 7779247 w 8014139"/>
              <a:gd name="connsiteY69" fmla="*/ 2491531 h 4605584"/>
              <a:gd name="connsiteX70" fmla="*/ 7846359 w 8014139"/>
              <a:gd name="connsiteY70" fmla="*/ 2499920 h 4605584"/>
              <a:gd name="connsiteX71" fmla="*/ 7863137 w 8014139"/>
              <a:gd name="connsiteY71" fmla="*/ 2583809 h 4605584"/>
              <a:gd name="connsiteX72" fmla="*/ 7980583 w 8014139"/>
              <a:gd name="connsiteY72" fmla="*/ 2642532 h 4605584"/>
              <a:gd name="connsiteX73" fmla="*/ 8014139 w 8014139"/>
              <a:gd name="connsiteY73" fmla="*/ 2759978 h 4605584"/>
              <a:gd name="connsiteX74" fmla="*/ 7996370 w 8014139"/>
              <a:gd name="connsiteY74" fmla="*/ 2768595 h 4605584"/>
              <a:gd name="connsiteX75" fmla="*/ 7971202 w 8014139"/>
              <a:gd name="connsiteY75" fmla="*/ 2952697 h 4605584"/>
              <a:gd name="connsiteX76" fmla="*/ 7912556 w 8014139"/>
              <a:gd name="connsiteY76" fmla="*/ 3027969 h 4605584"/>
              <a:gd name="connsiteX77" fmla="*/ 7795797 w 8014139"/>
              <a:gd name="connsiteY77" fmla="*/ 3045204 h 4605584"/>
              <a:gd name="connsiteX78" fmla="*/ 7812803 w 8014139"/>
              <a:gd name="connsiteY78" fmla="*/ 3162650 h 4605584"/>
              <a:gd name="connsiteX79" fmla="*/ 7905082 w 8014139"/>
              <a:gd name="connsiteY79" fmla="*/ 3271707 h 4605584"/>
              <a:gd name="connsiteX80" fmla="*/ 7905082 w 8014139"/>
              <a:gd name="connsiteY80" fmla="*/ 3296874 h 4605584"/>
              <a:gd name="connsiteX81" fmla="*/ 7879915 w 8014139"/>
              <a:gd name="connsiteY81" fmla="*/ 3439486 h 4605584"/>
              <a:gd name="connsiteX82" fmla="*/ 7494021 w 8014139"/>
              <a:gd name="connsiteY82" fmla="*/ 3481431 h 4605584"/>
              <a:gd name="connsiteX83" fmla="*/ 6722234 w 8014139"/>
              <a:gd name="connsiteY83" fmla="*/ 3640822 h 4605584"/>
              <a:gd name="connsiteX84" fmla="*/ 6168561 w 8014139"/>
              <a:gd name="connsiteY84" fmla="*/ 3775046 h 4605584"/>
              <a:gd name="connsiteX85" fmla="*/ 5807834 w 8014139"/>
              <a:gd name="connsiteY85" fmla="*/ 3707934 h 4605584"/>
              <a:gd name="connsiteX86" fmla="*/ 5472275 w 8014139"/>
              <a:gd name="connsiteY86" fmla="*/ 3582099 h 4605584"/>
              <a:gd name="connsiteX87" fmla="*/ 5262550 w 8014139"/>
              <a:gd name="connsiteY87" fmla="*/ 3649211 h 4605584"/>
              <a:gd name="connsiteX88" fmla="*/ 4591431 w 8014139"/>
              <a:gd name="connsiteY88" fmla="*/ 3783435 h 4605584"/>
              <a:gd name="connsiteX89" fmla="*/ 4230704 w 8014139"/>
              <a:gd name="connsiteY89" fmla="*/ 3825380 h 4605584"/>
              <a:gd name="connsiteX90" fmla="*/ 3349860 w 8014139"/>
              <a:gd name="connsiteY90" fmla="*/ 3951215 h 4605584"/>
              <a:gd name="connsiteX91" fmla="*/ 3014300 w 8014139"/>
              <a:gd name="connsiteY91" fmla="*/ 3984771 h 4605584"/>
              <a:gd name="connsiteX92" fmla="*/ 2661963 w 8014139"/>
              <a:gd name="connsiteY92" fmla="*/ 4068661 h 4605584"/>
              <a:gd name="connsiteX93" fmla="*/ 2359959 w 8014139"/>
              <a:gd name="connsiteY93" fmla="*/ 3984771 h 4605584"/>
              <a:gd name="connsiteX94" fmla="*/ 2234124 w 8014139"/>
              <a:gd name="connsiteY94" fmla="*/ 3926048 h 4605584"/>
              <a:gd name="connsiteX95" fmla="*/ 1932121 w 8014139"/>
              <a:gd name="connsiteY95" fmla="*/ 4009938 h 4605584"/>
              <a:gd name="connsiteX96" fmla="*/ 1621728 w 8014139"/>
              <a:gd name="connsiteY96" fmla="*/ 3926048 h 4605584"/>
              <a:gd name="connsiteX97" fmla="*/ 1370058 w 8014139"/>
              <a:gd name="connsiteY97" fmla="*/ 3858936 h 4605584"/>
              <a:gd name="connsiteX98" fmla="*/ 1235834 w 8014139"/>
              <a:gd name="connsiteY98" fmla="*/ 3867325 h 4605584"/>
              <a:gd name="connsiteX99" fmla="*/ 791218 w 8014139"/>
              <a:gd name="connsiteY99" fmla="*/ 4580389 h 4605584"/>
              <a:gd name="connsiteX100" fmla="*/ 539548 w 8014139"/>
              <a:gd name="connsiteY100" fmla="*/ 4370665 h 4605584"/>
              <a:gd name="connsiteX101" fmla="*/ 354990 w 8014139"/>
              <a:gd name="connsiteY101" fmla="*/ 3900880 h 4605584"/>
              <a:gd name="connsiteX102" fmla="*/ 0 w 8014139"/>
              <a:gd name="connsiteY102" fmla="*/ 3532804 h 4605584"/>
              <a:gd name="connsiteX0" fmla="*/ 29648 w 8014139"/>
              <a:gd name="connsiteY0" fmla="*/ 3454077 h 4605584"/>
              <a:gd name="connsiteX1" fmla="*/ 187318 w 8014139"/>
              <a:gd name="connsiteY1" fmla="*/ 3281243 h 4605584"/>
              <a:gd name="connsiteX2" fmla="*/ 233278 w 8014139"/>
              <a:gd name="connsiteY2" fmla="*/ 2982573 h 4605584"/>
              <a:gd name="connsiteX3" fmla="*/ 255684 w 8014139"/>
              <a:gd name="connsiteY3" fmla="*/ 2683904 h 4605584"/>
              <a:gd name="connsiteX4" fmla="*/ 275223 w 8014139"/>
              <a:gd name="connsiteY4" fmla="*/ 2497052 h 4605584"/>
              <a:gd name="connsiteX5" fmla="*/ 322116 w 8014139"/>
              <a:gd name="connsiteY5" fmla="*/ 2427753 h 4605584"/>
              <a:gd name="connsiteX6" fmla="*/ 356244 w 8014139"/>
              <a:gd name="connsiteY6" fmla="*/ 2398105 h 4605584"/>
              <a:gd name="connsiteX7" fmla="*/ 303258 w 8014139"/>
              <a:gd name="connsiteY7" fmla="*/ 2221936 h 4605584"/>
              <a:gd name="connsiteX8" fmla="*/ 360260 w 8014139"/>
              <a:gd name="connsiteY8" fmla="*/ 2125749 h 4605584"/>
              <a:gd name="connsiteX9" fmla="*/ 388761 w 8014139"/>
              <a:gd name="connsiteY9" fmla="*/ 1983710 h 4605584"/>
              <a:gd name="connsiteX10" fmla="*/ 478173 w 8014139"/>
              <a:gd name="connsiteY10" fmla="*/ 1877413 h 4605584"/>
              <a:gd name="connsiteX11" fmla="*/ 413463 w 8014139"/>
              <a:gd name="connsiteY11" fmla="*/ 1715369 h 4605584"/>
              <a:gd name="connsiteX12" fmla="*/ 598271 w 8014139"/>
              <a:gd name="connsiteY12" fmla="*/ 1711354 h 4605584"/>
              <a:gd name="connsiteX13" fmla="*/ 530801 w 8014139"/>
              <a:gd name="connsiteY13" fmla="*/ 1673317 h 4605584"/>
              <a:gd name="connsiteX14" fmla="*/ 509541 w 8014139"/>
              <a:gd name="connsiteY14" fmla="*/ 1570355 h 4605584"/>
              <a:gd name="connsiteX15" fmla="*/ 575506 w 8014139"/>
              <a:gd name="connsiteY15" fmla="*/ 1492560 h 4605584"/>
              <a:gd name="connsiteX16" fmla="*/ 575506 w 8014139"/>
              <a:gd name="connsiteY16" fmla="*/ 1437852 h 4605584"/>
              <a:gd name="connsiteX17" fmla="*/ 635269 w 8014139"/>
              <a:gd name="connsiteY17" fmla="*/ 1361777 h 4605584"/>
              <a:gd name="connsiteX18" fmla="*/ 641937 w 8014139"/>
              <a:gd name="connsiteY18" fmla="*/ 1329369 h 4605584"/>
              <a:gd name="connsiteX19" fmla="*/ 572172 w 8014139"/>
              <a:gd name="connsiteY19" fmla="*/ 1206976 h 4605584"/>
              <a:gd name="connsiteX20" fmla="*/ 527359 w 8014139"/>
              <a:gd name="connsiteY20" fmla="*/ 1132514 h 4605584"/>
              <a:gd name="connsiteX21" fmla="*/ 715717 w 8014139"/>
              <a:gd name="connsiteY21" fmla="*/ 822121 h 4605584"/>
              <a:gd name="connsiteX22" fmla="*/ 908664 w 8014139"/>
              <a:gd name="connsiteY22" fmla="*/ 469784 h 4605584"/>
              <a:gd name="connsiteX23" fmla="*/ 1193889 w 8014139"/>
              <a:gd name="connsiteY23" fmla="*/ 192947 h 4605584"/>
              <a:gd name="connsiteX24" fmla="*/ 1596561 w 8014139"/>
              <a:gd name="connsiteY24" fmla="*/ 0 h 4605584"/>
              <a:gd name="connsiteX25" fmla="*/ 1663673 w 8014139"/>
              <a:gd name="connsiteY25" fmla="*/ 33556 h 4605584"/>
              <a:gd name="connsiteX26" fmla="*/ 1739174 w 8014139"/>
              <a:gd name="connsiteY26" fmla="*/ 100668 h 4605584"/>
              <a:gd name="connsiteX27" fmla="*/ 1823064 w 8014139"/>
              <a:gd name="connsiteY27" fmla="*/ 134224 h 4605584"/>
              <a:gd name="connsiteX28" fmla="*/ 1982454 w 8014139"/>
              <a:gd name="connsiteY28" fmla="*/ 142613 h 4605584"/>
              <a:gd name="connsiteX29" fmla="*/ 2175401 w 8014139"/>
              <a:gd name="connsiteY29" fmla="*/ 58723 h 4605584"/>
              <a:gd name="connsiteX30" fmla="*/ 2393515 w 8014139"/>
              <a:gd name="connsiteY30" fmla="*/ 100668 h 4605584"/>
              <a:gd name="connsiteX31" fmla="*/ 2670352 w 8014139"/>
              <a:gd name="connsiteY31" fmla="*/ 100668 h 4605584"/>
              <a:gd name="connsiteX32" fmla="*/ 2947188 w 8014139"/>
              <a:gd name="connsiteY32" fmla="*/ 327171 h 4605584"/>
              <a:gd name="connsiteX33" fmla="*/ 3123357 w 8014139"/>
              <a:gd name="connsiteY33" fmla="*/ 394283 h 4605584"/>
              <a:gd name="connsiteX34" fmla="*/ 3190469 w 8014139"/>
              <a:gd name="connsiteY34" fmla="*/ 545285 h 4605584"/>
              <a:gd name="connsiteX35" fmla="*/ 3299526 w 8014139"/>
              <a:gd name="connsiteY35" fmla="*/ 620786 h 4605584"/>
              <a:gd name="connsiteX36" fmla="*/ 3391805 w 8014139"/>
              <a:gd name="connsiteY36" fmla="*/ 671120 h 4605584"/>
              <a:gd name="connsiteX37" fmla="*/ 3492473 w 8014139"/>
              <a:gd name="connsiteY37" fmla="*/ 771787 h 4605584"/>
              <a:gd name="connsiteX38" fmla="*/ 3668642 w 8014139"/>
              <a:gd name="connsiteY38" fmla="*/ 738231 h 4605584"/>
              <a:gd name="connsiteX39" fmla="*/ 3802865 w 8014139"/>
              <a:gd name="connsiteY39" fmla="*/ 679509 h 4605584"/>
              <a:gd name="connsiteX40" fmla="*/ 3953867 w 8014139"/>
              <a:gd name="connsiteY40" fmla="*/ 704675 h 4605584"/>
              <a:gd name="connsiteX41" fmla="*/ 4188759 w 8014139"/>
              <a:gd name="connsiteY41" fmla="*/ 847288 h 4605584"/>
              <a:gd name="connsiteX42" fmla="*/ 4281038 w 8014139"/>
              <a:gd name="connsiteY42" fmla="*/ 872455 h 4605584"/>
              <a:gd name="connsiteX43" fmla="*/ 4356539 w 8014139"/>
              <a:gd name="connsiteY43" fmla="*/ 956345 h 4605584"/>
              <a:gd name="connsiteX44" fmla="*/ 4448818 w 8014139"/>
              <a:gd name="connsiteY44" fmla="*/ 922789 h 4605584"/>
              <a:gd name="connsiteX45" fmla="*/ 4499152 w 8014139"/>
              <a:gd name="connsiteY45" fmla="*/ 1124125 h 4605584"/>
              <a:gd name="connsiteX46" fmla="*/ 4650154 w 8014139"/>
              <a:gd name="connsiteY46" fmla="*/ 1216404 h 4605584"/>
              <a:gd name="connsiteX47" fmla="*/ 4826322 w 8014139"/>
              <a:gd name="connsiteY47" fmla="*/ 1149292 h 4605584"/>
              <a:gd name="connsiteX48" fmla="*/ 4893434 w 8014139"/>
              <a:gd name="connsiteY48" fmla="*/ 1191237 h 4605584"/>
              <a:gd name="connsiteX49" fmla="*/ 5086381 w 8014139"/>
              <a:gd name="connsiteY49" fmla="*/ 1224793 h 4605584"/>
              <a:gd name="connsiteX50" fmla="*/ 5212216 w 8014139"/>
              <a:gd name="connsiteY50" fmla="*/ 1224793 h 4605584"/>
              <a:gd name="connsiteX51" fmla="*/ 5396774 w 8014139"/>
              <a:gd name="connsiteY51" fmla="*/ 1484852 h 4605584"/>
              <a:gd name="connsiteX52" fmla="*/ 5396774 w 8014139"/>
              <a:gd name="connsiteY52" fmla="*/ 1560353 h 4605584"/>
              <a:gd name="connsiteX53" fmla="*/ 5329662 w 8014139"/>
              <a:gd name="connsiteY53" fmla="*/ 1652631 h 4605584"/>
              <a:gd name="connsiteX54" fmla="*/ 5564554 w 8014139"/>
              <a:gd name="connsiteY54" fmla="*/ 1828800 h 4605584"/>
              <a:gd name="connsiteX55" fmla="*/ 5581332 w 8014139"/>
              <a:gd name="connsiteY55" fmla="*/ 1921079 h 4605584"/>
              <a:gd name="connsiteX56" fmla="*/ 5631665 w 8014139"/>
              <a:gd name="connsiteY56" fmla="*/ 2030136 h 4605584"/>
              <a:gd name="connsiteX57" fmla="*/ 5623277 w 8014139"/>
              <a:gd name="connsiteY57" fmla="*/ 2139193 h 4605584"/>
              <a:gd name="connsiteX58" fmla="*/ 5723944 w 8014139"/>
              <a:gd name="connsiteY58" fmla="*/ 2189527 h 4605584"/>
              <a:gd name="connsiteX59" fmla="*/ 6000781 w 8014139"/>
              <a:gd name="connsiteY59" fmla="*/ 2298584 h 4605584"/>
              <a:gd name="connsiteX60" fmla="*/ 6235673 w 8014139"/>
              <a:gd name="connsiteY60" fmla="*/ 2290195 h 4605584"/>
              <a:gd name="connsiteX61" fmla="*/ 6403453 w 8014139"/>
              <a:gd name="connsiteY61" fmla="*/ 2298584 h 4605584"/>
              <a:gd name="connsiteX62" fmla="*/ 6705456 w 8014139"/>
              <a:gd name="connsiteY62" fmla="*/ 2298584 h 4605584"/>
              <a:gd name="connsiteX63" fmla="*/ 6948737 w 8014139"/>
              <a:gd name="connsiteY63" fmla="*/ 2323751 h 4605584"/>
              <a:gd name="connsiteX64" fmla="*/ 7150073 w 8014139"/>
              <a:gd name="connsiteY64" fmla="*/ 2315362 h 4605584"/>
              <a:gd name="connsiteX65" fmla="*/ 7351409 w 8014139"/>
              <a:gd name="connsiteY65" fmla="*/ 2315362 h 4605584"/>
              <a:gd name="connsiteX66" fmla="*/ 7435299 w 8014139"/>
              <a:gd name="connsiteY66" fmla="*/ 2323751 h 4605584"/>
              <a:gd name="connsiteX67" fmla="*/ 7485632 w 8014139"/>
              <a:gd name="connsiteY67" fmla="*/ 2407641 h 4605584"/>
              <a:gd name="connsiteX68" fmla="*/ 7670190 w 8014139"/>
              <a:gd name="connsiteY68" fmla="*/ 2441197 h 4605584"/>
              <a:gd name="connsiteX69" fmla="*/ 7779247 w 8014139"/>
              <a:gd name="connsiteY69" fmla="*/ 2491531 h 4605584"/>
              <a:gd name="connsiteX70" fmla="*/ 7846359 w 8014139"/>
              <a:gd name="connsiteY70" fmla="*/ 2499920 h 4605584"/>
              <a:gd name="connsiteX71" fmla="*/ 7863137 w 8014139"/>
              <a:gd name="connsiteY71" fmla="*/ 2583809 h 4605584"/>
              <a:gd name="connsiteX72" fmla="*/ 7980583 w 8014139"/>
              <a:gd name="connsiteY72" fmla="*/ 2642532 h 4605584"/>
              <a:gd name="connsiteX73" fmla="*/ 8014139 w 8014139"/>
              <a:gd name="connsiteY73" fmla="*/ 2759978 h 4605584"/>
              <a:gd name="connsiteX74" fmla="*/ 7996370 w 8014139"/>
              <a:gd name="connsiteY74" fmla="*/ 2768595 h 4605584"/>
              <a:gd name="connsiteX75" fmla="*/ 7971202 w 8014139"/>
              <a:gd name="connsiteY75" fmla="*/ 2952697 h 4605584"/>
              <a:gd name="connsiteX76" fmla="*/ 7912556 w 8014139"/>
              <a:gd name="connsiteY76" fmla="*/ 3027969 h 4605584"/>
              <a:gd name="connsiteX77" fmla="*/ 7851215 w 8014139"/>
              <a:gd name="connsiteY77" fmla="*/ 3061038 h 4605584"/>
              <a:gd name="connsiteX78" fmla="*/ 7812803 w 8014139"/>
              <a:gd name="connsiteY78" fmla="*/ 3162650 h 4605584"/>
              <a:gd name="connsiteX79" fmla="*/ 7905082 w 8014139"/>
              <a:gd name="connsiteY79" fmla="*/ 3271707 h 4605584"/>
              <a:gd name="connsiteX80" fmla="*/ 7905082 w 8014139"/>
              <a:gd name="connsiteY80" fmla="*/ 3296874 h 4605584"/>
              <a:gd name="connsiteX81" fmla="*/ 7879915 w 8014139"/>
              <a:gd name="connsiteY81" fmla="*/ 3439486 h 4605584"/>
              <a:gd name="connsiteX82" fmla="*/ 7494021 w 8014139"/>
              <a:gd name="connsiteY82" fmla="*/ 3481431 h 4605584"/>
              <a:gd name="connsiteX83" fmla="*/ 6722234 w 8014139"/>
              <a:gd name="connsiteY83" fmla="*/ 3640822 h 4605584"/>
              <a:gd name="connsiteX84" fmla="*/ 6168561 w 8014139"/>
              <a:gd name="connsiteY84" fmla="*/ 3775046 h 4605584"/>
              <a:gd name="connsiteX85" fmla="*/ 5807834 w 8014139"/>
              <a:gd name="connsiteY85" fmla="*/ 3707934 h 4605584"/>
              <a:gd name="connsiteX86" fmla="*/ 5472275 w 8014139"/>
              <a:gd name="connsiteY86" fmla="*/ 3582099 h 4605584"/>
              <a:gd name="connsiteX87" fmla="*/ 5262550 w 8014139"/>
              <a:gd name="connsiteY87" fmla="*/ 3649211 h 4605584"/>
              <a:gd name="connsiteX88" fmla="*/ 4591431 w 8014139"/>
              <a:gd name="connsiteY88" fmla="*/ 3783435 h 4605584"/>
              <a:gd name="connsiteX89" fmla="*/ 4230704 w 8014139"/>
              <a:gd name="connsiteY89" fmla="*/ 3825380 h 4605584"/>
              <a:gd name="connsiteX90" fmla="*/ 3349860 w 8014139"/>
              <a:gd name="connsiteY90" fmla="*/ 3951215 h 4605584"/>
              <a:gd name="connsiteX91" fmla="*/ 3014300 w 8014139"/>
              <a:gd name="connsiteY91" fmla="*/ 3984771 h 4605584"/>
              <a:gd name="connsiteX92" fmla="*/ 2661963 w 8014139"/>
              <a:gd name="connsiteY92" fmla="*/ 4068661 h 4605584"/>
              <a:gd name="connsiteX93" fmla="*/ 2359959 w 8014139"/>
              <a:gd name="connsiteY93" fmla="*/ 3984771 h 4605584"/>
              <a:gd name="connsiteX94" fmla="*/ 2234124 w 8014139"/>
              <a:gd name="connsiteY94" fmla="*/ 3926048 h 4605584"/>
              <a:gd name="connsiteX95" fmla="*/ 1932121 w 8014139"/>
              <a:gd name="connsiteY95" fmla="*/ 4009938 h 4605584"/>
              <a:gd name="connsiteX96" fmla="*/ 1621728 w 8014139"/>
              <a:gd name="connsiteY96" fmla="*/ 3926048 h 4605584"/>
              <a:gd name="connsiteX97" fmla="*/ 1370058 w 8014139"/>
              <a:gd name="connsiteY97" fmla="*/ 3858936 h 4605584"/>
              <a:gd name="connsiteX98" fmla="*/ 1235834 w 8014139"/>
              <a:gd name="connsiteY98" fmla="*/ 3867325 h 4605584"/>
              <a:gd name="connsiteX99" fmla="*/ 791218 w 8014139"/>
              <a:gd name="connsiteY99" fmla="*/ 4580389 h 4605584"/>
              <a:gd name="connsiteX100" fmla="*/ 539548 w 8014139"/>
              <a:gd name="connsiteY100" fmla="*/ 4370665 h 4605584"/>
              <a:gd name="connsiteX101" fmla="*/ 354990 w 8014139"/>
              <a:gd name="connsiteY101" fmla="*/ 3900880 h 4605584"/>
              <a:gd name="connsiteX102" fmla="*/ 0 w 8014139"/>
              <a:gd name="connsiteY102" fmla="*/ 3532804 h 4605584"/>
              <a:gd name="connsiteX0" fmla="*/ 29648 w 8014139"/>
              <a:gd name="connsiteY0" fmla="*/ 3454077 h 4605584"/>
              <a:gd name="connsiteX1" fmla="*/ 187318 w 8014139"/>
              <a:gd name="connsiteY1" fmla="*/ 3281243 h 4605584"/>
              <a:gd name="connsiteX2" fmla="*/ 233278 w 8014139"/>
              <a:gd name="connsiteY2" fmla="*/ 2982573 h 4605584"/>
              <a:gd name="connsiteX3" fmla="*/ 255684 w 8014139"/>
              <a:gd name="connsiteY3" fmla="*/ 2683904 h 4605584"/>
              <a:gd name="connsiteX4" fmla="*/ 275223 w 8014139"/>
              <a:gd name="connsiteY4" fmla="*/ 2497052 h 4605584"/>
              <a:gd name="connsiteX5" fmla="*/ 322116 w 8014139"/>
              <a:gd name="connsiteY5" fmla="*/ 2427753 h 4605584"/>
              <a:gd name="connsiteX6" fmla="*/ 356244 w 8014139"/>
              <a:gd name="connsiteY6" fmla="*/ 2398105 h 4605584"/>
              <a:gd name="connsiteX7" fmla="*/ 303258 w 8014139"/>
              <a:gd name="connsiteY7" fmla="*/ 2221936 h 4605584"/>
              <a:gd name="connsiteX8" fmla="*/ 360260 w 8014139"/>
              <a:gd name="connsiteY8" fmla="*/ 2125749 h 4605584"/>
              <a:gd name="connsiteX9" fmla="*/ 388761 w 8014139"/>
              <a:gd name="connsiteY9" fmla="*/ 1983710 h 4605584"/>
              <a:gd name="connsiteX10" fmla="*/ 478173 w 8014139"/>
              <a:gd name="connsiteY10" fmla="*/ 1877413 h 4605584"/>
              <a:gd name="connsiteX11" fmla="*/ 413463 w 8014139"/>
              <a:gd name="connsiteY11" fmla="*/ 1715369 h 4605584"/>
              <a:gd name="connsiteX12" fmla="*/ 598271 w 8014139"/>
              <a:gd name="connsiteY12" fmla="*/ 1711354 h 4605584"/>
              <a:gd name="connsiteX13" fmla="*/ 530801 w 8014139"/>
              <a:gd name="connsiteY13" fmla="*/ 1673317 h 4605584"/>
              <a:gd name="connsiteX14" fmla="*/ 509541 w 8014139"/>
              <a:gd name="connsiteY14" fmla="*/ 1570355 h 4605584"/>
              <a:gd name="connsiteX15" fmla="*/ 575506 w 8014139"/>
              <a:gd name="connsiteY15" fmla="*/ 1492560 h 4605584"/>
              <a:gd name="connsiteX16" fmla="*/ 575506 w 8014139"/>
              <a:gd name="connsiteY16" fmla="*/ 1437852 h 4605584"/>
              <a:gd name="connsiteX17" fmla="*/ 635269 w 8014139"/>
              <a:gd name="connsiteY17" fmla="*/ 1361777 h 4605584"/>
              <a:gd name="connsiteX18" fmla="*/ 641937 w 8014139"/>
              <a:gd name="connsiteY18" fmla="*/ 1329369 h 4605584"/>
              <a:gd name="connsiteX19" fmla="*/ 572172 w 8014139"/>
              <a:gd name="connsiteY19" fmla="*/ 1206976 h 4605584"/>
              <a:gd name="connsiteX20" fmla="*/ 527359 w 8014139"/>
              <a:gd name="connsiteY20" fmla="*/ 1132514 h 4605584"/>
              <a:gd name="connsiteX21" fmla="*/ 715717 w 8014139"/>
              <a:gd name="connsiteY21" fmla="*/ 822121 h 4605584"/>
              <a:gd name="connsiteX22" fmla="*/ 908664 w 8014139"/>
              <a:gd name="connsiteY22" fmla="*/ 469784 h 4605584"/>
              <a:gd name="connsiteX23" fmla="*/ 1193889 w 8014139"/>
              <a:gd name="connsiteY23" fmla="*/ 192947 h 4605584"/>
              <a:gd name="connsiteX24" fmla="*/ 1596561 w 8014139"/>
              <a:gd name="connsiteY24" fmla="*/ 0 h 4605584"/>
              <a:gd name="connsiteX25" fmla="*/ 1663673 w 8014139"/>
              <a:gd name="connsiteY25" fmla="*/ 33556 h 4605584"/>
              <a:gd name="connsiteX26" fmla="*/ 1739174 w 8014139"/>
              <a:gd name="connsiteY26" fmla="*/ 100668 h 4605584"/>
              <a:gd name="connsiteX27" fmla="*/ 1823064 w 8014139"/>
              <a:gd name="connsiteY27" fmla="*/ 134224 h 4605584"/>
              <a:gd name="connsiteX28" fmla="*/ 1982454 w 8014139"/>
              <a:gd name="connsiteY28" fmla="*/ 142613 h 4605584"/>
              <a:gd name="connsiteX29" fmla="*/ 2175401 w 8014139"/>
              <a:gd name="connsiteY29" fmla="*/ 58723 h 4605584"/>
              <a:gd name="connsiteX30" fmla="*/ 2393515 w 8014139"/>
              <a:gd name="connsiteY30" fmla="*/ 100668 h 4605584"/>
              <a:gd name="connsiteX31" fmla="*/ 2670352 w 8014139"/>
              <a:gd name="connsiteY31" fmla="*/ 100668 h 4605584"/>
              <a:gd name="connsiteX32" fmla="*/ 2947188 w 8014139"/>
              <a:gd name="connsiteY32" fmla="*/ 327171 h 4605584"/>
              <a:gd name="connsiteX33" fmla="*/ 3123357 w 8014139"/>
              <a:gd name="connsiteY33" fmla="*/ 394283 h 4605584"/>
              <a:gd name="connsiteX34" fmla="*/ 3190469 w 8014139"/>
              <a:gd name="connsiteY34" fmla="*/ 545285 h 4605584"/>
              <a:gd name="connsiteX35" fmla="*/ 3299526 w 8014139"/>
              <a:gd name="connsiteY35" fmla="*/ 620786 h 4605584"/>
              <a:gd name="connsiteX36" fmla="*/ 3391805 w 8014139"/>
              <a:gd name="connsiteY36" fmla="*/ 671120 h 4605584"/>
              <a:gd name="connsiteX37" fmla="*/ 3492473 w 8014139"/>
              <a:gd name="connsiteY37" fmla="*/ 771787 h 4605584"/>
              <a:gd name="connsiteX38" fmla="*/ 3668642 w 8014139"/>
              <a:gd name="connsiteY38" fmla="*/ 738231 h 4605584"/>
              <a:gd name="connsiteX39" fmla="*/ 3802865 w 8014139"/>
              <a:gd name="connsiteY39" fmla="*/ 679509 h 4605584"/>
              <a:gd name="connsiteX40" fmla="*/ 3953867 w 8014139"/>
              <a:gd name="connsiteY40" fmla="*/ 704675 h 4605584"/>
              <a:gd name="connsiteX41" fmla="*/ 4188759 w 8014139"/>
              <a:gd name="connsiteY41" fmla="*/ 847288 h 4605584"/>
              <a:gd name="connsiteX42" fmla="*/ 4281038 w 8014139"/>
              <a:gd name="connsiteY42" fmla="*/ 872455 h 4605584"/>
              <a:gd name="connsiteX43" fmla="*/ 4356539 w 8014139"/>
              <a:gd name="connsiteY43" fmla="*/ 956345 h 4605584"/>
              <a:gd name="connsiteX44" fmla="*/ 4448818 w 8014139"/>
              <a:gd name="connsiteY44" fmla="*/ 922789 h 4605584"/>
              <a:gd name="connsiteX45" fmla="*/ 4499152 w 8014139"/>
              <a:gd name="connsiteY45" fmla="*/ 1124125 h 4605584"/>
              <a:gd name="connsiteX46" fmla="*/ 4650154 w 8014139"/>
              <a:gd name="connsiteY46" fmla="*/ 1216404 h 4605584"/>
              <a:gd name="connsiteX47" fmla="*/ 4826322 w 8014139"/>
              <a:gd name="connsiteY47" fmla="*/ 1149292 h 4605584"/>
              <a:gd name="connsiteX48" fmla="*/ 4893434 w 8014139"/>
              <a:gd name="connsiteY48" fmla="*/ 1191237 h 4605584"/>
              <a:gd name="connsiteX49" fmla="*/ 5086381 w 8014139"/>
              <a:gd name="connsiteY49" fmla="*/ 1224793 h 4605584"/>
              <a:gd name="connsiteX50" fmla="*/ 5212216 w 8014139"/>
              <a:gd name="connsiteY50" fmla="*/ 1224793 h 4605584"/>
              <a:gd name="connsiteX51" fmla="*/ 5396774 w 8014139"/>
              <a:gd name="connsiteY51" fmla="*/ 1484852 h 4605584"/>
              <a:gd name="connsiteX52" fmla="*/ 5396774 w 8014139"/>
              <a:gd name="connsiteY52" fmla="*/ 1560353 h 4605584"/>
              <a:gd name="connsiteX53" fmla="*/ 5329662 w 8014139"/>
              <a:gd name="connsiteY53" fmla="*/ 1652631 h 4605584"/>
              <a:gd name="connsiteX54" fmla="*/ 5564554 w 8014139"/>
              <a:gd name="connsiteY54" fmla="*/ 1828800 h 4605584"/>
              <a:gd name="connsiteX55" fmla="*/ 5581332 w 8014139"/>
              <a:gd name="connsiteY55" fmla="*/ 1921079 h 4605584"/>
              <a:gd name="connsiteX56" fmla="*/ 5631665 w 8014139"/>
              <a:gd name="connsiteY56" fmla="*/ 2030136 h 4605584"/>
              <a:gd name="connsiteX57" fmla="*/ 5623277 w 8014139"/>
              <a:gd name="connsiteY57" fmla="*/ 2139193 h 4605584"/>
              <a:gd name="connsiteX58" fmla="*/ 5723944 w 8014139"/>
              <a:gd name="connsiteY58" fmla="*/ 2189527 h 4605584"/>
              <a:gd name="connsiteX59" fmla="*/ 6000781 w 8014139"/>
              <a:gd name="connsiteY59" fmla="*/ 2298584 h 4605584"/>
              <a:gd name="connsiteX60" fmla="*/ 6235673 w 8014139"/>
              <a:gd name="connsiteY60" fmla="*/ 2290195 h 4605584"/>
              <a:gd name="connsiteX61" fmla="*/ 6403453 w 8014139"/>
              <a:gd name="connsiteY61" fmla="*/ 2298584 h 4605584"/>
              <a:gd name="connsiteX62" fmla="*/ 6705456 w 8014139"/>
              <a:gd name="connsiteY62" fmla="*/ 2298584 h 4605584"/>
              <a:gd name="connsiteX63" fmla="*/ 6948737 w 8014139"/>
              <a:gd name="connsiteY63" fmla="*/ 2323751 h 4605584"/>
              <a:gd name="connsiteX64" fmla="*/ 7150073 w 8014139"/>
              <a:gd name="connsiteY64" fmla="*/ 2315362 h 4605584"/>
              <a:gd name="connsiteX65" fmla="*/ 7351409 w 8014139"/>
              <a:gd name="connsiteY65" fmla="*/ 2315362 h 4605584"/>
              <a:gd name="connsiteX66" fmla="*/ 7435299 w 8014139"/>
              <a:gd name="connsiteY66" fmla="*/ 2323751 h 4605584"/>
              <a:gd name="connsiteX67" fmla="*/ 7485632 w 8014139"/>
              <a:gd name="connsiteY67" fmla="*/ 2407641 h 4605584"/>
              <a:gd name="connsiteX68" fmla="*/ 7670190 w 8014139"/>
              <a:gd name="connsiteY68" fmla="*/ 2441197 h 4605584"/>
              <a:gd name="connsiteX69" fmla="*/ 7779247 w 8014139"/>
              <a:gd name="connsiteY69" fmla="*/ 2491531 h 4605584"/>
              <a:gd name="connsiteX70" fmla="*/ 7846359 w 8014139"/>
              <a:gd name="connsiteY70" fmla="*/ 2499920 h 4605584"/>
              <a:gd name="connsiteX71" fmla="*/ 7863137 w 8014139"/>
              <a:gd name="connsiteY71" fmla="*/ 2583809 h 4605584"/>
              <a:gd name="connsiteX72" fmla="*/ 7980583 w 8014139"/>
              <a:gd name="connsiteY72" fmla="*/ 2642532 h 4605584"/>
              <a:gd name="connsiteX73" fmla="*/ 8014139 w 8014139"/>
              <a:gd name="connsiteY73" fmla="*/ 2759978 h 4605584"/>
              <a:gd name="connsiteX74" fmla="*/ 7996370 w 8014139"/>
              <a:gd name="connsiteY74" fmla="*/ 2768595 h 4605584"/>
              <a:gd name="connsiteX75" fmla="*/ 7971202 w 8014139"/>
              <a:gd name="connsiteY75" fmla="*/ 2952697 h 4605584"/>
              <a:gd name="connsiteX76" fmla="*/ 7912556 w 8014139"/>
              <a:gd name="connsiteY76" fmla="*/ 3027969 h 4605584"/>
              <a:gd name="connsiteX77" fmla="*/ 7878925 w 8014139"/>
              <a:gd name="connsiteY77" fmla="*/ 3096664 h 4605584"/>
              <a:gd name="connsiteX78" fmla="*/ 7812803 w 8014139"/>
              <a:gd name="connsiteY78" fmla="*/ 3162650 h 4605584"/>
              <a:gd name="connsiteX79" fmla="*/ 7905082 w 8014139"/>
              <a:gd name="connsiteY79" fmla="*/ 3271707 h 4605584"/>
              <a:gd name="connsiteX80" fmla="*/ 7905082 w 8014139"/>
              <a:gd name="connsiteY80" fmla="*/ 3296874 h 4605584"/>
              <a:gd name="connsiteX81" fmla="*/ 7879915 w 8014139"/>
              <a:gd name="connsiteY81" fmla="*/ 3439486 h 4605584"/>
              <a:gd name="connsiteX82" fmla="*/ 7494021 w 8014139"/>
              <a:gd name="connsiteY82" fmla="*/ 3481431 h 4605584"/>
              <a:gd name="connsiteX83" fmla="*/ 6722234 w 8014139"/>
              <a:gd name="connsiteY83" fmla="*/ 3640822 h 4605584"/>
              <a:gd name="connsiteX84" fmla="*/ 6168561 w 8014139"/>
              <a:gd name="connsiteY84" fmla="*/ 3775046 h 4605584"/>
              <a:gd name="connsiteX85" fmla="*/ 5807834 w 8014139"/>
              <a:gd name="connsiteY85" fmla="*/ 3707934 h 4605584"/>
              <a:gd name="connsiteX86" fmla="*/ 5472275 w 8014139"/>
              <a:gd name="connsiteY86" fmla="*/ 3582099 h 4605584"/>
              <a:gd name="connsiteX87" fmla="*/ 5262550 w 8014139"/>
              <a:gd name="connsiteY87" fmla="*/ 3649211 h 4605584"/>
              <a:gd name="connsiteX88" fmla="*/ 4591431 w 8014139"/>
              <a:gd name="connsiteY88" fmla="*/ 3783435 h 4605584"/>
              <a:gd name="connsiteX89" fmla="*/ 4230704 w 8014139"/>
              <a:gd name="connsiteY89" fmla="*/ 3825380 h 4605584"/>
              <a:gd name="connsiteX90" fmla="*/ 3349860 w 8014139"/>
              <a:gd name="connsiteY90" fmla="*/ 3951215 h 4605584"/>
              <a:gd name="connsiteX91" fmla="*/ 3014300 w 8014139"/>
              <a:gd name="connsiteY91" fmla="*/ 3984771 h 4605584"/>
              <a:gd name="connsiteX92" fmla="*/ 2661963 w 8014139"/>
              <a:gd name="connsiteY92" fmla="*/ 4068661 h 4605584"/>
              <a:gd name="connsiteX93" fmla="*/ 2359959 w 8014139"/>
              <a:gd name="connsiteY93" fmla="*/ 3984771 h 4605584"/>
              <a:gd name="connsiteX94" fmla="*/ 2234124 w 8014139"/>
              <a:gd name="connsiteY94" fmla="*/ 3926048 h 4605584"/>
              <a:gd name="connsiteX95" fmla="*/ 1932121 w 8014139"/>
              <a:gd name="connsiteY95" fmla="*/ 4009938 h 4605584"/>
              <a:gd name="connsiteX96" fmla="*/ 1621728 w 8014139"/>
              <a:gd name="connsiteY96" fmla="*/ 3926048 h 4605584"/>
              <a:gd name="connsiteX97" fmla="*/ 1370058 w 8014139"/>
              <a:gd name="connsiteY97" fmla="*/ 3858936 h 4605584"/>
              <a:gd name="connsiteX98" fmla="*/ 1235834 w 8014139"/>
              <a:gd name="connsiteY98" fmla="*/ 3867325 h 4605584"/>
              <a:gd name="connsiteX99" fmla="*/ 791218 w 8014139"/>
              <a:gd name="connsiteY99" fmla="*/ 4580389 h 4605584"/>
              <a:gd name="connsiteX100" fmla="*/ 539548 w 8014139"/>
              <a:gd name="connsiteY100" fmla="*/ 4370665 h 4605584"/>
              <a:gd name="connsiteX101" fmla="*/ 354990 w 8014139"/>
              <a:gd name="connsiteY101" fmla="*/ 3900880 h 4605584"/>
              <a:gd name="connsiteX102" fmla="*/ 0 w 8014139"/>
              <a:gd name="connsiteY102" fmla="*/ 3532804 h 460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014139" h="4605584">
                <a:moveTo>
                  <a:pt x="29648" y="3454077"/>
                </a:moveTo>
                <a:lnTo>
                  <a:pt x="187318" y="3281243"/>
                </a:lnTo>
                <a:lnTo>
                  <a:pt x="233278" y="2982573"/>
                </a:lnTo>
                <a:lnTo>
                  <a:pt x="255684" y="2683904"/>
                </a:lnTo>
                <a:cubicBezTo>
                  <a:pt x="255684" y="2611200"/>
                  <a:pt x="264151" y="2539744"/>
                  <a:pt x="275223" y="2497052"/>
                </a:cubicBezTo>
                <a:cubicBezTo>
                  <a:pt x="286295" y="2454360"/>
                  <a:pt x="344259" y="2437827"/>
                  <a:pt x="322116" y="2427753"/>
                </a:cubicBezTo>
                <a:lnTo>
                  <a:pt x="356244" y="2398105"/>
                </a:lnTo>
                <a:lnTo>
                  <a:pt x="303258" y="2221936"/>
                </a:lnTo>
                <a:lnTo>
                  <a:pt x="360260" y="2125749"/>
                </a:lnTo>
                <a:lnTo>
                  <a:pt x="388761" y="1983710"/>
                </a:lnTo>
                <a:lnTo>
                  <a:pt x="478173" y="1877413"/>
                </a:lnTo>
                <a:lnTo>
                  <a:pt x="413463" y="1715369"/>
                </a:lnTo>
                <a:lnTo>
                  <a:pt x="598271" y="1711354"/>
                </a:lnTo>
                <a:lnTo>
                  <a:pt x="530801" y="1673317"/>
                </a:lnTo>
                <a:lnTo>
                  <a:pt x="509541" y="1570355"/>
                </a:lnTo>
                <a:cubicBezTo>
                  <a:pt x="526319" y="1534003"/>
                  <a:pt x="564512" y="1514644"/>
                  <a:pt x="575506" y="1492560"/>
                </a:cubicBezTo>
                <a:cubicBezTo>
                  <a:pt x="586500" y="1470476"/>
                  <a:pt x="565546" y="1459649"/>
                  <a:pt x="575506" y="1437852"/>
                </a:cubicBezTo>
                <a:cubicBezTo>
                  <a:pt x="585467" y="1416055"/>
                  <a:pt x="599717" y="1393648"/>
                  <a:pt x="635269" y="1361777"/>
                </a:cubicBezTo>
                <a:lnTo>
                  <a:pt x="641937" y="1329369"/>
                </a:lnTo>
                <a:lnTo>
                  <a:pt x="572172" y="1206976"/>
                </a:lnTo>
                <a:lnTo>
                  <a:pt x="527359" y="1132514"/>
                </a:lnTo>
                <a:lnTo>
                  <a:pt x="715717" y="822121"/>
                </a:lnTo>
                <a:lnTo>
                  <a:pt x="908664" y="469784"/>
                </a:lnTo>
                <a:lnTo>
                  <a:pt x="1193889" y="192947"/>
                </a:lnTo>
                <a:lnTo>
                  <a:pt x="1596561" y="0"/>
                </a:lnTo>
                <a:cubicBezTo>
                  <a:pt x="1618932" y="11185"/>
                  <a:pt x="1643240" y="19132"/>
                  <a:pt x="1663673" y="33556"/>
                </a:cubicBezTo>
                <a:cubicBezTo>
                  <a:pt x="1691182" y="52974"/>
                  <a:pt x="1739174" y="100668"/>
                  <a:pt x="1739174" y="100668"/>
                </a:cubicBezTo>
                <a:lnTo>
                  <a:pt x="1823064" y="134224"/>
                </a:lnTo>
                <a:lnTo>
                  <a:pt x="1982454" y="142613"/>
                </a:lnTo>
                <a:lnTo>
                  <a:pt x="2175401" y="58723"/>
                </a:lnTo>
                <a:lnTo>
                  <a:pt x="2393515" y="100668"/>
                </a:lnTo>
                <a:lnTo>
                  <a:pt x="2670352" y="100668"/>
                </a:lnTo>
                <a:lnTo>
                  <a:pt x="2947188" y="327171"/>
                </a:lnTo>
                <a:lnTo>
                  <a:pt x="3123357" y="394283"/>
                </a:lnTo>
                <a:lnTo>
                  <a:pt x="3190469" y="545285"/>
                </a:lnTo>
                <a:lnTo>
                  <a:pt x="3299526" y="620786"/>
                </a:lnTo>
                <a:lnTo>
                  <a:pt x="3391805" y="671120"/>
                </a:lnTo>
                <a:lnTo>
                  <a:pt x="3492473" y="771787"/>
                </a:lnTo>
                <a:lnTo>
                  <a:pt x="3668642" y="738231"/>
                </a:lnTo>
                <a:lnTo>
                  <a:pt x="3802865" y="679509"/>
                </a:lnTo>
                <a:lnTo>
                  <a:pt x="3953867" y="704675"/>
                </a:lnTo>
                <a:lnTo>
                  <a:pt x="4188759" y="847288"/>
                </a:lnTo>
                <a:lnTo>
                  <a:pt x="4281038" y="872455"/>
                </a:lnTo>
                <a:lnTo>
                  <a:pt x="4356539" y="956345"/>
                </a:lnTo>
                <a:lnTo>
                  <a:pt x="4448818" y="922789"/>
                </a:lnTo>
                <a:lnTo>
                  <a:pt x="4499152" y="1124125"/>
                </a:lnTo>
                <a:lnTo>
                  <a:pt x="4650154" y="1216404"/>
                </a:lnTo>
                <a:lnTo>
                  <a:pt x="4826322" y="1149292"/>
                </a:lnTo>
                <a:lnTo>
                  <a:pt x="4893434" y="1191237"/>
                </a:lnTo>
                <a:lnTo>
                  <a:pt x="5086381" y="1224793"/>
                </a:lnTo>
                <a:lnTo>
                  <a:pt x="5212216" y="1224793"/>
                </a:lnTo>
                <a:lnTo>
                  <a:pt x="5396774" y="1484852"/>
                </a:lnTo>
                <a:lnTo>
                  <a:pt x="5396774" y="1560353"/>
                </a:lnTo>
                <a:lnTo>
                  <a:pt x="5329662" y="1652631"/>
                </a:lnTo>
                <a:lnTo>
                  <a:pt x="5564554" y="1828800"/>
                </a:lnTo>
                <a:lnTo>
                  <a:pt x="5581332" y="1921079"/>
                </a:lnTo>
                <a:lnTo>
                  <a:pt x="5631665" y="2030136"/>
                </a:lnTo>
                <a:lnTo>
                  <a:pt x="5623277" y="2139193"/>
                </a:lnTo>
                <a:lnTo>
                  <a:pt x="5723944" y="2189527"/>
                </a:lnTo>
                <a:lnTo>
                  <a:pt x="6000781" y="2298584"/>
                </a:lnTo>
                <a:lnTo>
                  <a:pt x="6235673" y="2290195"/>
                </a:lnTo>
                <a:lnTo>
                  <a:pt x="6403453" y="2298584"/>
                </a:lnTo>
                <a:lnTo>
                  <a:pt x="6705456" y="2298584"/>
                </a:lnTo>
                <a:lnTo>
                  <a:pt x="6948737" y="2323751"/>
                </a:lnTo>
                <a:lnTo>
                  <a:pt x="7150073" y="2315362"/>
                </a:lnTo>
                <a:lnTo>
                  <a:pt x="7351409" y="2315362"/>
                </a:lnTo>
                <a:lnTo>
                  <a:pt x="7435299" y="2323751"/>
                </a:lnTo>
                <a:lnTo>
                  <a:pt x="7485632" y="2407641"/>
                </a:lnTo>
                <a:lnTo>
                  <a:pt x="7670190" y="2441197"/>
                </a:lnTo>
                <a:lnTo>
                  <a:pt x="7779247" y="2491531"/>
                </a:lnTo>
                <a:lnTo>
                  <a:pt x="7846359" y="2499920"/>
                </a:lnTo>
                <a:lnTo>
                  <a:pt x="7863137" y="2583809"/>
                </a:lnTo>
                <a:lnTo>
                  <a:pt x="7980583" y="2642532"/>
                </a:lnTo>
                <a:lnTo>
                  <a:pt x="8014139" y="2759978"/>
                </a:lnTo>
                <a:lnTo>
                  <a:pt x="7996370" y="2768595"/>
                </a:lnTo>
                <a:lnTo>
                  <a:pt x="7971202" y="2952697"/>
                </a:lnTo>
                <a:lnTo>
                  <a:pt x="7912556" y="3027969"/>
                </a:lnTo>
                <a:lnTo>
                  <a:pt x="7878925" y="3096664"/>
                </a:lnTo>
                <a:lnTo>
                  <a:pt x="7812803" y="3162650"/>
                </a:lnTo>
                <a:lnTo>
                  <a:pt x="7905082" y="3271707"/>
                </a:lnTo>
                <a:lnTo>
                  <a:pt x="7905082" y="3296874"/>
                </a:lnTo>
                <a:lnTo>
                  <a:pt x="7879915" y="3439486"/>
                </a:lnTo>
                <a:lnTo>
                  <a:pt x="7494021" y="3481431"/>
                </a:lnTo>
                <a:lnTo>
                  <a:pt x="6722234" y="3640822"/>
                </a:lnTo>
                <a:lnTo>
                  <a:pt x="6168561" y="3775046"/>
                </a:lnTo>
                <a:lnTo>
                  <a:pt x="5807834" y="3707934"/>
                </a:lnTo>
                <a:lnTo>
                  <a:pt x="5472275" y="3582099"/>
                </a:lnTo>
                <a:lnTo>
                  <a:pt x="5262550" y="3649211"/>
                </a:lnTo>
                <a:lnTo>
                  <a:pt x="4591431" y="3783435"/>
                </a:lnTo>
                <a:lnTo>
                  <a:pt x="4230704" y="3825380"/>
                </a:lnTo>
                <a:lnTo>
                  <a:pt x="3349860" y="3951215"/>
                </a:lnTo>
                <a:lnTo>
                  <a:pt x="3014300" y="3984771"/>
                </a:lnTo>
                <a:lnTo>
                  <a:pt x="2661963" y="4068661"/>
                </a:lnTo>
                <a:lnTo>
                  <a:pt x="2359959" y="3984771"/>
                </a:lnTo>
                <a:lnTo>
                  <a:pt x="2234124" y="3926048"/>
                </a:lnTo>
                <a:lnTo>
                  <a:pt x="1932121" y="4009938"/>
                </a:lnTo>
                <a:lnTo>
                  <a:pt x="1621728" y="3926048"/>
                </a:lnTo>
                <a:lnTo>
                  <a:pt x="1370058" y="3858936"/>
                </a:lnTo>
                <a:lnTo>
                  <a:pt x="1235834" y="3867325"/>
                </a:lnTo>
                <a:lnTo>
                  <a:pt x="791218" y="4580389"/>
                </a:lnTo>
                <a:cubicBezTo>
                  <a:pt x="718514" y="4696437"/>
                  <a:pt x="537800" y="4374160"/>
                  <a:pt x="539548" y="4370665"/>
                </a:cubicBezTo>
                <a:cubicBezTo>
                  <a:pt x="490612" y="4331516"/>
                  <a:pt x="363729" y="3906123"/>
                  <a:pt x="354990" y="3900880"/>
                </a:cubicBezTo>
                <a:cubicBezTo>
                  <a:pt x="320036" y="3821184"/>
                  <a:pt x="5243" y="3534552"/>
                  <a:pt x="0" y="3532804"/>
                </a:cubicBezTo>
              </a:path>
            </a:pathLst>
          </a:custGeom>
          <a:solidFill>
            <a:srgbClr val="1F4E79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30997"/>
            <a:ext cx="11228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Eph. 1:3 ~ </a:t>
            </a:r>
            <a:r>
              <a:rPr lang="en-US" sz="3200" dirty="0">
                <a:solidFill>
                  <a:srgbClr val="FFFF00"/>
                </a:solidFill>
              </a:rPr>
              <a:t>Blessed </a:t>
            </a:r>
            <a:r>
              <a:rPr lang="en-US" sz="3200" i="1" dirty="0">
                <a:solidFill>
                  <a:srgbClr val="FFFF00"/>
                </a:solidFill>
              </a:rPr>
              <a:t>be</a:t>
            </a:r>
            <a:r>
              <a:rPr lang="en-US" sz="3200" dirty="0">
                <a:solidFill>
                  <a:srgbClr val="FFFF00"/>
                </a:solidFill>
              </a:rPr>
              <a:t> the God and Father of our Lord Jesus Christ, who has blessed us with every spiritual blessing in the heavenly </a:t>
            </a:r>
            <a:r>
              <a:rPr lang="en-US" sz="3200" i="1" dirty="0">
                <a:solidFill>
                  <a:srgbClr val="FFFF00"/>
                </a:solidFill>
              </a:rPr>
              <a:t>places</a:t>
            </a:r>
            <a:r>
              <a:rPr lang="en-US" sz="3200" dirty="0">
                <a:solidFill>
                  <a:srgbClr val="FFFF00"/>
                </a:solidFill>
              </a:rPr>
              <a:t> in Christ,</a:t>
            </a:r>
          </a:p>
        </p:txBody>
      </p:sp>
    </p:spTree>
    <p:extLst>
      <p:ext uri="{BB962C8B-B14F-4D97-AF65-F5344CB8AC3E}">
        <p14:creationId xmlns:p14="http://schemas.microsoft.com/office/powerpoint/2010/main" val="28972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D2D7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01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D2D7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312" y="830997"/>
            <a:ext cx="1123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3-part sermon ~ </a:t>
            </a:r>
            <a:r>
              <a:rPr lang="en-US" sz="3200" dirty="0" smtClean="0">
                <a:solidFill>
                  <a:srgbClr val="FFFF00"/>
                </a:solidFill>
              </a:rPr>
              <a:t>Be Strong and of Good Courage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4169" y="1371600"/>
            <a:ext cx="1077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v. 6 ~ God's Promise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04169" y="3942645"/>
            <a:ext cx="1077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vv. 7-8 ~ God's Power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04169" y="5489223"/>
            <a:ext cx="1077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v. 9 ~ God's Presence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04170" y="4463380"/>
            <a:ext cx="10789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Meditate</a:t>
            </a:r>
            <a:r>
              <a:rPr lang="en-US" sz="3200" dirty="0" smtClean="0"/>
              <a:t> </a:t>
            </a:r>
            <a:r>
              <a:rPr lang="en-US" sz="3200" dirty="0"/>
              <a:t>~ from a word meaning </a:t>
            </a:r>
            <a:r>
              <a:rPr lang="en-US" sz="3200" i="1" dirty="0"/>
              <a:t>to moan</a:t>
            </a:r>
            <a:r>
              <a:rPr lang="en-US" sz="3200" dirty="0"/>
              <a:t> or </a:t>
            </a:r>
            <a:r>
              <a:rPr lang="en-US" sz="3200" i="1" dirty="0"/>
              <a:t>to mutter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04333" y="1929825"/>
            <a:ext cx="10778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C. H. Spurgeon ~ </a:t>
            </a:r>
            <a:r>
              <a:rPr lang="en-US" sz="3200" dirty="0" smtClean="0"/>
              <a:t>"(Joshua) was </a:t>
            </a:r>
            <a:r>
              <a:rPr lang="en-US" sz="3200" dirty="0"/>
              <a:t>not to use </a:t>
            </a:r>
            <a:r>
              <a:rPr lang="en-US" sz="3200" dirty="0" smtClean="0"/>
              <a:t>the </a:t>
            </a:r>
            <a:r>
              <a:rPr lang="en-US" sz="3200" dirty="0"/>
              <a:t>promise as a couch upon which his indolence might luxuriate, but as a girdle wherewith to gird up his loins for future activity."</a:t>
            </a:r>
          </a:p>
        </p:txBody>
      </p:sp>
    </p:spTree>
    <p:extLst>
      <p:ext uri="{BB962C8B-B14F-4D97-AF65-F5344CB8AC3E}">
        <p14:creationId xmlns:p14="http://schemas.microsoft.com/office/powerpoint/2010/main" val="5552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" grpId="1"/>
      <p:bldP spid="5" grpId="0"/>
      <p:bldP spid="5" grpId="1"/>
      <p:bldP spid="6" grpId="0"/>
      <p:bldP spid="7" grpId="0"/>
      <p:bldP spid="7" grpId="1"/>
      <p:bldP spid="10" grpId="2" build="allAtOnce"/>
    </p:bldLst>
  </p:timing>
</p:sld>
</file>

<file path=ppt/theme/theme1.xml><?xml version="1.0" encoding="utf-8"?>
<a:theme xmlns:a="http://schemas.openxmlformats.org/drawingml/2006/main" name="Office Theme">
  <a:themeElements>
    <a:clrScheme name="Joshua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oshu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oshua.potx" id="{E239A2F8-31CC-412E-B983-BE9111926B4B}" vid="{48EF30CB-5630-4B4C-A9BC-2BCE5D604F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</TotalTime>
  <Words>398</Words>
  <Application>Microsoft Office PowerPoint</Application>
  <PresentationFormat>Custom</PresentationFormat>
  <Paragraphs>49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Arial Rounded MT Bold</vt:lpstr>
      <vt:lpstr>Erasmus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Kathy</cp:lastModifiedBy>
  <cp:revision>27</cp:revision>
  <dcterms:created xsi:type="dcterms:W3CDTF">2014-02-03T22:20:13Z</dcterms:created>
  <dcterms:modified xsi:type="dcterms:W3CDTF">2014-02-10T16:53:09Z</dcterms:modified>
</cp:coreProperties>
</file>