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533400"/>
            <a:ext cx="5105399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6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6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9186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200,000 years’ wages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1660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months’ wages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925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60,000:1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53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4:13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creature hidden from His sight, but all things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naked and open to the eyes of Him to whom we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give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9186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Inner wall ~ 100’ high, 50’ wide, 8 mile circumference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9201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Outer wall ~ including suburbs, 55 mile circumference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42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9175" y="1091863"/>
            <a:ext cx="5829300" cy="5023187"/>
            <a:chOff x="1019175" y="1091863"/>
            <a:chExt cx="5829300" cy="5023187"/>
          </a:xfrm>
        </p:grpSpPr>
        <p:grpSp>
          <p:nvGrpSpPr>
            <p:cNvPr id="8" name="Group 7"/>
            <p:cNvGrpSpPr/>
            <p:nvPr/>
          </p:nvGrpSpPr>
          <p:grpSpPr>
            <a:xfrm>
              <a:off x="1019175" y="1091863"/>
              <a:ext cx="5829300" cy="5023187"/>
              <a:chOff x="1019175" y="1091863"/>
              <a:chExt cx="5829300" cy="502318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19175" y="1091863"/>
                <a:ext cx="5829300" cy="5023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37" y="1360327"/>
                <a:ext cx="5454442" cy="4461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 rot="440162">
              <a:off x="3573346" y="1656722"/>
              <a:ext cx="1507504" cy="531627"/>
            </a:xfrm>
            <a:prstGeom prst="rect">
              <a:avLst/>
            </a:prstGeom>
            <a:noFill/>
          </p:spPr>
          <p:txBody>
            <a:bodyPr wrap="square" rtlCol="0">
              <a:prstTxWarp prst="textFadeRight">
                <a:avLst>
                  <a:gd name="adj" fmla="val 13178"/>
                </a:avLst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40 days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412671">
              <a:off x="2870793" y="3199854"/>
              <a:ext cx="17118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And  then</a:t>
              </a:r>
            </a:p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Nineveh will be toast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0888" y="3333453"/>
              <a:ext cx="729277" cy="322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4547" y="3399548"/>
              <a:ext cx="115552" cy="164368"/>
            </a:xfrm>
            <a:custGeom>
              <a:avLst/>
              <a:gdLst>
                <a:gd name="connsiteX0" fmla="*/ 0 w 115552"/>
                <a:gd name="connsiteY0" fmla="*/ 0 h 164368"/>
                <a:gd name="connsiteX1" fmla="*/ 36464 w 115552"/>
                <a:gd name="connsiteY1" fmla="*/ 89758 h 164368"/>
                <a:gd name="connsiteX2" fmla="*/ 109392 w 115552"/>
                <a:gd name="connsiteY2" fmla="*/ 159880 h 164368"/>
                <a:gd name="connsiteX3" fmla="*/ 106587 w 115552"/>
                <a:gd name="connsiteY3" fmla="*/ 151465 h 1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52" h="164368">
                  <a:moveTo>
                    <a:pt x="0" y="0"/>
                  </a:moveTo>
                  <a:cubicBezTo>
                    <a:pt x="9116" y="31556"/>
                    <a:pt x="18232" y="63112"/>
                    <a:pt x="36464" y="89758"/>
                  </a:cubicBezTo>
                  <a:cubicBezTo>
                    <a:pt x="54696" y="116404"/>
                    <a:pt x="97705" y="149596"/>
                    <a:pt x="109392" y="159880"/>
                  </a:cubicBezTo>
                  <a:cubicBezTo>
                    <a:pt x="121079" y="170164"/>
                    <a:pt x="113833" y="160814"/>
                    <a:pt x="106587" y="151465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79170" y="3399548"/>
              <a:ext cx="197087" cy="191610"/>
            </a:xfrm>
            <a:custGeom>
              <a:avLst/>
              <a:gdLst>
                <a:gd name="connsiteX0" fmla="*/ 0 w 115552"/>
                <a:gd name="connsiteY0" fmla="*/ 0 h 164368"/>
                <a:gd name="connsiteX1" fmla="*/ 36464 w 115552"/>
                <a:gd name="connsiteY1" fmla="*/ 89758 h 164368"/>
                <a:gd name="connsiteX2" fmla="*/ 109392 w 115552"/>
                <a:gd name="connsiteY2" fmla="*/ 159880 h 164368"/>
                <a:gd name="connsiteX3" fmla="*/ 106587 w 115552"/>
                <a:gd name="connsiteY3" fmla="*/ 151465 h 1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52" h="164368">
                  <a:moveTo>
                    <a:pt x="0" y="0"/>
                  </a:moveTo>
                  <a:cubicBezTo>
                    <a:pt x="9116" y="31556"/>
                    <a:pt x="18232" y="63112"/>
                    <a:pt x="36464" y="89758"/>
                  </a:cubicBezTo>
                  <a:cubicBezTo>
                    <a:pt x="54696" y="116404"/>
                    <a:pt x="97705" y="149596"/>
                    <a:pt x="109392" y="159880"/>
                  </a:cubicBezTo>
                  <a:cubicBezTo>
                    <a:pt x="121079" y="170164"/>
                    <a:pt x="113833" y="160814"/>
                    <a:pt x="106587" y="151465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0800000">
              <a:off x="3417326" y="3406603"/>
              <a:ext cx="197087" cy="191610"/>
            </a:xfrm>
            <a:custGeom>
              <a:avLst/>
              <a:gdLst>
                <a:gd name="connsiteX0" fmla="*/ 0 w 115552"/>
                <a:gd name="connsiteY0" fmla="*/ 0 h 164368"/>
                <a:gd name="connsiteX1" fmla="*/ 36464 w 115552"/>
                <a:gd name="connsiteY1" fmla="*/ 89758 h 164368"/>
                <a:gd name="connsiteX2" fmla="*/ 109392 w 115552"/>
                <a:gd name="connsiteY2" fmla="*/ 159880 h 164368"/>
                <a:gd name="connsiteX3" fmla="*/ 106587 w 115552"/>
                <a:gd name="connsiteY3" fmla="*/ 151465 h 1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52" h="164368">
                  <a:moveTo>
                    <a:pt x="0" y="0"/>
                  </a:moveTo>
                  <a:cubicBezTo>
                    <a:pt x="9116" y="31556"/>
                    <a:pt x="18232" y="63112"/>
                    <a:pt x="36464" y="89758"/>
                  </a:cubicBezTo>
                  <a:cubicBezTo>
                    <a:pt x="54696" y="116404"/>
                    <a:pt x="97705" y="149596"/>
                    <a:pt x="109392" y="159880"/>
                  </a:cubicBezTo>
                  <a:cubicBezTo>
                    <a:pt x="121079" y="170164"/>
                    <a:pt x="113833" y="160814"/>
                    <a:pt x="106587" y="151465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89168" y="3480266"/>
              <a:ext cx="82843" cy="95805"/>
            </a:xfrm>
            <a:custGeom>
              <a:avLst/>
              <a:gdLst>
                <a:gd name="connsiteX0" fmla="*/ 0 w 115552"/>
                <a:gd name="connsiteY0" fmla="*/ 0 h 164368"/>
                <a:gd name="connsiteX1" fmla="*/ 36464 w 115552"/>
                <a:gd name="connsiteY1" fmla="*/ 89758 h 164368"/>
                <a:gd name="connsiteX2" fmla="*/ 109392 w 115552"/>
                <a:gd name="connsiteY2" fmla="*/ 159880 h 164368"/>
                <a:gd name="connsiteX3" fmla="*/ 106587 w 115552"/>
                <a:gd name="connsiteY3" fmla="*/ 151465 h 1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52" h="164368">
                  <a:moveTo>
                    <a:pt x="0" y="0"/>
                  </a:moveTo>
                  <a:cubicBezTo>
                    <a:pt x="9116" y="31556"/>
                    <a:pt x="18232" y="63112"/>
                    <a:pt x="36464" y="89758"/>
                  </a:cubicBezTo>
                  <a:cubicBezTo>
                    <a:pt x="54696" y="116404"/>
                    <a:pt x="97705" y="149596"/>
                    <a:pt x="109392" y="159880"/>
                  </a:cubicBezTo>
                  <a:cubicBezTo>
                    <a:pt x="121079" y="170164"/>
                    <a:pt x="113833" y="160814"/>
                    <a:pt x="106587" y="151465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1480726">
              <a:off x="3624868" y="3506736"/>
              <a:ext cx="82843" cy="95805"/>
            </a:xfrm>
            <a:custGeom>
              <a:avLst/>
              <a:gdLst>
                <a:gd name="connsiteX0" fmla="*/ 0 w 115552"/>
                <a:gd name="connsiteY0" fmla="*/ 0 h 164368"/>
                <a:gd name="connsiteX1" fmla="*/ 36464 w 115552"/>
                <a:gd name="connsiteY1" fmla="*/ 89758 h 164368"/>
                <a:gd name="connsiteX2" fmla="*/ 109392 w 115552"/>
                <a:gd name="connsiteY2" fmla="*/ 159880 h 164368"/>
                <a:gd name="connsiteX3" fmla="*/ 106587 w 115552"/>
                <a:gd name="connsiteY3" fmla="*/ 151465 h 1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52" h="164368">
                  <a:moveTo>
                    <a:pt x="0" y="0"/>
                  </a:moveTo>
                  <a:cubicBezTo>
                    <a:pt x="9116" y="31556"/>
                    <a:pt x="18232" y="63112"/>
                    <a:pt x="36464" y="89758"/>
                  </a:cubicBezTo>
                  <a:cubicBezTo>
                    <a:pt x="54696" y="116404"/>
                    <a:pt x="97705" y="149596"/>
                    <a:pt x="109392" y="159880"/>
                  </a:cubicBezTo>
                  <a:cubicBezTo>
                    <a:pt x="121079" y="170164"/>
                    <a:pt x="113833" y="160814"/>
                    <a:pt x="106587" y="151465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72671" y="3397988"/>
              <a:ext cx="108085" cy="164555"/>
            </a:xfrm>
            <a:custGeom>
              <a:avLst/>
              <a:gdLst>
                <a:gd name="connsiteX0" fmla="*/ 0 w 115552"/>
                <a:gd name="connsiteY0" fmla="*/ 0 h 164368"/>
                <a:gd name="connsiteX1" fmla="*/ 36464 w 115552"/>
                <a:gd name="connsiteY1" fmla="*/ 89758 h 164368"/>
                <a:gd name="connsiteX2" fmla="*/ 109392 w 115552"/>
                <a:gd name="connsiteY2" fmla="*/ 159880 h 164368"/>
                <a:gd name="connsiteX3" fmla="*/ 106587 w 115552"/>
                <a:gd name="connsiteY3" fmla="*/ 151465 h 1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52" h="164368">
                  <a:moveTo>
                    <a:pt x="0" y="0"/>
                  </a:moveTo>
                  <a:cubicBezTo>
                    <a:pt x="9116" y="31556"/>
                    <a:pt x="18232" y="63112"/>
                    <a:pt x="36464" y="89758"/>
                  </a:cubicBezTo>
                  <a:cubicBezTo>
                    <a:pt x="54696" y="116404"/>
                    <a:pt x="97705" y="149596"/>
                    <a:pt x="109392" y="159880"/>
                  </a:cubicBezTo>
                  <a:cubicBezTo>
                    <a:pt x="121079" y="170164"/>
                    <a:pt x="113833" y="160814"/>
                    <a:pt x="106587" y="151465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14675" y="3365890"/>
              <a:ext cx="115001" cy="213173"/>
            </a:xfrm>
            <a:custGeom>
              <a:avLst/>
              <a:gdLst>
                <a:gd name="connsiteX0" fmla="*/ 115001 w 115001"/>
                <a:gd name="connsiteY0" fmla="*/ 0 h 213173"/>
                <a:gd name="connsiteX1" fmla="*/ 75732 w 115001"/>
                <a:gd name="connsiteY1" fmla="*/ 120611 h 213173"/>
                <a:gd name="connsiteX2" fmla="*/ 22439 w 115001"/>
                <a:gd name="connsiteY2" fmla="*/ 151465 h 213173"/>
                <a:gd name="connsiteX3" fmla="*/ 0 w 115001"/>
                <a:gd name="connsiteY3" fmla="*/ 213173 h 21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01" h="213173">
                  <a:moveTo>
                    <a:pt x="115001" y="0"/>
                  </a:moveTo>
                  <a:cubicBezTo>
                    <a:pt x="103080" y="47683"/>
                    <a:pt x="91159" y="95367"/>
                    <a:pt x="75732" y="120611"/>
                  </a:cubicBezTo>
                  <a:cubicBezTo>
                    <a:pt x="60305" y="145855"/>
                    <a:pt x="35061" y="136038"/>
                    <a:pt x="22439" y="151465"/>
                  </a:cubicBezTo>
                  <a:cubicBezTo>
                    <a:pt x="9817" y="166892"/>
                    <a:pt x="4908" y="190032"/>
                    <a:pt x="0" y="213173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20601623">
              <a:off x="3900289" y="3302992"/>
              <a:ext cx="115001" cy="213173"/>
            </a:xfrm>
            <a:custGeom>
              <a:avLst/>
              <a:gdLst>
                <a:gd name="connsiteX0" fmla="*/ 115001 w 115001"/>
                <a:gd name="connsiteY0" fmla="*/ 0 h 213173"/>
                <a:gd name="connsiteX1" fmla="*/ 75732 w 115001"/>
                <a:gd name="connsiteY1" fmla="*/ 120611 h 213173"/>
                <a:gd name="connsiteX2" fmla="*/ 22439 w 115001"/>
                <a:gd name="connsiteY2" fmla="*/ 151465 h 213173"/>
                <a:gd name="connsiteX3" fmla="*/ 0 w 115001"/>
                <a:gd name="connsiteY3" fmla="*/ 213173 h 21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01" h="213173">
                  <a:moveTo>
                    <a:pt x="115001" y="0"/>
                  </a:moveTo>
                  <a:cubicBezTo>
                    <a:pt x="103080" y="47683"/>
                    <a:pt x="91159" y="95367"/>
                    <a:pt x="75732" y="120611"/>
                  </a:cubicBezTo>
                  <a:cubicBezTo>
                    <a:pt x="60305" y="145855"/>
                    <a:pt x="35061" y="136038"/>
                    <a:pt x="22439" y="151465"/>
                  </a:cubicBezTo>
                  <a:cubicBezTo>
                    <a:pt x="9817" y="166892"/>
                    <a:pt x="4908" y="190032"/>
                    <a:pt x="0" y="213173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77360" y="3214425"/>
              <a:ext cx="41591" cy="179514"/>
            </a:xfrm>
            <a:custGeom>
              <a:avLst/>
              <a:gdLst>
                <a:gd name="connsiteX0" fmla="*/ 33658 w 41591"/>
                <a:gd name="connsiteY0" fmla="*/ 0 h 179514"/>
                <a:gd name="connsiteX1" fmla="*/ 39268 w 41591"/>
                <a:gd name="connsiteY1" fmla="*/ 100976 h 179514"/>
                <a:gd name="connsiteX2" fmla="*/ 0 w 41591"/>
                <a:gd name="connsiteY2" fmla="*/ 179514 h 17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91" h="179514">
                  <a:moveTo>
                    <a:pt x="33658" y="0"/>
                  </a:moveTo>
                  <a:cubicBezTo>
                    <a:pt x="39268" y="35528"/>
                    <a:pt x="44878" y="71057"/>
                    <a:pt x="39268" y="100976"/>
                  </a:cubicBezTo>
                  <a:cubicBezTo>
                    <a:pt x="33658" y="130895"/>
                    <a:pt x="0" y="179514"/>
                    <a:pt x="0" y="179514"/>
                  </a:cubicBezTo>
                </a:path>
              </a:pathLst>
            </a:cu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251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78988" y="3621024"/>
            <a:ext cx="1584960" cy="1840992"/>
          </a:xfrm>
          <a:custGeom>
            <a:avLst/>
            <a:gdLst>
              <a:gd name="connsiteX0" fmla="*/ 658368 w 1584960"/>
              <a:gd name="connsiteY0" fmla="*/ 1792224 h 1792224"/>
              <a:gd name="connsiteX1" fmla="*/ 0 w 1584960"/>
              <a:gd name="connsiteY1" fmla="*/ 0 h 1792224"/>
              <a:gd name="connsiteX2" fmla="*/ 1584960 w 1584960"/>
              <a:gd name="connsiteY2" fmla="*/ 0 h 1792224"/>
              <a:gd name="connsiteX3" fmla="*/ 658368 w 1584960"/>
              <a:gd name="connsiteY3" fmla="*/ 1792224 h 1792224"/>
              <a:gd name="connsiteX0" fmla="*/ 1499616 w 1584960"/>
              <a:gd name="connsiteY0" fmla="*/ 1828800 h 1828800"/>
              <a:gd name="connsiteX1" fmla="*/ 0 w 1584960"/>
              <a:gd name="connsiteY1" fmla="*/ 0 h 1828800"/>
              <a:gd name="connsiteX2" fmla="*/ 1584960 w 1584960"/>
              <a:gd name="connsiteY2" fmla="*/ 0 h 1828800"/>
              <a:gd name="connsiteX3" fmla="*/ 1499616 w 1584960"/>
              <a:gd name="connsiteY3" fmla="*/ 1828800 h 1828800"/>
              <a:gd name="connsiteX0" fmla="*/ 1316736 w 1584960"/>
              <a:gd name="connsiteY0" fmla="*/ 1840992 h 1840992"/>
              <a:gd name="connsiteX1" fmla="*/ 0 w 1584960"/>
              <a:gd name="connsiteY1" fmla="*/ 0 h 1840992"/>
              <a:gd name="connsiteX2" fmla="*/ 1584960 w 1584960"/>
              <a:gd name="connsiteY2" fmla="*/ 0 h 1840992"/>
              <a:gd name="connsiteX3" fmla="*/ 1316736 w 1584960"/>
              <a:gd name="connsiteY3" fmla="*/ 1840992 h 1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1840992">
                <a:moveTo>
                  <a:pt x="1316736" y="1840992"/>
                </a:moveTo>
                <a:lnTo>
                  <a:pt x="0" y="0"/>
                </a:lnTo>
                <a:lnTo>
                  <a:pt x="1584960" y="0"/>
                </a:lnTo>
                <a:lnTo>
                  <a:pt x="1316736" y="184099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4004" y="2895600"/>
            <a:ext cx="7994904" cy="688848"/>
            <a:chOff x="234696" y="3200400"/>
            <a:chExt cx="7994904" cy="688848"/>
          </a:xfrm>
        </p:grpSpPr>
        <p:grpSp>
          <p:nvGrpSpPr>
            <p:cNvPr id="9" name="Group 8"/>
            <p:cNvGrpSpPr/>
            <p:nvPr/>
          </p:nvGrpSpPr>
          <p:grpSpPr>
            <a:xfrm>
              <a:off x="234696" y="3200400"/>
              <a:ext cx="7994904" cy="688848"/>
              <a:chOff x="234696" y="3810000"/>
              <a:chExt cx="9366504" cy="68884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34696" y="3813048"/>
                <a:ext cx="9366504" cy="685800"/>
              </a:xfrm>
              <a:prstGeom prst="rect">
                <a:avLst/>
              </a:prstGeom>
              <a:solidFill>
                <a:srgbClr val="FFFF00">
                  <a:alpha val="7490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705343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75990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46637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17284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87931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058578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529225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999872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470520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941167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1814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82461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353108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823755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294402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765049" y="3813048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229600" y="38100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686800" y="38100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144000" y="38100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05816" y="3352800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774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6424" y="3352800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772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0" y="3352800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770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6624" y="3352800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768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7392" y="3352800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766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1208" y="3343656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764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9784" y="3343656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762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3352800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760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1000" y="3364992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758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02144" y="3364992"/>
              <a:ext cx="660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756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935212" y="1255776"/>
            <a:ext cx="398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Reign of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Ashur-dan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III (773-755 BC)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ight Brace 42"/>
          <p:cNvSpPr/>
          <p:nvPr/>
        </p:nvSpPr>
        <p:spPr>
          <a:xfrm rot="16200000">
            <a:off x="4678647" y="-1035189"/>
            <a:ext cx="482017" cy="7124395"/>
          </a:xfrm>
          <a:prstGeom prst="rightBrac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95508" y="5417403"/>
            <a:ext cx="2686512" cy="830997"/>
          </a:xfrm>
          <a:prstGeom prst="rect">
            <a:avLst/>
          </a:prstGeom>
          <a:solidFill>
            <a:srgbClr val="4F81BD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Several military losses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45" name="Straight Arrow Connector 44"/>
          <p:cNvCxnSpPr>
            <a:stCxn id="50" idx="0"/>
          </p:cNvCxnSpPr>
          <p:nvPr/>
        </p:nvCxnSpPr>
        <p:spPr>
          <a:xfrm flipV="1">
            <a:off x="5197332" y="3669792"/>
            <a:ext cx="0" cy="75701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14908" y="5417403"/>
            <a:ext cx="2108608" cy="830997"/>
          </a:xfrm>
          <a:prstGeom prst="rect">
            <a:avLst/>
          </a:prstGeom>
          <a:solidFill>
            <a:srgbClr val="4F81BD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Major earthquake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19508" y="4432290"/>
            <a:ext cx="2146608" cy="830997"/>
          </a:xfrm>
          <a:prstGeom prst="rect">
            <a:avLst/>
          </a:prstGeom>
          <a:solidFill>
            <a:srgbClr val="4F81BD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Major plague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765 BC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>
          <a:xfrm flipV="1">
            <a:off x="2992812" y="3621024"/>
            <a:ext cx="1504288" cy="811266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35164" y="5410200"/>
            <a:ext cx="2133246" cy="830997"/>
          </a:xfrm>
          <a:prstGeom prst="rect">
            <a:avLst/>
          </a:prstGeom>
          <a:solidFill>
            <a:srgbClr val="4F81BD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Major revolt 763-759 BC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52" name="Straight Arrow Connector 51"/>
          <p:cNvCxnSpPr>
            <a:stCxn id="51" idx="0"/>
            <a:endCxn id="7" idx="2"/>
          </p:cNvCxnSpPr>
          <p:nvPr/>
        </p:nvCxnSpPr>
        <p:spPr>
          <a:xfrm flipH="1" flipV="1">
            <a:off x="6963948" y="3621024"/>
            <a:ext cx="488088" cy="78932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55524" y="4426803"/>
            <a:ext cx="2083616" cy="830997"/>
          </a:xfrm>
          <a:prstGeom prst="rect">
            <a:avLst/>
          </a:prstGeom>
          <a:solidFill>
            <a:srgbClr val="4F81BD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Solar eclipse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763 BC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8732" y="4410344"/>
            <a:ext cx="2146608" cy="830997"/>
          </a:xfrm>
          <a:prstGeom prst="rect">
            <a:avLst/>
          </a:prstGeom>
          <a:solidFill>
            <a:srgbClr val="4F81BD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Major plague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759 BC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78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1091863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Deut. 12:41 ~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men of Nineveh will rise up in the judgment with this generation and condemn it, because they repented at the preaching of Jonah; and indeed a greater than Jonah is here.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580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1091863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Jer. 18: 7-8 ~ 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instant I speak concerning a nation and concerning a kingdom, to pluck up, to pull down, and to destroy it, 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if that nation against whom I have spoken turns from its evil, I will relent of the disaster that I thought to bring upon it.</a:t>
            </a:r>
          </a:p>
        </p:txBody>
      </p:sp>
    </p:spTree>
    <p:extLst>
      <p:ext uri="{BB962C8B-B14F-4D97-AF65-F5344CB8AC3E}">
        <p14:creationId xmlns:p14="http://schemas.microsoft.com/office/powerpoint/2010/main" xmlns="" val="1255448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" y="1091863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KJV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God saw their works, that they turned from their evil way; and God repented of the evil …</a:t>
            </a:r>
          </a:p>
        </p:txBody>
      </p:sp>
    </p:spTree>
    <p:extLst>
      <p:ext uri="{BB962C8B-B14F-4D97-AF65-F5344CB8AC3E}">
        <p14:creationId xmlns:p14="http://schemas.microsoft.com/office/powerpoint/2010/main" xmlns="" val="558819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Jonah 3:1-4:11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9186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663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369</TotalTime>
  <Words>293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8</cp:revision>
  <dcterms:created xsi:type="dcterms:W3CDTF">2012-05-16T15:03:37Z</dcterms:created>
  <dcterms:modified xsi:type="dcterms:W3CDTF">2012-05-17T18:18:49Z</dcterms:modified>
</cp:coreProperties>
</file>