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84" r:id="rId5"/>
    <p:sldId id="285" r:id="rId6"/>
    <p:sldId id="257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embeddedFontLst>
    <p:embeddedFont>
      <p:font typeface="Times New Yorker" charset="0"/>
      <p:regular r:id="rId21"/>
    </p:embeddedFont>
    <p:embeddedFont>
      <p:font typeface="AR ESSENCE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8739"/>
    <a:srgbClr val="378D39"/>
    <a:srgbClr val="348436"/>
    <a:srgbClr val="378B39"/>
    <a:srgbClr val="3B9744"/>
    <a:srgbClr val="348527"/>
    <a:srgbClr val="633D22"/>
    <a:srgbClr val="634722"/>
    <a:srgbClr val="7B5429"/>
    <a:srgbClr val="482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4/18/2011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665" y="932675"/>
            <a:ext cx="8257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Cyril of Alexandria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 = fullness of the Gentiles, 50 = remnant of Israel, 3 = Trinity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665" y="1967732"/>
            <a:ext cx="825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Augustine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= Law, 7 = Grace (10 + 7 = 17)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844" y="2494843"/>
            <a:ext cx="82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 + 2 + 3 + 4 + 5 + 6 + 7 + 8 + 9 + 10 + 11 + 12 + 13 + 14 + 15 + 16 + 17 =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1110" y="2979429"/>
            <a:ext cx="756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153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665" y="3483232"/>
            <a:ext cx="825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Jerome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153 different kinds of fish (sea = world)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665" y="4235505"/>
            <a:ext cx="825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broken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68000" y="6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3" grpId="0"/>
      <p:bldP spid="23" grpId="1"/>
      <p:bldP spid="24" grpId="0"/>
      <p:bldP spid="24" grpId="1"/>
      <p:bldP spid="26" grpId="0"/>
      <p:bldP spid="26" grpId="1"/>
      <p:bldP spid="26" grpId="2"/>
      <p:bldP spid="26" grpId="3"/>
      <p:bldP spid="26" grpId="4"/>
      <p:bldP spid="28" grpId="0"/>
      <p:bldP spid="28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665" y="932675"/>
            <a:ext cx="825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These?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368" y="2545685"/>
            <a:ext cx="802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Fish?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095" y="1470345"/>
            <a:ext cx="801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Disciples?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368" y="2008015"/>
            <a:ext cx="802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Jesus?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4" grpId="1"/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665" y="932675"/>
            <a:ext cx="8257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 15 ~ "Simon,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Jonah, do you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 more than these?" He said to Him, "Yes, Lord; You know that I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You." He said to him, "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Boskō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arnion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."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148" y="3209859"/>
            <a:ext cx="449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unconditional love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875" y="3704586"/>
            <a:ext cx="448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~ strong affection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148" y="4235505"/>
            <a:ext cx="449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bosk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feed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875" y="4725484"/>
            <a:ext cx="449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arnion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little lambs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376" y="924149"/>
            <a:ext cx="8257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 16 ~ He said to him again a second time, “Simon,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Jonah, do you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Me?”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said to Him, “Yes, Lord; You know that I love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You.”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said to him, “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poimainō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probaton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875" y="5178716"/>
            <a:ext cx="449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poimainō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to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shepherd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875" y="5659065"/>
            <a:ext cx="449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probaton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sheep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90" y="932675"/>
            <a:ext cx="8257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v. 17 ~ He said to him the third time, “Simon,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Jonah, do you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Me?” Peter was grieved because He said to him the third time, “Do you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Me?”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he said to Him, “Lord, You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 things; You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ginōskō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that I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You.”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0615" y="3209859"/>
            <a:ext cx="449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to know, to perceive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0343" y="3704586"/>
            <a:ext cx="406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ginōskō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~ to know completely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3" grpId="0"/>
      <p:bldP spid="23" grpId="1"/>
      <p:bldP spid="24" grpId="0"/>
      <p:bldP spid="28" grpId="0"/>
      <p:bldP spid="28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665" y="932675"/>
            <a:ext cx="825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Restoration involves three things: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95" y="1470345"/>
            <a:ext cx="80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Humility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095" y="2008015"/>
            <a:ext cx="801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Honesty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095" y="2525110"/>
            <a:ext cx="801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Love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  <p:bldP spid="12" grpId="0"/>
      <p:bldP spid="12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27177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ancient literary technique in which concepts or ideas are placed in a special symmetric order or pattern in a chiastic structure to emphasize them.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e. ABC … CBA, etc.</a:t>
            </a:r>
            <a:endPara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Water to wine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8724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1a. Followed by cleansing of Temple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96812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Raising the nobleman's son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071048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2a. Followed by commendation of faith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452048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Lame man at Bethesda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86830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3a. Followed by Sabbath debate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2448" y="32766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Feeding the 5000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367124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Walking on the water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4052248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Healing of the man born blind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454856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6a. Followed by Sabbath debate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849504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Raising Lazarus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52578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7a. Followed by admonition for lack of faith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5638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153 fish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6038937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8a. Followed by restoration of Peter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914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Hebrew Chiasm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0" y="284994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Miracles #4 &amp; 5 both culminated in the teaching that Jesus is sufficient to every need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rot="10800000">
            <a:off x="4572000" y="3505200"/>
            <a:ext cx="1143000" cy="1295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1"/>
          </p:cNvCxnSpPr>
          <p:nvPr/>
        </p:nvCxnSpPr>
        <p:spPr>
          <a:xfrm rot="10800000" flipV="1">
            <a:off x="4876800" y="3634770"/>
            <a:ext cx="838200" cy="990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7" grpId="1"/>
      <p:bldP spid="9" grpId="0"/>
      <p:bldP spid="9" grpId="1"/>
      <p:bldP spid="9" grpId="2"/>
      <p:bldP spid="9" grpId="3"/>
      <p:bldP spid="11" grpId="0"/>
      <p:bldP spid="11" grpId="1"/>
      <p:bldP spid="11" grpId="2"/>
      <p:bldP spid="11" grpId="3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fled Him, down the nights and down the days,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fled Him, down the arches of the years,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fled Him, down the labyrinthine ways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my mind; and in the midst of tears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hid from Him, and under running laughter.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vistaed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hopes I sped;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shot, precipitated,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Adown Titanic glooms of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chasmed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fears,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those strong Feet that followed, followed after 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excerpted from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Hound of Heaven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by Francis Thompson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Children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paidion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infant, small child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5:8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"Depart from me, for I am a sinful man, O Lord!"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11" name="Picture 10" descr="Israel Days 1 through 6 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5867400" cy="440055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2277987" y="3513213"/>
            <a:ext cx="511206" cy="190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164187" y="2217813"/>
            <a:ext cx="892206" cy="26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02430" y="2057400"/>
            <a:ext cx="1674570" cy="64190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514601" y="2929734"/>
            <a:ext cx="1711755" cy="57546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340000">
            <a:off x="4200973" y="2582661"/>
            <a:ext cx="70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26.5'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 flipV="1">
            <a:off x="1905000" y="4038600"/>
            <a:ext cx="762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2514600" y="4419599"/>
            <a:ext cx="18288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2009572" y="4447972"/>
            <a:ext cx="228600" cy="1524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V="1">
            <a:off x="2429484" y="5124044"/>
            <a:ext cx="228600" cy="1524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3420000">
            <a:off x="2039955" y="466748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7.5'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16864" y="932674"/>
            <a:ext cx="6041886" cy="5031055"/>
            <a:chOff x="816864" y="932674"/>
            <a:chExt cx="6041886" cy="5031055"/>
          </a:xfrm>
        </p:grpSpPr>
        <p:grpSp>
          <p:nvGrpSpPr>
            <p:cNvPr id="30" name="Group 29"/>
            <p:cNvGrpSpPr/>
            <p:nvPr/>
          </p:nvGrpSpPr>
          <p:grpSpPr>
            <a:xfrm>
              <a:off x="846715" y="932674"/>
              <a:ext cx="6012035" cy="5031055"/>
              <a:chOff x="2267700" y="932675"/>
              <a:chExt cx="4591050" cy="382905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67700" y="932675"/>
                <a:ext cx="4591050" cy="382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2336213" y="3541318"/>
                <a:ext cx="3028619" cy="1205105"/>
              </a:xfrm>
              <a:custGeom>
                <a:avLst/>
                <a:gdLst>
                  <a:gd name="connsiteX0" fmla="*/ 0 w 3028619"/>
                  <a:gd name="connsiteY0" fmla="*/ 496842 h 1205105"/>
                  <a:gd name="connsiteX1" fmla="*/ 406987 w 3028619"/>
                  <a:gd name="connsiteY1" fmla="*/ 0 h 1205105"/>
                  <a:gd name="connsiteX2" fmla="*/ 1638520 w 3028619"/>
                  <a:gd name="connsiteY2" fmla="*/ 295991 h 1205105"/>
                  <a:gd name="connsiteX3" fmla="*/ 1638520 w 3028619"/>
                  <a:gd name="connsiteY3" fmla="*/ 348846 h 1205105"/>
                  <a:gd name="connsiteX4" fmla="*/ 1701947 w 3028619"/>
                  <a:gd name="connsiteY4" fmla="*/ 359417 h 1205105"/>
                  <a:gd name="connsiteX5" fmla="*/ 1696661 w 3028619"/>
                  <a:gd name="connsiteY5" fmla="*/ 311847 h 1205105"/>
                  <a:gd name="connsiteX6" fmla="*/ 3028619 w 3028619"/>
                  <a:gd name="connsiteY6" fmla="*/ 639551 h 1205105"/>
                  <a:gd name="connsiteX7" fmla="*/ 2700915 w 3028619"/>
                  <a:gd name="connsiteY7" fmla="*/ 1205105 h 1205105"/>
                  <a:gd name="connsiteX8" fmla="*/ 0 w 3028619"/>
                  <a:gd name="connsiteY8" fmla="*/ 496842 h 120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619" h="1205105">
                    <a:moveTo>
                      <a:pt x="0" y="496842"/>
                    </a:moveTo>
                    <a:lnTo>
                      <a:pt x="406987" y="0"/>
                    </a:lnTo>
                    <a:lnTo>
                      <a:pt x="1638520" y="295991"/>
                    </a:lnTo>
                    <a:lnTo>
                      <a:pt x="1638520" y="348846"/>
                    </a:lnTo>
                    <a:lnTo>
                      <a:pt x="1701947" y="359417"/>
                    </a:lnTo>
                    <a:lnTo>
                      <a:pt x="1696661" y="311847"/>
                    </a:lnTo>
                    <a:lnTo>
                      <a:pt x="3028619" y="639551"/>
                    </a:lnTo>
                    <a:lnTo>
                      <a:pt x="2700915" y="1205105"/>
                    </a:lnTo>
                    <a:lnTo>
                      <a:pt x="0" y="496842"/>
                    </a:lnTo>
                    <a:close/>
                  </a:path>
                </a:pathLst>
              </a:custGeom>
              <a:solidFill>
                <a:srgbClr val="378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-240000">
                <a:off x="2807364" y="3385518"/>
                <a:ext cx="527452" cy="254214"/>
              </a:xfrm>
              <a:custGeom>
                <a:avLst/>
                <a:gdLst>
                  <a:gd name="connsiteX0" fmla="*/ 0 w 3028619"/>
                  <a:gd name="connsiteY0" fmla="*/ 496842 h 1205105"/>
                  <a:gd name="connsiteX1" fmla="*/ 406987 w 3028619"/>
                  <a:gd name="connsiteY1" fmla="*/ 0 h 1205105"/>
                  <a:gd name="connsiteX2" fmla="*/ 1638520 w 3028619"/>
                  <a:gd name="connsiteY2" fmla="*/ 295991 h 1205105"/>
                  <a:gd name="connsiteX3" fmla="*/ 1638520 w 3028619"/>
                  <a:gd name="connsiteY3" fmla="*/ 348846 h 1205105"/>
                  <a:gd name="connsiteX4" fmla="*/ 1701947 w 3028619"/>
                  <a:gd name="connsiteY4" fmla="*/ 359417 h 1205105"/>
                  <a:gd name="connsiteX5" fmla="*/ 1696661 w 3028619"/>
                  <a:gd name="connsiteY5" fmla="*/ 311847 h 1205105"/>
                  <a:gd name="connsiteX6" fmla="*/ 3028619 w 3028619"/>
                  <a:gd name="connsiteY6" fmla="*/ 639551 h 1205105"/>
                  <a:gd name="connsiteX7" fmla="*/ 2700915 w 3028619"/>
                  <a:gd name="connsiteY7" fmla="*/ 1205105 h 1205105"/>
                  <a:gd name="connsiteX8" fmla="*/ 0 w 3028619"/>
                  <a:gd name="connsiteY8" fmla="*/ 496842 h 120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619" h="1205105">
                    <a:moveTo>
                      <a:pt x="0" y="496842"/>
                    </a:moveTo>
                    <a:lnTo>
                      <a:pt x="406987" y="0"/>
                    </a:lnTo>
                    <a:lnTo>
                      <a:pt x="1638520" y="295991"/>
                    </a:lnTo>
                    <a:lnTo>
                      <a:pt x="1638520" y="348846"/>
                    </a:lnTo>
                    <a:lnTo>
                      <a:pt x="1701947" y="359417"/>
                    </a:lnTo>
                    <a:lnTo>
                      <a:pt x="1696661" y="311847"/>
                    </a:lnTo>
                    <a:lnTo>
                      <a:pt x="3028619" y="639551"/>
                    </a:lnTo>
                    <a:lnTo>
                      <a:pt x="2700915" y="1205105"/>
                    </a:lnTo>
                    <a:lnTo>
                      <a:pt x="0" y="496842"/>
                    </a:lnTo>
                    <a:close/>
                  </a:path>
                </a:pathLst>
              </a:custGeom>
              <a:solidFill>
                <a:srgbClr val="378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268436">
                <a:off x="5054301" y="4261615"/>
                <a:ext cx="268835" cy="153620"/>
              </a:xfrm>
              <a:custGeom>
                <a:avLst/>
                <a:gdLst>
                  <a:gd name="connsiteX0" fmla="*/ 0 w 3028619"/>
                  <a:gd name="connsiteY0" fmla="*/ 496842 h 1205105"/>
                  <a:gd name="connsiteX1" fmla="*/ 406987 w 3028619"/>
                  <a:gd name="connsiteY1" fmla="*/ 0 h 1205105"/>
                  <a:gd name="connsiteX2" fmla="*/ 1638520 w 3028619"/>
                  <a:gd name="connsiteY2" fmla="*/ 295991 h 1205105"/>
                  <a:gd name="connsiteX3" fmla="*/ 1638520 w 3028619"/>
                  <a:gd name="connsiteY3" fmla="*/ 348846 h 1205105"/>
                  <a:gd name="connsiteX4" fmla="*/ 1701947 w 3028619"/>
                  <a:gd name="connsiteY4" fmla="*/ 359417 h 1205105"/>
                  <a:gd name="connsiteX5" fmla="*/ 1696661 w 3028619"/>
                  <a:gd name="connsiteY5" fmla="*/ 311847 h 1205105"/>
                  <a:gd name="connsiteX6" fmla="*/ 3028619 w 3028619"/>
                  <a:gd name="connsiteY6" fmla="*/ 639551 h 1205105"/>
                  <a:gd name="connsiteX7" fmla="*/ 2700915 w 3028619"/>
                  <a:gd name="connsiteY7" fmla="*/ 1205105 h 1205105"/>
                  <a:gd name="connsiteX8" fmla="*/ 0 w 3028619"/>
                  <a:gd name="connsiteY8" fmla="*/ 496842 h 120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619" h="1205105">
                    <a:moveTo>
                      <a:pt x="0" y="496842"/>
                    </a:moveTo>
                    <a:lnTo>
                      <a:pt x="406987" y="0"/>
                    </a:lnTo>
                    <a:lnTo>
                      <a:pt x="1638520" y="295991"/>
                    </a:lnTo>
                    <a:lnTo>
                      <a:pt x="1638520" y="348846"/>
                    </a:lnTo>
                    <a:lnTo>
                      <a:pt x="1701947" y="359417"/>
                    </a:lnTo>
                    <a:lnTo>
                      <a:pt x="1696661" y="311847"/>
                    </a:lnTo>
                    <a:lnTo>
                      <a:pt x="3028619" y="639551"/>
                    </a:lnTo>
                    <a:lnTo>
                      <a:pt x="2700915" y="1205105"/>
                    </a:lnTo>
                    <a:lnTo>
                      <a:pt x="0" y="496842"/>
                    </a:lnTo>
                    <a:close/>
                  </a:path>
                </a:pathLst>
              </a:custGeom>
              <a:solidFill>
                <a:srgbClr val="378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5758227">
                <a:off x="5688244" y="1099280"/>
                <a:ext cx="387088" cy="420257"/>
              </a:xfrm>
              <a:custGeom>
                <a:avLst/>
                <a:gdLst>
                  <a:gd name="connsiteX0" fmla="*/ 0 w 3028619"/>
                  <a:gd name="connsiteY0" fmla="*/ 496842 h 1205105"/>
                  <a:gd name="connsiteX1" fmla="*/ 406987 w 3028619"/>
                  <a:gd name="connsiteY1" fmla="*/ 0 h 1205105"/>
                  <a:gd name="connsiteX2" fmla="*/ 1638520 w 3028619"/>
                  <a:gd name="connsiteY2" fmla="*/ 295991 h 1205105"/>
                  <a:gd name="connsiteX3" fmla="*/ 1638520 w 3028619"/>
                  <a:gd name="connsiteY3" fmla="*/ 348846 h 1205105"/>
                  <a:gd name="connsiteX4" fmla="*/ 1701947 w 3028619"/>
                  <a:gd name="connsiteY4" fmla="*/ 359417 h 1205105"/>
                  <a:gd name="connsiteX5" fmla="*/ 1696661 w 3028619"/>
                  <a:gd name="connsiteY5" fmla="*/ 311847 h 1205105"/>
                  <a:gd name="connsiteX6" fmla="*/ 3028619 w 3028619"/>
                  <a:gd name="connsiteY6" fmla="*/ 639551 h 1205105"/>
                  <a:gd name="connsiteX7" fmla="*/ 2700915 w 3028619"/>
                  <a:gd name="connsiteY7" fmla="*/ 1205105 h 1205105"/>
                  <a:gd name="connsiteX8" fmla="*/ 0 w 3028619"/>
                  <a:gd name="connsiteY8" fmla="*/ 496842 h 1205105"/>
                  <a:gd name="connsiteX0" fmla="*/ 4 w 3489743"/>
                  <a:gd name="connsiteY0" fmla="*/ 1392086 h 1392085"/>
                  <a:gd name="connsiteX1" fmla="*/ 868111 w 3489743"/>
                  <a:gd name="connsiteY1" fmla="*/ 0 h 1392085"/>
                  <a:gd name="connsiteX2" fmla="*/ 2099644 w 3489743"/>
                  <a:gd name="connsiteY2" fmla="*/ 295991 h 1392085"/>
                  <a:gd name="connsiteX3" fmla="*/ 2099644 w 3489743"/>
                  <a:gd name="connsiteY3" fmla="*/ 348846 h 1392085"/>
                  <a:gd name="connsiteX4" fmla="*/ 2163071 w 3489743"/>
                  <a:gd name="connsiteY4" fmla="*/ 359417 h 1392085"/>
                  <a:gd name="connsiteX5" fmla="*/ 2157785 w 3489743"/>
                  <a:gd name="connsiteY5" fmla="*/ 311847 h 1392085"/>
                  <a:gd name="connsiteX6" fmla="*/ 3489743 w 3489743"/>
                  <a:gd name="connsiteY6" fmla="*/ 639551 h 1392085"/>
                  <a:gd name="connsiteX7" fmla="*/ 3162039 w 3489743"/>
                  <a:gd name="connsiteY7" fmla="*/ 1205105 h 1392085"/>
                  <a:gd name="connsiteX8" fmla="*/ 4 w 3489743"/>
                  <a:gd name="connsiteY8" fmla="*/ 1392086 h 1392085"/>
                  <a:gd name="connsiteX0" fmla="*/ 4 w 3489743"/>
                  <a:gd name="connsiteY0" fmla="*/ 1392086 h 1828784"/>
                  <a:gd name="connsiteX1" fmla="*/ 868111 w 3489743"/>
                  <a:gd name="connsiteY1" fmla="*/ 0 h 1828784"/>
                  <a:gd name="connsiteX2" fmla="*/ 2099644 w 3489743"/>
                  <a:gd name="connsiteY2" fmla="*/ 295991 h 1828784"/>
                  <a:gd name="connsiteX3" fmla="*/ 2099644 w 3489743"/>
                  <a:gd name="connsiteY3" fmla="*/ 348846 h 1828784"/>
                  <a:gd name="connsiteX4" fmla="*/ 2163071 w 3489743"/>
                  <a:gd name="connsiteY4" fmla="*/ 359417 h 1828784"/>
                  <a:gd name="connsiteX5" fmla="*/ 2157785 w 3489743"/>
                  <a:gd name="connsiteY5" fmla="*/ 311847 h 1828784"/>
                  <a:gd name="connsiteX6" fmla="*/ 3489743 w 3489743"/>
                  <a:gd name="connsiteY6" fmla="*/ 639551 h 1828784"/>
                  <a:gd name="connsiteX7" fmla="*/ 3214027 w 3489743"/>
                  <a:gd name="connsiteY7" fmla="*/ 1828783 h 1828784"/>
                  <a:gd name="connsiteX8" fmla="*/ 4 w 3489743"/>
                  <a:gd name="connsiteY8" fmla="*/ 1392086 h 1828784"/>
                  <a:gd name="connsiteX0" fmla="*/ -3 w 3436974"/>
                  <a:gd name="connsiteY0" fmla="*/ 1177364 h 1828784"/>
                  <a:gd name="connsiteX1" fmla="*/ 815342 w 3436974"/>
                  <a:gd name="connsiteY1" fmla="*/ 0 h 1828784"/>
                  <a:gd name="connsiteX2" fmla="*/ 2046875 w 3436974"/>
                  <a:gd name="connsiteY2" fmla="*/ 295991 h 1828784"/>
                  <a:gd name="connsiteX3" fmla="*/ 2046875 w 3436974"/>
                  <a:gd name="connsiteY3" fmla="*/ 348846 h 1828784"/>
                  <a:gd name="connsiteX4" fmla="*/ 2110302 w 3436974"/>
                  <a:gd name="connsiteY4" fmla="*/ 359417 h 1828784"/>
                  <a:gd name="connsiteX5" fmla="*/ 2105016 w 3436974"/>
                  <a:gd name="connsiteY5" fmla="*/ 311847 h 1828784"/>
                  <a:gd name="connsiteX6" fmla="*/ 3436974 w 3436974"/>
                  <a:gd name="connsiteY6" fmla="*/ 639551 h 1828784"/>
                  <a:gd name="connsiteX7" fmla="*/ 3161258 w 3436974"/>
                  <a:gd name="connsiteY7" fmla="*/ 1828783 h 1828784"/>
                  <a:gd name="connsiteX8" fmla="*/ -3 w 3436974"/>
                  <a:gd name="connsiteY8" fmla="*/ 1177364 h 1828784"/>
                  <a:gd name="connsiteX0" fmla="*/ -3 w 3833429"/>
                  <a:gd name="connsiteY0" fmla="*/ 1177364 h 1828784"/>
                  <a:gd name="connsiteX1" fmla="*/ 815342 w 3833429"/>
                  <a:gd name="connsiteY1" fmla="*/ 0 h 1828784"/>
                  <a:gd name="connsiteX2" fmla="*/ 2046875 w 3833429"/>
                  <a:gd name="connsiteY2" fmla="*/ 295991 h 1828784"/>
                  <a:gd name="connsiteX3" fmla="*/ 2046875 w 3833429"/>
                  <a:gd name="connsiteY3" fmla="*/ 348846 h 1828784"/>
                  <a:gd name="connsiteX4" fmla="*/ 2110302 w 3833429"/>
                  <a:gd name="connsiteY4" fmla="*/ 359417 h 1828784"/>
                  <a:gd name="connsiteX5" fmla="*/ 2105016 w 3833429"/>
                  <a:gd name="connsiteY5" fmla="*/ 311847 h 1828784"/>
                  <a:gd name="connsiteX6" fmla="*/ 3833424 w 3833429"/>
                  <a:gd name="connsiteY6" fmla="*/ 782907 h 1828784"/>
                  <a:gd name="connsiteX7" fmla="*/ 3161258 w 3833429"/>
                  <a:gd name="connsiteY7" fmla="*/ 1828783 h 1828784"/>
                  <a:gd name="connsiteX8" fmla="*/ -3 w 3833429"/>
                  <a:gd name="connsiteY8" fmla="*/ 1177364 h 1828784"/>
                  <a:gd name="connsiteX0" fmla="*/ -3 w 3833429"/>
                  <a:gd name="connsiteY0" fmla="*/ 1260602 h 1912022"/>
                  <a:gd name="connsiteX1" fmla="*/ 724941 w 3833429"/>
                  <a:gd name="connsiteY1" fmla="*/ -2 h 1912022"/>
                  <a:gd name="connsiteX2" fmla="*/ 2046875 w 3833429"/>
                  <a:gd name="connsiteY2" fmla="*/ 379229 h 1912022"/>
                  <a:gd name="connsiteX3" fmla="*/ 2046875 w 3833429"/>
                  <a:gd name="connsiteY3" fmla="*/ 432084 h 1912022"/>
                  <a:gd name="connsiteX4" fmla="*/ 2110302 w 3833429"/>
                  <a:gd name="connsiteY4" fmla="*/ 442655 h 1912022"/>
                  <a:gd name="connsiteX5" fmla="*/ 2105016 w 3833429"/>
                  <a:gd name="connsiteY5" fmla="*/ 395085 h 1912022"/>
                  <a:gd name="connsiteX6" fmla="*/ 3833424 w 3833429"/>
                  <a:gd name="connsiteY6" fmla="*/ 866145 h 1912022"/>
                  <a:gd name="connsiteX7" fmla="*/ 3161258 w 3833429"/>
                  <a:gd name="connsiteY7" fmla="*/ 1912021 h 1912022"/>
                  <a:gd name="connsiteX8" fmla="*/ -3 w 3833429"/>
                  <a:gd name="connsiteY8" fmla="*/ 1260602 h 1912022"/>
                  <a:gd name="connsiteX0" fmla="*/ -3 w 4207937"/>
                  <a:gd name="connsiteY0" fmla="*/ 1260602 h 1912022"/>
                  <a:gd name="connsiteX1" fmla="*/ 724941 w 4207937"/>
                  <a:gd name="connsiteY1" fmla="*/ -2 h 1912022"/>
                  <a:gd name="connsiteX2" fmla="*/ 2046875 w 4207937"/>
                  <a:gd name="connsiteY2" fmla="*/ 379229 h 1912022"/>
                  <a:gd name="connsiteX3" fmla="*/ 2046875 w 4207937"/>
                  <a:gd name="connsiteY3" fmla="*/ 432084 h 1912022"/>
                  <a:gd name="connsiteX4" fmla="*/ 2110302 w 4207937"/>
                  <a:gd name="connsiteY4" fmla="*/ 442655 h 1912022"/>
                  <a:gd name="connsiteX5" fmla="*/ 2105016 w 4207937"/>
                  <a:gd name="connsiteY5" fmla="*/ 395085 h 1912022"/>
                  <a:gd name="connsiteX6" fmla="*/ 4207939 w 4207937"/>
                  <a:gd name="connsiteY6" fmla="*/ 695280 h 1912022"/>
                  <a:gd name="connsiteX7" fmla="*/ 3161258 w 4207937"/>
                  <a:gd name="connsiteY7" fmla="*/ 1912021 h 1912022"/>
                  <a:gd name="connsiteX8" fmla="*/ -3 w 4207937"/>
                  <a:gd name="connsiteY8" fmla="*/ 1260602 h 1912022"/>
                  <a:gd name="connsiteX0" fmla="*/ -3 w 4207937"/>
                  <a:gd name="connsiteY0" fmla="*/ 1266466 h 1917886"/>
                  <a:gd name="connsiteX1" fmla="*/ 1056061 w 4207937"/>
                  <a:gd name="connsiteY1" fmla="*/ 2 h 1917886"/>
                  <a:gd name="connsiteX2" fmla="*/ 2046875 w 4207937"/>
                  <a:gd name="connsiteY2" fmla="*/ 385093 h 1917886"/>
                  <a:gd name="connsiteX3" fmla="*/ 2046875 w 4207937"/>
                  <a:gd name="connsiteY3" fmla="*/ 437948 h 1917886"/>
                  <a:gd name="connsiteX4" fmla="*/ 2110302 w 4207937"/>
                  <a:gd name="connsiteY4" fmla="*/ 448519 h 1917886"/>
                  <a:gd name="connsiteX5" fmla="*/ 2105016 w 4207937"/>
                  <a:gd name="connsiteY5" fmla="*/ 400949 h 1917886"/>
                  <a:gd name="connsiteX6" fmla="*/ 4207939 w 4207937"/>
                  <a:gd name="connsiteY6" fmla="*/ 701144 h 1917886"/>
                  <a:gd name="connsiteX7" fmla="*/ 3161258 w 4207937"/>
                  <a:gd name="connsiteY7" fmla="*/ 1917885 h 1917886"/>
                  <a:gd name="connsiteX8" fmla="*/ -3 w 4207937"/>
                  <a:gd name="connsiteY8" fmla="*/ 1266466 h 191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7937" h="1917886">
                    <a:moveTo>
                      <a:pt x="-3" y="1266466"/>
                    </a:moveTo>
                    <a:lnTo>
                      <a:pt x="1056061" y="2"/>
                    </a:lnTo>
                    <a:lnTo>
                      <a:pt x="2046875" y="385093"/>
                    </a:lnTo>
                    <a:lnTo>
                      <a:pt x="2046875" y="437948"/>
                    </a:lnTo>
                    <a:lnTo>
                      <a:pt x="2110302" y="448519"/>
                    </a:lnTo>
                    <a:lnTo>
                      <a:pt x="2105016" y="400949"/>
                    </a:lnTo>
                    <a:lnTo>
                      <a:pt x="4207939" y="701144"/>
                    </a:lnTo>
                    <a:lnTo>
                      <a:pt x="3161258" y="1917885"/>
                    </a:lnTo>
                    <a:lnTo>
                      <a:pt x="-3" y="1266466"/>
                    </a:lnTo>
                    <a:close/>
                  </a:path>
                </a:pathLst>
              </a:custGeom>
              <a:solidFill>
                <a:srgbClr val="358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816864" y="950976"/>
              <a:ext cx="3279648" cy="4059936"/>
            </a:xfrm>
            <a:custGeom>
              <a:avLst/>
              <a:gdLst>
                <a:gd name="connsiteX0" fmla="*/ 0 w 3279648"/>
                <a:gd name="connsiteY0" fmla="*/ 4059936 h 4059936"/>
                <a:gd name="connsiteX1" fmla="*/ 3279648 w 3279648"/>
                <a:gd name="connsiteY1" fmla="*/ 0 h 4059936"/>
                <a:gd name="connsiteX2" fmla="*/ 3279648 w 3279648"/>
                <a:gd name="connsiteY2" fmla="*/ 12192 h 405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9648" h="4059936">
                  <a:moveTo>
                    <a:pt x="0" y="4059936"/>
                  </a:moveTo>
                  <a:lnTo>
                    <a:pt x="3279648" y="0"/>
                  </a:lnTo>
                  <a:lnTo>
                    <a:pt x="3279648" y="12192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91940" y="941070"/>
              <a:ext cx="971550" cy="167640"/>
            </a:xfrm>
            <a:custGeom>
              <a:avLst/>
              <a:gdLst>
                <a:gd name="connsiteX0" fmla="*/ 0 w 971550"/>
                <a:gd name="connsiteY0" fmla="*/ 0 h 167640"/>
                <a:gd name="connsiteX1" fmla="*/ 971550 w 971550"/>
                <a:gd name="connsiteY1" fmla="*/ 16764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1550" h="167640">
                  <a:moveTo>
                    <a:pt x="0" y="0"/>
                  </a:moveTo>
                  <a:lnTo>
                    <a:pt x="971550" y="16764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093970" y="1116330"/>
              <a:ext cx="236220" cy="38100"/>
            </a:xfrm>
            <a:custGeom>
              <a:avLst/>
              <a:gdLst>
                <a:gd name="connsiteX0" fmla="*/ 0 w 236220"/>
                <a:gd name="connsiteY0" fmla="*/ 0 h 38100"/>
                <a:gd name="connsiteX1" fmla="*/ 236220 w 23622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" h="38100">
                  <a:moveTo>
                    <a:pt x="0" y="0"/>
                  </a:moveTo>
                  <a:lnTo>
                    <a:pt x="236220" y="3810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60670" y="1158240"/>
              <a:ext cx="1497330" cy="289560"/>
            </a:xfrm>
            <a:custGeom>
              <a:avLst/>
              <a:gdLst>
                <a:gd name="connsiteX0" fmla="*/ 0 w 1497330"/>
                <a:gd name="connsiteY0" fmla="*/ 0 h 289560"/>
                <a:gd name="connsiteX1" fmla="*/ 1497330 w 1497330"/>
                <a:gd name="connsiteY1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7330" h="289560">
                  <a:moveTo>
                    <a:pt x="0" y="0"/>
                  </a:moveTo>
                  <a:lnTo>
                    <a:pt x="1497330" y="28956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839972" y="1424763"/>
              <a:ext cx="5996763" cy="4529470"/>
            </a:xfrm>
            <a:custGeom>
              <a:avLst/>
              <a:gdLst>
                <a:gd name="connsiteX0" fmla="*/ 5996763 w 5996763"/>
                <a:gd name="connsiteY0" fmla="*/ 0 h 4529470"/>
                <a:gd name="connsiteX1" fmla="*/ 3753293 w 5996763"/>
                <a:gd name="connsiteY1" fmla="*/ 4529470 h 4529470"/>
                <a:gd name="connsiteX2" fmla="*/ 0 w 5996763"/>
                <a:gd name="connsiteY2" fmla="*/ 3572539 h 452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6763" h="4529470">
                  <a:moveTo>
                    <a:pt x="5996763" y="0"/>
                  </a:moveTo>
                  <a:lnTo>
                    <a:pt x="3753293" y="4529470"/>
                  </a:lnTo>
                  <a:lnTo>
                    <a:pt x="0" y="3572539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 rot="10560000">
            <a:off x="3419851" y="1201510"/>
            <a:ext cx="307241" cy="87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680000">
            <a:off x="1001768" y="4170853"/>
            <a:ext cx="307241" cy="87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8493202">
            <a:off x="1947939" y="2462508"/>
            <a:ext cx="96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 ESSENCE" pitchFamily="2" charset="0"/>
              </a:rPr>
              <a:t>200 cu.</a:t>
            </a:r>
            <a:endParaRPr lang="en-US" sz="2000" dirty="0" err="1">
              <a:solidFill>
                <a:srgbClr val="FFFF00"/>
              </a:solidFill>
              <a:latin typeface="AR ESSENCE" pitchFamily="2" charset="0"/>
            </a:endParaRPr>
          </a:p>
        </p:txBody>
      </p:sp>
      <p:cxnSp>
        <p:nvCxnSpPr>
          <p:cNvPr id="43" name="Straight Arrow Connector 42"/>
          <p:cNvCxnSpPr>
            <a:stCxn id="41" idx="3"/>
          </p:cNvCxnSpPr>
          <p:nvPr/>
        </p:nvCxnSpPr>
        <p:spPr>
          <a:xfrm rot="5400000" flipH="1" flipV="1">
            <a:off x="2626493" y="1376835"/>
            <a:ext cx="1007086" cy="81005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1077145" y="3083355"/>
            <a:ext cx="1152150" cy="9985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21:1-25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2492</TotalTime>
  <Words>593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235</cp:revision>
  <dcterms:created xsi:type="dcterms:W3CDTF">2011-04-15T18:43:27Z</dcterms:created>
  <dcterms:modified xsi:type="dcterms:W3CDTF">2011-04-18T16:17:24Z</dcterms:modified>
</cp:coreProperties>
</file>