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8" r:id="rId3"/>
    <p:sldId id="269" r:id="rId4"/>
    <p:sldId id="257" r:id="rId5"/>
    <p:sldId id="271" r:id="rId6"/>
    <p:sldId id="270" r:id="rId7"/>
    <p:sldId id="281" r:id="rId8"/>
    <p:sldId id="282" r:id="rId9"/>
    <p:sldId id="272" r:id="rId10"/>
    <p:sldId id="273" r:id="rId11"/>
    <p:sldId id="275" r:id="rId12"/>
    <p:sldId id="276" r:id="rId13"/>
    <p:sldId id="285" r:id="rId14"/>
    <p:sldId id="286" r:id="rId15"/>
    <p:sldId id="277" r:id="rId16"/>
    <p:sldId id="278" r:id="rId17"/>
    <p:sldId id="279" r:id="rId18"/>
    <p:sldId id="280" r:id="rId19"/>
    <p:sldId id="283" r:id="rId20"/>
    <p:sldId id="284" r:id="rId21"/>
  </p:sldIdLst>
  <p:sldSz cx="9144000" cy="6858000" type="screen4x3"/>
  <p:notesSz cx="6858000" cy="9144000"/>
  <p:embeddedFontLst>
    <p:embeddedFont>
      <p:font typeface="Times New Yorker" charset="0"/>
      <p:regular r:id="rId22"/>
    </p:embeddedFont>
    <p:embeddedFont>
      <p:font typeface="AR ESSENCE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3D22"/>
    <a:srgbClr val="634722"/>
    <a:srgbClr val="7B5429"/>
    <a:srgbClr val="482400"/>
    <a:srgbClr val="FFFFFF"/>
    <a:srgbClr val="663300"/>
    <a:srgbClr val="2E1700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938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23A8-8241-4E4E-A7B2-A7973A729C1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923D-D558-4435-B725-A84DB54A17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Literally,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"Stop clinging to me"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Luke 24:11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their words seemed to them like idle tales, and they did not believe them. </a:t>
            </a:r>
            <a:endParaRPr lang="en-US" sz="3200" dirty="0" err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Glad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NASB,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rejoiced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;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NIV,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overjoyed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Breathed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emphusaō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in LXX only in Gen. 2:7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Moody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"If everyone in world understood the love of God, I could make everyone in the world a convert."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Classical-historical method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4478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1) Impact of His life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63353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2) Fulfilled prophecy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475417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3) Resurrection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938272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J. Gresham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Mechen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~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"Christianity is not built upon a complex of ideas, but upon a historical fact – the resurrection."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40436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Simon Greenleaf,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Laws of Legal Evidence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vol.)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7" grpId="1"/>
      <p:bldP spid="8" grpId="0"/>
      <p:bldP spid="8" grpId="1"/>
      <p:bldP spid="11" grpId="0"/>
      <p:bldP spid="11" grpId="2"/>
      <p:bldP spid="12" grpId="0"/>
      <p:bldP spid="12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First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day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the week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1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day after the 1</a:t>
            </a:r>
            <a:r>
              <a:rPr lang="en-US" sz="32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Sabbath after the Passover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2968" y="1408176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: Feast of </a:t>
            </a:r>
            <a:r>
              <a:rPr lang="en-US" sz="3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Firstfruits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14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Taken away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aireō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lift up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Synoptics ~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rolled back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~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apokuliō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kuliō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3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wallow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2050" name="Picture 2" descr="http://matthew2262.files.wordpress.com/2011/02/p-shroud_of_tu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22550"/>
            <a:ext cx="4864608" cy="503112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2133600" y="56388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ESSENCE" pitchFamily="2" charset="0"/>
              </a:rPr>
              <a:t>The Shroud of Turin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ESSENCE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5000" y="253425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Yorker" pitchFamily="2" charset="0"/>
                <a:cs typeface="Times New Roman" pitchFamily="18" charset="0"/>
              </a:rPr>
              <a:t>20:1-31</a:t>
            </a:r>
            <a:endParaRPr lang="en-US" sz="3200" b="1" dirty="0">
              <a:solidFill>
                <a:srgbClr val="482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Yorker" pitchFamily="2" charset="0"/>
              <a:cs typeface="Times New Roman" pitchFamily="18" charset="0"/>
            </a:endParaRPr>
          </a:p>
        </p:txBody>
      </p:sp>
      <p:pic>
        <p:nvPicPr>
          <p:cNvPr id="2054" name="Picture 6" descr="http://www.fantasyarts.net/images/cherubsraphael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4770">
            <a:off x="449921" y="523474"/>
            <a:ext cx="4177730" cy="28956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0" name="Picture 2" descr="http://www.411mania.com/siteimages/its-a-wonderful-life_816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5657">
            <a:off x="726842" y="3310973"/>
            <a:ext cx="3810000" cy="3048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://static.deseretnews.com/images/article/sidebar/590086605/Della-Reese-and-Roma-Downey-in-Touched-by-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61914">
            <a:off x="5033519" y="409588"/>
            <a:ext cx="2914650" cy="4229101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6" name="Picture 8" descr="http://farm3.static.flickr.com/2183/2351166743_453a22bc2b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38487">
            <a:off x="4267200" y="3048000"/>
            <a:ext cx="4406745" cy="27432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John">
  <a:themeElements>
    <a:clrScheme name="John">
      <a:dk1>
        <a:srgbClr val="FFFF00"/>
      </a:dk1>
      <a:lt1>
        <a:srgbClr val="FFFFFF"/>
      </a:lt1>
      <a:dk2>
        <a:srgbClr val="1F497D"/>
      </a:dk2>
      <a:lt2>
        <a:srgbClr val="EEECE1"/>
      </a:lt2>
      <a:accent1>
        <a:srgbClr val="462300"/>
      </a:accent1>
      <a:accent2>
        <a:srgbClr val="FFFF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ohn">
      <a:majorFont>
        <a:latin typeface="AR ESSENC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err="1">
            <a:solidFill>
              <a:srgbClr val="FFFF00"/>
            </a:solidFill>
            <a:latin typeface="AR ESSENCE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</Template>
  <TotalTime>1342</TotalTime>
  <Words>185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Times New Yorker</vt:lpstr>
      <vt:lpstr>Times New Roman</vt:lpstr>
      <vt:lpstr>AR ESSENCE</vt:lpstr>
      <vt:lpstr>John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</dc:creator>
  <cp:lastModifiedBy>Kathy</cp:lastModifiedBy>
  <cp:revision>130</cp:revision>
  <dcterms:created xsi:type="dcterms:W3CDTF">2011-04-08T00:55:15Z</dcterms:created>
  <dcterms:modified xsi:type="dcterms:W3CDTF">2011-04-11T14:35:50Z</dcterms:modified>
</cp:coreProperties>
</file>