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92" r:id="rId5"/>
    <p:sldId id="293" r:id="rId6"/>
    <p:sldId id="289" r:id="rId7"/>
    <p:sldId id="290" r:id="rId8"/>
    <p:sldId id="257" r:id="rId9"/>
    <p:sldId id="270" r:id="rId10"/>
    <p:sldId id="282" r:id="rId11"/>
    <p:sldId id="283" r:id="rId12"/>
    <p:sldId id="271" r:id="rId13"/>
    <p:sldId id="273" r:id="rId14"/>
    <p:sldId id="272" r:id="rId15"/>
    <p:sldId id="274" r:id="rId16"/>
    <p:sldId id="275" r:id="rId17"/>
    <p:sldId id="276" r:id="rId18"/>
    <p:sldId id="291" r:id="rId19"/>
    <p:sldId id="277" r:id="rId20"/>
    <p:sldId id="278" r:id="rId21"/>
    <p:sldId id="279" r:id="rId22"/>
    <p:sldId id="280" r:id="rId23"/>
    <p:sldId id="281" r:id="rId24"/>
    <p:sldId id="286" r:id="rId25"/>
    <p:sldId id="287" r:id="rId26"/>
    <p:sldId id="284" r:id="rId27"/>
    <p:sldId id="285" r:id="rId28"/>
  </p:sldIdLst>
  <p:sldSz cx="9144000" cy="6858000" type="screen4x3"/>
  <p:notesSz cx="6858000" cy="9144000"/>
  <p:embeddedFontLst>
    <p:embeddedFont>
      <p:font typeface="Times New Yorker" charset="0"/>
      <p:regular r:id="rId29"/>
    </p:embeddedFont>
    <p:embeddedFont>
      <p:font typeface="AR ESSENCE" pitchFamily="2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5C3D"/>
    <a:srgbClr val="88684E"/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 Guzik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"Jesus came all the way down the ladder to accomplish our salvation. He let go of absolutely everything – even His clothes – becoming completely poor for us, so we could become completely rich in Him."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14400"/>
          <a:ext cx="8153400" cy="403479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Matthew 27:56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Mark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 15:40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John 19:25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--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--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His mother, Mary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 Magdalene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 Magdalene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 Magdalene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Mary, mother of James and Joses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Mary, mother of James the Less and Joses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Mary, wife of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Clopas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Mother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of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Zebedee's sons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Salome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His mother's sister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20: 22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Jesus answered and said, "You do not know what you ask. Are you able to drink the cup that I am about to drink, and be baptized with the baptism that I am baptized with?" They said to Him, "We are able."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914400"/>
          <a:ext cx="8153400" cy="51435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Matthew 27:56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Mark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 15:40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</a:rPr>
                        <a:t>John 19:25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5C3D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69:21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also gave me gall for my food, And for my thirst they gave me vinegar to drink.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"It is finished!"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tetelestai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592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"Describes an action which is viewed as having been completed in the past, once and for all, not needing to be repeated. 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2614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"Jesus’ last cry from the cross,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TETELESTAI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('It is finished!') is a good example of the perfect tense used in this sense, namely 'It [the atonement] has been accomplished, completely, once and for all time.'"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864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Wuest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has been finished and stands complete.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4" grpId="0"/>
      <p:bldP spid="4" grpId="1"/>
      <p:bldP spid="5" grpId="0"/>
      <p:bldP spid="5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112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592" y="903024"/>
            <a:ext cx="112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326" y="5390866"/>
            <a:ext cx="300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Kumbh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Mela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4580" name="Picture 4" descr="http://www.sanatansociety.org/india_travels_and_festivals/images/kumbh5_jpg.jpg"/>
          <p:cNvPicPr>
            <a:picLocks noChangeAspect="1" noChangeArrowheads="1"/>
          </p:cNvPicPr>
          <p:nvPr/>
        </p:nvPicPr>
        <p:blipFill>
          <a:blip r:embed="rId2" cstate="print"/>
          <a:srcRect b="8878"/>
          <a:stretch>
            <a:fillRect/>
          </a:stretch>
        </p:blipFill>
        <p:spPr bwMode="auto">
          <a:xfrm>
            <a:off x="619599" y="984345"/>
            <a:ext cx="7620000" cy="45566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23:46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when Jesus had cried out with a loud voice, He said, "Father, ‘into Your hands I commit My spirit.’"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9274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Ps. 31:5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Him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948" y="3142359"/>
            <a:ext cx="4264110" cy="3197272"/>
            <a:chOff x="266948" y="3142359"/>
            <a:chExt cx="4264110" cy="3197272"/>
          </a:xfrm>
        </p:grpSpPr>
        <p:pic>
          <p:nvPicPr>
            <p:cNvPr id="19" name="Picture 18" descr="Church of the Holy Sepulchr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88134">
              <a:off x="266948" y="3499734"/>
              <a:ext cx="4264110" cy="283989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7" name="TextBox 26"/>
            <p:cNvSpPr txBox="1"/>
            <p:nvPr/>
          </p:nvSpPr>
          <p:spPr>
            <a:xfrm rot="228213">
              <a:off x="382024" y="3142359"/>
              <a:ext cx="4141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Church of the Holy </a:t>
              </a:r>
              <a:r>
                <a:rPr lang="en-US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Sepulchre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3208" y="3029797"/>
            <a:ext cx="3562065" cy="3562065"/>
            <a:chOff x="573208" y="3029797"/>
            <a:chExt cx="3562065" cy="3562065"/>
          </a:xfrm>
        </p:grpSpPr>
        <p:sp>
          <p:nvSpPr>
            <p:cNvPr id="22" name="Oval 21"/>
            <p:cNvSpPr/>
            <p:nvPr/>
          </p:nvSpPr>
          <p:spPr>
            <a:xfrm>
              <a:off x="573208" y="3029797"/>
              <a:ext cx="3562065" cy="3562065"/>
            </a:xfrm>
            <a:prstGeom prst="ellipse">
              <a:avLst/>
            </a:prstGeom>
            <a:noFill/>
            <a:ln w="152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3380000" flipH="1">
              <a:off x="573208" y="4810829"/>
              <a:ext cx="3562065" cy="0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29618" y="1441577"/>
            <a:ext cx="3924134" cy="3256382"/>
            <a:chOff x="4461634" y="1441577"/>
            <a:chExt cx="3924134" cy="3256382"/>
          </a:xfrm>
        </p:grpSpPr>
        <p:pic>
          <p:nvPicPr>
            <p:cNvPr id="20" name="Picture 19" descr="Garden Tom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365264">
              <a:off x="4461634" y="1441577"/>
              <a:ext cx="3919139" cy="293935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0" name="TextBox 29"/>
            <p:cNvSpPr txBox="1"/>
            <p:nvPr/>
          </p:nvSpPr>
          <p:spPr>
            <a:xfrm rot="21360000">
              <a:off x="4689858" y="4174739"/>
              <a:ext cx="3695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The Garden Tomb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sp>
        <p:nvSpPr>
          <p:cNvPr id="33" name="7-Point Star 32"/>
          <p:cNvSpPr/>
          <p:nvPr/>
        </p:nvSpPr>
        <p:spPr>
          <a:xfrm>
            <a:off x="3425581" y="750621"/>
            <a:ext cx="5540991" cy="4339989"/>
          </a:xfrm>
          <a:prstGeom prst="star7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8" name="Picture 7" descr="Earth4.bmp"/>
          <p:cNvPicPr>
            <a:picLocks noChangeAspect="1"/>
          </p:cNvPicPr>
          <p:nvPr/>
        </p:nvPicPr>
        <p:blipFill>
          <a:blip r:embed="rId2" cstate="print"/>
          <a:srcRect l="24259" t="10732" r="23436" b="9726"/>
          <a:stretch>
            <a:fillRect/>
          </a:stretch>
        </p:blipFill>
        <p:spPr>
          <a:xfrm>
            <a:off x="413675" y="903092"/>
            <a:ext cx="5602224" cy="53769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Arc 8"/>
          <p:cNvSpPr/>
          <p:nvPr/>
        </p:nvSpPr>
        <p:spPr>
          <a:xfrm flipH="1">
            <a:off x="2254666" y="1447800"/>
            <a:ext cx="1600200" cy="434340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2253977" y="1524000"/>
            <a:ext cx="1600200" cy="4163704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2933372" y="1447800"/>
            <a:ext cx="228600" cy="301487"/>
          </a:xfrm>
          <a:prstGeom prst="arc">
            <a:avLst>
              <a:gd name="adj1" fmla="val 15446930"/>
              <a:gd name="adj2" fmla="val 2128472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2883644" y="5388982"/>
            <a:ext cx="294885" cy="301487"/>
          </a:xfrm>
          <a:prstGeom prst="arc">
            <a:avLst>
              <a:gd name="adj1" fmla="val 16458359"/>
              <a:gd name="adj2" fmla="val 2146644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 flipH="1">
            <a:off x="2433192" y="1195440"/>
            <a:ext cx="1600200" cy="434340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400000">
            <a:off x="2406377" y="1284703"/>
            <a:ext cx="1600200" cy="4163704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>
            <a:off x="1100217" y="3181003"/>
            <a:ext cx="228600" cy="301487"/>
          </a:xfrm>
          <a:prstGeom prst="arc">
            <a:avLst>
              <a:gd name="adj1" fmla="val 15446930"/>
              <a:gd name="adj2" fmla="val 2128472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6200000" flipV="1">
            <a:off x="4997489" y="3234786"/>
            <a:ext cx="294885" cy="290806"/>
          </a:xfrm>
          <a:prstGeom prst="arc">
            <a:avLst>
              <a:gd name="adj1" fmla="val 16458359"/>
              <a:gd name="adj2" fmla="val 2146644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73288" y="807522"/>
            <a:ext cx="2731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103:12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far as the east is from the west,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far has He removed our transgressions from us.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xit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xit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9" grpId="1" animBg="1"/>
      <p:bldP spid="9" grpId="2" animBg="1"/>
      <p:bldP spid="9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39938" name="Picture 2" descr="http://www.thenazareneway.com/in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15" y="766474"/>
            <a:ext cx="4703028" cy="36164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197290" y="4244446"/>
            <a:ext cx="491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N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R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6463" y="4244449"/>
            <a:ext cx="327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ESVS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919" y="4724401"/>
            <a:ext cx="327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azarenvs</a:t>
            </a:r>
            <a:endParaRPr lang="en-US" sz="32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6543" y="5231649"/>
            <a:ext cx="327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</a:t>
            </a:r>
            <a:endParaRPr lang="en-US" sz="32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3" y="5684305"/>
            <a:ext cx="327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udaeorvm</a:t>
            </a:r>
            <a:endParaRPr lang="en-US" sz="32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Caiaphas called Him "Savior"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23416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John 11:50b-51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50b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… it is expedient for us that one man should die for the people, and not that the whole nation should perish."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this he did not say on his own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authority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but being high priest that year he prophesied that Jesus would die for the nation,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6879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Pilate called Him "King"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22:14-18 ~ NLT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life is poured out like water, and all my bones are out of joint.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heart is like wax, melting within me.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strength has dried up like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sunbaked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clay.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tongue sticks to the roof of my mouth.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laid me in the dust and left me for dead.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enemies surround me like a pack of dogs;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evil gang closes in on me.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have pierced my hands and feet.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can count every bone in my body.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enemies stare at me and gloat.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They divide my clothes among themselves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throw dice for my garments.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19:19-42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3117</TotalTime>
  <Words>569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Yorker</vt:lpstr>
      <vt:lpstr>Times New Roman</vt:lpstr>
      <vt:lpstr>AR ESSENCE</vt:lpstr>
      <vt:lpstr>Calibri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197</cp:revision>
  <dcterms:created xsi:type="dcterms:W3CDTF">2011-03-31T13:47:37Z</dcterms:created>
  <dcterms:modified xsi:type="dcterms:W3CDTF">2011-04-04T15:08:46Z</dcterms:modified>
</cp:coreProperties>
</file>