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8" r:id="rId3"/>
    <p:sldId id="269" r:id="rId4"/>
    <p:sldId id="277" r:id="rId5"/>
    <p:sldId id="278" r:id="rId6"/>
    <p:sldId id="279" r:id="rId7"/>
    <p:sldId id="280" r:id="rId8"/>
    <p:sldId id="257" r:id="rId9"/>
    <p:sldId id="270" r:id="rId10"/>
    <p:sldId id="273" r:id="rId11"/>
    <p:sldId id="274" r:id="rId12"/>
    <p:sldId id="271" r:id="rId13"/>
    <p:sldId id="272" r:id="rId14"/>
    <p:sldId id="275" r:id="rId15"/>
    <p:sldId id="284" r:id="rId16"/>
    <p:sldId id="276" r:id="rId17"/>
    <p:sldId id="281" r:id="rId18"/>
    <p:sldId id="282" r:id="rId19"/>
  </p:sldIdLst>
  <p:sldSz cx="9144000" cy="6858000" type="screen4x3"/>
  <p:notesSz cx="6858000" cy="9144000"/>
  <p:embeddedFontLst>
    <p:embeddedFont>
      <p:font typeface="Times New Yorker" charset="0"/>
      <p:regular r:id="rId20"/>
    </p:embeddedFont>
    <p:embeddedFont>
      <p:font typeface="AR ESSENCE" pitchFamily="2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33D22"/>
    <a:srgbClr val="634722"/>
    <a:srgbClr val="7B5429"/>
    <a:srgbClr val="482400"/>
    <a:srgbClr val="FFFFFF"/>
    <a:srgbClr val="663300"/>
    <a:srgbClr val="2E1700"/>
    <a:srgbClr val="C050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8" d="100"/>
          <a:sy n="98" d="100"/>
        </p:scale>
        <p:origin x="-1368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2/21/2011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2/21/2011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2/21/2011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2/21/2011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2/21/2011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2/21/2011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F23A8-8241-4E4E-A7B2-A7973A729C1B}" type="datetimeFigureOut">
              <a:rPr lang="en-US" smtClean="0"/>
              <a:pPr/>
              <a:t>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Kathy\AppData\Local\Microsoft\Windows\Temporary%20Internet%20Files\Content.Outlook\UCKFQNDC\Frankenstein_0001.wmv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18:1-14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Am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egō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eimi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18:1-14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45724" y="1993075"/>
            <a:ext cx="1059875" cy="533400"/>
          </a:xfrm>
          <a:prstGeom prst="rect">
            <a:avLst/>
          </a:prstGeom>
          <a:solidFill>
            <a:srgbClr val="633D2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487424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John 8:58 ~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Jesus said to them, "Most assuredly, I say to you, before Abraham was, I AM."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6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18:1-14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Lu. 22:36-38 ~ </a:t>
            </a: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36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Then He said to them, "But now, he who has a money bag, let him take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it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and likewise a knapsack; and he who has no sword, let him sell his garment and buy one. </a:t>
            </a: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37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"For I say to you that this which is written must still be accomplished in Me: ‘And He was numbered with the transgressors.’ For the things concerning Me have an end." </a:t>
            </a: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38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So they said, "Lord, look, here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are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two swords." And He said to them, "It is enough."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18:1-14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18:1-14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Dietrich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Bonhoeffer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Letters and Papers From Prison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~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"The fanatic thinks that his single-minded principles qualify him to do battle with the powers of evil; but like a bull he rushes at the red cloak instead of at the person who is holding it; he exhausts himself and is beaten.  He gets entangled in non-essentials and falls into the trap set by cleverer people."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18:1-14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Eph. 6:12 ~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For we do not wrestle against flesh and blood, but against principalities, against powers, against the rulers of the darkness of this age, against spiritual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hosts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of wickedness in the heavenly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places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18:1-14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18:1-14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18:1-14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429000" y="838200"/>
            <a:ext cx="502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>
              <a:solidFill>
                <a:srgbClr val="CC3300"/>
              </a:solidFill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14388"/>
            <a:ext cx="7016759" cy="436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3" name="Text Box 44"/>
          <p:cNvSpPr txBox="1">
            <a:spLocks noChangeArrowheads="1"/>
          </p:cNvSpPr>
          <p:nvPr/>
        </p:nvSpPr>
        <p:spPr bwMode="auto">
          <a:xfrm>
            <a:off x="1219200" y="4842250"/>
            <a:ext cx="685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From the “Upper Room” to “The Place of the Skull”</a:t>
            </a:r>
          </a:p>
        </p:txBody>
      </p:sp>
      <p:sp>
        <p:nvSpPr>
          <p:cNvPr id="34" name="Text Box 45"/>
          <p:cNvSpPr txBox="1">
            <a:spLocks noChangeArrowheads="1"/>
          </p:cNvSpPr>
          <p:nvPr/>
        </p:nvSpPr>
        <p:spPr bwMode="auto">
          <a:xfrm>
            <a:off x="228600" y="5274625"/>
            <a:ext cx="3810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Annas (Jn. 18:18-24)</a:t>
            </a:r>
          </a:p>
          <a:p>
            <a:pPr>
              <a:buFontTx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Caiaphas (Matt. 26:57-68)</a:t>
            </a:r>
          </a:p>
          <a:p>
            <a:pPr>
              <a:buFontTx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The next morning (Matt. 27:1)</a:t>
            </a:r>
          </a:p>
        </p:txBody>
      </p:sp>
      <p:sp>
        <p:nvSpPr>
          <p:cNvPr id="35" name="Text Box 46"/>
          <p:cNvSpPr txBox="1">
            <a:spLocks noChangeArrowheads="1"/>
          </p:cNvSpPr>
          <p:nvPr/>
        </p:nvSpPr>
        <p:spPr bwMode="auto">
          <a:xfrm>
            <a:off x="4038600" y="5257800"/>
            <a:ext cx="32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Pilate (Mark 15:2-5)</a:t>
            </a:r>
          </a:p>
        </p:txBody>
      </p:sp>
      <p:sp>
        <p:nvSpPr>
          <p:cNvPr id="36" name="Text Box 47"/>
          <p:cNvSpPr txBox="1">
            <a:spLocks noChangeArrowheads="1"/>
          </p:cNvSpPr>
          <p:nvPr/>
        </p:nvSpPr>
        <p:spPr bwMode="auto">
          <a:xfrm>
            <a:off x="4038600" y="5575300"/>
            <a:ext cx="32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Herod (Lu. 23:6-12)</a:t>
            </a:r>
          </a:p>
        </p:txBody>
      </p:sp>
      <p:sp>
        <p:nvSpPr>
          <p:cNvPr id="37" name="Text Box 48"/>
          <p:cNvSpPr txBox="1">
            <a:spLocks noChangeArrowheads="1"/>
          </p:cNvSpPr>
          <p:nvPr/>
        </p:nvSpPr>
        <p:spPr bwMode="auto">
          <a:xfrm>
            <a:off x="4038599" y="5888865"/>
            <a:ext cx="3167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Pilate (Matt. 27:15-30)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524000" y="3288475"/>
            <a:ext cx="965200" cy="647700"/>
            <a:chOff x="1524000" y="3276600"/>
            <a:chExt cx="965200" cy="647700"/>
          </a:xfrm>
        </p:grpSpPr>
        <p:sp>
          <p:nvSpPr>
            <p:cNvPr id="23" name="Text Box 27"/>
            <p:cNvSpPr txBox="1">
              <a:spLocks noChangeArrowheads="1"/>
            </p:cNvSpPr>
            <p:nvPr/>
          </p:nvSpPr>
          <p:spPr bwMode="auto">
            <a:xfrm>
              <a:off x="1524000" y="3343275"/>
              <a:ext cx="965200" cy="581025"/>
            </a:xfrm>
            <a:prstGeom prst="rect">
              <a:avLst/>
            </a:prstGeom>
            <a:solidFill>
              <a:srgbClr val="0000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Herod’s Palace</a:t>
              </a:r>
            </a:p>
          </p:txBody>
        </p:sp>
        <p:sp>
          <p:nvSpPr>
            <p:cNvPr id="22" name="Oval 26"/>
            <p:cNvSpPr>
              <a:spLocks noChangeArrowheads="1"/>
            </p:cNvSpPr>
            <p:nvPr/>
          </p:nvSpPr>
          <p:spPr bwMode="auto">
            <a:xfrm>
              <a:off x="1939925" y="3276600"/>
              <a:ext cx="120650" cy="12065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0" y="1905000"/>
            <a:ext cx="1416050" cy="396875"/>
            <a:chOff x="6870700" y="1346200"/>
            <a:chExt cx="1416050" cy="396875"/>
          </a:xfrm>
        </p:grpSpPr>
        <p:sp>
          <p:nvSpPr>
            <p:cNvPr id="14" name="Text Box 19"/>
            <p:cNvSpPr txBox="1">
              <a:spLocks noChangeArrowheads="1"/>
            </p:cNvSpPr>
            <p:nvPr/>
          </p:nvSpPr>
          <p:spPr bwMode="auto">
            <a:xfrm>
              <a:off x="6870700" y="1346200"/>
              <a:ext cx="1416050" cy="336550"/>
            </a:xfrm>
            <a:prstGeom prst="rect">
              <a:avLst/>
            </a:prstGeom>
            <a:solidFill>
              <a:srgbClr val="0000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Gethsemane</a:t>
              </a: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7159625" y="1622425"/>
              <a:ext cx="120650" cy="12065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585954" y="974743"/>
            <a:ext cx="958850" cy="396875"/>
            <a:chOff x="4165600" y="955675"/>
            <a:chExt cx="958850" cy="396875"/>
          </a:xfrm>
        </p:grpSpPr>
        <p:sp>
          <p:nvSpPr>
            <p:cNvPr id="31" name="Text Box 40"/>
            <p:cNvSpPr txBox="1">
              <a:spLocks noChangeArrowheads="1"/>
            </p:cNvSpPr>
            <p:nvPr/>
          </p:nvSpPr>
          <p:spPr bwMode="auto">
            <a:xfrm>
              <a:off x="4165600" y="1016000"/>
              <a:ext cx="958850" cy="336550"/>
            </a:xfrm>
            <a:prstGeom prst="rect">
              <a:avLst/>
            </a:prstGeom>
            <a:solidFill>
              <a:srgbClr val="0000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Calvary</a:t>
              </a:r>
            </a:p>
          </p:txBody>
        </p:sp>
        <p:sp>
          <p:nvSpPr>
            <p:cNvPr id="30" name="Oval 38"/>
            <p:cNvSpPr>
              <a:spLocks noChangeArrowheads="1"/>
            </p:cNvSpPr>
            <p:nvPr/>
          </p:nvSpPr>
          <p:spPr bwMode="auto">
            <a:xfrm>
              <a:off x="4981575" y="955675"/>
              <a:ext cx="120650" cy="12065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47" name="Freeform 46"/>
          <p:cNvSpPr/>
          <p:nvPr/>
        </p:nvSpPr>
        <p:spPr>
          <a:xfrm>
            <a:off x="2088107" y="2238233"/>
            <a:ext cx="4380932" cy="2251880"/>
          </a:xfrm>
          <a:custGeom>
            <a:avLst/>
            <a:gdLst>
              <a:gd name="connsiteX0" fmla="*/ 0 w 4380932"/>
              <a:gd name="connsiteY0" fmla="*/ 2251880 h 2251880"/>
              <a:gd name="connsiteX1" fmla="*/ 491320 w 4380932"/>
              <a:gd name="connsiteY1" fmla="*/ 2238233 h 2251880"/>
              <a:gd name="connsiteX2" fmla="*/ 955344 w 4380932"/>
              <a:gd name="connsiteY2" fmla="*/ 2238233 h 2251880"/>
              <a:gd name="connsiteX3" fmla="*/ 1241947 w 4380932"/>
              <a:gd name="connsiteY3" fmla="*/ 2129051 h 2251880"/>
              <a:gd name="connsiteX4" fmla="*/ 1555845 w 4380932"/>
              <a:gd name="connsiteY4" fmla="*/ 2033516 h 2251880"/>
              <a:gd name="connsiteX5" fmla="*/ 1842448 w 4380932"/>
              <a:gd name="connsiteY5" fmla="*/ 1910686 h 2251880"/>
              <a:gd name="connsiteX6" fmla="*/ 2047165 w 4380932"/>
              <a:gd name="connsiteY6" fmla="*/ 1705970 h 2251880"/>
              <a:gd name="connsiteX7" fmla="*/ 2388359 w 4380932"/>
              <a:gd name="connsiteY7" fmla="*/ 1678674 h 2251880"/>
              <a:gd name="connsiteX8" fmla="*/ 2866030 w 4380932"/>
              <a:gd name="connsiteY8" fmla="*/ 1542197 h 2251880"/>
              <a:gd name="connsiteX9" fmla="*/ 3166281 w 4380932"/>
              <a:gd name="connsiteY9" fmla="*/ 1542197 h 2251880"/>
              <a:gd name="connsiteX10" fmla="*/ 3534771 w 4380932"/>
              <a:gd name="connsiteY10" fmla="*/ 1433015 h 2251880"/>
              <a:gd name="connsiteX11" fmla="*/ 3739487 w 4380932"/>
              <a:gd name="connsiteY11" fmla="*/ 982639 h 2251880"/>
              <a:gd name="connsiteX12" fmla="*/ 3848669 w 4380932"/>
              <a:gd name="connsiteY12" fmla="*/ 805218 h 2251880"/>
              <a:gd name="connsiteX13" fmla="*/ 3862317 w 4380932"/>
              <a:gd name="connsiteY13" fmla="*/ 491319 h 2251880"/>
              <a:gd name="connsiteX14" fmla="*/ 4026090 w 4380932"/>
              <a:gd name="connsiteY14" fmla="*/ 368489 h 2251880"/>
              <a:gd name="connsiteX15" fmla="*/ 4244454 w 4380932"/>
              <a:gd name="connsiteY15" fmla="*/ 300251 h 2251880"/>
              <a:gd name="connsiteX16" fmla="*/ 4380932 w 4380932"/>
              <a:gd name="connsiteY16" fmla="*/ 204716 h 2251880"/>
              <a:gd name="connsiteX17" fmla="*/ 4367284 w 4380932"/>
              <a:gd name="connsiteY17" fmla="*/ 0 h 225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80932" h="2251880">
                <a:moveTo>
                  <a:pt x="0" y="2251880"/>
                </a:moveTo>
                <a:lnTo>
                  <a:pt x="491320" y="2238233"/>
                </a:lnTo>
                <a:lnTo>
                  <a:pt x="955344" y="2238233"/>
                </a:lnTo>
                <a:lnTo>
                  <a:pt x="1241947" y="2129051"/>
                </a:lnTo>
                <a:lnTo>
                  <a:pt x="1555845" y="2033516"/>
                </a:lnTo>
                <a:lnTo>
                  <a:pt x="1842448" y="1910686"/>
                </a:lnTo>
                <a:lnTo>
                  <a:pt x="2047165" y="1705970"/>
                </a:lnTo>
                <a:lnTo>
                  <a:pt x="2388359" y="1678674"/>
                </a:lnTo>
                <a:lnTo>
                  <a:pt x="2866030" y="1542197"/>
                </a:lnTo>
                <a:lnTo>
                  <a:pt x="3166281" y="1542197"/>
                </a:lnTo>
                <a:lnTo>
                  <a:pt x="3534771" y="1433015"/>
                </a:lnTo>
                <a:lnTo>
                  <a:pt x="3739487" y="982639"/>
                </a:lnTo>
                <a:lnTo>
                  <a:pt x="3848669" y="805218"/>
                </a:lnTo>
                <a:lnTo>
                  <a:pt x="3862317" y="491319"/>
                </a:lnTo>
                <a:lnTo>
                  <a:pt x="4026090" y="368489"/>
                </a:lnTo>
                <a:lnTo>
                  <a:pt x="4244454" y="300251"/>
                </a:lnTo>
                <a:lnTo>
                  <a:pt x="4380932" y="204716"/>
                </a:lnTo>
                <a:lnTo>
                  <a:pt x="4367284" y="0"/>
                </a:lnTo>
              </a:path>
            </a:pathLst>
          </a:cu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4180570" y="1470909"/>
            <a:ext cx="254951" cy="1845497"/>
          </a:xfrm>
          <a:custGeom>
            <a:avLst/>
            <a:gdLst>
              <a:gd name="connsiteX0" fmla="*/ 40944 w 109182"/>
              <a:gd name="connsiteY0" fmla="*/ 1446663 h 1446663"/>
              <a:gd name="connsiteX1" fmla="*/ 27296 w 109182"/>
              <a:gd name="connsiteY1" fmla="*/ 1269242 h 1446663"/>
              <a:gd name="connsiteX2" fmla="*/ 68239 w 109182"/>
              <a:gd name="connsiteY2" fmla="*/ 982639 h 1446663"/>
              <a:gd name="connsiteX3" fmla="*/ 109182 w 109182"/>
              <a:gd name="connsiteY3" fmla="*/ 764275 h 1446663"/>
              <a:gd name="connsiteX4" fmla="*/ 54591 w 109182"/>
              <a:gd name="connsiteY4" fmla="*/ 436729 h 1446663"/>
              <a:gd name="connsiteX5" fmla="*/ 13648 w 109182"/>
              <a:gd name="connsiteY5" fmla="*/ 286603 h 1446663"/>
              <a:gd name="connsiteX6" fmla="*/ 0 w 109182"/>
              <a:gd name="connsiteY6" fmla="*/ 109182 h 1446663"/>
              <a:gd name="connsiteX7" fmla="*/ 68239 w 109182"/>
              <a:gd name="connsiteY7" fmla="*/ 0 h 1446663"/>
              <a:gd name="connsiteX0" fmla="*/ 186713 w 254951"/>
              <a:gd name="connsiteY0" fmla="*/ 1845497 h 1845497"/>
              <a:gd name="connsiteX1" fmla="*/ 173065 w 254951"/>
              <a:gd name="connsiteY1" fmla="*/ 1668076 h 1845497"/>
              <a:gd name="connsiteX2" fmla="*/ 214008 w 254951"/>
              <a:gd name="connsiteY2" fmla="*/ 1381473 h 1845497"/>
              <a:gd name="connsiteX3" fmla="*/ 254951 w 254951"/>
              <a:gd name="connsiteY3" fmla="*/ 1163109 h 1845497"/>
              <a:gd name="connsiteX4" fmla="*/ 200360 w 254951"/>
              <a:gd name="connsiteY4" fmla="*/ 835563 h 1845497"/>
              <a:gd name="connsiteX5" fmla="*/ 159417 w 254951"/>
              <a:gd name="connsiteY5" fmla="*/ 685437 h 1845497"/>
              <a:gd name="connsiteX6" fmla="*/ 145769 w 254951"/>
              <a:gd name="connsiteY6" fmla="*/ 508016 h 1845497"/>
              <a:gd name="connsiteX7" fmla="*/ 0 w 254951"/>
              <a:gd name="connsiteY7" fmla="*/ 0 h 18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4951" h="1845497">
                <a:moveTo>
                  <a:pt x="186713" y="1845497"/>
                </a:moveTo>
                <a:lnTo>
                  <a:pt x="173065" y="1668076"/>
                </a:lnTo>
                <a:lnTo>
                  <a:pt x="214008" y="1381473"/>
                </a:lnTo>
                <a:lnTo>
                  <a:pt x="254951" y="1163109"/>
                </a:lnTo>
                <a:lnTo>
                  <a:pt x="200360" y="835563"/>
                </a:lnTo>
                <a:lnTo>
                  <a:pt x="159417" y="685437"/>
                </a:lnTo>
                <a:lnTo>
                  <a:pt x="145769" y="508016"/>
                </a:lnTo>
                <a:lnTo>
                  <a:pt x="0" y="0"/>
                </a:lnTo>
              </a:path>
            </a:pathLst>
          </a:cu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2033517" y="1453526"/>
            <a:ext cx="2245254" cy="1903824"/>
          </a:xfrm>
          <a:custGeom>
            <a:avLst/>
            <a:gdLst>
              <a:gd name="connsiteX0" fmla="*/ 2347415 w 2347415"/>
              <a:gd name="connsiteY0" fmla="*/ 0 h 1460311"/>
              <a:gd name="connsiteX1" fmla="*/ 2292824 w 2347415"/>
              <a:gd name="connsiteY1" fmla="*/ 81887 h 1460311"/>
              <a:gd name="connsiteX2" fmla="*/ 2183641 w 2347415"/>
              <a:gd name="connsiteY2" fmla="*/ 286603 h 1460311"/>
              <a:gd name="connsiteX3" fmla="*/ 2101755 w 2347415"/>
              <a:gd name="connsiteY3" fmla="*/ 477672 h 1460311"/>
              <a:gd name="connsiteX4" fmla="*/ 1951630 w 2347415"/>
              <a:gd name="connsiteY4" fmla="*/ 600502 h 1460311"/>
              <a:gd name="connsiteX5" fmla="*/ 1787856 w 2347415"/>
              <a:gd name="connsiteY5" fmla="*/ 723332 h 1460311"/>
              <a:gd name="connsiteX6" fmla="*/ 1624083 w 2347415"/>
              <a:gd name="connsiteY6" fmla="*/ 887105 h 1460311"/>
              <a:gd name="connsiteX7" fmla="*/ 1487606 w 2347415"/>
              <a:gd name="connsiteY7" fmla="*/ 996287 h 1460311"/>
              <a:gd name="connsiteX8" fmla="*/ 1337480 w 2347415"/>
              <a:gd name="connsiteY8" fmla="*/ 1132764 h 1460311"/>
              <a:gd name="connsiteX9" fmla="*/ 1091821 w 2347415"/>
              <a:gd name="connsiteY9" fmla="*/ 1132764 h 1460311"/>
              <a:gd name="connsiteX10" fmla="*/ 818865 w 2347415"/>
              <a:gd name="connsiteY10" fmla="*/ 1187356 h 1460311"/>
              <a:gd name="connsiteX11" fmla="*/ 573206 w 2347415"/>
              <a:gd name="connsiteY11" fmla="*/ 1201003 h 1460311"/>
              <a:gd name="connsiteX12" fmla="*/ 341194 w 2347415"/>
              <a:gd name="connsiteY12" fmla="*/ 1269242 h 1460311"/>
              <a:gd name="connsiteX13" fmla="*/ 191068 w 2347415"/>
              <a:gd name="connsiteY13" fmla="*/ 1364776 h 1460311"/>
              <a:gd name="connsiteX14" fmla="*/ 0 w 2347415"/>
              <a:gd name="connsiteY14" fmla="*/ 1460311 h 1460311"/>
              <a:gd name="connsiteX0" fmla="*/ 2347415 w 2347415"/>
              <a:gd name="connsiteY0" fmla="*/ 0 h 1460311"/>
              <a:gd name="connsiteX1" fmla="*/ 2292824 w 2347415"/>
              <a:gd name="connsiteY1" fmla="*/ 81887 h 1460311"/>
              <a:gd name="connsiteX2" fmla="*/ 2167784 w 2347415"/>
              <a:gd name="connsiteY2" fmla="*/ 265461 h 1460311"/>
              <a:gd name="connsiteX3" fmla="*/ 2101755 w 2347415"/>
              <a:gd name="connsiteY3" fmla="*/ 477672 h 1460311"/>
              <a:gd name="connsiteX4" fmla="*/ 1951630 w 2347415"/>
              <a:gd name="connsiteY4" fmla="*/ 600502 h 1460311"/>
              <a:gd name="connsiteX5" fmla="*/ 1787856 w 2347415"/>
              <a:gd name="connsiteY5" fmla="*/ 723332 h 1460311"/>
              <a:gd name="connsiteX6" fmla="*/ 1624083 w 2347415"/>
              <a:gd name="connsiteY6" fmla="*/ 887105 h 1460311"/>
              <a:gd name="connsiteX7" fmla="*/ 1487606 w 2347415"/>
              <a:gd name="connsiteY7" fmla="*/ 996287 h 1460311"/>
              <a:gd name="connsiteX8" fmla="*/ 1337480 w 2347415"/>
              <a:gd name="connsiteY8" fmla="*/ 1132764 h 1460311"/>
              <a:gd name="connsiteX9" fmla="*/ 1091821 w 2347415"/>
              <a:gd name="connsiteY9" fmla="*/ 1132764 h 1460311"/>
              <a:gd name="connsiteX10" fmla="*/ 818865 w 2347415"/>
              <a:gd name="connsiteY10" fmla="*/ 1187356 h 1460311"/>
              <a:gd name="connsiteX11" fmla="*/ 573206 w 2347415"/>
              <a:gd name="connsiteY11" fmla="*/ 1201003 h 1460311"/>
              <a:gd name="connsiteX12" fmla="*/ 341194 w 2347415"/>
              <a:gd name="connsiteY12" fmla="*/ 1269242 h 1460311"/>
              <a:gd name="connsiteX13" fmla="*/ 191068 w 2347415"/>
              <a:gd name="connsiteY13" fmla="*/ 1364776 h 1460311"/>
              <a:gd name="connsiteX14" fmla="*/ 0 w 2347415"/>
              <a:gd name="connsiteY14" fmla="*/ 1460311 h 1460311"/>
              <a:gd name="connsiteX0" fmla="*/ 2347415 w 2347415"/>
              <a:gd name="connsiteY0" fmla="*/ 0 h 1460311"/>
              <a:gd name="connsiteX1" fmla="*/ 2245254 w 2347415"/>
              <a:gd name="connsiteY1" fmla="*/ 23746 h 1460311"/>
              <a:gd name="connsiteX2" fmla="*/ 2167784 w 2347415"/>
              <a:gd name="connsiteY2" fmla="*/ 265461 h 1460311"/>
              <a:gd name="connsiteX3" fmla="*/ 2101755 w 2347415"/>
              <a:gd name="connsiteY3" fmla="*/ 477672 h 1460311"/>
              <a:gd name="connsiteX4" fmla="*/ 1951630 w 2347415"/>
              <a:gd name="connsiteY4" fmla="*/ 600502 h 1460311"/>
              <a:gd name="connsiteX5" fmla="*/ 1787856 w 2347415"/>
              <a:gd name="connsiteY5" fmla="*/ 723332 h 1460311"/>
              <a:gd name="connsiteX6" fmla="*/ 1624083 w 2347415"/>
              <a:gd name="connsiteY6" fmla="*/ 887105 h 1460311"/>
              <a:gd name="connsiteX7" fmla="*/ 1487606 w 2347415"/>
              <a:gd name="connsiteY7" fmla="*/ 996287 h 1460311"/>
              <a:gd name="connsiteX8" fmla="*/ 1337480 w 2347415"/>
              <a:gd name="connsiteY8" fmla="*/ 1132764 h 1460311"/>
              <a:gd name="connsiteX9" fmla="*/ 1091821 w 2347415"/>
              <a:gd name="connsiteY9" fmla="*/ 1132764 h 1460311"/>
              <a:gd name="connsiteX10" fmla="*/ 818865 w 2347415"/>
              <a:gd name="connsiteY10" fmla="*/ 1187356 h 1460311"/>
              <a:gd name="connsiteX11" fmla="*/ 573206 w 2347415"/>
              <a:gd name="connsiteY11" fmla="*/ 1201003 h 1460311"/>
              <a:gd name="connsiteX12" fmla="*/ 341194 w 2347415"/>
              <a:gd name="connsiteY12" fmla="*/ 1269242 h 1460311"/>
              <a:gd name="connsiteX13" fmla="*/ 191068 w 2347415"/>
              <a:gd name="connsiteY13" fmla="*/ 1364776 h 1460311"/>
              <a:gd name="connsiteX14" fmla="*/ 0 w 2347415"/>
              <a:gd name="connsiteY14" fmla="*/ 1460311 h 1460311"/>
              <a:gd name="connsiteX0" fmla="*/ 2347415 w 2347415"/>
              <a:gd name="connsiteY0" fmla="*/ 443513 h 1903824"/>
              <a:gd name="connsiteX1" fmla="*/ 2136781 w 2347415"/>
              <a:gd name="connsiteY1" fmla="*/ 0 h 1903824"/>
              <a:gd name="connsiteX2" fmla="*/ 2245254 w 2347415"/>
              <a:gd name="connsiteY2" fmla="*/ 467259 h 1903824"/>
              <a:gd name="connsiteX3" fmla="*/ 2167784 w 2347415"/>
              <a:gd name="connsiteY3" fmla="*/ 708974 h 1903824"/>
              <a:gd name="connsiteX4" fmla="*/ 2101755 w 2347415"/>
              <a:gd name="connsiteY4" fmla="*/ 921185 h 1903824"/>
              <a:gd name="connsiteX5" fmla="*/ 1951630 w 2347415"/>
              <a:gd name="connsiteY5" fmla="*/ 1044015 h 1903824"/>
              <a:gd name="connsiteX6" fmla="*/ 1787856 w 2347415"/>
              <a:gd name="connsiteY6" fmla="*/ 1166845 h 1903824"/>
              <a:gd name="connsiteX7" fmla="*/ 1624083 w 2347415"/>
              <a:gd name="connsiteY7" fmla="*/ 1330618 h 1903824"/>
              <a:gd name="connsiteX8" fmla="*/ 1487606 w 2347415"/>
              <a:gd name="connsiteY8" fmla="*/ 1439800 h 1903824"/>
              <a:gd name="connsiteX9" fmla="*/ 1337480 w 2347415"/>
              <a:gd name="connsiteY9" fmla="*/ 1576277 h 1903824"/>
              <a:gd name="connsiteX10" fmla="*/ 1091821 w 2347415"/>
              <a:gd name="connsiteY10" fmla="*/ 1576277 h 1903824"/>
              <a:gd name="connsiteX11" fmla="*/ 818865 w 2347415"/>
              <a:gd name="connsiteY11" fmla="*/ 1630869 h 1903824"/>
              <a:gd name="connsiteX12" fmla="*/ 573206 w 2347415"/>
              <a:gd name="connsiteY12" fmla="*/ 1644516 h 1903824"/>
              <a:gd name="connsiteX13" fmla="*/ 341194 w 2347415"/>
              <a:gd name="connsiteY13" fmla="*/ 1712755 h 1903824"/>
              <a:gd name="connsiteX14" fmla="*/ 191068 w 2347415"/>
              <a:gd name="connsiteY14" fmla="*/ 1808289 h 1903824"/>
              <a:gd name="connsiteX15" fmla="*/ 0 w 2347415"/>
              <a:gd name="connsiteY15" fmla="*/ 1903824 h 1903824"/>
              <a:gd name="connsiteX0" fmla="*/ 2136781 w 2245254"/>
              <a:gd name="connsiteY0" fmla="*/ 0 h 1903824"/>
              <a:gd name="connsiteX1" fmla="*/ 2245254 w 2245254"/>
              <a:gd name="connsiteY1" fmla="*/ 467259 h 1903824"/>
              <a:gd name="connsiteX2" fmla="*/ 2167784 w 2245254"/>
              <a:gd name="connsiteY2" fmla="*/ 708974 h 1903824"/>
              <a:gd name="connsiteX3" fmla="*/ 2101755 w 2245254"/>
              <a:gd name="connsiteY3" fmla="*/ 921185 h 1903824"/>
              <a:gd name="connsiteX4" fmla="*/ 1951630 w 2245254"/>
              <a:gd name="connsiteY4" fmla="*/ 1044015 h 1903824"/>
              <a:gd name="connsiteX5" fmla="*/ 1787856 w 2245254"/>
              <a:gd name="connsiteY5" fmla="*/ 1166845 h 1903824"/>
              <a:gd name="connsiteX6" fmla="*/ 1624083 w 2245254"/>
              <a:gd name="connsiteY6" fmla="*/ 1330618 h 1903824"/>
              <a:gd name="connsiteX7" fmla="*/ 1487606 w 2245254"/>
              <a:gd name="connsiteY7" fmla="*/ 1439800 h 1903824"/>
              <a:gd name="connsiteX8" fmla="*/ 1337480 w 2245254"/>
              <a:gd name="connsiteY8" fmla="*/ 1576277 h 1903824"/>
              <a:gd name="connsiteX9" fmla="*/ 1091821 w 2245254"/>
              <a:gd name="connsiteY9" fmla="*/ 1576277 h 1903824"/>
              <a:gd name="connsiteX10" fmla="*/ 818865 w 2245254"/>
              <a:gd name="connsiteY10" fmla="*/ 1630869 h 1903824"/>
              <a:gd name="connsiteX11" fmla="*/ 573206 w 2245254"/>
              <a:gd name="connsiteY11" fmla="*/ 1644516 h 1903824"/>
              <a:gd name="connsiteX12" fmla="*/ 341194 w 2245254"/>
              <a:gd name="connsiteY12" fmla="*/ 1712755 h 1903824"/>
              <a:gd name="connsiteX13" fmla="*/ 191068 w 2245254"/>
              <a:gd name="connsiteY13" fmla="*/ 1808289 h 1903824"/>
              <a:gd name="connsiteX14" fmla="*/ 0 w 2245254"/>
              <a:gd name="connsiteY14" fmla="*/ 1903824 h 19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45254" h="1903824">
                <a:moveTo>
                  <a:pt x="2136781" y="0"/>
                </a:moveTo>
                <a:lnTo>
                  <a:pt x="2245254" y="467259"/>
                </a:lnTo>
                <a:lnTo>
                  <a:pt x="2167784" y="708974"/>
                </a:lnTo>
                <a:lnTo>
                  <a:pt x="2101755" y="921185"/>
                </a:lnTo>
                <a:lnTo>
                  <a:pt x="1951630" y="1044015"/>
                </a:lnTo>
                <a:lnTo>
                  <a:pt x="1787856" y="1166845"/>
                </a:lnTo>
                <a:lnTo>
                  <a:pt x="1624083" y="1330618"/>
                </a:lnTo>
                <a:lnTo>
                  <a:pt x="1487606" y="1439800"/>
                </a:lnTo>
                <a:lnTo>
                  <a:pt x="1337480" y="1576277"/>
                </a:lnTo>
                <a:lnTo>
                  <a:pt x="1091821" y="1576277"/>
                </a:lnTo>
                <a:lnTo>
                  <a:pt x="818865" y="1630869"/>
                </a:lnTo>
                <a:lnTo>
                  <a:pt x="573206" y="1644516"/>
                </a:lnTo>
                <a:lnTo>
                  <a:pt x="341194" y="1712755"/>
                </a:lnTo>
                <a:lnTo>
                  <a:pt x="191068" y="1808289"/>
                </a:lnTo>
                <a:lnTo>
                  <a:pt x="0" y="1903824"/>
                </a:lnTo>
              </a:path>
            </a:pathLst>
          </a:cu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2009633" y="1486445"/>
            <a:ext cx="2215003" cy="1829962"/>
          </a:xfrm>
          <a:custGeom>
            <a:avLst/>
            <a:gdLst>
              <a:gd name="connsiteX0" fmla="*/ 2347415 w 2347415"/>
              <a:gd name="connsiteY0" fmla="*/ 0 h 1460311"/>
              <a:gd name="connsiteX1" fmla="*/ 2292824 w 2347415"/>
              <a:gd name="connsiteY1" fmla="*/ 81887 h 1460311"/>
              <a:gd name="connsiteX2" fmla="*/ 2183641 w 2347415"/>
              <a:gd name="connsiteY2" fmla="*/ 286603 h 1460311"/>
              <a:gd name="connsiteX3" fmla="*/ 2101755 w 2347415"/>
              <a:gd name="connsiteY3" fmla="*/ 477672 h 1460311"/>
              <a:gd name="connsiteX4" fmla="*/ 1951630 w 2347415"/>
              <a:gd name="connsiteY4" fmla="*/ 600502 h 1460311"/>
              <a:gd name="connsiteX5" fmla="*/ 1787856 w 2347415"/>
              <a:gd name="connsiteY5" fmla="*/ 723332 h 1460311"/>
              <a:gd name="connsiteX6" fmla="*/ 1624083 w 2347415"/>
              <a:gd name="connsiteY6" fmla="*/ 887105 h 1460311"/>
              <a:gd name="connsiteX7" fmla="*/ 1487606 w 2347415"/>
              <a:gd name="connsiteY7" fmla="*/ 996287 h 1460311"/>
              <a:gd name="connsiteX8" fmla="*/ 1337480 w 2347415"/>
              <a:gd name="connsiteY8" fmla="*/ 1132764 h 1460311"/>
              <a:gd name="connsiteX9" fmla="*/ 1091821 w 2347415"/>
              <a:gd name="connsiteY9" fmla="*/ 1132764 h 1460311"/>
              <a:gd name="connsiteX10" fmla="*/ 818865 w 2347415"/>
              <a:gd name="connsiteY10" fmla="*/ 1187356 h 1460311"/>
              <a:gd name="connsiteX11" fmla="*/ 573206 w 2347415"/>
              <a:gd name="connsiteY11" fmla="*/ 1201003 h 1460311"/>
              <a:gd name="connsiteX12" fmla="*/ 341194 w 2347415"/>
              <a:gd name="connsiteY12" fmla="*/ 1269242 h 1460311"/>
              <a:gd name="connsiteX13" fmla="*/ 191068 w 2347415"/>
              <a:gd name="connsiteY13" fmla="*/ 1364776 h 1460311"/>
              <a:gd name="connsiteX14" fmla="*/ 0 w 2347415"/>
              <a:gd name="connsiteY14" fmla="*/ 1460311 h 1460311"/>
              <a:gd name="connsiteX0" fmla="*/ 2347415 w 2347415"/>
              <a:gd name="connsiteY0" fmla="*/ 0 h 1460311"/>
              <a:gd name="connsiteX1" fmla="*/ 2292824 w 2347415"/>
              <a:gd name="connsiteY1" fmla="*/ 81887 h 1460311"/>
              <a:gd name="connsiteX2" fmla="*/ 2154458 w 2347415"/>
              <a:gd name="connsiteY2" fmla="*/ 257420 h 1460311"/>
              <a:gd name="connsiteX3" fmla="*/ 2101755 w 2347415"/>
              <a:gd name="connsiteY3" fmla="*/ 477672 h 1460311"/>
              <a:gd name="connsiteX4" fmla="*/ 1951630 w 2347415"/>
              <a:gd name="connsiteY4" fmla="*/ 600502 h 1460311"/>
              <a:gd name="connsiteX5" fmla="*/ 1787856 w 2347415"/>
              <a:gd name="connsiteY5" fmla="*/ 723332 h 1460311"/>
              <a:gd name="connsiteX6" fmla="*/ 1624083 w 2347415"/>
              <a:gd name="connsiteY6" fmla="*/ 887105 h 1460311"/>
              <a:gd name="connsiteX7" fmla="*/ 1487606 w 2347415"/>
              <a:gd name="connsiteY7" fmla="*/ 996287 h 1460311"/>
              <a:gd name="connsiteX8" fmla="*/ 1337480 w 2347415"/>
              <a:gd name="connsiteY8" fmla="*/ 1132764 h 1460311"/>
              <a:gd name="connsiteX9" fmla="*/ 1091821 w 2347415"/>
              <a:gd name="connsiteY9" fmla="*/ 1132764 h 1460311"/>
              <a:gd name="connsiteX10" fmla="*/ 818865 w 2347415"/>
              <a:gd name="connsiteY10" fmla="*/ 1187356 h 1460311"/>
              <a:gd name="connsiteX11" fmla="*/ 573206 w 2347415"/>
              <a:gd name="connsiteY11" fmla="*/ 1201003 h 1460311"/>
              <a:gd name="connsiteX12" fmla="*/ 341194 w 2347415"/>
              <a:gd name="connsiteY12" fmla="*/ 1269242 h 1460311"/>
              <a:gd name="connsiteX13" fmla="*/ 191068 w 2347415"/>
              <a:gd name="connsiteY13" fmla="*/ 1364776 h 1460311"/>
              <a:gd name="connsiteX14" fmla="*/ 0 w 2347415"/>
              <a:gd name="connsiteY14" fmla="*/ 1460311 h 1460311"/>
              <a:gd name="connsiteX0" fmla="*/ 2347415 w 2347415"/>
              <a:gd name="connsiteY0" fmla="*/ 0 h 1460311"/>
              <a:gd name="connsiteX1" fmla="*/ 2215003 w 2347415"/>
              <a:gd name="connsiteY1" fmla="*/ 42976 h 1460311"/>
              <a:gd name="connsiteX2" fmla="*/ 2154458 w 2347415"/>
              <a:gd name="connsiteY2" fmla="*/ 257420 h 1460311"/>
              <a:gd name="connsiteX3" fmla="*/ 2101755 w 2347415"/>
              <a:gd name="connsiteY3" fmla="*/ 477672 h 1460311"/>
              <a:gd name="connsiteX4" fmla="*/ 1951630 w 2347415"/>
              <a:gd name="connsiteY4" fmla="*/ 600502 h 1460311"/>
              <a:gd name="connsiteX5" fmla="*/ 1787856 w 2347415"/>
              <a:gd name="connsiteY5" fmla="*/ 723332 h 1460311"/>
              <a:gd name="connsiteX6" fmla="*/ 1624083 w 2347415"/>
              <a:gd name="connsiteY6" fmla="*/ 887105 h 1460311"/>
              <a:gd name="connsiteX7" fmla="*/ 1487606 w 2347415"/>
              <a:gd name="connsiteY7" fmla="*/ 996287 h 1460311"/>
              <a:gd name="connsiteX8" fmla="*/ 1337480 w 2347415"/>
              <a:gd name="connsiteY8" fmla="*/ 1132764 h 1460311"/>
              <a:gd name="connsiteX9" fmla="*/ 1091821 w 2347415"/>
              <a:gd name="connsiteY9" fmla="*/ 1132764 h 1460311"/>
              <a:gd name="connsiteX10" fmla="*/ 818865 w 2347415"/>
              <a:gd name="connsiteY10" fmla="*/ 1187356 h 1460311"/>
              <a:gd name="connsiteX11" fmla="*/ 573206 w 2347415"/>
              <a:gd name="connsiteY11" fmla="*/ 1201003 h 1460311"/>
              <a:gd name="connsiteX12" fmla="*/ 341194 w 2347415"/>
              <a:gd name="connsiteY12" fmla="*/ 1269242 h 1460311"/>
              <a:gd name="connsiteX13" fmla="*/ 191068 w 2347415"/>
              <a:gd name="connsiteY13" fmla="*/ 1364776 h 1460311"/>
              <a:gd name="connsiteX14" fmla="*/ 0 w 2347415"/>
              <a:gd name="connsiteY14" fmla="*/ 1460311 h 1460311"/>
              <a:gd name="connsiteX0" fmla="*/ 2123679 w 2215003"/>
              <a:gd name="connsiteY0" fmla="*/ 0 h 1829962"/>
              <a:gd name="connsiteX1" fmla="*/ 2215003 w 2215003"/>
              <a:gd name="connsiteY1" fmla="*/ 412627 h 1829962"/>
              <a:gd name="connsiteX2" fmla="*/ 2154458 w 2215003"/>
              <a:gd name="connsiteY2" fmla="*/ 627071 h 1829962"/>
              <a:gd name="connsiteX3" fmla="*/ 2101755 w 2215003"/>
              <a:gd name="connsiteY3" fmla="*/ 847323 h 1829962"/>
              <a:gd name="connsiteX4" fmla="*/ 1951630 w 2215003"/>
              <a:gd name="connsiteY4" fmla="*/ 970153 h 1829962"/>
              <a:gd name="connsiteX5" fmla="*/ 1787856 w 2215003"/>
              <a:gd name="connsiteY5" fmla="*/ 1092983 h 1829962"/>
              <a:gd name="connsiteX6" fmla="*/ 1624083 w 2215003"/>
              <a:gd name="connsiteY6" fmla="*/ 1256756 h 1829962"/>
              <a:gd name="connsiteX7" fmla="*/ 1487606 w 2215003"/>
              <a:gd name="connsiteY7" fmla="*/ 1365938 h 1829962"/>
              <a:gd name="connsiteX8" fmla="*/ 1337480 w 2215003"/>
              <a:gd name="connsiteY8" fmla="*/ 1502415 h 1829962"/>
              <a:gd name="connsiteX9" fmla="*/ 1091821 w 2215003"/>
              <a:gd name="connsiteY9" fmla="*/ 1502415 h 1829962"/>
              <a:gd name="connsiteX10" fmla="*/ 818865 w 2215003"/>
              <a:gd name="connsiteY10" fmla="*/ 1557007 h 1829962"/>
              <a:gd name="connsiteX11" fmla="*/ 573206 w 2215003"/>
              <a:gd name="connsiteY11" fmla="*/ 1570654 h 1829962"/>
              <a:gd name="connsiteX12" fmla="*/ 341194 w 2215003"/>
              <a:gd name="connsiteY12" fmla="*/ 1638893 h 1829962"/>
              <a:gd name="connsiteX13" fmla="*/ 191068 w 2215003"/>
              <a:gd name="connsiteY13" fmla="*/ 1734427 h 1829962"/>
              <a:gd name="connsiteX14" fmla="*/ 0 w 2215003"/>
              <a:gd name="connsiteY14" fmla="*/ 1829962 h 182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5003" h="1829962">
                <a:moveTo>
                  <a:pt x="2123679" y="0"/>
                </a:moveTo>
                <a:lnTo>
                  <a:pt x="2215003" y="412627"/>
                </a:lnTo>
                <a:lnTo>
                  <a:pt x="2154458" y="627071"/>
                </a:lnTo>
                <a:lnTo>
                  <a:pt x="2101755" y="847323"/>
                </a:lnTo>
                <a:lnTo>
                  <a:pt x="1951630" y="970153"/>
                </a:lnTo>
                <a:lnTo>
                  <a:pt x="1787856" y="1092983"/>
                </a:lnTo>
                <a:lnTo>
                  <a:pt x="1624083" y="1256756"/>
                </a:lnTo>
                <a:lnTo>
                  <a:pt x="1487606" y="1365938"/>
                </a:lnTo>
                <a:lnTo>
                  <a:pt x="1337480" y="1502415"/>
                </a:lnTo>
                <a:lnTo>
                  <a:pt x="1091821" y="1502415"/>
                </a:lnTo>
                <a:lnTo>
                  <a:pt x="818865" y="1557007"/>
                </a:lnTo>
                <a:lnTo>
                  <a:pt x="573206" y="1570654"/>
                </a:lnTo>
                <a:lnTo>
                  <a:pt x="341194" y="1638893"/>
                </a:lnTo>
                <a:lnTo>
                  <a:pt x="191068" y="1734427"/>
                </a:lnTo>
                <a:lnTo>
                  <a:pt x="0" y="1829962"/>
                </a:lnTo>
              </a:path>
            </a:pathLst>
          </a:cu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3533745" y="1031944"/>
            <a:ext cx="617384" cy="394443"/>
          </a:xfrm>
          <a:custGeom>
            <a:avLst/>
            <a:gdLst>
              <a:gd name="connsiteX0" fmla="*/ 545910 w 545910"/>
              <a:gd name="connsiteY0" fmla="*/ 832513 h 832513"/>
              <a:gd name="connsiteX1" fmla="*/ 409433 w 545910"/>
              <a:gd name="connsiteY1" fmla="*/ 818866 h 832513"/>
              <a:gd name="connsiteX2" fmla="*/ 313898 w 545910"/>
              <a:gd name="connsiteY2" fmla="*/ 573206 h 832513"/>
              <a:gd name="connsiteX3" fmla="*/ 300251 w 545910"/>
              <a:gd name="connsiteY3" fmla="*/ 436728 h 832513"/>
              <a:gd name="connsiteX4" fmla="*/ 245660 w 545910"/>
              <a:gd name="connsiteY4" fmla="*/ 300251 h 832513"/>
              <a:gd name="connsiteX5" fmla="*/ 204716 w 545910"/>
              <a:gd name="connsiteY5" fmla="*/ 150125 h 832513"/>
              <a:gd name="connsiteX6" fmla="*/ 122830 w 545910"/>
              <a:gd name="connsiteY6" fmla="*/ 40943 h 832513"/>
              <a:gd name="connsiteX7" fmla="*/ 0 w 545910"/>
              <a:gd name="connsiteY7" fmla="*/ 0 h 832513"/>
              <a:gd name="connsiteX0" fmla="*/ 545910 w 545910"/>
              <a:gd name="connsiteY0" fmla="*/ 832513 h 832513"/>
              <a:gd name="connsiteX1" fmla="*/ 313898 w 545910"/>
              <a:gd name="connsiteY1" fmla="*/ 573206 h 832513"/>
              <a:gd name="connsiteX2" fmla="*/ 300251 w 545910"/>
              <a:gd name="connsiteY2" fmla="*/ 436728 h 832513"/>
              <a:gd name="connsiteX3" fmla="*/ 245660 w 545910"/>
              <a:gd name="connsiteY3" fmla="*/ 300251 h 832513"/>
              <a:gd name="connsiteX4" fmla="*/ 204716 w 545910"/>
              <a:gd name="connsiteY4" fmla="*/ 150125 h 832513"/>
              <a:gd name="connsiteX5" fmla="*/ 122830 w 545910"/>
              <a:gd name="connsiteY5" fmla="*/ 40943 h 832513"/>
              <a:gd name="connsiteX6" fmla="*/ 0 w 545910"/>
              <a:gd name="connsiteY6" fmla="*/ 0 h 832513"/>
              <a:gd name="connsiteX0" fmla="*/ 313898 w 313898"/>
              <a:gd name="connsiteY0" fmla="*/ 573206 h 573206"/>
              <a:gd name="connsiteX1" fmla="*/ 300251 w 313898"/>
              <a:gd name="connsiteY1" fmla="*/ 436728 h 573206"/>
              <a:gd name="connsiteX2" fmla="*/ 245660 w 313898"/>
              <a:gd name="connsiteY2" fmla="*/ 300251 h 573206"/>
              <a:gd name="connsiteX3" fmla="*/ 204716 w 313898"/>
              <a:gd name="connsiteY3" fmla="*/ 150125 h 573206"/>
              <a:gd name="connsiteX4" fmla="*/ 122830 w 313898"/>
              <a:gd name="connsiteY4" fmla="*/ 40943 h 573206"/>
              <a:gd name="connsiteX5" fmla="*/ 0 w 313898"/>
              <a:gd name="connsiteY5" fmla="*/ 0 h 573206"/>
              <a:gd name="connsiteX0" fmla="*/ 300251 w 300251"/>
              <a:gd name="connsiteY0" fmla="*/ 436728 h 436728"/>
              <a:gd name="connsiteX1" fmla="*/ 245660 w 300251"/>
              <a:gd name="connsiteY1" fmla="*/ 300251 h 436728"/>
              <a:gd name="connsiteX2" fmla="*/ 204716 w 300251"/>
              <a:gd name="connsiteY2" fmla="*/ 150125 h 436728"/>
              <a:gd name="connsiteX3" fmla="*/ 122830 w 300251"/>
              <a:gd name="connsiteY3" fmla="*/ 40943 h 436728"/>
              <a:gd name="connsiteX4" fmla="*/ 0 w 300251"/>
              <a:gd name="connsiteY4" fmla="*/ 0 h 436728"/>
              <a:gd name="connsiteX0" fmla="*/ 316108 w 316108"/>
              <a:gd name="connsiteY0" fmla="*/ 389158 h 389158"/>
              <a:gd name="connsiteX1" fmla="*/ 245660 w 316108"/>
              <a:gd name="connsiteY1" fmla="*/ 300251 h 389158"/>
              <a:gd name="connsiteX2" fmla="*/ 204716 w 316108"/>
              <a:gd name="connsiteY2" fmla="*/ 150125 h 389158"/>
              <a:gd name="connsiteX3" fmla="*/ 122830 w 316108"/>
              <a:gd name="connsiteY3" fmla="*/ 40943 h 389158"/>
              <a:gd name="connsiteX4" fmla="*/ 0 w 316108"/>
              <a:gd name="connsiteY4" fmla="*/ 0 h 389158"/>
              <a:gd name="connsiteX0" fmla="*/ 617384 w 617384"/>
              <a:gd name="connsiteY0" fmla="*/ 394443 h 394443"/>
              <a:gd name="connsiteX1" fmla="*/ 546936 w 617384"/>
              <a:gd name="connsiteY1" fmla="*/ 305536 h 394443"/>
              <a:gd name="connsiteX2" fmla="*/ 505992 w 617384"/>
              <a:gd name="connsiteY2" fmla="*/ 155410 h 394443"/>
              <a:gd name="connsiteX3" fmla="*/ 424106 w 617384"/>
              <a:gd name="connsiteY3" fmla="*/ 46228 h 394443"/>
              <a:gd name="connsiteX4" fmla="*/ 0 w 617384"/>
              <a:gd name="connsiteY4" fmla="*/ 0 h 39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7384" h="394443">
                <a:moveTo>
                  <a:pt x="617384" y="394443"/>
                </a:moveTo>
                <a:lnTo>
                  <a:pt x="546936" y="305536"/>
                </a:lnTo>
                <a:lnTo>
                  <a:pt x="505992" y="155410"/>
                </a:lnTo>
                <a:lnTo>
                  <a:pt x="424106" y="46228"/>
                </a:lnTo>
                <a:lnTo>
                  <a:pt x="0" y="0"/>
                </a:lnTo>
              </a:path>
            </a:pathLst>
          </a:cu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3802268" y="883970"/>
            <a:ext cx="1060450" cy="638175"/>
            <a:chOff x="5422900" y="1028700"/>
            <a:chExt cx="1060450" cy="638175"/>
          </a:xfrm>
        </p:grpSpPr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>
              <a:off x="5422900" y="1028700"/>
              <a:ext cx="1060450" cy="581025"/>
            </a:xfrm>
            <a:prstGeom prst="rect">
              <a:avLst/>
            </a:prstGeom>
            <a:solidFill>
              <a:srgbClr val="0000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Pilate’s Quarters</a:t>
              </a:r>
            </a:p>
          </p:txBody>
        </p:sp>
        <p:sp>
          <p:nvSpPr>
            <p:cNvPr id="19" name="Oval 23"/>
            <p:cNvSpPr>
              <a:spLocks noChangeArrowheads="1"/>
            </p:cNvSpPr>
            <p:nvPr/>
          </p:nvSpPr>
          <p:spPr bwMode="auto">
            <a:xfrm>
              <a:off x="5718175" y="1546225"/>
              <a:ext cx="120650" cy="12065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817687" y="4419600"/>
            <a:ext cx="1382713" cy="374650"/>
            <a:chOff x="1817687" y="4419600"/>
            <a:chExt cx="1382713" cy="374650"/>
          </a:xfrm>
        </p:grpSpPr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1817687" y="4457700"/>
              <a:ext cx="1382713" cy="336550"/>
            </a:xfrm>
            <a:prstGeom prst="rect">
              <a:avLst/>
            </a:prstGeom>
            <a:solidFill>
              <a:srgbClr val="0033CC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Last Supper</a:t>
              </a: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2033587" y="4419600"/>
              <a:ext cx="120650" cy="12065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53" name="Freeform 52"/>
          <p:cNvSpPr/>
          <p:nvPr/>
        </p:nvSpPr>
        <p:spPr>
          <a:xfrm>
            <a:off x="4483290" y="2238233"/>
            <a:ext cx="1951629" cy="1317009"/>
          </a:xfrm>
          <a:custGeom>
            <a:avLst/>
            <a:gdLst>
              <a:gd name="connsiteX0" fmla="*/ 1951629 w 1951629"/>
              <a:gd name="connsiteY0" fmla="*/ 0 h 1317009"/>
              <a:gd name="connsiteX1" fmla="*/ 1931158 w 1951629"/>
              <a:gd name="connsiteY1" fmla="*/ 116006 h 1317009"/>
              <a:gd name="connsiteX2" fmla="*/ 1924334 w 1951629"/>
              <a:gd name="connsiteY2" fmla="*/ 177421 h 1317009"/>
              <a:gd name="connsiteX3" fmla="*/ 1869743 w 1951629"/>
              <a:gd name="connsiteY3" fmla="*/ 232012 h 1317009"/>
              <a:gd name="connsiteX4" fmla="*/ 1801504 w 1951629"/>
              <a:gd name="connsiteY4" fmla="*/ 266131 h 1317009"/>
              <a:gd name="connsiteX5" fmla="*/ 1712794 w 1951629"/>
              <a:gd name="connsiteY5" fmla="*/ 293427 h 1317009"/>
              <a:gd name="connsiteX6" fmla="*/ 1596788 w 1951629"/>
              <a:gd name="connsiteY6" fmla="*/ 327546 h 1317009"/>
              <a:gd name="connsiteX7" fmla="*/ 1528549 w 1951629"/>
              <a:gd name="connsiteY7" fmla="*/ 361666 h 1317009"/>
              <a:gd name="connsiteX8" fmla="*/ 1473958 w 1951629"/>
              <a:gd name="connsiteY8" fmla="*/ 402609 h 1317009"/>
              <a:gd name="connsiteX9" fmla="*/ 1426191 w 1951629"/>
              <a:gd name="connsiteY9" fmla="*/ 464024 h 1317009"/>
              <a:gd name="connsiteX10" fmla="*/ 1412543 w 1951629"/>
              <a:gd name="connsiteY10" fmla="*/ 545910 h 1317009"/>
              <a:gd name="connsiteX11" fmla="*/ 1405719 w 1951629"/>
              <a:gd name="connsiteY11" fmla="*/ 593677 h 1317009"/>
              <a:gd name="connsiteX12" fmla="*/ 1405719 w 1951629"/>
              <a:gd name="connsiteY12" fmla="*/ 682388 h 1317009"/>
              <a:gd name="connsiteX13" fmla="*/ 1398895 w 1951629"/>
              <a:gd name="connsiteY13" fmla="*/ 736979 h 1317009"/>
              <a:gd name="connsiteX14" fmla="*/ 1392071 w 1951629"/>
              <a:gd name="connsiteY14" fmla="*/ 777922 h 1317009"/>
              <a:gd name="connsiteX15" fmla="*/ 1371600 w 1951629"/>
              <a:gd name="connsiteY15" fmla="*/ 812042 h 1317009"/>
              <a:gd name="connsiteX16" fmla="*/ 1351128 w 1951629"/>
              <a:gd name="connsiteY16" fmla="*/ 873457 h 1317009"/>
              <a:gd name="connsiteX17" fmla="*/ 1323832 w 1951629"/>
              <a:gd name="connsiteY17" fmla="*/ 921224 h 1317009"/>
              <a:gd name="connsiteX18" fmla="*/ 1296537 w 1951629"/>
              <a:gd name="connsiteY18" fmla="*/ 982639 h 1317009"/>
              <a:gd name="connsiteX19" fmla="*/ 1276065 w 1951629"/>
              <a:gd name="connsiteY19" fmla="*/ 1030406 h 1317009"/>
              <a:gd name="connsiteX20" fmla="*/ 1255594 w 1951629"/>
              <a:gd name="connsiteY20" fmla="*/ 1084997 h 1317009"/>
              <a:gd name="connsiteX21" fmla="*/ 1228298 w 1951629"/>
              <a:gd name="connsiteY21" fmla="*/ 1112292 h 1317009"/>
              <a:gd name="connsiteX22" fmla="*/ 1214650 w 1951629"/>
              <a:gd name="connsiteY22" fmla="*/ 1160060 h 1317009"/>
              <a:gd name="connsiteX23" fmla="*/ 1125940 w 1951629"/>
              <a:gd name="connsiteY23" fmla="*/ 1180531 h 1317009"/>
              <a:gd name="connsiteX24" fmla="*/ 975814 w 1951629"/>
              <a:gd name="connsiteY24" fmla="*/ 1201003 h 1317009"/>
              <a:gd name="connsiteX25" fmla="*/ 832513 w 1951629"/>
              <a:gd name="connsiteY25" fmla="*/ 1214651 h 1317009"/>
              <a:gd name="connsiteX26" fmla="*/ 614149 w 1951629"/>
              <a:gd name="connsiteY26" fmla="*/ 1241946 h 1317009"/>
              <a:gd name="connsiteX27" fmla="*/ 566382 w 1951629"/>
              <a:gd name="connsiteY27" fmla="*/ 1241946 h 1317009"/>
              <a:gd name="connsiteX28" fmla="*/ 470847 w 1951629"/>
              <a:gd name="connsiteY28" fmla="*/ 1214651 h 1317009"/>
              <a:gd name="connsiteX29" fmla="*/ 375313 w 1951629"/>
              <a:gd name="connsiteY29" fmla="*/ 1214651 h 1317009"/>
              <a:gd name="connsiteX30" fmla="*/ 232011 w 1951629"/>
              <a:gd name="connsiteY30" fmla="*/ 1255594 h 1317009"/>
              <a:gd name="connsiteX31" fmla="*/ 102358 w 1951629"/>
              <a:gd name="connsiteY31" fmla="*/ 1289713 h 1317009"/>
              <a:gd name="connsiteX32" fmla="*/ 27295 w 1951629"/>
              <a:gd name="connsiteY32" fmla="*/ 1317009 h 1317009"/>
              <a:gd name="connsiteX33" fmla="*/ 0 w 1951629"/>
              <a:gd name="connsiteY33" fmla="*/ 1276066 h 131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951629" h="1317009">
                <a:moveTo>
                  <a:pt x="1951629" y="0"/>
                </a:moveTo>
                <a:lnTo>
                  <a:pt x="1931158" y="116006"/>
                </a:lnTo>
                <a:lnTo>
                  <a:pt x="1924334" y="177421"/>
                </a:lnTo>
                <a:lnTo>
                  <a:pt x="1869743" y="232012"/>
                </a:lnTo>
                <a:lnTo>
                  <a:pt x="1801504" y="266131"/>
                </a:lnTo>
                <a:lnTo>
                  <a:pt x="1712794" y="293427"/>
                </a:lnTo>
                <a:lnTo>
                  <a:pt x="1596788" y="327546"/>
                </a:lnTo>
                <a:lnTo>
                  <a:pt x="1528549" y="361666"/>
                </a:lnTo>
                <a:lnTo>
                  <a:pt x="1473958" y="402609"/>
                </a:lnTo>
                <a:lnTo>
                  <a:pt x="1426191" y="464024"/>
                </a:lnTo>
                <a:lnTo>
                  <a:pt x="1412543" y="545910"/>
                </a:lnTo>
                <a:lnTo>
                  <a:pt x="1405719" y="593677"/>
                </a:lnTo>
                <a:lnTo>
                  <a:pt x="1405719" y="682388"/>
                </a:lnTo>
                <a:lnTo>
                  <a:pt x="1398895" y="736979"/>
                </a:lnTo>
                <a:lnTo>
                  <a:pt x="1392071" y="777922"/>
                </a:lnTo>
                <a:lnTo>
                  <a:pt x="1371600" y="812042"/>
                </a:lnTo>
                <a:lnTo>
                  <a:pt x="1351128" y="873457"/>
                </a:lnTo>
                <a:lnTo>
                  <a:pt x="1323832" y="921224"/>
                </a:lnTo>
                <a:lnTo>
                  <a:pt x="1296537" y="982639"/>
                </a:lnTo>
                <a:lnTo>
                  <a:pt x="1276065" y="1030406"/>
                </a:lnTo>
                <a:lnTo>
                  <a:pt x="1255594" y="1084997"/>
                </a:lnTo>
                <a:lnTo>
                  <a:pt x="1228298" y="1112292"/>
                </a:lnTo>
                <a:lnTo>
                  <a:pt x="1214650" y="1160060"/>
                </a:lnTo>
                <a:lnTo>
                  <a:pt x="1125940" y="1180531"/>
                </a:lnTo>
                <a:lnTo>
                  <a:pt x="975814" y="1201003"/>
                </a:lnTo>
                <a:lnTo>
                  <a:pt x="832513" y="1214651"/>
                </a:lnTo>
                <a:lnTo>
                  <a:pt x="614149" y="1241946"/>
                </a:lnTo>
                <a:lnTo>
                  <a:pt x="566382" y="1241946"/>
                </a:lnTo>
                <a:lnTo>
                  <a:pt x="470847" y="1214651"/>
                </a:lnTo>
                <a:lnTo>
                  <a:pt x="375313" y="1214651"/>
                </a:lnTo>
                <a:lnTo>
                  <a:pt x="232011" y="1255594"/>
                </a:lnTo>
                <a:lnTo>
                  <a:pt x="102358" y="1289713"/>
                </a:lnTo>
                <a:lnTo>
                  <a:pt x="27295" y="1317009"/>
                </a:lnTo>
                <a:lnTo>
                  <a:pt x="0" y="1276066"/>
                </a:lnTo>
              </a:path>
            </a:pathLst>
          </a:cu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4380931" y="3336878"/>
            <a:ext cx="95535" cy="218364"/>
          </a:xfrm>
          <a:custGeom>
            <a:avLst/>
            <a:gdLst>
              <a:gd name="connsiteX0" fmla="*/ 95535 w 95535"/>
              <a:gd name="connsiteY0" fmla="*/ 218364 h 218364"/>
              <a:gd name="connsiteX1" fmla="*/ 20472 w 95535"/>
              <a:gd name="connsiteY1" fmla="*/ 116006 h 218364"/>
              <a:gd name="connsiteX2" fmla="*/ 0 w 95535"/>
              <a:gd name="connsiteY2" fmla="*/ 0 h 21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535" h="218364">
                <a:moveTo>
                  <a:pt x="95535" y="218364"/>
                </a:moveTo>
                <a:lnTo>
                  <a:pt x="20472" y="116006"/>
                </a:lnTo>
                <a:lnTo>
                  <a:pt x="0" y="0"/>
                </a:lnTo>
              </a:path>
            </a:pathLst>
          </a:cu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267200" y="2743200"/>
            <a:ext cx="1181100" cy="631825"/>
            <a:chOff x="4267200" y="2743200"/>
            <a:chExt cx="1181100" cy="631825"/>
          </a:xfrm>
        </p:grpSpPr>
        <p:sp>
          <p:nvSpPr>
            <p:cNvPr id="17" name="Text Box 21"/>
            <p:cNvSpPr txBox="1">
              <a:spLocks noChangeArrowheads="1"/>
            </p:cNvSpPr>
            <p:nvPr/>
          </p:nvSpPr>
          <p:spPr bwMode="auto">
            <a:xfrm>
              <a:off x="4267200" y="2743200"/>
              <a:ext cx="1181100" cy="581025"/>
            </a:xfrm>
            <a:prstGeom prst="rect">
              <a:avLst/>
            </a:prstGeom>
            <a:solidFill>
              <a:srgbClr val="0000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Council Chambers</a:t>
              </a:r>
            </a:p>
          </p:txBody>
        </p:sp>
        <p:sp>
          <p:nvSpPr>
            <p:cNvPr id="16" name="Oval 18"/>
            <p:cNvSpPr>
              <a:spLocks noChangeArrowheads="1"/>
            </p:cNvSpPr>
            <p:nvPr/>
          </p:nvSpPr>
          <p:spPr bwMode="auto">
            <a:xfrm>
              <a:off x="4314825" y="3254375"/>
              <a:ext cx="120650" cy="12065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pic>
        <p:nvPicPr>
          <p:cNvPr id="2052" name="Picture 4" descr="http://seegers.lccharities.org/photos/LENTEN/Jesus-in-Gethsema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764" y="723900"/>
            <a:ext cx="3383086" cy="22860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0" name="Picture 2" descr="http://3.bp.blogspot.com/_wKiswME5Nmw/STh8WCbsgkI/AAAAAAAAAgk/pb2mQ8e4Ylg/s400/File_PassionMovie_Crowd.jpg"/>
          <p:cNvPicPr>
            <a:picLocks noChangeAspect="1" noChangeArrowheads="1"/>
          </p:cNvPicPr>
          <p:nvPr/>
        </p:nvPicPr>
        <p:blipFill>
          <a:blip r:embed="rId4" cstate="print"/>
          <a:srcRect l="7339" t="3226" r="2903" b="6452"/>
          <a:stretch>
            <a:fillRect/>
          </a:stretch>
        </p:blipFill>
        <p:spPr bwMode="auto">
          <a:xfrm>
            <a:off x="381000" y="723900"/>
            <a:ext cx="3371850" cy="237514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8" name="Picture 10" descr="http://t0.gstatic.com/images?q=tbn:ANd9GcRk830QAaVt4heKWZgg6qC1-xwdbnC7_t_qONG9zg2POFJWYes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5900" y="3295650"/>
            <a:ext cx="3333750" cy="137160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6" name="Picture 8" descr="http://ourfaithinaction.net/wp-content/uploads/2004/02/pilate_condemns_jesu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1950" y="2281335"/>
            <a:ext cx="3448050" cy="22987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4" name="Picture 6" descr="http://3.bp.blogspot.com/_s4kKiT-Jhao/S7hHDaYDO4I/AAAAAAAAAz4/1PQr_GZQXF0/s1600/pilate_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9208" y="2309787"/>
            <a:ext cx="3333750" cy="247410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62" name="Picture 14" descr="http://t1.gstatic.com/images?q=tbn:ANd9GcSsSpKS6AkNuFRVtD2yd_fl5mvvS1x2QHGET4J54964vWhUDn6hI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00362" y="2088501"/>
            <a:ext cx="3367088" cy="252206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500"/>
                            </p:stCondLst>
                            <p:childTnLst>
                              <p:par>
                                <p:cTn id="143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3" grpId="0"/>
      <p:bldP spid="34" grpId="0"/>
      <p:bldP spid="35" grpId="0"/>
      <p:bldP spid="36" grpId="0"/>
      <p:bldP spid="37" grpId="0"/>
      <p:bldP spid="47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18:1-14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Kidron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 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turbid, murky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18:1-14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399032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Josephus: 250,000 lambs each Passover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9050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Gethsemane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~ olive press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18:1-14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Luke 22:41-44 ~ </a:t>
            </a: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41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He was withdrawn from them about a stone’s throw, and He knelt down and prayed, </a:t>
            </a: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42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saying, "Father, if it is Your will, take this cup away from Me; nevertheless not My will, but Yours, be done." </a:t>
            </a: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43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Then an angel appeared to Him from heaven, strengthening Him. </a:t>
            </a: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44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And being in agony, He prayed more earnestly. Then His sweat became like great drops of blood falling down to the ground.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18:1-14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18:1-14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Matt. 26:48 ~ </a:t>
            </a: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48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Now His betrayer had given them a sign, saying, "Whomever I kiss, He is the One; seize Him." </a:t>
            </a: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49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Immediately he went up to Jesus and said, "Greetings, Rabbi!" and kissed Him.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18:1-14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18:1-14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Detachment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speira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600 troops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18:1-14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pic>
        <p:nvPicPr>
          <p:cNvPr id="6" name="Frankenstein_000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057400" y="1752600"/>
            <a:ext cx="4876800" cy="36576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2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246"/>
                            </p:stCondLst>
                            <p:childTnLst>
                              <p:par>
                                <p:cTn id="1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1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18:1-14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ohn">
  <a:themeElements>
    <a:clrScheme name="John">
      <a:dk1>
        <a:srgbClr val="FFFF00"/>
      </a:dk1>
      <a:lt1>
        <a:srgbClr val="FFFFFF"/>
      </a:lt1>
      <a:dk2>
        <a:srgbClr val="1F497D"/>
      </a:dk2>
      <a:lt2>
        <a:srgbClr val="EEECE1"/>
      </a:lt2>
      <a:accent1>
        <a:srgbClr val="462300"/>
      </a:accent1>
      <a:accent2>
        <a:srgbClr val="FFFF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ohn">
      <a:majorFont>
        <a:latin typeface="AR ESSENCE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 err="1">
            <a:solidFill>
              <a:srgbClr val="FFFF00"/>
            </a:solidFill>
            <a:latin typeface="AR ESSENCE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John</Template>
  <TotalTime>2628</TotalTime>
  <Words>497</Words>
  <Application>Microsoft Office PowerPoint</Application>
  <PresentationFormat>On-screen Show (4:3)</PresentationFormat>
  <Paragraphs>42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Times New Yorker</vt:lpstr>
      <vt:lpstr>Times New Roman</vt:lpstr>
      <vt:lpstr>AR ESSENCE</vt:lpstr>
      <vt:lpstr>John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</dc:creator>
  <cp:lastModifiedBy>Kathy</cp:lastModifiedBy>
  <cp:revision>160</cp:revision>
  <dcterms:created xsi:type="dcterms:W3CDTF">2011-02-17T15:49:39Z</dcterms:created>
  <dcterms:modified xsi:type="dcterms:W3CDTF">2011-02-21T16:43:22Z</dcterms:modified>
</cp:coreProperties>
</file>