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77" r:id="rId5"/>
    <p:sldId id="271" r:id="rId6"/>
    <p:sldId id="257" r:id="rId7"/>
    <p:sldId id="278" r:id="rId8"/>
    <p:sldId id="283" r:id="rId9"/>
    <p:sldId id="284" r:id="rId10"/>
    <p:sldId id="280" r:id="rId11"/>
    <p:sldId id="275" r:id="rId12"/>
    <p:sldId id="272" r:id="rId13"/>
    <p:sldId id="273" r:id="rId14"/>
    <p:sldId id="274" r:id="rId15"/>
    <p:sldId id="281" r:id="rId16"/>
    <p:sldId id="282" r:id="rId17"/>
    <p:sldId id="285" r:id="rId18"/>
    <p:sldId id="286" r:id="rId19"/>
  </p:sldIdLst>
  <p:sldSz cx="9144000" cy="6858000" type="screen4x3"/>
  <p:notesSz cx="6858000" cy="9144000"/>
  <p:embeddedFontLst>
    <p:embeddedFont>
      <p:font typeface="Times New Yorker" charset="0"/>
      <p:regular r:id="rId20"/>
    </p:embeddedFont>
    <p:embeddedFont>
      <p:font typeface="AR ESSENCE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7777"/>
    <a:srgbClr val="EAEAEA"/>
    <a:srgbClr val="808080"/>
    <a:srgbClr val="969696"/>
    <a:srgbClr val="5F5F5F"/>
    <a:srgbClr val="DDDDDD"/>
    <a:srgbClr val="C0C0C0"/>
    <a:srgbClr val="B2B2B2"/>
    <a:srgbClr val="6F6561"/>
    <a:srgbClr val="CA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214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ways we can divide the Body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06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1)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Exclusivism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740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 False doctrine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3108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16:17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 I urge you, brethren, note those who cause divisions and offenses, contrary to the doctrine which you learned, and avoid them.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43101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Thess. 3:14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if anyone does not obey our word in this epistle, note that person and do not keep company with him, that he may be ashamed.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647" y="3980333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Walter Martin –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"Controversy for the sake of controversy is sin; Controversy for the sake of truth is a divine command."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2" grpId="0"/>
      <p:bldP spid="12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1080" name="Picture 56" descr="C:\Users\user\AppData\Local\Microsoft\Windows\Temporary Internet Files\Content.IE5\TLC1NCAA\MC90044179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91566">
            <a:off x="4745496" y="1333062"/>
            <a:ext cx="2743200" cy="2743200"/>
          </a:xfrm>
          <a:prstGeom prst="rect">
            <a:avLst/>
          </a:prstGeom>
          <a:noFill/>
        </p:spPr>
      </p:pic>
      <p:pic>
        <p:nvPicPr>
          <p:cNvPr id="210" name="Picture 56" descr="C:\Users\user\AppData\Local\Microsoft\Windows\Temporary Internet Files\Content.IE5\TLC1NCAA\MC90044179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493008" flipV="1">
            <a:off x="5390682" y="3247056"/>
            <a:ext cx="3276904" cy="2198269"/>
          </a:xfrm>
          <a:prstGeom prst="rect">
            <a:avLst/>
          </a:prstGeom>
          <a:noFill/>
        </p:spPr>
      </p:pic>
      <p:pic>
        <p:nvPicPr>
          <p:cNvPr id="1078" name="Picture 54" descr="C:\Users\user\AppData\Local\Microsoft\Windows\Temporary Internet Files\Content.IE5\T2GOOR13\MC9001229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0426">
            <a:off x="4885973" y="1999071"/>
            <a:ext cx="783100" cy="1060461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616412" y="0"/>
            <a:ext cx="6630197" cy="6155275"/>
          </a:xfrm>
          <a:custGeom>
            <a:avLst/>
            <a:gdLst>
              <a:gd name="connsiteX0" fmla="*/ 0 w 3316406"/>
              <a:gd name="connsiteY0" fmla="*/ 5527343 h 5527343"/>
              <a:gd name="connsiteX1" fmla="*/ 682388 w 3316406"/>
              <a:gd name="connsiteY1" fmla="*/ 0 h 5527343"/>
              <a:gd name="connsiteX2" fmla="*/ 2511188 w 3316406"/>
              <a:gd name="connsiteY2" fmla="*/ 27295 h 5527343"/>
              <a:gd name="connsiteX3" fmla="*/ 3316406 w 3316406"/>
              <a:gd name="connsiteY3" fmla="*/ 5418161 h 5527343"/>
              <a:gd name="connsiteX4" fmla="*/ 0 w 3316406"/>
              <a:gd name="connsiteY4" fmla="*/ 5527343 h 5527343"/>
              <a:gd name="connsiteX0" fmla="*/ 0 w 3316406"/>
              <a:gd name="connsiteY0" fmla="*/ 5527343 h 5527343"/>
              <a:gd name="connsiteX1" fmla="*/ 682388 w 3316406"/>
              <a:gd name="connsiteY1" fmla="*/ 0 h 5527343"/>
              <a:gd name="connsiteX2" fmla="*/ 2511188 w 3316406"/>
              <a:gd name="connsiteY2" fmla="*/ 27295 h 5527343"/>
              <a:gd name="connsiteX3" fmla="*/ 3316406 w 3316406"/>
              <a:gd name="connsiteY3" fmla="*/ 5527343 h 5527343"/>
              <a:gd name="connsiteX4" fmla="*/ 0 w 3316406"/>
              <a:gd name="connsiteY4" fmla="*/ 5527343 h 5527343"/>
              <a:gd name="connsiteX0" fmla="*/ 0 w 3316406"/>
              <a:gd name="connsiteY0" fmla="*/ 5527343 h 5527343"/>
              <a:gd name="connsiteX1" fmla="*/ 682388 w 3316406"/>
              <a:gd name="connsiteY1" fmla="*/ 0 h 5527343"/>
              <a:gd name="connsiteX2" fmla="*/ 2511188 w 3316406"/>
              <a:gd name="connsiteY2" fmla="*/ 27295 h 5527343"/>
              <a:gd name="connsiteX3" fmla="*/ 3316406 w 3316406"/>
              <a:gd name="connsiteY3" fmla="*/ 5451143 h 5527343"/>
              <a:gd name="connsiteX4" fmla="*/ 0 w 3316406"/>
              <a:gd name="connsiteY4" fmla="*/ 5527343 h 5527343"/>
              <a:gd name="connsiteX0" fmla="*/ 0 w 3316406"/>
              <a:gd name="connsiteY0" fmla="*/ 5527343 h 5527343"/>
              <a:gd name="connsiteX1" fmla="*/ 682388 w 3316406"/>
              <a:gd name="connsiteY1" fmla="*/ 0 h 5527343"/>
              <a:gd name="connsiteX2" fmla="*/ 2511188 w 3316406"/>
              <a:gd name="connsiteY2" fmla="*/ 27295 h 5527343"/>
              <a:gd name="connsiteX3" fmla="*/ 3316406 w 3316406"/>
              <a:gd name="connsiteY3" fmla="*/ 5451143 h 5527343"/>
              <a:gd name="connsiteX4" fmla="*/ 0 w 3316406"/>
              <a:gd name="connsiteY4" fmla="*/ 5527343 h 5527343"/>
              <a:gd name="connsiteX0" fmla="*/ 0 w 3316406"/>
              <a:gd name="connsiteY0" fmla="*/ 5527343 h 5527343"/>
              <a:gd name="connsiteX1" fmla="*/ 682388 w 3316406"/>
              <a:gd name="connsiteY1" fmla="*/ 0 h 5527343"/>
              <a:gd name="connsiteX2" fmla="*/ 2511188 w 3316406"/>
              <a:gd name="connsiteY2" fmla="*/ 27295 h 5527343"/>
              <a:gd name="connsiteX3" fmla="*/ 3316406 w 3316406"/>
              <a:gd name="connsiteY3" fmla="*/ 5527343 h 5527343"/>
              <a:gd name="connsiteX4" fmla="*/ 0 w 3316406"/>
              <a:gd name="connsiteY4" fmla="*/ 5527343 h 5527343"/>
              <a:gd name="connsiteX0" fmla="*/ 0 w 3316406"/>
              <a:gd name="connsiteY0" fmla="*/ 5527343 h 5527343"/>
              <a:gd name="connsiteX1" fmla="*/ 682388 w 3316406"/>
              <a:gd name="connsiteY1" fmla="*/ 0 h 5527343"/>
              <a:gd name="connsiteX2" fmla="*/ 2558047 w 3316406"/>
              <a:gd name="connsiteY2" fmla="*/ 40943 h 5527343"/>
              <a:gd name="connsiteX3" fmla="*/ 3316406 w 3316406"/>
              <a:gd name="connsiteY3" fmla="*/ 5527343 h 5527343"/>
              <a:gd name="connsiteX4" fmla="*/ 0 w 3316406"/>
              <a:gd name="connsiteY4" fmla="*/ 5527343 h 5527343"/>
              <a:gd name="connsiteX0" fmla="*/ 0 w 3316406"/>
              <a:gd name="connsiteY0" fmla="*/ 5527343 h 5527343"/>
              <a:gd name="connsiteX1" fmla="*/ 682388 w 3316406"/>
              <a:gd name="connsiteY1" fmla="*/ 0 h 5527343"/>
              <a:gd name="connsiteX2" fmla="*/ 2625959 w 3316406"/>
              <a:gd name="connsiteY2" fmla="*/ 13648 h 5527343"/>
              <a:gd name="connsiteX3" fmla="*/ 3316406 w 3316406"/>
              <a:gd name="connsiteY3" fmla="*/ 5527343 h 5527343"/>
              <a:gd name="connsiteX4" fmla="*/ 0 w 3316406"/>
              <a:gd name="connsiteY4" fmla="*/ 5527343 h 5527343"/>
              <a:gd name="connsiteX0" fmla="*/ 1231010 w 4547416"/>
              <a:gd name="connsiteY0" fmla="*/ 5550789 h 5550789"/>
              <a:gd name="connsiteX1" fmla="*/ 0 w 4547416"/>
              <a:gd name="connsiteY1" fmla="*/ 0 h 5550789"/>
              <a:gd name="connsiteX2" fmla="*/ 3856969 w 4547416"/>
              <a:gd name="connsiteY2" fmla="*/ 37094 h 5550789"/>
              <a:gd name="connsiteX3" fmla="*/ 4547416 w 4547416"/>
              <a:gd name="connsiteY3" fmla="*/ 5550789 h 5550789"/>
              <a:gd name="connsiteX4" fmla="*/ 1231010 w 4547416"/>
              <a:gd name="connsiteY4" fmla="*/ 5550789 h 5550789"/>
              <a:gd name="connsiteX0" fmla="*/ 1231010 w 4547416"/>
              <a:gd name="connsiteY0" fmla="*/ 5550789 h 5550789"/>
              <a:gd name="connsiteX1" fmla="*/ 0 w 4547416"/>
              <a:gd name="connsiteY1" fmla="*/ 0 h 5550789"/>
              <a:gd name="connsiteX2" fmla="*/ 2013573 w 4547416"/>
              <a:gd name="connsiteY2" fmla="*/ 13648 h 5550789"/>
              <a:gd name="connsiteX3" fmla="*/ 4547416 w 4547416"/>
              <a:gd name="connsiteY3" fmla="*/ 5550789 h 5550789"/>
              <a:gd name="connsiteX4" fmla="*/ 1231010 w 4547416"/>
              <a:gd name="connsiteY4" fmla="*/ 5550789 h 5550789"/>
              <a:gd name="connsiteX0" fmla="*/ 2281046 w 5597452"/>
              <a:gd name="connsiteY0" fmla="*/ 5550789 h 5550789"/>
              <a:gd name="connsiteX1" fmla="*/ 0 w 5597452"/>
              <a:gd name="connsiteY1" fmla="*/ 0 h 5550789"/>
              <a:gd name="connsiteX2" fmla="*/ 3063609 w 5597452"/>
              <a:gd name="connsiteY2" fmla="*/ 13648 h 5550789"/>
              <a:gd name="connsiteX3" fmla="*/ 5597452 w 5597452"/>
              <a:gd name="connsiteY3" fmla="*/ 5550789 h 5550789"/>
              <a:gd name="connsiteX4" fmla="*/ 2281046 w 5597452"/>
              <a:gd name="connsiteY4" fmla="*/ 5550789 h 5550789"/>
              <a:gd name="connsiteX0" fmla="*/ 2281046 w 5597452"/>
              <a:gd name="connsiteY0" fmla="*/ 5550789 h 5550789"/>
              <a:gd name="connsiteX1" fmla="*/ 0 w 5597452"/>
              <a:gd name="connsiteY1" fmla="*/ 0 h 5550789"/>
              <a:gd name="connsiteX2" fmla="*/ 1920236 w 5597452"/>
              <a:gd name="connsiteY2" fmla="*/ 83986 h 5550789"/>
              <a:gd name="connsiteX3" fmla="*/ 5597452 w 5597452"/>
              <a:gd name="connsiteY3" fmla="*/ 5550789 h 5550789"/>
              <a:gd name="connsiteX4" fmla="*/ 2281046 w 5597452"/>
              <a:gd name="connsiteY4" fmla="*/ 5550789 h 5550789"/>
              <a:gd name="connsiteX0" fmla="*/ 2281046 w 6624153"/>
              <a:gd name="connsiteY0" fmla="*/ 5550789 h 5550789"/>
              <a:gd name="connsiteX1" fmla="*/ 0 w 6624153"/>
              <a:gd name="connsiteY1" fmla="*/ 0 h 5550789"/>
              <a:gd name="connsiteX2" fmla="*/ 1920236 w 6624153"/>
              <a:gd name="connsiteY2" fmla="*/ 83986 h 5550789"/>
              <a:gd name="connsiteX3" fmla="*/ 6624153 w 6624153"/>
              <a:gd name="connsiteY3" fmla="*/ 5363220 h 5550789"/>
              <a:gd name="connsiteX4" fmla="*/ 2281046 w 6624153"/>
              <a:gd name="connsiteY4" fmla="*/ 5550789 h 5550789"/>
              <a:gd name="connsiteX0" fmla="*/ 2234378 w 6624153"/>
              <a:gd name="connsiteY0" fmla="*/ 5269435 h 5363220"/>
              <a:gd name="connsiteX1" fmla="*/ 0 w 6624153"/>
              <a:gd name="connsiteY1" fmla="*/ 0 h 5363220"/>
              <a:gd name="connsiteX2" fmla="*/ 1920236 w 6624153"/>
              <a:gd name="connsiteY2" fmla="*/ 83986 h 5363220"/>
              <a:gd name="connsiteX3" fmla="*/ 6624153 w 6624153"/>
              <a:gd name="connsiteY3" fmla="*/ 5363220 h 5363220"/>
              <a:gd name="connsiteX4" fmla="*/ 2234378 w 6624153"/>
              <a:gd name="connsiteY4" fmla="*/ 5269435 h 5363220"/>
              <a:gd name="connsiteX0" fmla="*/ 2234378 w 6624153"/>
              <a:gd name="connsiteY0" fmla="*/ 5269435 h 5363220"/>
              <a:gd name="connsiteX1" fmla="*/ 0 w 6624153"/>
              <a:gd name="connsiteY1" fmla="*/ 0 h 5363220"/>
              <a:gd name="connsiteX2" fmla="*/ 1850234 w 6624153"/>
              <a:gd name="connsiteY2" fmla="*/ 13648 h 5363220"/>
              <a:gd name="connsiteX3" fmla="*/ 6624153 w 6624153"/>
              <a:gd name="connsiteY3" fmla="*/ 5363220 h 5363220"/>
              <a:gd name="connsiteX4" fmla="*/ 2234378 w 6624153"/>
              <a:gd name="connsiteY4" fmla="*/ 5269435 h 5363220"/>
              <a:gd name="connsiteX0" fmla="*/ 2234378 w 6598518"/>
              <a:gd name="connsiteY0" fmla="*/ 5269435 h 5305265"/>
              <a:gd name="connsiteX1" fmla="*/ 0 w 6598518"/>
              <a:gd name="connsiteY1" fmla="*/ 0 h 5305265"/>
              <a:gd name="connsiteX2" fmla="*/ 1850234 w 6598518"/>
              <a:gd name="connsiteY2" fmla="*/ 13648 h 5305265"/>
              <a:gd name="connsiteX3" fmla="*/ 6598518 w 6598518"/>
              <a:gd name="connsiteY3" fmla="*/ 5305265 h 5305265"/>
              <a:gd name="connsiteX4" fmla="*/ 2234378 w 6598518"/>
              <a:gd name="connsiteY4" fmla="*/ 5269435 h 530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8518" h="5305265">
                <a:moveTo>
                  <a:pt x="2234378" y="5269435"/>
                </a:moveTo>
                <a:lnTo>
                  <a:pt x="0" y="0"/>
                </a:lnTo>
                <a:lnTo>
                  <a:pt x="1850234" y="13648"/>
                </a:lnTo>
                <a:lnTo>
                  <a:pt x="6598518" y="5305265"/>
                </a:lnTo>
                <a:lnTo>
                  <a:pt x="2234378" y="5269435"/>
                </a:lnTo>
                <a:close/>
              </a:path>
            </a:pathLst>
          </a:custGeom>
          <a:gradFill flip="none" rotWithShape="1">
            <a:gsLst>
              <a:gs pos="2000">
                <a:srgbClr val="5F5F5F"/>
              </a:gs>
              <a:gs pos="15000">
                <a:srgbClr val="777777"/>
              </a:gs>
              <a:gs pos="25000">
                <a:srgbClr val="808080"/>
              </a:gs>
              <a:gs pos="35000">
                <a:srgbClr val="969696"/>
              </a:gs>
              <a:gs pos="45000">
                <a:srgbClr val="B2B2B2"/>
              </a:gs>
              <a:gs pos="76000">
                <a:srgbClr val="C0C0C0"/>
              </a:gs>
              <a:gs pos="92000">
                <a:srgbClr val="DDDDD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194539" y="1321440"/>
            <a:ext cx="6085268" cy="3442387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3"/>
          <p:cNvGrpSpPr/>
          <p:nvPr/>
        </p:nvGrpSpPr>
        <p:grpSpPr>
          <a:xfrm rot="4251528">
            <a:off x="-142880" y="1685201"/>
            <a:ext cx="3107743" cy="334409"/>
            <a:chOff x="1174577" y="2575711"/>
            <a:chExt cx="1917700" cy="1635125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251452" y="3257552"/>
              <a:ext cx="1689100" cy="903289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829302" y="3417887"/>
              <a:ext cx="455613" cy="266701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5"/>
          <p:cNvGrpSpPr/>
          <p:nvPr/>
        </p:nvGrpSpPr>
        <p:grpSpPr>
          <a:xfrm rot="4187352">
            <a:off x="1302276" y="3521587"/>
            <a:ext cx="1774361" cy="473894"/>
            <a:chOff x="1174577" y="2575711"/>
            <a:chExt cx="1917700" cy="1635125"/>
          </a:xfrm>
        </p:grpSpPr>
        <p:sp>
          <p:nvSpPr>
            <p:cNvPr id="6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1251452" y="3257551"/>
              <a:ext cx="1689100" cy="903288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829302" y="3417888"/>
              <a:ext cx="455613" cy="266700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5"/>
          <p:cNvGrpSpPr/>
          <p:nvPr/>
        </p:nvGrpSpPr>
        <p:grpSpPr>
          <a:xfrm rot="4260000">
            <a:off x="1703626" y="5046058"/>
            <a:ext cx="2042210" cy="406652"/>
            <a:chOff x="1174577" y="2575711"/>
            <a:chExt cx="1917700" cy="1635125"/>
          </a:xfrm>
        </p:grpSpPr>
        <p:sp>
          <p:nvSpPr>
            <p:cNvPr id="8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251452" y="3257551"/>
              <a:ext cx="1689100" cy="903288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829302" y="3417888"/>
              <a:ext cx="455613" cy="266700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/>
        </p:nvGrpSpPr>
        <p:grpSpPr>
          <a:xfrm rot="3180000">
            <a:off x="2303803" y="196660"/>
            <a:ext cx="1474283" cy="453815"/>
            <a:chOff x="1174577" y="2575711"/>
            <a:chExt cx="1917700" cy="1635125"/>
          </a:xfrm>
        </p:grpSpPr>
        <p:sp>
          <p:nvSpPr>
            <p:cNvPr id="10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>
              <a:off x="1251452" y="3257551"/>
              <a:ext cx="1689100" cy="903288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1829302" y="3417888"/>
              <a:ext cx="455613" cy="266700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25"/>
          <p:cNvGrpSpPr/>
          <p:nvPr/>
        </p:nvGrpSpPr>
        <p:grpSpPr>
          <a:xfrm rot="3180000">
            <a:off x="3133601" y="1012570"/>
            <a:ext cx="1061413" cy="453815"/>
            <a:chOff x="1174577" y="2575711"/>
            <a:chExt cx="1917700" cy="1635125"/>
          </a:xfrm>
        </p:grpSpPr>
        <p:sp>
          <p:nvSpPr>
            <p:cNvPr id="12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"/>
            <p:cNvSpPr>
              <a:spLocks/>
            </p:cNvSpPr>
            <p:nvPr/>
          </p:nvSpPr>
          <p:spPr bwMode="auto">
            <a:xfrm>
              <a:off x="1251452" y="3257551"/>
              <a:ext cx="1689100" cy="903288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8"/>
            <p:cNvSpPr>
              <a:spLocks/>
            </p:cNvSpPr>
            <p:nvPr/>
          </p:nvSpPr>
          <p:spPr bwMode="auto">
            <a:xfrm>
              <a:off x="1829302" y="3417888"/>
              <a:ext cx="455613" cy="266700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65"/>
          <p:cNvGrpSpPr/>
          <p:nvPr/>
        </p:nvGrpSpPr>
        <p:grpSpPr>
          <a:xfrm rot="3300000">
            <a:off x="4385417" y="2365779"/>
            <a:ext cx="1061413" cy="683123"/>
            <a:chOff x="1174577" y="2575711"/>
            <a:chExt cx="1917700" cy="1635125"/>
          </a:xfrm>
        </p:grpSpPr>
        <p:sp>
          <p:nvSpPr>
            <p:cNvPr id="16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8"/>
            <p:cNvSpPr>
              <a:spLocks/>
            </p:cNvSpPr>
            <p:nvPr/>
          </p:nvSpPr>
          <p:spPr bwMode="auto">
            <a:xfrm>
              <a:off x="1251452" y="3257551"/>
              <a:ext cx="1689100" cy="903288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8"/>
            <p:cNvSpPr>
              <a:spLocks/>
            </p:cNvSpPr>
            <p:nvPr/>
          </p:nvSpPr>
          <p:spPr bwMode="auto">
            <a:xfrm>
              <a:off x="1829302" y="3417888"/>
              <a:ext cx="455613" cy="266700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45"/>
          <p:cNvGrpSpPr/>
          <p:nvPr/>
        </p:nvGrpSpPr>
        <p:grpSpPr>
          <a:xfrm rot="3120000">
            <a:off x="3593947" y="1768616"/>
            <a:ext cx="1302972" cy="453815"/>
            <a:chOff x="1174577" y="2575711"/>
            <a:chExt cx="1917700" cy="1635125"/>
          </a:xfrm>
        </p:grpSpPr>
        <p:sp>
          <p:nvSpPr>
            <p:cNvPr id="14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"/>
            <p:cNvSpPr>
              <a:spLocks/>
            </p:cNvSpPr>
            <p:nvPr/>
          </p:nvSpPr>
          <p:spPr bwMode="auto">
            <a:xfrm>
              <a:off x="1251452" y="3257551"/>
              <a:ext cx="1689100" cy="903288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8"/>
            <p:cNvSpPr>
              <a:spLocks/>
            </p:cNvSpPr>
            <p:nvPr/>
          </p:nvSpPr>
          <p:spPr bwMode="auto">
            <a:xfrm>
              <a:off x="1829302" y="3417888"/>
              <a:ext cx="455613" cy="266700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85"/>
          <p:cNvGrpSpPr/>
          <p:nvPr/>
        </p:nvGrpSpPr>
        <p:grpSpPr>
          <a:xfrm rot="3180000">
            <a:off x="4663630" y="3536940"/>
            <a:ext cx="1906319" cy="453815"/>
            <a:chOff x="1174577" y="2575711"/>
            <a:chExt cx="1917700" cy="1635125"/>
          </a:xfrm>
        </p:grpSpPr>
        <p:sp>
          <p:nvSpPr>
            <p:cNvPr id="18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"/>
            <p:cNvSpPr>
              <a:spLocks/>
            </p:cNvSpPr>
            <p:nvPr/>
          </p:nvSpPr>
          <p:spPr bwMode="auto">
            <a:xfrm>
              <a:off x="1251452" y="3257551"/>
              <a:ext cx="1689100" cy="903288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8"/>
            <p:cNvSpPr>
              <a:spLocks/>
            </p:cNvSpPr>
            <p:nvPr/>
          </p:nvSpPr>
          <p:spPr bwMode="auto">
            <a:xfrm>
              <a:off x="1829302" y="3417888"/>
              <a:ext cx="455613" cy="266700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44"/>
          <p:cNvGrpSpPr/>
          <p:nvPr/>
        </p:nvGrpSpPr>
        <p:grpSpPr>
          <a:xfrm rot="3180000">
            <a:off x="5464076" y="4747866"/>
            <a:ext cx="2612621" cy="683123"/>
            <a:chOff x="1174577" y="2575711"/>
            <a:chExt cx="1917700" cy="1635125"/>
          </a:xfrm>
        </p:grpSpPr>
        <p:sp>
          <p:nvSpPr>
            <p:cNvPr id="24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Freeform 8"/>
            <p:cNvSpPr>
              <a:spLocks/>
            </p:cNvSpPr>
            <p:nvPr/>
          </p:nvSpPr>
          <p:spPr bwMode="auto">
            <a:xfrm>
              <a:off x="1251452" y="3257551"/>
              <a:ext cx="1689100" cy="903288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8"/>
            <p:cNvSpPr>
              <a:spLocks/>
            </p:cNvSpPr>
            <p:nvPr/>
          </p:nvSpPr>
          <p:spPr bwMode="auto">
            <a:xfrm>
              <a:off x="1829302" y="3417888"/>
              <a:ext cx="455613" cy="266700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7" name="TextBox 266"/>
          <p:cNvSpPr txBox="1"/>
          <p:nvPr/>
        </p:nvSpPr>
        <p:spPr>
          <a:xfrm rot="3480000">
            <a:off x="1165510" y="1751154"/>
            <a:ext cx="4666593" cy="1319205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36946"/>
              </a:avLst>
            </a:prstTxWarp>
            <a:spAutoFit/>
            <a:scene3d>
              <a:camera prst="orthographicFront"/>
              <a:lightRig rig="threePt" dir="t"/>
            </a:scene3d>
            <a:sp3d extrusionH="190500" contourW="12700">
              <a:bevelT w="139700" h="38100"/>
              <a:contourClr>
                <a:srgbClr val="EAEAEA"/>
              </a:contourClr>
            </a:sp3d>
          </a:bodyPr>
          <a:lstStyle/>
          <a:p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 ESSENCE" pitchFamily="2" charset="0"/>
              </a:rPr>
              <a:t>Apostles'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 ESSENCE" pitchFamily="2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 rot="3780000">
            <a:off x="94106" y="2338003"/>
            <a:ext cx="4666593" cy="911616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31067"/>
              </a:avLst>
            </a:prstTxWarp>
            <a:spAutoFit/>
            <a:scene3d>
              <a:camera prst="orthographicFront"/>
              <a:lightRig rig="threePt" dir="t"/>
            </a:scene3d>
            <a:sp3d extrusionH="190500" contourW="12700">
              <a:bevelT w="139700" h="38100"/>
              <a:contourClr>
                <a:srgbClr val="EAEAEA"/>
              </a:contourClr>
            </a:sp3d>
          </a:bodyPr>
          <a:lstStyle/>
          <a:p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 ESSENCE" pitchFamily="2" charset="0"/>
              </a:rPr>
              <a:t>Doctrine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 ESSENCE" pitchFamily="2" charset="0"/>
            </a:endParaRPr>
          </a:p>
        </p:txBody>
      </p:sp>
      <p:pic>
        <p:nvPicPr>
          <p:cNvPr id="1098" name="Picture 74" descr="C:\Users\user\AppData\Local\Microsoft\Windows\Temporary Internet Files\Content.IE5\DM6L6N4T\MC900439784[1].png"/>
          <p:cNvPicPr>
            <a:picLocks noChangeAspect="1" noChangeArrowheads="1"/>
          </p:cNvPicPr>
          <p:nvPr/>
        </p:nvPicPr>
        <p:blipFill>
          <a:blip r:embed="rId4" cstate="print"/>
          <a:srcRect t="37084" b="10652"/>
          <a:stretch>
            <a:fillRect/>
          </a:stretch>
        </p:blipFill>
        <p:spPr bwMode="auto">
          <a:xfrm rot="1693112">
            <a:off x="6028850" y="7421344"/>
            <a:ext cx="2743200" cy="1433689"/>
          </a:xfrm>
          <a:prstGeom prst="rect">
            <a:avLst/>
          </a:prstGeom>
          <a:noFill/>
        </p:spPr>
      </p:pic>
      <p:grpSp>
        <p:nvGrpSpPr>
          <p:cNvPr id="13" name="Group 270"/>
          <p:cNvGrpSpPr/>
          <p:nvPr/>
        </p:nvGrpSpPr>
        <p:grpSpPr>
          <a:xfrm rot="4371918">
            <a:off x="437041" y="139676"/>
            <a:ext cx="958179" cy="406652"/>
            <a:chOff x="1174577" y="2575711"/>
            <a:chExt cx="1917700" cy="1635125"/>
          </a:xfrm>
        </p:grpSpPr>
        <p:sp>
          <p:nvSpPr>
            <p:cNvPr id="27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4577" y="2575711"/>
              <a:ext cx="19177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8"/>
            <p:cNvSpPr>
              <a:spLocks/>
            </p:cNvSpPr>
            <p:nvPr/>
          </p:nvSpPr>
          <p:spPr bwMode="auto">
            <a:xfrm>
              <a:off x="1251452" y="3257551"/>
              <a:ext cx="1689100" cy="903288"/>
            </a:xfrm>
            <a:custGeom>
              <a:avLst/>
              <a:gdLst/>
              <a:ahLst/>
              <a:cxnLst>
                <a:cxn ang="0">
                  <a:pos x="135" y="466"/>
                </a:cxn>
                <a:cxn ang="0">
                  <a:pos x="105" y="438"/>
                </a:cxn>
                <a:cxn ang="0">
                  <a:pos x="135" y="363"/>
                </a:cxn>
                <a:cxn ang="0">
                  <a:pos x="200" y="265"/>
                </a:cxn>
                <a:cxn ang="0">
                  <a:pos x="257" y="213"/>
                </a:cxn>
                <a:cxn ang="0">
                  <a:pos x="361" y="188"/>
                </a:cxn>
                <a:cxn ang="0">
                  <a:pos x="420" y="133"/>
                </a:cxn>
                <a:cxn ang="0">
                  <a:pos x="585" y="190"/>
                </a:cxn>
                <a:cxn ang="0">
                  <a:pos x="616" y="152"/>
                </a:cxn>
                <a:cxn ang="0">
                  <a:pos x="699" y="223"/>
                </a:cxn>
                <a:cxn ang="0">
                  <a:pos x="1697" y="0"/>
                </a:cxn>
                <a:cxn ang="0">
                  <a:pos x="1697" y="76"/>
                </a:cxn>
                <a:cxn ang="0">
                  <a:pos x="1893" y="120"/>
                </a:cxn>
                <a:cxn ang="0">
                  <a:pos x="1878" y="187"/>
                </a:cxn>
                <a:cxn ang="0">
                  <a:pos x="1869" y="230"/>
                </a:cxn>
                <a:cxn ang="0">
                  <a:pos x="1943" y="329"/>
                </a:cxn>
                <a:cxn ang="0">
                  <a:pos x="1981" y="386"/>
                </a:cxn>
                <a:cxn ang="0">
                  <a:pos x="1958" y="447"/>
                </a:cxn>
                <a:cxn ang="0">
                  <a:pos x="1981" y="523"/>
                </a:cxn>
                <a:cxn ang="0">
                  <a:pos x="2085" y="641"/>
                </a:cxn>
                <a:cxn ang="0">
                  <a:pos x="2041" y="702"/>
                </a:cxn>
                <a:cxn ang="0">
                  <a:pos x="2114" y="751"/>
                </a:cxn>
                <a:cxn ang="0">
                  <a:pos x="2061" y="789"/>
                </a:cxn>
                <a:cxn ang="0">
                  <a:pos x="2121" y="871"/>
                </a:cxn>
                <a:cxn ang="0">
                  <a:pos x="2127" y="938"/>
                </a:cxn>
                <a:cxn ang="0">
                  <a:pos x="2032" y="938"/>
                </a:cxn>
                <a:cxn ang="0">
                  <a:pos x="2036" y="989"/>
                </a:cxn>
                <a:cxn ang="0">
                  <a:pos x="1973" y="989"/>
                </a:cxn>
                <a:cxn ang="0">
                  <a:pos x="1870" y="972"/>
                </a:cxn>
                <a:cxn ang="0">
                  <a:pos x="1821" y="1058"/>
                </a:cxn>
                <a:cxn ang="0">
                  <a:pos x="1747" y="1056"/>
                </a:cxn>
                <a:cxn ang="0">
                  <a:pos x="1680" y="1090"/>
                </a:cxn>
                <a:cxn ang="0">
                  <a:pos x="1604" y="1124"/>
                </a:cxn>
                <a:cxn ang="0">
                  <a:pos x="1471" y="1052"/>
                </a:cxn>
                <a:cxn ang="0">
                  <a:pos x="1429" y="1069"/>
                </a:cxn>
                <a:cxn ang="0">
                  <a:pos x="1380" y="1041"/>
                </a:cxn>
                <a:cxn ang="0">
                  <a:pos x="1304" y="1069"/>
                </a:cxn>
                <a:cxn ang="0">
                  <a:pos x="1243" y="1048"/>
                </a:cxn>
                <a:cxn ang="0">
                  <a:pos x="1146" y="1033"/>
                </a:cxn>
                <a:cxn ang="0">
                  <a:pos x="1038" y="1020"/>
                </a:cxn>
                <a:cxn ang="0">
                  <a:pos x="1013" y="1101"/>
                </a:cxn>
                <a:cxn ang="0">
                  <a:pos x="960" y="1117"/>
                </a:cxn>
                <a:cxn ang="0">
                  <a:pos x="878" y="1063"/>
                </a:cxn>
                <a:cxn ang="0">
                  <a:pos x="741" y="1081"/>
                </a:cxn>
                <a:cxn ang="0">
                  <a:pos x="709" y="1134"/>
                </a:cxn>
                <a:cxn ang="0">
                  <a:pos x="622" y="1117"/>
                </a:cxn>
                <a:cxn ang="0">
                  <a:pos x="468" y="1065"/>
                </a:cxn>
                <a:cxn ang="0">
                  <a:pos x="355" y="1063"/>
                </a:cxn>
                <a:cxn ang="0">
                  <a:pos x="213" y="1052"/>
                </a:cxn>
                <a:cxn ang="0">
                  <a:pos x="122" y="1090"/>
                </a:cxn>
                <a:cxn ang="0">
                  <a:pos x="129" y="1003"/>
                </a:cxn>
                <a:cxn ang="0">
                  <a:pos x="0" y="1027"/>
                </a:cxn>
                <a:cxn ang="0">
                  <a:pos x="38" y="885"/>
                </a:cxn>
                <a:cxn ang="0">
                  <a:pos x="95" y="807"/>
                </a:cxn>
                <a:cxn ang="0">
                  <a:pos x="103" y="731"/>
                </a:cxn>
                <a:cxn ang="0">
                  <a:pos x="74" y="696"/>
                </a:cxn>
                <a:cxn ang="0">
                  <a:pos x="106" y="595"/>
                </a:cxn>
                <a:cxn ang="0">
                  <a:pos x="135" y="533"/>
                </a:cxn>
              </a:cxnLst>
              <a:rect l="0" t="0" r="r" b="b"/>
              <a:pathLst>
                <a:path w="2127" h="1138">
                  <a:moveTo>
                    <a:pt x="135" y="533"/>
                  </a:moveTo>
                  <a:lnTo>
                    <a:pt x="135" y="466"/>
                  </a:lnTo>
                  <a:lnTo>
                    <a:pt x="154" y="413"/>
                  </a:lnTo>
                  <a:lnTo>
                    <a:pt x="105" y="438"/>
                  </a:lnTo>
                  <a:lnTo>
                    <a:pt x="103" y="413"/>
                  </a:lnTo>
                  <a:lnTo>
                    <a:pt x="135" y="363"/>
                  </a:lnTo>
                  <a:lnTo>
                    <a:pt x="239" y="320"/>
                  </a:lnTo>
                  <a:lnTo>
                    <a:pt x="200" y="265"/>
                  </a:lnTo>
                  <a:lnTo>
                    <a:pt x="304" y="276"/>
                  </a:lnTo>
                  <a:lnTo>
                    <a:pt x="257" y="213"/>
                  </a:lnTo>
                  <a:lnTo>
                    <a:pt x="257" y="192"/>
                  </a:lnTo>
                  <a:lnTo>
                    <a:pt x="361" y="188"/>
                  </a:lnTo>
                  <a:lnTo>
                    <a:pt x="316" y="137"/>
                  </a:lnTo>
                  <a:lnTo>
                    <a:pt x="420" y="133"/>
                  </a:lnTo>
                  <a:lnTo>
                    <a:pt x="523" y="213"/>
                  </a:lnTo>
                  <a:lnTo>
                    <a:pt x="585" y="190"/>
                  </a:lnTo>
                  <a:lnTo>
                    <a:pt x="606" y="215"/>
                  </a:lnTo>
                  <a:lnTo>
                    <a:pt x="616" y="152"/>
                  </a:lnTo>
                  <a:lnTo>
                    <a:pt x="679" y="187"/>
                  </a:lnTo>
                  <a:lnTo>
                    <a:pt x="699" y="223"/>
                  </a:lnTo>
                  <a:lnTo>
                    <a:pt x="1608" y="51"/>
                  </a:lnTo>
                  <a:lnTo>
                    <a:pt x="1697" y="0"/>
                  </a:lnTo>
                  <a:lnTo>
                    <a:pt x="1770" y="10"/>
                  </a:lnTo>
                  <a:lnTo>
                    <a:pt x="1697" y="76"/>
                  </a:lnTo>
                  <a:lnTo>
                    <a:pt x="1850" y="61"/>
                  </a:lnTo>
                  <a:lnTo>
                    <a:pt x="1893" y="120"/>
                  </a:lnTo>
                  <a:lnTo>
                    <a:pt x="1802" y="133"/>
                  </a:lnTo>
                  <a:lnTo>
                    <a:pt x="1878" y="187"/>
                  </a:lnTo>
                  <a:lnTo>
                    <a:pt x="1918" y="187"/>
                  </a:lnTo>
                  <a:lnTo>
                    <a:pt x="1869" y="230"/>
                  </a:lnTo>
                  <a:lnTo>
                    <a:pt x="1939" y="272"/>
                  </a:lnTo>
                  <a:lnTo>
                    <a:pt x="1943" y="329"/>
                  </a:lnTo>
                  <a:lnTo>
                    <a:pt x="2003" y="354"/>
                  </a:lnTo>
                  <a:lnTo>
                    <a:pt x="1981" y="386"/>
                  </a:lnTo>
                  <a:lnTo>
                    <a:pt x="2005" y="417"/>
                  </a:lnTo>
                  <a:lnTo>
                    <a:pt x="1958" y="447"/>
                  </a:lnTo>
                  <a:lnTo>
                    <a:pt x="2030" y="468"/>
                  </a:lnTo>
                  <a:lnTo>
                    <a:pt x="1981" y="523"/>
                  </a:lnTo>
                  <a:lnTo>
                    <a:pt x="1988" y="552"/>
                  </a:lnTo>
                  <a:lnTo>
                    <a:pt x="2085" y="641"/>
                  </a:lnTo>
                  <a:lnTo>
                    <a:pt x="1992" y="641"/>
                  </a:lnTo>
                  <a:lnTo>
                    <a:pt x="2041" y="702"/>
                  </a:lnTo>
                  <a:lnTo>
                    <a:pt x="2036" y="744"/>
                  </a:lnTo>
                  <a:lnTo>
                    <a:pt x="2114" y="751"/>
                  </a:lnTo>
                  <a:lnTo>
                    <a:pt x="2116" y="767"/>
                  </a:lnTo>
                  <a:lnTo>
                    <a:pt x="2061" y="789"/>
                  </a:lnTo>
                  <a:lnTo>
                    <a:pt x="2123" y="841"/>
                  </a:lnTo>
                  <a:lnTo>
                    <a:pt x="2121" y="871"/>
                  </a:lnTo>
                  <a:lnTo>
                    <a:pt x="2085" y="858"/>
                  </a:lnTo>
                  <a:lnTo>
                    <a:pt x="2127" y="938"/>
                  </a:lnTo>
                  <a:lnTo>
                    <a:pt x="2108" y="947"/>
                  </a:lnTo>
                  <a:lnTo>
                    <a:pt x="2032" y="938"/>
                  </a:lnTo>
                  <a:lnTo>
                    <a:pt x="2049" y="984"/>
                  </a:lnTo>
                  <a:lnTo>
                    <a:pt x="2036" y="989"/>
                  </a:lnTo>
                  <a:lnTo>
                    <a:pt x="1962" y="955"/>
                  </a:lnTo>
                  <a:lnTo>
                    <a:pt x="1973" y="989"/>
                  </a:lnTo>
                  <a:lnTo>
                    <a:pt x="1895" y="989"/>
                  </a:lnTo>
                  <a:lnTo>
                    <a:pt x="1870" y="972"/>
                  </a:lnTo>
                  <a:lnTo>
                    <a:pt x="1853" y="980"/>
                  </a:lnTo>
                  <a:lnTo>
                    <a:pt x="1821" y="1058"/>
                  </a:lnTo>
                  <a:lnTo>
                    <a:pt x="1758" y="1031"/>
                  </a:lnTo>
                  <a:lnTo>
                    <a:pt x="1747" y="1056"/>
                  </a:lnTo>
                  <a:lnTo>
                    <a:pt x="1686" y="1052"/>
                  </a:lnTo>
                  <a:lnTo>
                    <a:pt x="1680" y="1090"/>
                  </a:lnTo>
                  <a:lnTo>
                    <a:pt x="1576" y="1052"/>
                  </a:lnTo>
                  <a:lnTo>
                    <a:pt x="1604" y="1124"/>
                  </a:lnTo>
                  <a:lnTo>
                    <a:pt x="1589" y="1134"/>
                  </a:lnTo>
                  <a:lnTo>
                    <a:pt x="1471" y="1052"/>
                  </a:lnTo>
                  <a:lnTo>
                    <a:pt x="1447" y="1094"/>
                  </a:lnTo>
                  <a:lnTo>
                    <a:pt x="1429" y="1069"/>
                  </a:lnTo>
                  <a:lnTo>
                    <a:pt x="1397" y="1079"/>
                  </a:lnTo>
                  <a:lnTo>
                    <a:pt x="1380" y="1041"/>
                  </a:lnTo>
                  <a:lnTo>
                    <a:pt x="1367" y="1098"/>
                  </a:lnTo>
                  <a:lnTo>
                    <a:pt x="1304" y="1069"/>
                  </a:lnTo>
                  <a:lnTo>
                    <a:pt x="1268" y="1122"/>
                  </a:lnTo>
                  <a:lnTo>
                    <a:pt x="1243" y="1048"/>
                  </a:lnTo>
                  <a:lnTo>
                    <a:pt x="1139" y="1086"/>
                  </a:lnTo>
                  <a:lnTo>
                    <a:pt x="1146" y="1033"/>
                  </a:lnTo>
                  <a:lnTo>
                    <a:pt x="1078" y="1060"/>
                  </a:lnTo>
                  <a:lnTo>
                    <a:pt x="1038" y="1020"/>
                  </a:lnTo>
                  <a:lnTo>
                    <a:pt x="1032" y="1086"/>
                  </a:lnTo>
                  <a:lnTo>
                    <a:pt x="1013" y="1101"/>
                  </a:lnTo>
                  <a:lnTo>
                    <a:pt x="979" y="1073"/>
                  </a:lnTo>
                  <a:lnTo>
                    <a:pt x="960" y="1117"/>
                  </a:lnTo>
                  <a:lnTo>
                    <a:pt x="928" y="1128"/>
                  </a:lnTo>
                  <a:lnTo>
                    <a:pt x="878" y="1063"/>
                  </a:lnTo>
                  <a:lnTo>
                    <a:pt x="823" y="1120"/>
                  </a:lnTo>
                  <a:lnTo>
                    <a:pt x="741" y="1081"/>
                  </a:lnTo>
                  <a:lnTo>
                    <a:pt x="736" y="1138"/>
                  </a:lnTo>
                  <a:lnTo>
                    <a:pt x="709" y="1134"/>
                  </a:lnTo>
                  <a:lnTo>
                    <a:pt x="622" y="1077"/>
                  </a:lnTo>
                  <a:lnTo>
                    <a:pt x="622" y="1117"/>
                  </a:lnTo>
                  <a:lnTo>
                    <a:pt x="538" y="1103"/>
                  </a:lnTo>
                  <a:lnTo>
                    <a:pt x="468" y="1065"/>
                  </a:lnTo>
                  <a:lnTo>
                    <a:pt x="382" y="1122"/>
                  </a:lnTo>
                  <a:lnTo>
                    <a:pt x="355" y="1063"/>
                  </a:lnTo>
                  <a:lnTo>
                    <a:pt x="287" y="1107"/>
                  </a:lnTo>
                  <a:lnTo>
                    <a:pt x="213" y="1052"/>
                  </a:lnTo>
                  <a:lnTo>
                    <a:pt x="143" y="1101"/>
                  </a:lnTo>
                  <a:lnTo>
                    <a:pt x="122" y="1090"/>
                  </a:lnTo>
                  <a:lnTo>
                    <a:pt x="116" y="1063"/>
                  </a:lnTo>
                  <a:lnTo>
                    <a:pt x="129" y="1003"/>
                  </a:lnTo>
                  <a:lnTo>
                    <a:pt x="17" y="1052"/>
                  </a:lnTo>
                  <a:lnTo>
                    <a:pt x="0" y="1027"/>
                  </a:lnTo>
                  <a:lnTo>
                    <a:pt x="78" y="926"/>
                  </a:lnTo>
                  <a:lnTo>
                    <a:pt x="38" y="885"/>
                  </a:lnTo>
                  <a:lnTo>
                    <a:pt x="91" y="860"/>
                  </a:lnTo>
                  <a:lnTo>
                    <a:pt x="95" y="807"/>
                  </a:lnTo>
                  <a:lnTo>
                    <a:pt x="148" y="767"/>
                  </a:lnTo>
                  <a:lnTo>
                    <a:pt x="103" y="731"/>
                  </a:lnTo>
                  <a:lnTo>
                    <a:pt x="124" y="689"/>
                  </a:lnTo>
                  <a:lnTo>
                    <a:pt x="74" y="696"/>
                  </a:lnTo>
                  <a:lnTo>
                    <a:pt x="78" y="670"/>
                  </a:lnTo>
                  <a:lnTo>
                    <a:pt x="106" y="595"/>
                  </a:lnTo>
                  <a:lnTo>
                    <a:pt x="86" y="569"/>
                  </a:lnTo>
                  <a:lnTo>
                    <a:pt x="135" y="533"/>
                  </a:lnTo>
                  <a:lnTo>
                    <a:pt x="135" y="533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7"/>
            <p:cNvSpPr>
              <a:spLocks/>
            </p:cNvSpPr>
            <p:nvPr/>
          </p:nvSpPr>
          <p:spPr bwMode="auto">
            <a:xfrm>
              <a:off x="2119814" y="3271838"/>
              <a:ext cx="368300" cy="311150"/>
            </a:xfrm>
            <a:custGeom>
              <a:avLst/>
              <a:gdLst/>
              <a:ahLst/>
              <a:cxnLst>
                <a:cxn ang="0">
                  <a:pos x="120" y="158"/>
                </a:cxn>
                <a:cxn ang="0">
                  <a:pos x="142" y="139"/>
                </a:cxn>
                <a:cxn ang="0">
                  <a:pos x="171" y="118"/>
                </a:cxn>
                <a:cxn ang="0">
                  <a:pos x="196" y="105"/>
                </a:cxn>
                <a:cxn ang="0">
                  <a:pos x="230" y="105"/>
                </a:cxn>
                <a:cxn ang="0">
                  <a:pos x="256" y="109"/>
                </a:cxn>
                <a:cxn ang="0">
                  <a:pos x="260" y="99"/>
                </a:cxn>
                <a:cxn ang="0">
                  <a:pos x="270" y="69"/>
                </a:cxn>
                <a:cxn ang="0">
                  <a:pos x="287" y="42"/>
                </a:cxn>
                <a:cxn ang="0">
                  <a:pos x="310" y="31"/>
                </a:cxn>
                <a:cxn ang="0">
                  <a:pos x="338" y="31"/>
                </a:cxn>
                <a:cxn ang="0">
                  <a:pos x="348" y="23"/>
                </a:cxn>
                <a:cxn ang="0">
                  <a:pos x="376" y="2"/>
                </a:cxn>
                <a:cxn ang="0">
                  <a:pos x="401" y="6"/>
                </a:cxn>
                <a:cxn ang="0">
                  <a:pos x="416" y="17"/>
                </a:cxn>
                <a:cxn ang="0">
                  <a:pos x="431" y="40"/>
                </a:cxn>
                <a:cxn ang="0">
                  <a:pos x="448" y="67"/>
                </a:cxn>
                <a:cxn ang="0">
                  <a:pos x="460" y="90"/>
                </a:cxn>
                <a:cxn ang="0">
                  <a:pos x="464" y="114"/>
                </a:cxn>
                <a:cxn ang="0">
                  <a:pos x="450" y="139"/>
                </a:cxn>
                <a:cxn ang="0">
                  <a:pos x="426" y="139"/>
                </a:cxn>
                <a:cxn ang="0">
                  <a:pos x="399" y="135"/>
                </a:cxn>
                <a:cxn ang="0">
                  <a:pos x="390" y="120"/>
                </a:cxn>
                <a:cxn ang="0">
                  <a:pos x="412" y="122"/>
                </a:cxn>
                <a:cxn ang="0">
                  <a:pos x="437" y="120"/>
                </a:cxn>
                <a:cxn ang="0">
                  <a:pos x="443" y="95"/>
                </a:cxn>
                <a:cxn ang="0">
                  <a:pos x="426" y="57"/>
                </a:cxn>
                <a:cxn ang="0">
                  <a:pos x="403" y="29"/>
                </a:cxn>
                <a:cxn ang="0">
                  <a:pos x="367" y="31"/>
                </a:cxn>
                <a:cxn ang="0">
                  <a:pos x="353" y="52"/>
                </a:cxn>
                <a:cxn ang="0">
                  <a:pos x="333" y="46"/>
                </a:cxn>
                <a:cxn ang="0">
                  <a:pos x="306" y="53"/>
                </a:cxn>
                <a:cxn ang="0">
                  <a:pos x="289" y="84"/>
                </a:cxn>
                <a:cxn ang="0">
                  <a:pos x="277" y="120"/>
                </a:cxn>
                <a:cxn ang="0">
                  <a:pos x="275" y="133"/>
                </a:cxn>
                <a:cxn ang="0">
                  <a:pos x="255" y="122"/>
                </a:cxn>
                <a:cxn ang="0">
                  <a:pos x="226" y="120"/>
                </a:cxn>
                <a:cxn ang="0">
                  <a:pos x="199" y="124"/>
                </a:cxn>
                <a:cxn ang="0">
                  <a:pos x="169" y="141"/>
                </a:cxn>
                <a:cxn ang="0">
                  <a:pos x="144" y="164"/>
                </a:cxn>
                <a:cxn ang="0">
                  <a:pos x="129" y="187"/>
                </a:cxn>
                <a:cxn ang="0">
                  <a:pos x="137" y="194"/>
                </a:cxn>
                <a:cxn ang="0">
                  <a:pos x="167" y="173"/>
                </a:cxn>
                <a:cxn ang="0">
                  <a:pos x="203" y="152"/>
                </a:cxn>
                <a:cxn ang="0">
                  <a:pos x="234" y="149"/>
                </a:cxn>
                <a:cxn ang="0">
                  <a:pos x="255" y="162"/>
                </a:cxn>
                <a:cxn ang="0">
                  <a:pos x="234" y="166"/>
                </a:cxn>
                <a:cxn ang="0">
                  <a:pos x="205" y="173"/>
                </a:cxn>
                <a:cxn ang="0">
                  <a:pos x="184" y="183"/>
                </a:cxn>
                <a:cxn ang="0">
                  <a:pos x="169" y="209"/>
                </a:cxn>
                <a:cxn ang="0">
                  <a:pos x="169" y="223"/>
                </a:cxn>
                <a:cxn ang="0">
                  <a:pos x="192" y="217"/>
                </a:cxn>
                <a:cxn ang="0">
                  <a:pos x="218" y="223"/>
                </a:cxn>
                <a:cxn ang="0">
                  <a:pos x="213" y="238"/>
                </a:cxn>
                <a:cxn ang="0">
                  <a:pos x="180" y="248"/>
                </a:cxn>
                <a:cxn ang="0">
                  <a:pos x="156" y="267"/>
                </a:cxn>
                <a:cxn ang="0">
                  <a:pos x="137" y="282"/>
                </a:cxn>
                <a:cxn ang="0">
                  <a:pos x="122" y="293"/>
                </a:cxn>
                <a:cxn ang="0">
                  <a:pos x="131" y="267"/>
                </a:cxn>
                <a:cxn ang="0">
                  <a:pos x="156" y="248"/>
                </a:cxn>
                <a:cxn ang="0">
                  <a:pos x="139" y="230"/>
                </a:cxn>
                <a:cxn ang="0">
                  <a:pos x="144" y="213"/>
                </a:cxn>
                <a:cxn ang="0">
                  <a:pos x="0" y="377"/>
                </a:cxn>
              </a:cxnLst>
              <a:rect l="0" t="0" r="r" b="b"/>
              <a:pathLst>
                <a:path w="464" h="392">
                  <a:moveTo>
                    <a:pt x="0" y="377"/>
                  </a:moveTo>
                  <a:lnTo>
                    <a:pt x="112" y="206"/>
                  </a:lnTo>
                  <a:lnTo>
                    <a:pt x="114" y="164"/>
                  </a:lnTo>
                  <a:lnTo>
                    <a:pt x="116" y="162"/>
                  </a:lnTo>
                  <a:lnTo>
                    <a:pt x="120" y="158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7" y="145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2" y="130"/>
                  </a:lnTo>
                  <a:lnTo>
                    <a:pt x="160" y="126"/>
                  </a:lnTo>
                  <a:lnTo>
                    <a:pt x="165" y="122"/>
                  </a:lnTo>
                  <a:lnTo>
                    <a:pt x="171" y="118"/>
                  </a:lnTo>
                  <a:lnTo>
                    <a:pt x="175" y="114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9"/>
                  </a:lnTo>
                  <a:lnTo>
                    <a:pt x="196" y="105"/>
                  </a:lnTo>
                  <a:lnTo>
                    <a:pt x="203" y="105"/>
                  </a:lnTo>
                  <a:lnTo>
                    <a:pt x="209" y="105"/>
                  </a:lnTo>
                  <a:lnTo>
                    <a:pt x="217" y="105"/>
                  </a:lnTo>
                  <a:lnTo>
                    <a:pt x="222" y="105"/>
                  </a:lnTo>
                  <a:lnTo>
                    <a:pt x="230" y="105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62" y="93"/>
                  </a:lnTo>
                  <a:lnTo>
                    <a:pt x="264" y="88"/>
                  </a:lnTo>
                  <a:lnTo>
                    <a:pt x="266" y="82"/>
                  </a:lnTo>
                  <a:lnTo>
                    <a:pt x="268" y="76"/>
                  </a:lnTo>
                  <a:lnTo>
                    <a:pt x="270" y="69"/>
                  </a:lnTo>
                  <a:lnTo>
                    <a:pt x="274" y="63"/>
                  </a:lnTo>
                  <a:lnTo>
                    <a:pt x="275" y="55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7" y="42"/>
                  </a:lnTo>
                  <a:lnTo>
                    <a:pt x="293" y="38"/>
                  </a:lnTo>
                  <a:lnTo>
                    <a:pt x="296" y="36"/>
                  </a:lnTo>
                  <a:lnTo>
                    <a:pt x="300" y="34"/>
                  </a:lnTo>
                  <a:lnTo>
                    <a:pt x="306" y="31"/>
                  </a:lnTo>
                  <a:lnTo>
                    <a:pt x="310" y="31"/>
                  </a:lnTo>
                  <a:lnTo>
                    <a:pt x="314" y="31"/>
                  </a:lnTo>
                  <a:lnTo>
                    <a:pt x="321" y="29"/>
                  </a:lnTo>
                  <a:lnTo>
                    <a:pt x="329" y="29"/>
                  </a:lnTo>
                  <a:lnTo>
                    <a:pt x="334" y="29"/>
                  </a:lnTo>
                  <a:lnTo>
                    <a:pt x="338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6" y="27"/>
                  </a:lnTo>
                  <a:lnTo>
                    <a:pt x="348" y="23"/>
                  </a:lnTo>
                  <a:lnTo>
                    <a:pt x="352" y="19"/>
                  </a:lnTo>
                  <a:lnTo>
                    <a:pt x="357" y="14"/>
                  </a:lnTo>
                  <a:lnTo>
                    <a:pt x="363" y="10"/>
                  </a:lnTo>
                  <a:lnTo>
                    <a:pt x="369" y="6"/>
                  </a:lnTo>
                  <a:lnTo>
                    <a:pt x="376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7" y="4"/>
                  </a:lnTo>
                  <a:lnTo>
                    <a:pt x="401" y="6"/>
                  </a:lnTo>
                  <a:lnTo>
                    <a:pt x="407" y="8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12"/>
                  </a:lnTo>
                  <a:lnTo>
                    <a:pt x="416" y="17"/>
                  </a:lnTo>
                  <a:lnTo>
                    <a:pt x="416" y="21"/>
                  </a:lnTo>
                  <a:lnTo>
                    <a:pt x="420" y="25"/>
                  </a:lnTo>
                  <a:lnTo>
                    <a:pt x="424" y="31"/>
                  </a:lnTo>
                  <a:lnTo>
                    <a:pt x="428" y="36"/>
                  </a:lnTo>
                  <a:lnTo>
                    <a:pt x="431" y="40"/>
                  </a:lnTo>
                  <a:lnTo>
                    <a:pt x="435" y="46"/>
                  </a:lnTo>
                  <a:lnTo>
                    <a:pt x="437" y="50"/>
                  </a:lnTo>
                  <a:lnTo>
                    <a:pt x="441" y="57"/>
                  </a:lnTo>
                  <a:lnTo>
                    <a:pt x="445" y="61"/>
                  </a:lnTo>
                  <a:lnTo>
                    <a:pt x="448" y="67"/>
                  </a:lnTo>
                  <a:lnTo>
                    <a:pt x="450" y="73"/>
                  </a:lnTo>
                  <a:lnTo>
                    <a:pt x="454" y="78"/>
                  </a:lnTo>
                  <a:lnTo>
                    <a:pt x="456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2" y="95"/>
                  </a:lnTo>
                  <a:lnTo>
                    <a:pt x="462" y="99"/>
                  </a:lnTo>
                  <a:lnTo>
                    <a:pt x="464" y="105"/>
                  </a:lnTo>
                  <a:lnTo>
                    <a:pt x="464" y="109"/>
                  </a:lnTo>
                  <a:lnTo>
                    <a:pt x="464" y="114"/>
                  </a:lnTo>
                  <a:lnTo>
                    <a:pt x="464" y="120"/>
                  </a:lnTo>
                  <a:lnTo>
                    <a:pt x="462" y="128"/>
                  </a:lnTo>
                  <a:lnTo>
                    <a:pt x="458" y="133"/>
                  </a:lnTo>
                  <a:lnTo>
                    <a:pt x="454" y="137"/>
                  </a:lnTo>
                  <a:lnTo>
                    <a:pt x="450" y="139"/>
                  </a:lnTo>
                  <a:lnTo>
                    <a:pt x="447" y="139"/>
                  </a:lnTo>
                  <a:lnTo>
                    <a:pt x="443" y="139"/>
                  </a:lnTo>
                  <a:lnTo>
                    <a:pt x="437" y="139"/>
                  </a:lnTo>
                  <a:lnTo>
                    <a:pt x="431" y="139"/>
                  </a:lnTo>
                  <a:lnTo>
                    <a:pt x="426" y="139"/>
                  </a:lnTo>
                  <a:lnTo>
                    <a:pt x="420" y="139"/>
                  </a:lnTo>
                  <a:lnTo>
                    <a:pt x="416" y="139"/>
                  </a:lnTo>
                  <a:lnTo>
                    <a:pt x="410" y="137"/>
                  </a:lnTo>
                  <a:lnTo>
                    <a:pt x="405" y="137"/>
                  </a:lnTo>
                  <a:lnTo>
                    <a:pt x="399" y="135"/>
                  </a:lnTo>
                  <a:lnTo>
                    <a:pt x="395" y="135"/>
                  </a:lnTo>
                  <a:lnTo>
                    <a:pt x="390" y="135"/>
                  </a:lnTo>
                  <a:lnTo>
                    <a:pt x="388" y="135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95" y="122"/>
                  </a:lnTo>
                  <a:lnTo>
                    <a:pt x="399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12" y="122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6" y="122"/>
                  </a:lnTo>
                  <a:lnTo>
                    <a:pt x="431" y="122"/>
                  </a:lnTo>
                  <a:lnTo>
                    <a:pt x="437" y="120"/>
                  </a:lnTo>
                  <a:lnTo>
                    <a:pt x="441" y="118"/>
                  </a:lnTo>
                  <a:lnTo>
                    <a:pt x="443" y="114"/>
                  </a:lnTo>
                  <a:lnTo>
                    <a:pt x="445" y="109"/>
                  </a:lnTo>
                  <a:lnTo>
                    <a:pt x="443" y="103"/>
                  </a:lnTo>
                  <a:lnTo>
                    <a:pt x="443" y="95"/>
                  </a:lnTo>
                  <a:lnTo>
                    <a:pt x="441" y="88"/>
                  </a:lnTo>
                  <a:lnTo>
                    <a:pt x="439" y="80"/>
                  </a:lnTo>
                  <a:lnTo>
                    <a:pt x="435" y="73"/>
                  </a:lnTo>
                  <a:lnTo>
                    <a:pt x="431" y="65"/>
                  </a:lnTo>
                  <a:lnTo>
                    <a:pt x="426" y="57"/>
                  </a:lnTo>
                  <a:lnTo>
                    <a:pt x="422" y="50"/>
                  </a:lnTo>
                  <a:lnTo>
                    <a:pt x="418" y="44"/>
                  </a:lnTo>
                  <a:lnTo>
                    <a:pt x="414" y="38"/>
                  </a:lnTo>
                  <a:lnTo>
                    <a:pt x="409" y="33"/>
                  </a:lnTo>
                  <a:lnTo>
                    <a:pt x="403" y="29"/>
                  </a:lnTo>
                  <a:lnTo>
                    <a:pt x="395" y="25"/>
                  </a:lnTo>
                  <a:lnTo>
                    <a:pt x="388" y="25"/>
                  </a:lnTo>
                  <a:lnTo>
                    <a:pt x="380" y="25"/>
                  </a:lnTo>
                  <a:lnTo>
                    <a:pt x="374" y="27"/>
                  </a:lnTo>
                  <a:lnTo>
                    <a:pt x="367" y="31"/>
                  </a:lnTo>
                  <a:lnTo>
                    <a:pt x="363" y="36"/>
                  </a:lnTo>
                  <a:lnTo>
                    <a:pt x="357" y="42"/>
                  </a:lnTo>
                  <a:lnTo>
                    <a:pt x="355" y="46"/>
                  </a:lnTo>
                  <a:lnTo>
                    <a:pt x="353" y="50"/>
                  </a:lnTo>
                  <a:lnTo>
                    <a:pt x="353" y="52"/>
                  </a:lnTo>
                  <a:lnTo>
                    <a:pt x="352" y="52"/>
                  </a:lnTo>
                  <a:lnTo>
                    <a:pt x="350" y="50"/>
                  </a:lnTo>
                  <a:lnTo>
                    <a:pt x="344" y="48"/>
                  </a:lnTo>
                  <a:lnTo>
                    <a:pt x="340" y="48"/>
                  </a:lnTo>
                  <a:lnTo>
                    <a:pt x="333" y="46"/>
                  </a:lnTo>
                  <a:lnTo>
                    <a:pt x="327" y="46"/>
                  </a:lnTo>
                  <a:lnTo>
                    <a:pt x="319" y="46"/>
                  </a:lnTo>
                  <a:lnTo>
                    <a:pt x="314" y="48"/>
                  </a:lnTo>
                  <a:lnTo>
                    <a:pt x="308" y="50"/>
                  </a:lnTo>
                  <a:lnTo>
                    <a:pt x="306" y="53"/>
                  </a:lnTo>
                  <a:lnTo>
                    <a:pt x="302" y="57"/>
                  </a:lnTo>
                  <a:lnTo>
                    <a:pt x="298" y="63"/>
                  </a:lnTo>
                  <a:lnTo>
                    <a:pt x="295" y="69"/>
                  </a:lnTo>
                  <a:lnTo>
                    <a:pt x="291" y="76"/>
                  </a:lnTo>
                  <a:lnTo>
                    <a:pt x="289" y="84"/>
                  </a:lnTo>
                  <a:lnTo>
                    <a:pt x="287" y="93"/>
                  </a:lnTo>
                  <a:lnTo>
                    <a:pt x="283" y="99"/>
                  </a:lnTo>
                  <a:lnTo>
                    <a:pt x="281" y="107"/>
                  </a:lnTo>
                  <a:lnTo>
                    <a:pt x="279" y="114"/>
                  </a:lnTo>
                  <a:lnTo>
                    <a:pt x="277" y="120"/>
                  </a:lnTo>
                  <a:lnTo>
                    <a:pt x="277" y="124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4" y="131"/>
                  </a:lnTo>
                  <a:lnTo>
                    <a:pt x="270" y="130"/>
                  </a:lnTo>
                  <a:lnTo>
                    <a:pt x="268" y="128"/>
                  </a:lnTo>
                  <a:lnTo>
                    <a:pt x="260" y="124"/>
                  </a:lnTo>
                  <a:lnTo>
                    <a:pt x="255" y="122"/>
                  </a:lnTo>
                  <a:lnTo>
                    <a:pt x="249" y="122"/>
                  </a:lnTo>
                  <a:lnTo>
                    <a:pt x="243" y="120"/>
                  </a:lnTo>
                  <a:lnTo>
                    <a:pt x="239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5" y="120"/>
                  </a:lnTo>
                  <a:lnTo>
                    <a:pt x="209" y="122"/>
                  </a:lnTo>
                  <a:lnTo>
                    <a:pt x="205" y="122"/>
                  </a:lnTo>
                  <a:lnTo>
                    <a:pt x="199" y="124"/>
                  </a:lnTo>
                  <a:lnTo>
                    <a:pt x="196" y="126"/>
                  </a:lnTo>
                  <a:lnTo>
                    <a:pt x="192" y="128"/>
                  </a:lnTo>
                  <a:lnTo>
                    <a:pt x="184" y="131"/>
                  </a:lnTo>
                  <a:lnTo>
                    <a:pt x="177" y="135"/>
                  </a:lnTo>
                  <a:lnTo>
                    <a:pt x="169" y="141"/>
                  </a:lnTo>
                  <a:lnTo>
                    <a:pt x="161" y="149"/>
                  </a:lnTo>
                  <a:lnTo>
                    <a:pt x="156" y="150"/>
                  </a:lnTo>
                  <a:lnTo>
                    <a:pt x="150" y="154"/>
                  </a:lnTo>
                  <a:lnTo>
                    <a:pt x="146" y="158"/>
                  </a:lnTo>
                  <a:lnTo>
                    <a:pt x="144" y="164"/>
                  </a:lnTo>
                  <a:lnTo>
                    <a:pt x="141" y="168"/>
                  </a:lnTo>
                  <a:lnTo>
                    <a:pt x="137" y="171"/>
                  </a:lnTo>
                  <a:lnTo>
                    <a:pt x="135" y="175"/>
                  </a:lnTo>
                  <a:lnTo>
                    <a:pt x="133" y="181"/>
                  </a:lnTo>
                  <a:lnTo>
                    <a:pt x="129" y="187"/>
                  </a:lnTo>
                  <a:lnTo>
                    <a:pt x="127" y="194"/>
                  </a:lnTo>
                  <a:lnTo>
                    <a:pt x="127" y="196"/>
                  </a:lnTo>
                  <a:lnTo>
                    <a:pt x="131" y="198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41" y="190"/>
                  </a:lnTo>
                  <a:lnTo>
                    <a:pt x="146" y="187"/>
                  </a:lnTo>
                  <a:lnTo>
                    <a:pt x="152" y="183"/>
                  </a:lnTo>
                  <a:lnTo>
                    <a:pt x="160" y="179"/>
                  </a:lnTo>
                  <a:lnTo>
                    <a:pt x="167" y="173"/>
                  </a:lnTo>
                  <a:lnTo>
                    <a:pt x="175" y="170"/>
                  </a:lnTo>
                  <a:lnTo>
                    <a:pt x="182" y="164"/>
                  </a:lnTo>
                  <a:lnTo>
                    <a:pt x="190" y="160"/>
                  </a:lnTo>
                  <a:lnTo>
                    <a:pt x="196" y="154"/>
                  </a:lnTo>
                  <a:lnTo>
                    <a:pt x="203" y="152"/>
                  </a:lnTo>
                  <a:lnTo>
                    <a:pt x="209" y="149"/>
                  </a:lnTo>
                  <a:lnTo>
                    <a:pt x="217" y="149"/>
                  </a:lnTo>
                  <a:lnTo>
                    <a:pt x="220" y="147"/>
                  </a:lnTo>
                  <a:lnTo>
                    <a:pt x="226" y="149"/>
                  </a:lnTo>
                  <a:lnTo>
                    <a:pt x="234" y="149"/>
                  </a:lnTo>
                  <a:lnTo>
                    <a:pt x="239" y="150"/>
                  </a:lnTo>
                  <a:lnTo>
                    <a:pt x="245" y="152"/>
                  </a:lnTo>
                  <a:lnTo>
                    <a:pt x="251" y="154"/>
                  </a:lnTo>
                  <a:lnTo>
                    <a:pt x="256" y="160"/>
                  </a:lnTo>
                  <a:lnTo>
                    <a:pt x="255" y="162"/>
                  </a:lnTo>
                  <a:lnTo>
                    <a:pt x="251" y="162"/>
                  </a:lnTo>
                  <a:lnTo>
                    <a:pt x="247" y="164"/>
                  </a:lnTo>
                  <a:lnTo>
                    <a:pt x="243" y="164"/>
                  </a:lnTo>
                  <a:lnTo>
                    <a:pt x="239" y="166"/>
                  </a:lnTo>
                  <a:lnTo>
                    <a:pt x="234" y="166"/>
                  </a:lnTo>
                  <a:lnTo>
                    <a:pt x="228" y="168"/>
                  </a:lnTo>
                  <a:lnTo>
                    <a:pt x="222" y="170"/>
                  </a:lnTo>
                  <a:lnTo>
                    <a:pt x="217" y="171"/>
                  </a:lnTo>
                  <a:lnTo>
                    <a:pt x="211" y="173"/>
                  </a:lnTo>
                  <a:lnTo>
                    <a:pt x="205" y="173"/>
                  </a:lnTo>
                  <a:lnTo>
                    <a:pt x="199" y="175"/>
                  </a:lnTo>
                  <a:lnTo>
                    <a:pt x="194" y="179"/>
                  </a:lnTo>
                  <a:lnTo>
                    <a:pt x="190" y="179"/>
                  </a:lnTo>
                  <a:lnTo>
                    <a:pt x="186" y="181"/>
                  </a:lnTo>
                  <a:lnTo>
                    <a:pt x="184" y="183"/>
                  </a:lnTo>
                  <a:lnTo>
                    <a:pt x="182" y="185"/>
                  </a:lnTo>
                  <a:lnTo>
                    <a:pt x="180" y="189"/>
                  </a:lnTo>
                  <a:lnTo>
                    <a:pt x="175" y="194"/>
                  </a:lnTo>
                  <a:lnTo>
                    <a:pt x="171" y="202"/>
                  </a:lnTo>
                  <a:lnTo>
                    <a:pt x="169" y="209"/>
                  </a:lnTo>
                  <a:lnTo>
                    <a:pt x="165" y="215"/>
                  </a:lnTo>
                  <a:lnTo>
                    <a:pt x="163" y="221"/>
                  </a:lnTo>
                  <a:lnTo>
                    <a:pt x="163" y="223"/>
                  </a:lnTo>
                  <a:lnTo>
                    <a:pt x="165" y="225"/>
                  </a:lnTo>
                  <a:lnTo>
                    <a:pt x="169" y="223"/>
                  </a:lnTo>
                  <a:lnTo>
                    <a:pt x="175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88" y="217"/>
                  </a:lnTo>
                  <a:lnTo>
                    <a:pt x="192" y="217"/>
                  </a:lnTo>
                  <a:lnTo>
                    <a:pt x="199" y="215"/>
                  </a:lnTo>
                  <a:lnTo>
                    <a:pt x="207" y="215"/>
                  </a:lnTo>
                  <a:lnTo>
                    <a:pt x="213" y="215"/>
                  </a:lnTo>
                  <a:lnTo>
                    <a:pt x="217" y="217"/>
                  </a:lnTo>
                  <a:lnTo>
                    <a:pt x="218" y="223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8" y="232"/>
                  </a:lnTo>
                  <a:lnTo>
                    <a:pt x="217" y="234"/>
                  </a:lnTo>
                  <a:lnTo>
                    <a:pt x="213" y="238"/>
                  </a:lnTo>
                  <a:lnTo>
                    <a:pt x="205" y="238"/>
                  </a:lnTo>
                  <a:lnTo>
                    <a:pt x="199" y="238"/>
                  </a:lnTo>
                  <a:lnTo>
                    <a:pt x="194" y="240"/>
                  </a:lnTo>
                  <a:lnTo>
                    <a:pt x="186" y="244"/>
                  </a:lnTo>
                  <a:lnTo>
                    <a:pt x="180" y="248"/>
                  </a:lnTo>
                  <a:lnTo>
                    <a:pt x="175" y="251"/>
                  </a:lnTo>
                  <a:lnTo>
                    <a:pt x="171" y="253"/>
                  </a:lnTo>
                  <a:lnTo>
                    <a:pt x="165" y="259"/>
                  </a:lnTo>
                  <a:lnTo>
                    <a:pt x="161" y="261"/>
                  </a:lnTo>
                  <a:lnTo>
                    <a:pt x="156" y="267"/>
                  </a:lnTo>
                  <a:lnTo>
                    <a:pt x="152" y="270"/>
                  </a:lnTo>
                  <a:lnTo>
                    <a:pt x="148" y="274"/>
                  </a:lnTo>
                  <a:lnTo>
                    <a:pt x="142" y="276"/>
                  </a:lnTo>
                  <a:lnTo>
                    <a:pt x="141" y="280"/>
                  </a:lnTo>
                  <a:lnTo>
                    <a:pt x="137" y="282"/>
                  </a:lnTo>
                  <a:lnTo>
                    <a:pt x="137" y="284"/>
                  </a:lnTo>
                  <a:lnTo>
                    <a:pt x="135" y="286"/>
                  </a:lnTo>
                  <a:lnTo>
                    <a:pt x="127" y="291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0" y="291"/>
                  </a:lnTo>
                  <a:lnTo>
                    <a:pt x="120" y="287"/>
                  </a:lnTo>
                  <a:lnTo>
                    <a:pt x="122" y="280"/>
                  </a:lnTo>
                  <a:lnTo>
                    <a:pt x="125" y="274"/>
                  </a:lnTo>
                  <a:lnTo>
                    <a:pt x="131" y="267"/>
                  </a:lnTo>
                  <a:lnTo>
                    <a:pt x="139" y="261"/>
                  </a:lnTo>
                  <a:lnTo>
                    <a:pt x="144" y="255"/>
                  </a:lnTo>
                  <a:lnTo>
                    <a:pt x="150" y="251"/>
                  </a:lnTo>
                  <a:lnTo>
                    <a:pt x="154" y="248"/>
                  </a:lnTo>
                  <a:lnTo>
                    <a:pt x="156" y="248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1" y="236"/>
                  </a:lnTo>
                  <a:lnTo>
                    <a:pt x="139" y="230"/>
                  </a:lnTo>
                  <a:lnTo>
                    <a:pt x="141" y="227"/>
                  </a:lnTo>
                  <a:lnTo>
                    <a:pt x="141" y="223"/>
                  </a:lnTo>
                  <a:lnTo>
                    <a:pt x="141" y="217"/>
                  </a:lnTo>
                  <a:lnTo>
                    <a:pt x="142" y="215"/>
                  </a:lnTo>
                  <a:lnTo>
                    <a:pt x="144" y="213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23" y="221"/>
                  </a:lnTo>
                  <a:lnTo>
                    <a:pt x="21" y="392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8"/>
            <p:cNvSpPr>
              <a:spLocks/>
            </p:cNvSpPr>
            <p:nvPr/>
          </p:nvSpPr>
          <p:spPr bwMode="auto">
            <a:xfrm>
              <a:off x="1829302" y="3417888"/>
              <a:ext cx="455613" cy="266700"/>
            </a:xfrm>
            <a:custGeom>
              <a:avLst/>
              <a:gdLst/>
              <a:ahLst/>
              <a:cxnLst>
                <a:cxn ang="0">
                  <a:pos x="489" y="121"/>
                </a:cxn>
                <a:cxn ang="0">
                  <a:pos x="511" y="156"/>
                </a:cxn>
                <a:cxn ang="0">
                  <a:pos x="477" y="167"/>
                </a:cxn>
                <a:cxn ang="0">
                  <a:pos x="437" y="186"/>
                </a:cxn>
                <a:cxn ang="0">
                  <a:pos x="403" y="209"/>
                </a:cxn>
                <a:cxn ang="0">
                  <a:pos x="382" y="198"/>
                </a:cxn>
                <a:cxn ang="0">
                  <a:pos x="342" y="186"/>
                </a:cxn>
                <a:cxn ang="0">
                  <a:pos x="302" y="182"/>
                </a:cxn>
                <a:cxn ang="0">
                  <a:pos x="274" y="177"/>
                </a:cxn>
                <a:cxn ang="0">
                  <a:pos x="314" y="142"/>
                </a:cxn>
                <a:cxn ang="0">
                  <a:pos x="289" y="121"/>
                </a:cxn>
                <a:cxn ang="0">
                  <a:pos x="241" y="114"/>
                </a:cxn>
                <a:cxn ang="0">
                  <a:pos x="203" y="112"/>
                </a:cxn>
                <a:cxn ang="0">
                  <a:pos x="215" y="68"/>
                </a:cxn>
                <a:cxn ang="0">
                  <a:pos x="188" y="74"/>
                </a:cxn>
                <a:cxn ang="0">
                  <a:pos x="152" y="89"/>
                </a:cxn>
                <a:cxn ang="0">
                  <a:pos x="135" y="68"/>
                </a:cxn>
                <a:cxn ang="0">
                  <a:pos x="101" y="23"/>
                </a:cxn>
                <a:cxn ang="0">
                  <a:pos x="67" y="4"/>
                </a:cxn>
                <a:cxn ang="0">
                  <a:pos x="25" y="0"/>
                </a:cxn>
                <a:cxn ang="0">
                  <a:pos x="4" y="17"/>
                </a:cxn>
                <a:cxn ang="0">
                  <a:pos x="19" y="24"/>
                </a:cxn>
                <a:cxn ang="0">
                  <a:pos x="61" y="30"/>
                </a:cxn>
                <a:cxn ang="0">
                  <a:pos x="95" y="47"/>
                </a:cxn>
                <a:cxn ang="0">
                  <a:pos x="125" y="95"/>
                </a:cxn>
                <a:cxn ang="0">
                  <a:pos x="158" y="106"/>
                </a:cxn>
                <a:cxn ang="0">
                  <a:pos x="181" y="120"/>
                </a:cxn>
                <a:cxn ang="0">
                  <a:pos x="171" y="154"/>
                </a:cxn>
                <a:cxn ang="0">
                  <a:pos x="207" y="146"/>
                </a:cxn>
                <a:cxn ang="0">
                  <a:pos x="257" y="142"/>
                </a:cxn>
                <a:cxn ang="0">
                  <a:pos x="264" y="152"/>
                </a:cxn>
                <a:cxn ang="0">
                  <a:pos x="224" y="179"/>
                </a:cxn>
                <a:cxn ang="0">
                  <a:pos x="205" y="211"/>
                </a:cxn>
                <a:cxn ang="0">
                  <a:pos x="230" y="213"/>
                </a:cxn>
                <a:cxn ang="0">
                  <a:pos x="274" y="203"/>
                </a:cxn>
                <a:cxn ang="0">
                  <a:pos x="317" y="199"/>
                </a:cxn>
                <a:cxn ang="0">
                  <a:pos x="357" y="201"/>
                </a:cxn>
                <a:cxn ang="0">
                  <a:pos x="392" y="222"/>
                </a:cxn>
                <a:cxn ang="0">
                  <a:pos x="409" y="247"/>
                </a:cxn>
                <a:cxn ang="0">
                  <a:pos x="376" y="281"/>
                </a:cxn>
                <a:cxn ang="0">
                  <a:pos x="355" y="315"/>
                </a:cxn>
                <a:cxn ang="0">
                  <a:pos x="386" y="327"/>
                </a:cxn>
                <a:cxn ang="0">
                  <a:pos x="424" y="336"/>
                </a:cxn>
                <a:cxn ang="0">
                  <a:pos x="445" y="314"/>
                </a:cxn>
                <a:cxn ang="0">
                  <a:pos x="414" y="308"/>
                </a:cxn>
                <a:cxn ang="0">
                  <a:pos x="388" y="306"/>
                </a:cxn>
                <a:cxn ang="0">
                  <a:pos x="418" y="266"/>
                </a:cxn>
                <a:cxn ang="0">
                  <a:pos x="451" y="258"/>
                </a:cxn>
                <a:cxn ang="0">
                  <a:pos x="449" y="243"/>
                </a:cxn>
                <a:cxn ang="0">
                  <a:pos x="428" y="220"/>
                </a:cxn>
                <a:cxn ang="0">
                  <a:pos x="471" y="199"/>
                </a:cxn>
                <a:cxn ang="0">
                  <a:pos x="517" y="184"/>
                </a:cxn>
                <a:cxn ang="0">
                  <a:pos x="557" y="207"/>
                </a:cxn>
                <a:cxn ang="0">
                  <a:pos x="574" y="186"/>
                </a:cxn>
                <a:cxn ang="0">
                  <a:pos x="536" y="161"/>
                </a:cxn>
                <a:cxn ang="0">
                  <a:pos x="517" y="131"/>
                </a:cxn>
                <a:cxn ang="0">
                  <a:pos x="506" y="99"/>
                </a:cxn>
              </a:cxnLst>
              <a:rect l="0" t="0" r="r" b="b"/>
              <a:pathLst>
                <a:path w="574" h="336">
                  <a:moveTo>
                    <a:pt x="490" y="101"/>
                  </a:moveTo>
                  <a:lnTo>
                    <a:pt x="489" y="101"/>
                  </a:lnTo>
                  <a:lnTo>
                    <a:pt x="485" y="102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5" y="116"/>
                  </a:lnTo>
                  <a:lnTo>
                    <a:pt x="489" y="121"/>
                  </a:lnTo>
                  <a:lnTo>
                    <a:pt x="492" y="129"/>
                  </a:lnTo>
                  <a:lnTo>
                    <a:pt x="498" y="137"/>
                  </a:lnTo>
                  <a:lnTo>
                    <a:pt x="502" y="142"/>
                  </a:lnTo>
                  <a:lnTo>
                    <a:pt x="508" y="150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1" y="156"/>
                  </a:lnTo>
                  <a:lnTo>
                    <a:pt x="508" y="158"/>
                  </a:lnTo>
                  <a:lnTo>
                    <a:pt x="502" y="158"/>
                  </a:lnTo>
                  <a:lnTo>
                    <a:pt x="496" y="161"/>
                  </a:lnTo>
                  <a:lnTo>
                    <a:pt x="490" y="161"/>
                  </a:lnTo>
                  <a:lnTo>
                    <a:pt x="487" y="163"/>
                  </a:lnTo>
                  <a:lnTo>
                    <a:pt x="481" y="165"/>
                  </a:lnTo>
                  <a:lnTo>
                    <a:pt x="477" y="167"/>
                  </a:lnTo>
                  <a:lnTo>
                    <a:pt x="471" y="171"/>
                  </a:lnTo>
                  <a:lnTo>
                    <a:pt x="466" y="173"/>
                  </a:lnTo>
                  <a:lnTo>
                    <a:pt x="460" y="175"/>
                  </a:lnTo>
                  <a:lnTo>
                    <a:pt x="454" y="179"/>
                  </a:lnTo>
                  <a:lnTo>
                    <a:pt x="449" y="182"/>
                  </a:lnTo>
                  <a:lnTo>
                    <a:pt x="443" y="184"/>
                  </a:lnTo>
                  <a:lnTo>
                    <a:pt x="437" y="186"/>
                  </a:lnTo>
                  <a:lnTo>
                    <a:pt x="431" y="190"/>
                  </a:lnTo>
                  <a:lnTo>
                    <a:pt x="428" y="192"/>
                  </a:lnTo>
                  <a:lnTo>
                    <a:pt x="422" y="196"/>
                  </a:lnTo>
                  <a:lnTo>
                    <a:pt x="418" y="198"/>
                  </a:lnTo>
                  <a:lnTo>
                    <a:pt x="414" y="201"/>
                  </a:lnTo>
                  <a:lnTo>
                    <a:pt x="409" y="205"/>
                  </a:lnTo>
                  <a:lnTo>
                    <a:pt x="403" y="209"/>
                  </a:lnTo>
                  <a:lnTo>
                    <a:pt x="401" y="211"/>
                  </a:lnTo>
                  <a:lnTo>
                    <a:pt x="401" y="213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1"/>
                  </a:lnTo>
                  <a:lnTo>
                    <a:pt x="388" y="199"/>
                  </a:lnTo>
                  <a:lnTo>
                    <a:pt x="382" y="198"/>
                  </a:lnTo>
                  <a:lnTo>
                    <a:pt x="376" y="196"/>
                  </a:lnTo>
                  <a:lnTo>
                    <a:pt x="371" y="192"/>
                  </a:lnTo>
                  <a:lnTo>
                    <a:pt x="365" y="192"/>
                  </a:lnTo>
                  <a:lnTo>
                    <a:pt x="357" y="190"/>
                  </a:lnTo>
                  <a:lnTo>
                    <a:pt x="350" y="188"/>
                  </a:lnTo>
                  <a:lnTo>
                    <a:pt x="346" y="188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5" y="184"/>
                  </a:lnTo>
                  <a:lnTo>
                    <a:pt x="316" y="184"/>
                  </a:lnTo>
                  <a:lnTo>
                    <a:pt x="312" y="182"/>
                  </a:lnTo>
                  <a:lnTo>
                    <a:pt x="306" y="182"/>
                  </a:lnTo>
                  <a:lnTo>
                    <a:pt x="302" y="182"/>
                  </a:lnTo>
                  <a:lnTo>
                    <a:pt x="298" y="182"/>
                  </a:lnTo>
                  <a:lnTo>
                    <a:pt x="291" y="180"/>
                  </a:lnTo>
                  <a:lnTo>
                    <a:pt x="285" y="180"/>
                  </a:lnTo>
                  <a:lnTo>
                    <a:pt x="279" y="179"/>
                  </a:lnTo>
                  <a:lnTo>
                    <a:pt x="276" y="179"/>
                  </a:lnTo>
                  <a:lnTo>
                    <a:pt x="272" y="179"/>
                  </a:lnTo>
                  <a:lnTo>
                    <a:pt x="274" y="177"/>
                  </a:lnTo>
                  <a:lnTo>
                    <a:pt x="279" y="173"/>
                  </a:lnTo>
                  <a:lnTo>
                    <a:pt x="285" y="169"/>
                  </a:lnTo>
                  <a:lnTo>
                    <a:pt x="295" y="163"/>
                  </a:lnTo>
                  <a:lnTo>
                    <a:pt x="300" y="158"/>
                  </a:lnTo>
                  <a:lnTo>
                    <a:pt x="308" y="152"/>
                  </a:lnTo>
                  <a:lnTo>
                    <a:pt x="312" y="146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3"/>
                  </a:lnTo>
                  <a:lnTo>
                    <a:pt x="304" y="129"/>
                  </a:lnTo>
                  <a:lnTo>
                    <a:pt x="302" y="127"/>
                  </a:lnTo>
                  <a:lnTo>
                    <a:pt x="298" y="123"/>
                  </a:lnTo>
                  <a:lnTo>
                    <a:pt x="293" y="123"/>
                  </a:lnTo>
                  <a:lnTo>
                    <a:pt x="289" y="121"/>
                  </a:lnTo>
                  <a:lnTo>
                    <a:pt x="283" y="120"/>
                  </a:lnTo>
                  <a:lnTo>
                    <a:pt x="278" y="118"/>
                  </a:lnTo>
                  <a:lnTo>
                    <a:pt x="272" y="118"/>
                  </a:lnTo>
                  <a:lnTo>
                    <a:pt x="264" y="116"/>
                  </a:lnTo>
                  <a:lnTo>
                    <a:pt x="257" y="116"/>
                  </a:lnTo>
                  <a:lnTo>
                    <a:pt x="249" y="114"/>
                  </a:lnTo>
                  <a:lnTo>
                    <a:pt x="241" y="114"/>
                  </a:lnTo>
                  <a:lnTo>
                    <a:pt x="234" y="114"/>
                  </a:lnTo>
                  <a:lnTo>
                    <a:pt x="226" y="112"/>
                  </a:lnTo>
                  <a:lnTo>
                    <a:pt x="221" y="112"/>
                  </a:lnTo>
                  <a:lnTo>
                    <a:pt x="215" y="112"/>
                  </a:lnTo>
                  <a:lnTo>
                    <a:pt x="209" y="112"/>
                  </a:lnTo>
                  <a:lnTo>
                    <a:pt x="207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7" y="104"/>
                  </a:lnTo>
                  <a:lnTo>
                    <a:pt x="207" y="97"/>
                  </a:lnTo>
                  <a:lnTo>
                    <a:pt x="211" y="89"/>
                  </a:lnTo>
                  <a:lnTo>
                    <a:pt x="213" y="80"/>
                  </a:lnTo>
                  <a:lnTo>
                    <a:pt x="215" y="74"/>
                  </a:lnTo>
                  <a:lnTo>
                    <a:pt x="215" y="68"/>
                  </a:lnTo>
                  <a:lnTo>
                    <a:pt x="213" y="66"/>
                  </a:lnTo>
                  <a:lnTo>
                    <a:pt x="209" y="66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198" y="70"/>
                  </a:lnTo>
                  <a:lnTo>
                    <a:pt x="192" y="72"/>
                  </a:lnTo>
                  <a:lnTo>
                    <a:pt x="188" y="74"/>
                  </a:lnTo>
                  <a:lnTo>
                    <a:pt x="182" y="78"/>
                  </a:lnTo>
                  <a:lnTo>
                    <a:pt x="177" y="80"/>
                  </a:lnTo>
                  <a:lnTo>
                    <a:pt x="171" y="82"/>
                  </a:lnTo>
                  <a:lnTo>
                    <a:pt x="165" y="83"/>
                  </a:lnTo>
                  <a:lnTo>
                    <a:pt x="162" y="85"/>
                  </a:lnTo>
                  <a:lnTo>
                    <a:pt x="158" y="87"/>
                  </a:lnTo>
                  <a:lnTo>
                    <a:pt x="152" y="89"/>
                  </a:lnTo>
                  <a:lnTo>
                    <a:pt x="150" y="91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3"/>
                  </a:lnTo>
                  <a:lnTo>
                    <a:pt x="143" y="80"/>
                  </a:lnTo>
                  <a:lnTo>
                    <a:pt x="139" y="74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5"/>
                  </a:lnTo>
                  <a:lnTo>
                    <a:pt x="122" y="47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6" y="28"/>
                  </a:lnTo>
                  <a:lnTo>
                    <a:pt x="101" y="23"/>
                  </a:lnTo>
                  <a:lnTo>
                    <a:pt x="97" y="19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4" y="9"/>
                  </a:lnTo>
                  <a:lnTo>
                    <a:pt x="78" y="7"/>
                  </a:lnTo>
                  <a:lnTo>
                    <a:pt x="72" y="5"/>
                  </a:lnTo>
                  <a:lnTo>
                    <a:pt x="67" y="4"/>
                  </a:lnTo>
                  <a:lnTo>
                    <a:pt x="61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5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78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3"/>
                  </a:lnTo>
                  <a:lnTo>
                    <a:pt x="95" y="47"/>
                  </a:lnTo>
                  <a:lnTo>
                    <a:pt x="101" y="55"/>
                  </a:lnTo>
                  <a:lnTo>
                    <a:pt x="105" y="61"/>
                  </a:lnTo>
                  <a:lnTo>
                    <a:pt x="110" y="68"/>
                  </a:lnTo>
                  <a:lnTo>
                    <a:pt x="114" y="76"/>
                  </a:lnTo>
                  <a:lnTo>
                    <a:pt x="118" y="83"/>
                  </a:lnTo>
                  <a:lnTo>
                    <a:pt x="122" y="89"/>
                  </a:lnTo>
                  <a:lnTo>
                    <a:pt x="125" y="95"/>
                  </a:lnTo>
                  <a:lnTo>
                    <a:pt x="129" y="101"/>
                  </a:lnTo>
                  <a:lnTo>
                    <a:pt x="133" y="106"/>
                  </a:lnTo>
                  <a:lnTo>
                    <a:pt x="139" y="112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9" y="99"/>
                  </a:lnTo>
                  <a:lnTo>
                    <a:pt x="175" y="97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82" y="118"/>
                  </a:lnTo>
                  <a:lnTo>
                    <a:pt x="181" y="120"/>
                  </a:lnTo>
                  <a:lnTo>
                    <a:pt x="173" y="125"/>
                  </a:lnTo>
                  <a:lnTo>
                    <a:pt x="167" y="133"/>
                  </a:lnTo>
                  <a:lnTo>
                    <a:pt x="167" y="139"/>
                  </a:lnTo>
                  <a:lnTo>
                    <a:pt x="165" y="144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71" y="154"/>
                  </a:lnTo>
                  <a:lnTo>
                    <a:pt x="175" y="152"/>
                  </a:lnTo>
                  <a:lnTo>
                    <a:pt x="181" y="152"/>
                  </a:lnTo>
                  <a:lnTo>
                    <a:pt x="182" y="150"/>
                  </a:lnTo>
                  <a:lnTo>
                    <a:pt x="188" y="150"/>
                  </a:lnTo>
                  <a:lnTo>
                    <a:pt x="194" y="148"/>
                  </a:lnTo>
                  <a:lnTo>
                    <a:pt x="200" y="146"/>
                  </a:lnTo>
                  <a:lnTo>
                    <a:pt x="207" y="146"/>
                  </a:lnTo>
                  <a:lnTo>
                    <a:pt x="213" y="144"/>
                  </a:lnTo>
                  <a:lnTo>
                    <a:pt x="221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3" y="142"/>
                  </a:lnTo>
                  <a:lnTo>
                    <a:pt x="249" y="142"/>
                  </a:lnTo>
                  <a:lnTo>
                    <a:pt x="257" y="142"/>
                  </a:lnTo>
                  <a:lnTo>
                    <a:pt x="262" y="142"/>
                  </a:lnTo>
                  <a:lnTo>
                    <a:pt x="268" y="142"/>
                  </a:lnTo>
                  <a:lnTo>
                    <a:pt x="274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2" y="148"/>
                  </a:lnTo>
                  <a:lnTo>
                    <a:pt x="264" y="152"/>
                  </a:lnTo>
                  <a:lnTo>
                    <a:pt x="257" y="158"/>
                  </a:lnTo>
                  <a:lnTo>
                    <a:pt x="251" y="161"/>
                  </a:lnTo>
                  <a:lnTo>
                    <a:pt x="247" y="163"/>
                  </a:lnTo>
                  <a:lnTo>
                    <a:pt x="241" y="165"/>
                  </a:lnTo>
                  <a:lnTo>
                    <a:pt x="238" y="169"/>
                  </a:lnTo>
                  <a:lnTo>
                    <a:pt x="230" y="173"/>
                  </a:lnTo>
                  <a:lnTo>
                    <a:pt x="224" y="179"/>
                  </a:lnTo>
                  <a:lnTo>
                    <a:pt x="221" y="182"/>
                  </a:lnTo>
                  <a:lnTo>
                    <a:pt x="217" y="186"/>
                  </a:lnTo>
                  <a:lnTo>
                    <a:pt x="213" y="190"/>
                  </a:lnTo>
                  <a:lnTo>
                    <a:pt x="211" y="194"/>
                  </a:lnTo>
                  <a:lnTo>
                    <a:pt x="207" y="199"/>
                  </a:lnTo>
                  <a:lnTo>
                    <a:pt x="205" y="207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9" y="215"/>
                  </a:lnTo>
                  <a:lnTo>
                    <a:pt x="213" y="217"/>
                  </a:lnTo>
                  <a:lnTo>
                    <a:pt x="217" y="215"/>
                  </a:lnTo>
                  <a:lnTo>
                    <a:pt x="222" y="215"/>
                  </a:lnTo>
                  <a:lnTo>
                    <a:pt x="224" y="213"/>
                  </a:lnTo>
                  <a:lnTo>
                    <a:pt x="230" y="213"/>
                  </a:lnTo>
                  <a:lnTo>
                    <a:pt x="234" y="213"/>
                  </a:lnTo>
                  <a:lnTo>
                    <a:pt x="240" y="213"/>
                  </a:lnTo>
                  <a:lnTo>
                    <a:pt x="243" y="211"/>
                  </a:lnTo>
                  <a:lnTo>
                    <a:pt x="251" y="209"/>
                  </a:lnTo>
                  <a:lnTo>
                    <a:pt x="257" y="207"/>
                  </a:lnTo>
                  <a:lnTo>
                    <a:pt x="266" y="207"/>
                  </a:lnTo>
                  <a:lnTo>
                    <a:pt x="274" y="203"/>
                  </a:lnTo>
                  <a:lnTo>
                    <a:pt x="281" y="203"/>
                  </a:lnTo>
                  <a:lnTo>
                    <a:pt x="287" y="201"/>
                  </a:lnTo>
                  <a:lnTo>
                    <a:pt x="291" y="201"/>
                  </a:lnTo>
                  <a:lnTo>
                    <a:pt x="297" y="201"/>
                  </a:lnTo>
                  <a:lnTo>
                    <a:pt x="300" y="201"/>
                  </a:lnTo>
                  <a:lnTo>
                    <a:pt x="308" y="199"/>
                  </a:lnTo>
                  <a:lnTo>
                    <a:pt x="317" y="199"/>
                  </a:lnTo>
                  <a:lnTo>
                    <a:pt x="325" y="199"/>
                  </a:lnTo>
                  <a:lnTo>
                    <a:pt x="333" y="199"/>
                  </a:lnTo>
                  <a:lnTo>
                    <a:pt x="340" y="199"/>
                  </a:lnTo>
                  <a:lnTo>
                    <a:pt x="346" y="199"/>
                  </a:lnTo>
                  <a:lnTo>
                    <a:pt x="350" y="199"/>
                  </a:lnTo>
                  <a:lnTo>
                    <a:pt x="355" y="201"/>
                  </a:lnTo>
                  <a:lnTo>
                    <a:pt x="357" y="201"/>
                  </a:lnTo>
                  <a:lnTo>
                    <a:pt x="361" y="203"/>
                  </a:lnTo>
                  <a:lnTo>
                    <a:pt x="367" y="205"/>
                  </a:lnTo>
                  <a:lnTo>
                    <a:pt x="371" y="209"/>
                  </a:lnTo>
                  <a:lnTo>
                    <a:pt x="376" y="211"/>
                  </a:lnTo>
                  <a:lnTo>
                    <a:pt x="380" y="215"/>
                  </a:lnTo>
                  <a:lnTo>
                    <a:pt x="386" y="218"/>
                  </a:lnTo>
                  <a:lnTo>
                    <a:pt x="392" y="222"/>
                  </a:lnTo>
                  <a:lnTo>
                    <a:pt x="395" y="226"/>
                  </a:lnTo>
                  <a:lnTo>
                    <a:pt x="399" y="230"/>
                  </a:lnTo>
                  <a:lnTo>
                    <a:pt x="403" y="232"/>
                  </a:lnTo>
                  <a:lnTo>
                    <a:pt x="407" y="237"/>
                  </a:lnTo>
                  <a:lnTo>
                    <a:pt x="411" y="241"/>
                  </a:lnTo>
                  <a:lnTo>
                    <a:pt x="411" y="245"/>
                  </a:lnTo>
                  <a:lnTo>
                    <a:pt x="409" y="247"/>
                  </a:lnTo>
                  <a:lnTo>
                    <a:pt x="405" y="249"/>
                  </a:lnTo>
                  <a:lnTo>
                    <a:pt x="401" y="251"/>
                  </a:lnTo>
                  <a:lnTo>
                    <a:pt x="397" y="257"/>
                  </a:lnTo>
                  <a:lnTo>
                    <a:pt x="392" y="260"/>
                  </a:lnTo>
                  <a:lnTo>
                    <a:pt x="388" y="268"/>
                  </a:lnTo>
                  <a:lnTo>
                    <a:pt x="382" y="274"/>
                  </a:lnTo>
                  <a:lnTo>
                    <a:pt x="376" y="281"/>
                  </a:lnTo>
                  <a:lnTo>
                    <a:pt x="371" y="285"/>
                  </a:lnTo>
                  <a:lnTo>
                    <a:pt x="367" y="293"/>
                  </a:lnTo>
                  <a:lnTo>
                    <a:pt x="363" y="298"/>
                  </a:lnTo>
                  <a:lnTo>
                    <a:pt x="361" y="304"/>
                  </a:lnTo>
                  <a:lnTo>
                    <a:pt x="357" y="308"/>
                  </a:lnTo>
                  <a:lnTo>
                    <a:pt x="355" y="312"/>
                  </a:lnTo>
                  <a:lnTo>
                    <a:pt x="355" y="315"/>
                  </a:lnTo>
                  <a:lnTo>
                    <a:pt x="359" y="317"/>
                  </a:lnTo>
                  <a:lnTo>
                    <a:pt x="361" y="317"/>
                  </a:lnTo>
                  <a:lnTo>
                    <a:pt x="365" y="319"/>
                  </a:lnTo>
                  <a:lnTo>
                    <a:pt x="371" y="321"/>
                  </a:lnTo>
                  <a:lnTo>
                    <a:pt x="374" y="323"/>
                  </a:lnTo>
                  <a:lnTo>
                    <a:pt x="380" y="325"/>
                  </a:lnTo>
                  <a:lnTo>
                    <a:pt x="386" y="327"/>
                  </a:lnTo>
                  <a:lnTo>
                    <a:pt x="392" y="329"/>
                  </a:lnTo>
                  <a:lnTo>
                    <a:pt x="397" y="331"/>
                  </a:lnTo>
                  <a:lnTo>
                    <a:pt x="403" y="331"/>
                  </a:lnTo>
                  <a:lnTo>
                    <a:pt x="409" y="333"/>
                  </a:lnTo>
                  <a:lnTo>
                    <a:pt x="412" y="335"/>
                  </a:lnTo>
                  <a:lnTo>
                    <a:pt x="418" y="336"/>
                  </a:lnTo>
                  <a:lnTo>
                    <a:pt x="424" y="336"/>
                  </a:lnTo>
                  <a:lnTo>
                    <a:pt x="428" y="336"/>
                  </a:lnTo>
                  <a:lnTo>
                    <a:pt x="428" y="333"/>
                  </a:lnTo>
                  <a:lnTo>
                    <a:pt x="431" y="331"/>
                  </a:lnTo>
                  <a:lnTo>
                    <a:pt x="433" y="325"/>
                  </a:lnTo>
                  <a:lnTo>
                    <a:pt x="439" y="321"/>
                  </a:lnTo>
                  <a:lnTo>
                    <a:pt x="441" y="317"/>
                  </a:lnTo>
                  <a:lnTo>
                    <a:pt x="445" y="314"/>
                  </a:lnTo>
                  <a:lnTo>
                    <a:pt x="445" y="310"/>
                  </a:lnTo>
                  <a:lnTo>
                    <a:pt x="443" y="310"/>
                  </a:lnTo>
                  <a:lnTo>
                    <a:pt x="435" y="308"/>
                  </a:lnTo>
                  <a:lnTo>
                    <a:pt x="428" y="308"/>
                  </a:lnTo>
                  <a:lnTo>
                    <a:pt x="424" y="308"/>
                  </a:lnTo>
                  <a:lnTo>
                    <a:pt x="418" y="308"/>
                  </a:lnTo>
                  <a:lnTo>
                    <a:pt x="414" y="308"/>
                  </a:lnTo>
                  <a:lnTo>
                    <a:pt x="411" y="308"/>
                  </a:lnTo>
                  <a:lnTo>
                    <a:pt x="405" y="308"/>
                  </a:lnTo>
                  <a:lnTo>
                    <a:pt x="401" y="308"/>
                  </a:lnTo>
                  <a:lnTo>
                    <a:pt x="397" y="308"/>
                  </a:lnTo>
                  <a:lnTo>
                    <a:pt x="393" y="308"/>
                  </a:lnTo>
                  <a:lnTo>
                    <a:pt x="390" y="306"/>
                  </a:lnTo>
                  <a:lnTo>
                    <a:pt x="388" y="306"/>
                  </a:lnTo>
                  <a:lnTo>
                    <a:pt x="390" y="300"/>
                  </a:lnTo>
                  <a:lnTo>
                    <a:pt x="393" y="296"/>
                  </a:lnTo>
                  <a:lnTo>
                    <a:pt x="401" y="287"/>
                  </a:lnTo>
                  <a:lnTo>
                    <a:pt x="409" y="279"/>
                  </a:lnTo>
                  <a:lnTo>
                    <a:pt x="411" y="276"/>
                  </a:lnTo>
                  <a:lnTo>
                    <a:pt x="414" y="270"/>
                  </a:lnTo>
                  <a:lnTo>
                    <a:pt x="418" y="266"/>
                  </a:lnTo>
                  <a:lnTo>
                    <a:pt x="422" y="264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3" y="257"/>
                  </a:lnTo>
                  <a:lnTo>
                    <a:pt x="439" y="257"/>
                  </a:lnTo>
                  <a:lnTo>
                    <a:pt x="445" y="258"/>
                  </a:lnTo>
                  <a:lnTo>
                    <a:pt x="451" y="258"/>
                  </a:lnTo>
                  <a:lnTo>
                    <a:pt x="454" y="258"/>
                  </a:lnTo>
                  <a:lnTo>
                    <a:pt x="458" y="258"/>
                  </a:lnTo>
                  <a:lnTo>
                    <a:pt x="460" y="258"/>
                  </a:lnTo>
                  <a:lnTo>
                    <a:pt x="460" y="257"/>
                  </a:lnTo>
                  <a:lnTo>
                    <a:pt x="458" y="253"/>
                  </a:lnTo>
                  <a:lnTo>
                    <a:pt x="454" y="249"/>
                  </a:lnTo>
                  <a:lnTo>
                    <a:pt x="449" y="243"/>
                  </a:lnTo>
                  <a:lnTo>
                    <a:pt x="443" y="237"/>
                  </a:lnTo>
                  <a:lnTo>
                    <a:pt x="435" y="232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8" y="220"/>
                  </a:lnTo>
                  <a:lnTo>
                    <a:pt x="431" y="217"/>
                  </a:lnTo>
                  <a:lnTo>
                    <a:pt x="437" y="217"/>
                  </a:lnTo>
                  <a:lnTo>
                    <a:pt x="443" y="213"/>
                  </a:lnTo>
                  <a:lnTo>
                    <a:pt x="449" y="209"/>
                  </a:lnTo>
                  <a:lnTo>
                    <a:pt x="456" y="207"/>
                  </a:lnTo>
                  <a:lnTo>
                    <a:pt x="464" y="203"/>
                  </a:lnTo>
                  <a:lnTo>
                    <a:pt x="471" y="199"/>
                  </a:lnTo>
                  <a:lnTo>
                    <a:pt x="479" y="196"/>
                  </a:lnTo>
                  <a:lnTo>
                    <a:pt x="487" y="192"/>
                  </a:lnTo>
                  <a:lnTo>
                    <a:pt x="494" y="190"/>
                  </a:lnTo>
                  <a:lnTo>
                    <a:pt x="502" y="186"/>
                  </a:lnTo>
                  <a:lnTo>
                    <a:pt x="508" y="186"/>
                  </a:lnTo>
                  <a:lnTo>
                    <a:pt x="513" y="184"/>
                  </a:lnTo>
                  <a:lnTo>
                    <a:pt x="517" y="184"/>
                  </a:lnTo>
                  <a:lnTo>
                    <a:pt x="523" y="186"/>
                  </a:lnTo>
                  <a:lnTo>
                    <a:pt x="530" y="188"/>
                  </a:lnTo>
                  <a:lnTo>
                    <a:pt x="536" y="192"/>
                  </a:lnTo>
                  <a:lnTo>
                    <a:pt x="544" y="198"/>
                  </a:lnTo>
                  <a:lnTo>
                    <a:pt x="549" y="199"/>
                  </a:lnTo>
                  <a:lnTo>
                    <a:pt x="553" y="203"/>
                  </a:lnTo>
                  <a:lnTo>
                    <a:pt x="557" y="207"/>
                  </a:lnTo>
                  <a:lnTo>
                    <a:pt x="559" y="207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6" y="199"/>
                  </a:lnTo>
                  <a:lnTo>
                    <a:pt x="570" y="196"/>
                  </a:lnTo>
                  <a:lnTo>
                    <a:pt x="572" y="192"/>
                  </a:lnTo>
                  <a:lnTo>
                    <a:pt x="574" y="186"/>
                  </a:lnTo>
                  <a:lnTo>
                    <a:pt x="574" y="182"/>
                  </a:lnTo>
                  <a:lnTo>
                    <a:pt x="570" y="179"/>
                  </a:lnTo>
                  <a:lnTo>
                    <a:pt x="563" y="175"/>
                  </a:lnTo>
                  <a:lnTo>
                    <a:pt x="557" y="171"/>
                  </a:lnTo>
                  <a:lnTo>
                    <a:pt x="549" y="169"/>
                  </a:lnTo>
                  <a:lnTo>
                    <a:pt x="544" y="167"/>
                  </a:lnTo>
                  <a:lnTo>
                    <a:pt x="536" y="161"/>
                  </a:lnTo>
                  <a:lnTo>
                    <a:pt x="530" y="158"/>
                  </a:lnTo>
                  <a:lnTo>
                    <a:pt x="527" y="154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0"/>
                  </a:lnTo>
                  <a:lnTo>
                    <a:pt x="517" y="135"/>
                  </a:lnTo>
                  <a:lnTo>
                    <a:pt x="517" y="131"/>
                  </a:lnTo>
                  <a:lnTo>
                    <a:pt x="513" y="127"/>
                  </a:lnTo>
                  <a:lnTo>
                    <a:pt x="513" y="121"/>
                  </a:lnTo>
                  <a:lnTo>
                    <a:pt x="511" y="118"/>
                  </a:lnTo>
                  <a:lnTo>
                    <a:pt x="509" y="112"/>
                  </a:lnTo>
                  <a:lnTo>
                    <a:pt x="508" y="108"/>
                  </a:lnTo>
                  <a:lnTo>
                    <a:pt x="508" y="102"/>
                  </a:lnTo>
                  <a:lnTo>
                    <a:pt x="506" y="99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504" y="89"/>
                  </a:lnTo>
                  <a:lnTo>
                    <a:pt x="490" y="101"/>
                  </a:lnTo>
                  <a:lnTo>
                    <a:pt x="49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1"/>
            <p:cNvSpPr>
              <a:spLocks/>
            </p:cNvSpPr>
            <p:nvPr/>
          </p:nvSpPr>
          <p:spPr bwMode="auto">
            <a:xfrm>
              <a:off x="2516689" y="3249613"/>
              <a:ext cx="285750" cy="284163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59" y="17"/>
                </a:cxn>
                <a:cxn ang="0">
                  <a:pos x="97" y="2"/>
                </a:cxn>
                <a:cxn ang="0">
                  <a:pos x="139" y="0"/>
                </a:cxn>
                <a:cxn ang="0">
                  <a:pos x="177" y="5"/>
                </a:cxn>
                <a:cxn ang="0">
                  <a:pos x="190" y="26"/>
                </a:cxn>
                <a:cxn ang="0">
                  <a:pos x="150" y="49"/>
                </a:cxn>
                <a:cxn ang="0">
                  <a:pos x="139" y="72"/>
                </a:cxn>
                <a:cxn ang="0">
                  <a:pos x="171" y="68"/>
                </a:cxn>
                <a:cxn ang="0">
                  <a:pos x="205" y="66"/>
                </a:cxn>
                <a:cxn ang="0">
                  <a:pos x="239" y="66"/>
                </a:cxn>
                <a:cxn ang="0">
                  <a:pos x="274" y="72"/>
                </a:cxn>
                <a:cxn ang="0">
                  <a:pos x="300" y="102"/>
                </a:cxn>
                <a:cxn ang="0">
                  <a:pos x="304" y="135"/>
                </a:cxn>
                <a:cxn ang="0">
                  <a:pos x="291" y="140"/>
                </a:cxn>
                <a:cxn ang="0">
                  <a:pos x="258" y="144"/>
                </a:cxn>
                <a:cxn ang="0">
                  <a:pos x="237" y="152"/>
                </a:cxn>
                <a:cxn ang="0">
                  <a:pos x="274" y="178"/>
                </a:cxn>
                <a:cxn ang="0">
                  <a:pos x="294" y="180"/>
                </a:cxn>
                <a:cxn ang="0">
                  <a:pos x="327" y="180"/>
                </a:cxn>
                <a:cxn ang="0">
                  <a:pos x="346" y="196"/>
                </a:cxn>
                <a:cxn ang="0">
                  <a:pos x="325" y="224"/>
                </a:cxn>
                <a:cxn ang="0">
                  <a:pos x="298" y="245"/>
                </a:cxn>
                <a:cxn ang="0">
                  <a:pos x="327" y="260"/>
                </a:cxn>
                <a:cxn ang="0">
                  <a:pos x="355" y="289"/>
                </a:cxn>
                <a:cxn ang="0">
                  <a:pos x="357" y="327"/>
                </a:cxn>
                <a:cxn ang="0">
                  <a:pos x="338" y="350"/>
                </a:cxn>
                <a:cxn ang="0">
                  <a:pos x="304" y="357"/>
                </a:cxn>
                <a:cxn ang="0">
                  <a:pos x="264" y="353"/>
                </a:cxn>
                <a:cxn ang="0">
                  <a:pos x="245" y="340"/>
                </a:cxn>
                <a:cxn ang="0">
                  <a:pos x="245" y="319"/>
                </a:cxn>
                <a:cxn ang="0">
                  <a:pos x="272" y="321"/>
                </a:cxn>
                <a:cxn ang="0">
                  <a:pos x="313" y="323"/>
                </a:cxn>
                <a:cxn ang="0">
                  <a:pos x="334" y="312"/>
                </a:cxn>
                <a:cxn ang="0">
                  <a:pos x="334" y="285"/>
                </a:cxn>
                <a:cxn ang="0">
                  <a:pos x="302" y="272"/>
                </a:cxn>
                <a:cxn ang="0">
                  <a:pos x="264" y="256"/>
                </a:cxn>
                <a:cxn ang="0">
                  <a:pos x="249" y="237"/>
                </a:cxn>
                <a:cxn ang="0">
                  <a:pos x="274" y="218"/>
                </a:cxn>
                <a:cxn ang="0">
                  <a:pos x="294" y="205"/>
                </a:cxn>
                <a:cxn ang="0">
                  <a:pos x="264" y="196"/>
                </a:cxn>
                <a:cxn ang="0">
                  <a:pos x="218" y="165"/>
                </a:cxn>
                <a:cxn ang="0">
                  <a:pos x="197" y="163"/>
                </a:cxn>
                <a:cxn ang="0">
                  <a:pos x="184" y="142"/>
                </a:cxn>
                <a:cxn ang="0">
                  <a:pos x="207" y="125"/>
                </a:cxn>
                <a:cxn ang="0">
                  <a:pos x="236" y="121"/>
                </a:cxn>
                <a:cxn ang="0">
                  <a:pos x="266" y="121"/>
                </a:cxn>
                <a:cxn ang="0">
                  <a:pos x="281" y="119"/>
                </a:cxn>
                <a:cxn ang="0">
                  <a:pos x="258" y="91"/>
                </a:cxn>
                <a:cxn ang="0">
                  <a:pos x="222" y="85"/>
                </a:cxn>
                <a:cxn ang="0">
                  <a:pos x="196" y="85"/>
                </a:cxn>
                <a:cxn ang="0">
                  <a:pos x="165" y="85"/>
                </a:cxn>
                <a:cxn ang="0">
                  <a:pos x="139" y="89"/>
                </a:cxn>
                <a:cxn ang="0">
                  <a:pos x="102" y="102"/>
                </a:cxn>
                <a:cxn ang="0">
                  <a:pos x="93" y="85"/>
                </a:cxn>
                <a:cxn ang="0">
                  <a:pos x="108" y="53"/>
                </a:cxn>
                <a:cxn ang="0">
                  <a:pos x="133" y="28"/>
                </a:cxn>
                <a:cxn ang="0">
                  <a:pos x="110" y="26"/>
                </a:cxn>
                <a:cxn ang="0">
                  <a:pos x="82" y="32"/>
                </a:cxn>
                <a:cxn ang="0">
                  <a:pos x="45" y="49"/>
                </a:cxn>
                <a:cxn ang="0">
                  <a:pos x="19" y="68"/>
                </a:cxn>
              </a:cxnLst>
              <a:rect l="0" t="0" r="r" b="b"/>
              <a:pathLst>
                <a:path w="359" h="357">
                  <a:moveTo>
                    <a:pt x="0" y="51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7" y="40"/>
                  </a:lnTo>
                  <a:lnTo>
                    <a:pt x="23" y="36"/>
                  </a:lnTo>
                  <a:lnTo>
                    <a:pt x="30" y="32"/>
                  </a:lnTo>
                  <a:lnTo>
                    <a:pt x="40" y="28"/>
                  </a:lnTo>
                  <a:lnTo>
                    <a:pt x="47" y="24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82" y="7"/>
                  </a:lnTo>
                  <a:lnTo>
                    <a:pt x="91" y="5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7" y="3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0" y="9"/>
                  </a:lnTo>
                  <a:lnTo>
                    <a:pt x="188" y="11"/>
                  </a:lnTo>
                  <a:lnTo>
                    <a:pt x="192" y="15"/>
                  </a:lnTo>
                  <a:lnTo>
                    <a:pt x="194" y="19"/>
                  </a:lnTo>
                  <a:lnTo>
                    <a:pt x="194" y="22"/>
                  </a:lnTo>
                  <a:lnTo>
                    <a:pt x="190" y="26"/>
                  </a:lnTo>
                  <a:lnTo>
                    <a:pt x="186" y="28"/>
                  </a:lnTo>
                  <a:lnTo>
                    <a:pt x="180" y="28"/>
                  </a:lnTo>
                  <a:lnTo>
                    <a:pt x="175" y="32"/>
                  </a:lnTo>
                  <a:lnTo>
                    <a:pt x="167" y="36"/>
                  </a:lnTo>
                  <a:lnTo>
                    <a:pt x="158" y="41"/>
                  </a:lnTo>
                  <a:lnTo>
                    <a:pt x="150" y="49"/>
                  </a:lnTo>
                  <a:lnTo>
                    <a:pt x="142" y="57"/>
                  </a:lnTo>
                  <a:lnTo>
                    <a:pt x="135" y="64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33" y="72"/>
                  </a:lnTo>
                  <a:lnTo>
                    <a:pt x="139" y="72"/>
                  </a:lnTo>
                  <a:lnTo>
                    <a:pt x="146" y="70"/>
                  </a:lnTo>
                  <a:lnTo>
                    <a:pt x="150" y="70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7" y="68"/>
                  </a:lnTo>
                  <a:lnTo>
                    <a:pt x="182" y="68"/>
                  </a:lnTo>
                  <a:lnTo>
                    <a:pt x="188" y="68"/>
                  </a:lnTo>
                  <a:lnTo>
                    <a:pt x="194" y="66"/>
                  </a:lnTo>
                  <a:lnTo>
                    <a:pt x="199" y="66"/>
                  </a:lnTo>
                  <a:lnTo>
                    <a:pt x="205" y="66"/>
                  </a:lnTo>
                  <a:lnTo>
                    <a:pt x="211" y="66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36" y="66"/>
                  </a:lnTo>
                  <a:lnTo>
                    <a:pt x="239" y="66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8" y="70"/>
                  </a:lnTo>
                  <a:lnTo>
                    <a:pt x="274" y="72"/>
                  </a:lnTo>
                  <a:lnTo>
                    <a:pt x="281" y="78"/>
                  </a:lnTo>
                  <a:lnTo>
                    <a:pt x="287" y="81"/>
                  </a:lnTo>
                  <a:lnTo>
                    <a:pt x="293" y="87"/>
                  </a:lnTo>
                  <a:lnTo>
                    <a:pt x="294" y="91"/>
                  </a:lnTo>
                  <a:lnTo>
                    <a:pt x="298" y="99"/>
                  </a:lnTo>
                  <a:lnTo>
                    <a:pt x="300" y="102"/>
                  </a:lnTo>
                  <a:lnTo>
                    <a:pt x="302" y="110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5"/>
                  </a:lnTo>
                  <a:lnTo>
                    <a:pt x="306" y="131"/>
                  </a:lnTo>
                  <a:lnTo>
                    <a:pt x="304" y="135"/>
                  </a:lnTo>
                  <a:lnTo>
                    <a:pt x="304" y="140"/>
                  </a:lnTo>
                  <a:lnTo>
                    <a:pt x="302" y="140"/>
                  </a:lnTo>
                  <a:lnTo>
                    <a:pt x="300" y="140"/>
                  </a:lnTo>
                  <a:lnTo>
                    <a:pt x="296" y="140"/>
                  </a:lnTo>
                  <a:lnTo>
                    <a:pt x="294" y="140"/>
                  </a:lnTo>
                  <a:lnTo>
                    <a:pt x="291" y="140"/>
                  </a:lnTo>
                  <a:lnTo>
                    <a:pt x="287" y="140"/>
                  </a:lnTo>
                  <a:lnTo>
                    <a:pt x="281" y="140"/>
                  </a:lnTo>
                  <a:lnTo>
                    <a:pt x="275" y="142"/>
                  </a:lnTo>
                  <a:lnTo>
                    <a:pt x="270" y="142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3" y="146"/>
                  </a:lnTo>
                  <a:lnTo>
                    <a:pt x="249" y="146"/>
                  </a:lnTo>
                  <a:lnTo>
                    <a:pt x="245" y="148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37" y="152"/>
                  </a:lnTo>
                  <a:lnTo>
                    <a:pt x="241" y="156"/>
                  </a:lnTo>
                  <a:lnTo>
                    <a:pt x="247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68" y="175"/>
                  </a:lnTo>
                  <a:lnTo>
                    <a:pt x="274" y="178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1" y="180"/>
                  </a:lnTo>
                  <a:lnTo>
                    <a:pt x="285" y="180"/>
                  </a:lnTo>
                  <a:lnTo>
                    <a:pt x="289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21" y="180"/>
                  </a:lnTo>
                  <a:lnTo>
                    <a:pt x="327" y="180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2" y="186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6" y="201"/>
                  </a:lnTo>
                  <a:lnTo>
                    <a:pt x="344" y="207"/>
                  </a:lnTo>
                  <a:lnTo>
                    <a:pt x="342" y="211"/>
                  </a:lnTo>
                  <a:lnTo>
                    <a:pt x="338" y="215"/>
                  </a:lnTo>
                  <a:lnTo>
                    <a:pt x="331" y="218"/>
                  </a:lnTo>
                  <a:lnTo>
                    <a:pt x="325" y="224"/>
                  </a:lnTo>
                  <a:lnTo>
                    <a:pt x="315" y="230"/>
                  </a:lnTo>
                  <a:lnTo>
                    <a:pt x="308" y="234"/>
                  </a:lnTo>
                  <a:lnTo>
                    <a:pt x="302" y="239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5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12" y="253"/>
                  </a:lnTo>
                  <a:lnTo>
                    <a:pt x="315" y="254"/>
                  </a:lnTo>
                  <a:lnTo>
                    <a:pt x="321" y="258"/>
                  </a:lnTo>
                  <a:lnTo>
                    <a:pt x="327" y="260"/>
                  </a:lnTo>
                  <a:lnTo>
                    <a:pt x="331" y="264"/>
                  </a:lnTo>
                  <a:lnTo>
                    <a:pt x="336" y="268"/>
                  </a:lnTo>
                  <a:lnTo>
                    <a:pt x="342" y="272"/>
                  </a:lnTo>
                  <a:lnTo>
                    <a:pt x="348" y="277"/>
                  </a:lnTo>
                  <a:lnTo>
                    <a:pt x="353" y="285"/>
                  </a:lnTo>
                  <a:lnTo>
                    <a:pt x="355" y="289"/>
                  </a:lnTo>
                  <a:lnTo>
                    <a:pt x="357" y="294"/>
                  </a:lnTo>
                  <a:lnTo>
                    <a:pt x="357" y="302"/>
                  </a:lnTo>
                  <a:lnTo>
                    <a:pt x="359" y="310"/>
                  </a:lnTo>
                  <a:lnTo>
                    <a:pt x="357" y="317"/>
                  </a:lnTo>
                  <a:lnTo>
                    <a:pt x="357" y="323"/>
                  </a:lnTo>
                  <a:lnTo>
                    <a:pt x="357" y="327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53" y="336"/>
                  </a:lnTo>
                  <a:lnTo>
                    <a:pt x="348" y="340"/>
                  </a:lnTo>
                  <a:lnTo>
                    <a:pt x="344" y="346"/>
                  </a:lnTo>
                  <a:lnTo>
                    <a:pt x="338" y="350"/>
                  </a:lnTo>
                  <a:lnTo>
                    <a:pt x="334" y="353"/>
                  </a:lnTo>
                  <a:lnTo>
                    <a:pt x="329" y="355"/>
                  </a:lnTo>
                  <a:lnTo>
                    <a:pt x="325" y="357"/>
                  </a:lnTo>
                  <a:lnTo>
                    <a:pt x="317" y="357"/>
                  </a:lnTo>
                  <a:lnTo>
                    <a:pt x="312" y="357"/>
                  </a:lnTo>
                  <a:lnTo>
                    <a:pt x="304" y="357"/>
                  </a:lnTo>
                  <a:lnTo>
                    <a:pt x="298" y="357"/>
                  </a:lnTo>
                  <a:lnTo>
                    <a:pt x="291" y="357"/>
                  </a:lnTo>
                  <a:lnTo>
                    <a:pt x="283" y="357"/>
                  </a:lnTo>
                  <a:lnTo>
                    <a:pt x="275" y="355"/>
                  </a:lnTo>
                  <a:lnTo>
                    <a:pt x="270" y="353"/>
                  </a:lnTo>
                  <a:lnTo>
                    <a:pt x="264" y="353"/>
                  </a:lnTo>
                  <a:lnTo>
                    <a:pt x="258" y="351"/>
                  </a:lnTo>
                  <a:lnTo>
                    <a:pt x="255" y="350"/>
                  </a:lnTo>
                  <a:lnTo>
                    <a:pt x="251" y="350"/>
                  </a:lnTo>
                  <a:lnTo>
                    <a:pt x="249" y="348"/>
                  </a:lnTo>
                  <a:lnTo>
                    <a:pt x="247" y="344"/>
                  </a:lnTo>
                  <a:lnTo>
                    <a:pt x="245" y="340"/>
                  </a:lnTo>
                  <a:lnTo>
                    <a:pt x="243" y="336"/>
                  </a:lnTo>
                  <a:lnTo>
                    <a:pt x="241" y="331"/>
                  </a:lnTo>
                  <a:lnTo>
                    <a:pt x="239" y="327"/>
                  </a:lnTo>
                  <a:lnTo>
                    <a:pt x="239" y="323"/>
                  </a:lnTo>
                  <a:lnTo>
                    <a:pt x="241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0" y="319"/>
                  </a:lnTo>
                  <a:lnTo>
                    <a:pt x="264" y="319"/>
                  </a:lnTo>
                  <a:lnTo>
                    <a:pt x="272" y="321"/>
                  </a:lnTo>
                  <a:lnTo>
                    <a:pt x="279" y="321"/>
                  </a:lnTo>
                  <a:lnTo>
                    <a:pt x="287" y="323"/>
                  </a:lnTo>
                  <a:lnTo>
                    <a:pt x="293" y="323"/>
                  </a:lnTo>
                  <a:lnTo>
                    <a:pt x="300" y="323"/>
                  </a:lnTo>
                  <a:lnTo>
                    <a:pt x="306" y="323"/>
                  </a:lnTo>
                  <a:lnTo>
                    <a:pt x="313" y="323"/>
                  </a:lnTo>
                  <a:lnTo>
                    <a:pt x="317" y="323"/>
                  </a:lnTo>
                  <a:lnTo>
                    <a:pt x="323" y="321"/>
                  </a:lnTo>
                  <a:lnTo>
                    <a:pt x="327" y="319"/>
                  </a:lnTo>
                  <a:lnTo>
                    <a:pt x="329" y="319"/>
                  </a:lnTo>
                  <a:lnTo>
                    <a:pt x="332" y="315"/>
                  </a:lnTo>
                  <a:lnTo>
                    <a:pt x="334" y="312"/>
                  </a:lnTo>
                  <a:lnTo>
                    <a:pt x="336" y="308"/>
                  </a:lnTo>
                  <a:lnTo>
                    <a:pt x="338" y="304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6" y="289"/>
                  </a:lnTo>
                  <a:lnTo>
                    <a:pt x="334" y="285"/>
                  </a:lnTo>
                  <a:lnTo>
                    <a:pt x="329" y="283"/>
                  </a:lnTo>
                  <a:lnTo>
                    <a:pt x="325" y="281"/>
                  </a:lnTo>
                  <a:lnTo>
                    <a:pt x="319" y="279"/>
                  </a:lnTo>
                  <a:lnTo>
                    <a:pt x="315" y="277"/>
                  </a:lnTo>
                  <a:lnTo>
                    <a:pt x="308" y="274"/>
                  </a:lnTo>
                  <a:lnTo>
                    <a:pt x="302" y="272"/>
                  </a:lnTo>
                  <a:lnTo>
                    <a:pt x="294" y="270"/>
                  </a:lnTo>
                  <a:lnTo>
                    <a:pt x="289" y="268"/>
                  </a:lnTo>
                  <a:lnTo>
                    <a:pt x="281" y="264"/>
                  </a:lnTo>
                  <a:lnTo>
                    <a:pt x="275" y="262"/>
                  </a:lnTo>
                  <a:lnTo>
                    <a:pt x="270" y="258"/>
                  </a:lnTo>
                  <a:lnTo>
                    <a:pt x="264" y="256"/>
                  </a:lnTo>
                  <a:lnTo>
                    <a:pt x="260" y="254"/>
                  </a:lnTo>
                  <a:lnTo>
                    <a:pt x="256" y="253"/>
                  </a:lnTo>
                  <a:lnTo>
                    <a:pt x="253" y="251"/>
                  </a:lnTo>
                  <a:lnTo>
                    <a:pt x="253" y="251"/>
                  </a:lnTo>
                  <a:lnTo>
                    <a:pt x="251" y="245"/>
                  </a:lnTo>
                  <a:lnTo>
                    <a:pt x="249" y="237"/>
                  </a:lnTo>
                  <a:lnTo>
                    <a:pt x="247" y="230"/>
                  </a:lnTo>
                  <a:lnTo>
                    <a:pt x="253" y="224"/>
                  </a:lnTo>
                  <a:lnTo>
                    <a:pt x="256" y="222"/>
                  </a:lnTo>
                  <a:lnTo>
                    <a:pt x="260" y="220"/>
                  </a:lnTo>
                  <a:lnTo>
                    <a:pt x="266" y="220"/>
                  </a:lnTo>
                  <a:lnTo>
                    <a:pt x="274" y="218"/>
                  </a:lnTo>
                  <a:lnTo>
                    <a:pt x="279" y="216"/>
                  </a:lnTo>
                  <a:lnTo>
                    <a:pt x="287" y="215"/>
                  </a:lnTo>
                  <a:lnTo>
                    <a:pt x="293" y="211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5"/>
                  </a:lnTo>
                  <a:lnTo>
                    <a:pt x="291" y="205"/>
                  </a:lnTo>
                  <a:lnTo>
                    <a:pt x="287" y="203"/>
                  </a:lnTo>
                  <a:lnTo>
                    <a:pt x="281" y="201"/>
                  </a:lnTo>
                  <a:lnTo>
                    <a:pt x="275" y="199"/>
                  </a:lnTo>
                  <a:lnTo>
                    <a:pt x="270" y="197"/>
                  </a:lnTo>
                  <a:lnTo>
                    <a:pt x="264" y="196"/>
                  </a:lnTo>
                  <a:lnTo>
                    <a:pt x="256" y="190"/>
                  </a:lnTo>
                  <a:lnTo>
                    <a:pt x="249" y="184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4" y="169"/>
                  </a:lnTo>
                  <a:lnTo>
                    <a:pt x="218" y="165"/>
                  </a:lnTo>
                  <a:lnTo>
                    <a:pt x="215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7" y="161"/>
                  </a:lnTo>
                  <a:lnTo>
                    <a:pt x="203" y="161"/>
                  </a:lnTo>
                  <a:lnTo>
                    <a:pt x="197" y="163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2" y="157"/>
                  </a:lnTo>
                  <a:lnTo>
                    <a:pt x="182" y="154"/>
                  </a:lnTo>
                  <a:lnTo>
                    <a:pt x="182" y="146"/>
                  </a:lnTo>
                  <a:lnTo>
                    <a:pt x="184" y="142"/>
                  </a:lnTo>
                  <a:lnTo>
                    <a:pt x="186" y="137"/>
                  </a:lnTo>
                  <a:lnTo>
                    <a:pt x="190" y="135"/>
                  </a:lnTo>
                  <a:lnTo>
                    <a:pt x="194" y="131"/>
                  </a:lnTo>
                  <a:lnTo>
                    <a:pt x="199" y="129"/>
                  </a:lnTo>
                  <a:lnTo>
                    <a:pt x="203" y="127"/>
                  </a:lnTo>
                  <a:lnTo>
                    <a:pt x="207" y="125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3"/>
                  </a:lnTo>
                  <a:lnTo>
                    <a:pt x="224" y="121"/>
                  </a:lnTo>
                  <a:lnTo>
                    <a:pt x="230" y="121"/>
                  </a:lnTo>
                  <a:lnTo>
                    <a:pt x="236" y="121"/>
                  </a:lnTo>
                  <a:lnTo>
                    <a:pt x="239" y="121"/>
                  </a:lnTo>
                  <a:lnTo>
                    <a:pt x="245" y="121"/>
                  </a:lnTo>
                  <a:lnTo>
                    <a:pt x="251" y="121"/>
                  </a:lnTo>
                  <a:lnTo>
                    <a:pt x="256" y="121"/>
                  </a:lnTo>
                  <a:lnTo>
                    <a:pt x="260" y="121"/>
                  </a:lnTo>
                  <a:lnTo>
                    <a:pt x="266" y="121"/>
                  </a:lnTo>
                  <a:lnTo>
                    <a:pt x="270" y="121"/>
                  </a:lnTo>
                  <a:lnTo>
                    <a:pt x="274" y="123"/>
                  </a:lnTo>
                  <a:lnTo>
                    <a:pt x="279" y="123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19"/>
                  </a:lnTo>
                  <a:lnTo>
                    <a:pt x="279" y="116"/>
                  </a:lnTo>
                  <a:lnTo>
                    <a:pt x="277" y="110"/>
                  </a:lnTo>
                  <a:lnTo>
                    <a:pt x="274" y="104"/>
                  </a:lnTo>
                  <a:lnTo>
                    <a:pt x="270" y="99"/>
                  </a:lnTo>
                  <a:lnTo>
                    <a:pt x="264" y="95"/>
                  </a:lnTo>
                  <a:lnTo>
                    <a:pt x="258" y="91"/>
                  </a:lnTo>
                  <a:lnTo>
                    <a:pt x="253" y="89"/>
                  </a:lnTo>
                  <a:lnTo>
                    <a:pt x="247" y="89"/>
                  </a:lnTo>
                  <a:lnTo>
                    <a:pt x="239" y="87"/>
                  </a:lnTo>
                  <a:lnTo>
                    <a:pt x="232" y="87"/>
                  </a:lnTo>
                  <a:lnTo>
                    <a:pt x="228" y="85"/>
                  </a:lnTo>
                  <a:lnTo>
                    <a:pt x="222" y="85"/>
                  </a:lnTo>
                  <a:lnTo>
                    <a:pt x="218" y="85"/>
                  </a:lnTo>
                  <a:lnTo>
                    <a:pt x="213" y="85"/>
                  </a:lnTo>
                  <a:lnTo>
                    <a:pt x="209" y="85"/>
                  </a:lnTo>
                  <a:lnTo>
                    <a:pt x="203" y="85"/>
                  </a:lnTo>
                  <a:lnTo>
                    <a:pt x="199" y="85"/>
                  </a:lnTo>
                  <a:lnTo>
                    <a:pt x="196" y="85"/>
                  </a:lnTo>
                  <a:lnTo>
                    <a:pt x="190" y="85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75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5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40" y="87"/>
                  </a:lnTo>
                  <a:lnTo>
                    <a:pt x="139" y="89"/>
                  </a:lnTo>
                  <a:lnTo>
                    <a:pt x="133" y="91"/>
                  </a:lnTo>
                  <a:lnTo>
                    <a:pt x="127" y="95"/>
                  </a:lnTo>
                  <a:lnTo>
                    <a:pt x="121" y="97"/>
                  </a:lnTo>
                  <a:lnTo>
                    <a:pt x="116" y="100"/>
                  </a:lnTo>
                  <a:lnTo>
                    <a:pt x="108" y="100"/>
                  </a:lnTo>
                  <a:lnTo>
                    <a:pt x="102" y="102"/>
                  </a:lnTo>
                  <a:lnTo>
                    <a:pt x="97" y="100"/>
                  </a:lnTo>
                  <a:lnTo>
                    <a:pt x="93" y="99"/>
                  </a:lnTo>
                  <a:lnTo>
                    <a:pt x="91" y="95"/>
                  </a:lnTo>
                  <a:lnTo>
                    <a:pt x="91" y="93"/>
                  </a:lnTo>
                  <a:lnTo>
                    <a:pt x="91" y="89"/>
                  </a:lnTo>
                  <a:lnTo>
                    <a:pt x="93" y="85"/>
                  </a:lnTo>
                  <a:lnTo>
                    <a:pt x="93" y="79"/>
                  </a:lnTo>
                  <a:lnTo>
                    <a:pt x="97" y="74"/>
                  </a:lnTo>
                  <a:lnTo>
                    <a:pt x="99" y="68"/>
                  </a:lnTo>
                  <a:lnTo>
                    <a:pt x="102" y="64"/>
                  </a:lnTo>
                  <a:lnTo>
                    <a:pt x="104" y="57"/>
                  </a:lnTo>
                  <a:lnTo>
                    <a:pt x="108" y="53"/>
                  </a:lnTo>
                  <a:lnTo>
                    <a:pt x="112" y="47"/>
                  </a:lnTo>
                  <a:lnTo>
                    <a:pt x="116" y="41"/>
                  </a:lnTo>
                  <a:lnTo>
                    <a:pt x="120" y="38"/>
                  </a:lnTo>
                  <a:lnTo>
                    <a:pt x="123" y="34"/>
                  </a:lnTo>
                  <a:lnTo>
                    <a:pt x="127" y="30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7" y="28"/>
                  </a:lnTo>
                  <a:lnTo>
                    <a:pt x="123" y="26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74" y="34"/>
                  </a:lnTo>
                  <a:lnTo>
                    <a:pt x="68" y="36"/>
                  </a:lnTo>
                  <a:lnTo>
                    <a:pt x="63" y="40"/>
                  </a:lnTo>
                  <a:lnTo>
                    <a:pt x="57" y="41"/>
                  </a:lnTo>
                  <a:lnTo>
                    <a:pt x="51" y="45"/>
                  </a:lnTo>
                  <a:lnTo>
                    <a:pt x="45" y="49"/>
                  </a:lnTo>
                  <a:lnTo>
                    <a:pt x="40" y="51"/>
                  </a:lnTo>
                  <a:lnTo>
                    <a:pt x="36" y="57"/>
                  </a:lnTo>
                  <a:lnTo>
                    <a:pt x="30" y="59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2"/>
            <p:cNvSpPr>
              <a:spLocks/>
            </p:cNvSpPr>
            <p:nvPr/>
          </p:nvSpPr>
          <p:spPr bwMode="auto">
            <a:xfrm>
              <a:off x="2400802" y="3508376"/>
              <a:ext cx="112713" cy="7937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3" y="0"/>
                </a:cxn>
                <a:cxn ang="0">
                  <a:pos x="124" y="0"/>
                </a:cxn>
                <a:cxn ang="0">
                  <a:pos x="111" y="0"/>
                </a:cxn>
                <a:cxn ang="0">
                  <a:pos x="97" y="2"/>
                </a:cxn>
                <a:cxn ang="0">
                  <a:pos x="82" y="6"/>
                </a:cxn>
                <a:cxn ang="0">
                  <a:pos x="69" y="11"/>
                </a:cxn>
                <a:cxn ang="0">
                  <a:pos x="57" y="19"/>
                </a:cxn>
                <a:cxn ang="0">
                  <a:pos x="46" y="28"/>
                </a:cxn>
                <a:cxn ang="0">
                  <a:pos x="37" y="36"/>
                </a:cxn>
                <a:cxn ang="0">
                  <a:pos x="27" y="44"/>
                </a:cxn>
                <a:cxn ang="0">
                  <a:pos x="18" y="51"/>
                </a:cxn>
                <a:cxn ang="0">
                  <a:pos x="8" y="6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74"/>
                </a:cxn>
                <a:cxn ang="0">
                  <a:pos x="16" y="78"/>
                </a:cxn>
                <a:cxn ang="0">
                  <a:pos x="23" y="84"/>
                </a:cxn>
                <a:cxn ang="0">
                  <a:pos x="35" y="87"/>
                </a:cxn>
                <a:cxn ang="0">
                  <a:pos x="48" y="93"/>
                </a:cxn>
                <a:cxn ang="0">
                  <a:pos x="61" y="99"/>
                </a:cxn>
                <a:cxn ang="0">
                  <a:pos x="75" y="101"/>
                </a:cxn>
                <a:cxn ang="0">
                  <a:pos x="88" y="99"/>
                </a:cxn>
                <a:cxn ang="0">
                  <a:pos x="101" y="97"/>
                </a:cxn>
                <a:cxn ang="0">
                  <a:pos x="111" y="91"/>
                </a:cxn>
                <a:cxn ang="0">
                  <a:pos x="122" y="84"/>
                </a:cxn>
                <a:cxn ang="0">
                  <a:pos x="128" y="78"/>
                </a:cxn>
                <a:cxn ang="0">
                  <a:pos x="133" y="72"/>
                </a:cxn>
                <a:cxn ang="0">
                  <a:pos x="132" y="70"/>
                </a:cxn>
                <a:cxn ang="0">
                  <a:pos x="124" y="70"/>
                </a:cxn>
                <a:cxn ang="0">
                  <a:pos x="113" y="70"/>
                </a:cxn>
                <a:cxn ang="0">
                  <a:pos x="99" y="70"/>
                </a:cxn>
                <a:cxn ang="0">
                  <a:pos x="86" y="70"/>
                </a:cxn>
                <a:cxn ang="0">
                  <a:pos x="71" y="68"/>
                </a:cxn>
                <a:cxn ang="0">
                  <a:pos x="57" y="66"/>
                </a:cxn>
                <a:cxn ang="0">
                  <a:pos x="46" y="63"/>
                </a:cxn>
                <a:cxn ang="0">
                  <a:pos x="42" y="59"/>
                </a:cxn>
                <a:cxn ang="0">
                  <a:pos x="52" y="47"/>
                </a:cxn>
                <a:cxn ang="0">
                  <a:pos x="63" y="38"/>
                </a:cxn>
                <a:cxn ang="0">
                  <a:pos x="73" y="30"/>
                </a:cxn>
                <a:cxn ang="0">
                  <a:pos x="82" y="25"/>
                </a:cxn>
                <a:cxn ang="0">
                  <a:pos x="94" y="19"/>
                </a:cxn>
                <a:cxn ang="0">
                  <a:pos x="103" y="17"/>
                </a:cxn>
                <a:cxn ang="0">
                  <a:pos x="113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9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141" y="0"/>
                  </a:moveTo>
                  <a:lnTo>
                    <a:pt x="139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0" y="4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69" y="11"/>
                  </a:lnTo>
                  <a:lnTo>
                    <a:pt x="63" y="15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9" y="82"/>
                  </a:lnTo>
                  <a:lnTo>
                    <a:pt x="23" y="84"/>
                  </a:lnTo>
                  <a:lnTo>
                    <a:pt x="29" y="85"/>
                  </a:lnTo>
                  <a:lnTo>
                    <a:pt x="35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1" y="99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101"/>
                  </a:lnTo>
                  <a:lnTo>
                    <a:pt x="88" y="99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6" y="87"/>
                  </a:lnTo>
                  <a:lnTo>
                    <a:pt x="122" y="84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2" y="76"/>
                  </a:lnTo>
                  <a:lnTo>
                    <a:pt x="133" y="72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3" y="70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4" y="70"/>
                  </a:lnTo>
                  <a:lnTo>
                    <a:pt x="86" y="70"/>
                  </a:lnTo>
                  <a:lnTo>
                    <a:pt x="78" y="68"/>
                  </a:lnTo>
                  <a:lnTo>
                    <a:pt x="71" y="68"/>
                  </a:lnTo>
                  <a:lnTo>
                    <a:pt x="63" y="68"/>
                  </a:lnTo>
                  <a:lnTo>
                    <a:pt x="57" y="66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52" y="47"/>
                  </a:lnTo>
                  <a:lnTo>
                    <a:pt x="59" y="44"/>
                  </a:lnTo>
                  <a:lnTo>
                    <a:pt x="63" y="38"/>
                  </a:lnTo>
                  <a:lnTo>
                    <a:pt x="67" y="34"/>
                  </a:lnTo>
                  <a:lnTo>
                    <a:pt x="73" y="30"/>
                  </a:lnTo>
                  <a:lnTo>
                    <a:pt x="78" y="28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3" y="17"/>
                  </a:lnTo>
                  <a:lnTo>
                    <a:pt x="109" y="15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3"/>
            <p:cNvSpPr>
              <a:spLocks/>
            </p:cNvSpPr>
            <p:nvPr/>
          </p:nvSpPr>
          <p:spPr bwMode="auto">
            <a:xfrm>
              <a:off x="2537327" y="3622676"/>
              <a:ext cx="134938" cy="82550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1" y="50"/>
                </a:cxn>
                <a:cxn ang="0">
                  <a:pos x="22" y="57"/>
                </a:cxn>
                <a:cxn ang="0">
                  <a:pos x="36" y="63"/>
                </a:cxn>
                <a:cxn ang="0">
                  <a:pos x="51" y="71"/>
                </a:cxn>
                <a:cxn ang="0">
                  <a:pos x="66" y="75"/>
                </a:cxn>
                <a:cxn ang="0">
                  <a:pos x="81" y="78"/>
                </a:cxn>
                <a:cxn ang="0">
                  <a:pos x="95" y="78"/>
                </a:cxn>
                <a:cxn ang="0">
                  <a:pos x="108" y="77"/>
                </a:cxn>
                <a:cxn ang="0">
                  <a:pos x="121" y="73"/>
                </a:cxn>
                <a:cxn ang="0">
                  <a:pos x="133" y="73"/>
                </a:cxn>
                <a:cxn ang="0">
                  <a:pos x="142" y="69"/>
                </a:cxn>
                <a:cxn ang="0">
                  <a:pos x="148" y="67"/>
                </a:cxn>
                <a:cxn ang="0">
                  <a:pos x="155" y="67"/>
                </a:cxn>
                <a:cxn ang="0">
                  <a:pos x="155" y="65"/>
                </a:cxn>
                <a:cxn ang="0">
                  <a:pos x="152" y="59"/>
                </a:cxn>
                <a:cxn ang="0">
                  <a:pos x="144" y="50"/>
                </a:cxn>
                <a:cxn ang="0">
                  <a:pos x="134" y="40"/>
                </a:cxn>
                <a:cxn ang="0">
                  <a:pos x="127" y="33"/>
                </a:cxn>
                <a:cxn ang="0">
                  <a:pos x="115" y="27"/>
                </a:cxn>
                <a:cxn ang="0">
                  <a:pos x="104" y="21"/>
                </a:cxn>
                <a:cxn ang="0">
                  <a:pos x="93" y="18"/>
                </a:cxn>
                <a:cxn ang="0">
                  <a:pos x="81" y="14"/>
                </a:cxn>
                <a:cxn ang="0">
                  <a:pos x="72" y="12"/>
                </a:cxn>
                <a:cxn ang="0">
                  <a:pos x="62" y="10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68" y="2"/>
                </a:cxn>
                <a:cxn ang="0">
                  <a:pos x="77" y="0"/>
                </a:cxn>
                <a:cxn ang="0">
                  <a:pos x="81" y="2"/>
                </a:cxn>
                <a:cxn ang="0">
                  <a:pos x="91" y="4"/>
                </a:cxn>
                <a:cxn ang="0">
                  <a:pos x="102" y="8"/>
                </a:cxn>
                <a:cxn ang="0">
                  <a:pos x="117" y="14"/>
                </a:cxn>
                <a:cxn ang="0">
                  <a:pos x="133" y="23"/>
                </a:cxn>
                <a:cxn ang="0">
                  <a:pos x="146" y="33"/>
                </a:cxn>
                <a:cxn ang="0">
                  <a:pos x="159" y="46"/>
                </a:cxn>
                <a:cxn ang="0">
                  <a:pos x="165" y="57"/>
                </a:cxn>
                <a:cxn ang="0">
                  <a:pos x="171" y="65"/>
                </a:cxn>
                <a:cxn ang="0">
                  <a:pos x="171" y="71"/>
                </a:cxn>
                <a:cxn ang="0">
                  <a:pos x="165" y="78"/>
                </a:cxn>
                <a:cxn ang="0">
                  <a:pos x="155" y="84"/>
                </a:cxn>
                <a:cxn ang="0">
                  <a:pos x="148" y="90"/>
                </a:cxn>
                <a:cxn ang="0">
                  <a:pos x="138" y="94"/>
                </a:cxn>
                <a:cxn ang="0">
                  <a:pos x="127" y="99"/>
                </a:cxn>
                <a:cxn ang="0">
                  <a:pos x="112" y="101"/>
                </a:cxn>
                <a:cxn ang="0">
                  <a:pos x="95" y="101"/>
                </a:cxn>
                <a:cxn ang="0">
                  <a:pos x="79" y="99"/>
                </a:cxn>
                <a:cxn ang="0">
                  <a:pos x="64" y="97"/>
                </a:cxn>
                <a:cxn ang="0">
                  <a:pos x="49" y="92"/>
                </a:cxn>
                <a:cxn ang="0">
                  <a:pos x="36" y="88"/>
                </a:cxn>
                <a:cxn ang="0">
                  <a:pos x="26" y="82"/>
                </a:cxn>
                <a:cxn ang="0">
                  <a:pos x="19" y="78"/>
                </a:cxn>
                <a:cxn ang="0">
                  <a:pos x="15" y="71"/>
                </a:cxn>
                <a:cxn ang="0">
                  <a:pos x="7" y="59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40"/>
                </a:cxn>
              </a:cxnLst>
              <a:rect l="0" t="0" r="r" b="b"/>
              <a:pathLst>
                <a:path w="171" h="103">
                  <a:moveTo>
                    <a:pt x="0" y="40"/>
                  </a:moveTo>
                  <a:lnTo>
                    <a:pt x="1" y="42"/>
                  </a:lnTo>
                  <a:lnTo>
                    <a:pt x="7" y="48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30" y="61"/>
                  </a:lnTo>
                  <a:lnTo>
                    <a:pt x="36" y="63"/>
                  </a:lnTo>
                  <a:lnTo>
                    <a:pt x="43" y="67"/>
                  </a:lnTo>
                  <a:lnTo>
                    <a:pt x="51" y="71"/>
                  </a:lnTo>
                  <a:lnTo>
                    <a:pt x="58" y="73"/>
                  </a:lnTo>
                  <a:lnTo>
                    <a:pt x="66" y="75"/>
                  </a:lnTo>
                  <a:lnTo>
                    <a:pt x="74" y="77"/>
                  </a:lnTo>
                  <a:lnTo>
                    <a:pt x="81" y="78"/>
                  </a:lnTo>
                  <a:lnTo>
                    <a:pt x="89" y="78"/>
                  </a:lnTo>
                  <a:lnTo>
                    <a:pt x="95" y="78"/>
                  </a:lnTo>
                  <a:lnTo>
                    <a:pt x="102" y="77"/>
                  </a:lnTo>
                  <a:lnTo>
                    <a:pt x="108" y="77"/>
                  </a:lnTo>
                  <a:lnTo>
                    <a:pt x="115" y="75"/>
                  </a:lnTo>
                  <a:lnTo>
                    <a:pt x="121" y="73"/>
                  </a:lnTo>
                  <a:lnTo>
                    <a:pt x="127" y="73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8" y="67"/>
                  </a:lnTo>
                  <a:lnTo>
                    <a:pt x="152" y="67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50" y="56"/>
                  </a:lnTo>
                  <a:lnTo>
                    <a:pt x="144" y="50"/>
                  </a:lnTo>
                  <a:lnTo>
                    <a:pt x="138" y="44"/>
                  </a:lnTo>
                  <a:lnTo>
                    <a:pt x="134" y="40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31"/>
                  </a:lnTo>
                  <a:lnTo>
                    <a:pt x="115" y="27"/>
                  </a:lnTo>
                  <a:lnTo>
                    <a:pt x="112" y="23"/>
                  </a:lnTo>
                  <a:lnTo>
                    <a:pt x="104" y="21"/>
                  </a:lnTo>
                  <a:lnTo>
                    <a:pt x="100" y="19"/>
                  </a:lnTo>
                  <a:lnTo>
                    <a:pt x="93" y="1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7" y="2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33" y="23"/>
                  </a:lnTo>
                  <a:lnTo>
                    <a:pt x="140" y="27"/>
                  </a:lnTo>
                  <a:lnTo>
                    <a:pt x="146" y="33"/>
                  </a:lnTo>
                  <a:lnTo>
                    <a:pt x="153" y="40"/>
                  </a:lnTo>
                  <a:lnTo>
                    <a:pt x="159" y="46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9" y="61"/>
                  </a:lnTo>
                  <a:lnTo>
                    <a:pt x="171" y="65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5" y="78"/>
                  </a:lnTo>
                  <a:lnTo>
                    <a:pt x="161" y="82"/>
                  </a:lnTo>
                  <a:lnTo>
                    <a:pt x="155" y="84"/>
                  </a:lnTo>
                  <a:lnTo>
                    <a:pt x="153" y="88"/>
                  </a:lnTo>
                  <a:lnTo>
                    <a:pt x="148" y="90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3" y="97"/>
                  </a:lnTo>
                  <a:lnTo>
                    <a:pt x="127" y="99"/>
                  </a:lnTo>
                  <a:lnTo>
                    <a:pt x="119" y="101"/>
                  </a:lnTo>
                  <a:lnTo>
                    <a:pt x="112" y="101"/>
                  </a:lnTo>
                  <a:lnTo>
                    <a:pt x="104" y="103"/>
                  </a:lnTo>
                  <a:lnTo>
                    <a:pt x="95" y="101"/>
                  </a:lnTo>
                  <a:lnTo>
                    <a:pt x="87" y="101"/>
                  </a:lnTo>
                  <a:lnTo>
                    <a:pt x="79" y="99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57" y="96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5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4"/>
            <p:cNvSpPr>
              <a:spLocks/>
            </p:cNvSpPr>
            <p:nvPr/>
          </p:nvSpPr>
          <p:spPr bwMode="auto">
            <a:xfrm>
              <a:off x="2362702" y="3736976"/>
              <a:ext cx="120650" cy="8096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85" y="17"/>
                </a:cxn>
                <a:cxn ang="0">
                  <a:pos x="76" y="21"/>
                </a:cxn>
                <a:cxn ang="0">
                  <a:pos x="65" y="30"/>
                </a:cxn>
                <a:cxn ang="0">
                  <a:pos x="53" y="40"/>
                </a:cxn>
                <a:cxn ang="0">
                  <a:pos x="42" y="49"/>
                </a:cxn>
                <a:cxn ang="0">
                  <a:pos x="32" y="61"/>
                </a:cxn>
                <a:cxn ang="0">
                  <a:pos x="30" y="67"/>
                </a:cxn>
                <a:cxn ang="0">
                  <a:pos x="38" y="67"/>
                </a:cxn>
                <a:cxn ang="0">
                  <a:pos x="46" y="68"/>
                </a:cxn>
                <a:cxn ang="0">
                  <a:pos x="57" y="68"/>
                </a:cxn>
                <a:cxn ang="0">
                  <a:pos x="68" y="68"/>
                </a:cxn>
                <a:cxn ang="0">
                  <a:pos x="82" y="67"/>
                </a:cxn>
                <a:cxn ang="0">
                  <a:pos x="95" y="65"/>
                </a:cxn>
                <a:cxn ang="0">
                  <a:pos x="104" y="61"/>
                </a:cxn>
                <a:cxn ang="0">
                  <a:pos x="114" y="53"/>
                </a:cxn>
                <a:cxn ang="0">
                  <a:pos x="123" y="44"/>
                </a:cxn>
                <a:cxn ang="0">
                  <a:pos x="131" y="34"/>
                </a:cxn>
                <a:cxn ang="0">
                  <a:pos x="137" y="25"/>
                </a:cxn>
                <a:cxn ang="0">
                  <a:pos x="141" y="15"/>
                </a:cxn>
                <a:cxn ang="0">
                  <a:pos x="144" y="6"/>
                </a:cxn>
                <a:cxn ang="0">
                  <a:pos x="152" y="17"/>
                </a:cxn>
                <a:cxn ang="0">
                  <a:pos x="150" y="23"/>
                </a:cxn>
                <a:cxn ang="0">
                  <a:pos x="148" y="30"/>
                </a:cxn>
                <a:cxn ang="0">
                  <a:pos x="146" y="40"/>
                </a:cxn>
                <a:cxn ang="0">
                  <a:pos x="141" y="51"/>
                </a:cxn>
                <a:cxn ang="0">
                  <a:pos x="137" y="63"/>
                </a:cxn>
                <a:cxn ang="0">
                  <a:pos x="131" y="74"/>
                </a:cxn>
                <a:cxn ang="0">
                  <a:pos x="125" y="86"/>
                </a:cxn>
                <a:cxn ang="0">
                  <a:pos x="116" y="91"/>
                </a:cxn>
                <a:cxn ang="0">
                  <a:pos x="104" y="97"/>
                </a:cxn>
                <a:cxn ang="0">
                  <a:pos x="89" y="101"/>
                </a:cxn>
                <a:cxn ang="0">
                  <a:pos x="78" y="101"/>
                </a:cxn>
                <a:cxn ang="0">
                  <a:pos x="65" y="101"/>
                </a:cxn>
                <a:cxn ang="0">
                  <a:pos x="53" y="99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28" y="93"/>
                </a:cxn>
                <a:cxn ang="0">
                  <a:pos x="15" y="89"/>
                </a:cxn>
                <a:cxn ang="0">
                  <a:pos x="4" y="86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11" y="57"/>
                </a:cxn>
                <a:cxn ang="0">
                  <a:pos x="23" y="46"/>
                </a:cxn>
                <a:cxn ang="0">
                  <a:pos x="36" y="34"/>
                </a:cxn>
                <a:cxn ang="0">
                  <a:pos x="47" y="23"/>
                </a:cxn>
                <a:cxn ang="0">
                  <a:pos x="59" y="13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97" y="11"/>
                </a:cxn>
              </a:cxnLst>
              <a:rect l="0" t="0" r="r" b="b"/>
              <a:pathLst>
                <a:path w="152" h="101">
                  <a:moveTo>
                    <a:pt x="97" y="11"/>
                  </a:moveTo>
                  <a:lnTo>
                    <a:pt x="95" y="11"/>
                  </a:lnTo>
                  <a:lnTo>
                    <a:pt x="89" y="15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1"/>
                  </a:lnTo>
                  <a:lnTo>
                    <a:pt x="70" y="27"/>
                  </a:lnTo>
                  <a:lnTo>
                    <a:pt x="65" y="30"/>
                  </a:lnTo>
                  <a:lnTo>
                    <a:pt x="61" y="34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2" y="49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7" y="67"/>
                  </a:lnTo>
                  <a:lnTo>
                    <a:pt x="95" y="65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20" y="49"/>
                  </a:lnTo>
                  <a:lnTo>
                    <a:pt x="123" y="44"/>
                  </a:lnTo>
                  <a:lnTo>
                    <a:pt x="127" y="40"/>
                  </a:lnTo>
                  <a:lnTo>
                    <a:pt x="131" y="34"/>
                  </a:lnTo>
                  <a:lnTo>
                    <a:pt x="135" y="30"/>
                  </a:lnTo>
                  <a:lnTo>
                    <a:pt x="137" y="25"/>
                  </a:lnTo>
                  <a:lnTo>
                    <a:pt x="139" y="19"/>
                  </a:lnTo>
                  <a:lnTo>
                    <a:pt x="141" y="15"/>
                  </a:lnTo>
                  <a:lnTo>
                    <a:pt x="142" y="11"/>
                  </a:lnTo>
                  <a:lnTo>
                    <a:pt x="144" y="6"/>
                  </a:lnTo>
                  <a:lnTo>
                    <a:pt x="146" y="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0" y="23"/>
                  </a:lnTo>
                  <a:lnTo>
                    <a:pt x="148" y="27"/>
                  </a:lnTo>
                  <a:lnTo>
                    <a:pt x="148" y="30"/>
                  </a:lnTo>
                  <a:lnTo>
                    <a:pt x="146" y="34"/>
                  </a:lnTo>
                  <a:lnTo>
                    <a:pt x="146" y="40"/>
                  </a:lnTo>
                  <a:lnTo>
                    <a:pt x="144" y="46"/>
                  </a:lnTo>
                  <a:lnTo>
                    <a:pt x="141" y="51"/>
                  </a:lnTo>
                  <a:lnTo>
                    <a:pt x="139" y="57"/>
                  </a:lnTo>
                  <a:lnTo>
                    <a:pt x="137" y="63"/>
                  </a:lnTo>
                  <a:lnTo>
                    <a:pt x="135" y="67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5" y="86"/>
                  </a:lnTo>
                  <a:lnTo>
                    <a:pt x="120" y="89"/>
                  </a:lnTo>
                  <a:lnTo>
                    <a:pt x="116" y="91"/>
                  </a:lnTo>
                  <a:lnTo>
                    <a:pt x="110" y="95"/>
                  </a:lnTo>
                  <a:lnTo>
                    <a:pt x="104" y="97"/>
                  </a:lnTo>
                  <a:lnTo>
                    <a:pt x="97" y="99"/>
                  </a:lnTo>
                  <a:lnTo>
                    <a:pt x="89" y="101"/>
                  </a:lnTo>
                  <a:lnTo>
                    <a:pt x="84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5" y="101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28" y="93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7" y="51"/>
                  </a:lnTo>
                  <a:lnTo>
                    <a:pt x="23" y="46"/>
                  </a:lnTo>
                  <a:lnTo>
                    <a:pt x="30" y="42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47" y="23"/>
                  </a:lnTo>
                  <a:lnTo>
                    <a:pt x="55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5"/>
            <p:cNvSpPr>
              <a:spLocks/>
            </p:cNvSpPr>
            <p:nvPr/>
          </p:nvSpPr>
          <p:spPr bwMode="auto">
            <a:xfrm>
              <a:off x="2546852" y="3798888"/>
              <a:ext cx="125413" cy="952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5" y="40"/>
                </a:cxn>
                <a:cxn ang="0">
                  <a:pos x="23" y="50"/>
                </a:cxn>
                <a:cxn ang="0">
                  <a:pos x="32" y="61"/>
                </a:cxn>
                <a:cxn ang="0">
                  <a:pos x="44" y="70"/>
                </a:cxn>
                <a:cxn ang="0">
                  <a:pos x="53" y="80"/>
                </a:cxn>
                <a:cxn ang="0">
                  <a:pos x="64" y="88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7" y="91"/>
                </a:cxn>
                <a:cxn ang="0">
                  <a:pos x="108" y="91"/>
                </a:cxn>
                <a:cxn ang="0">
                  <a:pos x="120" y="89"/>
                </a:cxn>
                <a:cxn ang="0">
                  <a:pos x="127" y="89"/>
                </a:cxn>
                <a:cxn ang="0">
                  <a:pos x="139" y="88"/>
                </a:cxn>
                <a:cxn ang="0">
                  <a:pos x="139" y="86"/>
                </a:cxn>
                <a:cxn ang="0">
                  <a:pos x="129" y="80"/>
                </a:cxn>
                <a:cxn ang="0">
                  <a:pos x="118" y="70"/>
                </a:cxn>
                <a:cxn ang="0">
                  <a:pos x="108" y="65"/>
                </a:cxn>
                <a:cxn ang="0">
                  <a:pos x="97" y="53"/>
                </a:cxn>
                <a:cxn ang="0">
                  <a:pos x="83" y="42"/>
                </a:cxn>
                <a:cxn ang="0">
                  <a:pos x="72" y="32"/>
                </a:cxn>
                <a:cxn ang="0">
                  <a:pos x="61" y="25"/>
                </a:cxn>
                <a:cxn ang="0">
                  <a:pos x="51" y="19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2" y="0"/>
                </a:cxn>
                <a:cxn ang="0">
                  <a:pos x="42" y="6"/>
                </a:cxn>
                <a:cxn ang="0">
                  <a:pos x="51" y="10"/>
                </a:cxn>
                <a:cxn ang="0">
                  <a:pos x="63" y="17"/>
                </a:cxn>
                <a:cxn ang="0">
                  <a:pos x="74" y="25"/>
                </a:cxn>
                <a:cxn ang="0">
                  <a:pos x="85" y="31"/>
                </a:cxn>
                <a:cxn ang="0">
                  <a:pos x="93" y="36"/>
                </a:cxn>
                <a:cxn ang="0">
                  <a:pos x="101" y="42"/>
                </a:cxn>
                <a:cxn ang="0">
                  <a:pos x="114" y="53"/>
                </a:cxn>
                <a:cxn ang="0">
                  <a:pos x="123" y="61"/>
                </a:cxn>
                <a:cxn ang="0">
                  <a:pos x="133" y="70"/>
                </a:cxn>
                <a:cxn ang="0">
                  <a:pos x="140" y="76"/>
                </a:cxn>
                <a:cxn ang="0">
                  <a:pos x="148" y="84"/>
                </a:cxn>
                <a:cxn ang="0">
                  <a:pos x="158" y="89"/>
                </a:cxn>
                <a:cxn ang="0">
                  <a:pos x="152" y="103"/>
                </a:cxn>
                <a:cxn ang="0">
                  <a:pos x="146" y="103"/>
                </a:cxn>
                <a:cxn ang="0">
                  <a:pos x="137" y="107"/>
                </a:cxn>
                <a:cxn ang="0">
                  <a:pos x="127" y="110"/>
                </a:cxn>
                <a:cxn ang="0">
                  <a:pos x="114" y="114"/>
                </a:cxn>
                <a:cxn ang="0">
                  <a:pos x="101" y="116"/>
                </a:cxn>
                <a:cxn ang="0">
                  <a:pos x="87" y="120"/>
                </a:cxn>
                <a:cxn ang="0">
                  <a:pos x="78" y="120"/>
                </a:cxn>
                <a:cxn ang="0">
                  <a:pos x="68" y="120"/>
                </a:cxn>
                <a:cxn ang="0">
                  <a:pos x="59" y="114"/>
                </a:cxn>
                <a:cxn ang="0">
                  <a:pos x="47" y="107"/>
                </a:cxn>
                <a:cxn ang="0">
                  <a:pos x="34" y="99"/>
                </a:cxn>
                <a:cxn ang="0">
                  <a:pos x="23" y="89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6"/>
                </a:cxn>
                <a:cxn ang="0">
                  <a:pos x="6" y="31"/>
                </a:cxn>
                <a:cxn ang="0">
                  <a:pos x="6" y="31"/>
                </a:cxn>
              </a:cxnLst>
              <a:rect l="0" t="0" r="r" b="b"/>
              <a:pathLst>
                <a:path w="158" h="122">
                  <a:moveTo>
                    <a:pt x="6" y="31"/>
                  </a:moveTo>
                  <a:lnTo>
                    <a:pt x="7" y="31"/>
                  </a:lnTo>
                  <a:lnTo>
                    <a:pt x="11" y="36"/>
                  </a:lnTo>
                  <a:lnTo>
                    <a:pt x="15" y="40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8" y="55"/>
                  </a:lnTo>
                  <a:lnTo>
                    <a:pt x="32" y="61"/>
                  </a:lnTo>
                  <a:lnTo>
                    <a:pt x="38" y="65"/>
                  </a:lnTo>
                  <a:lnTo>
                    <a:pt x="44" y="70"/>
                  </a:lnTo>
                  <a:lnTo>
                    <a:pt x="49" y="76"/>
                  </a:lnTo>
                  <a:lnTo>
                    <a:pt x="53" y="80"/>
                  </a:lnTo>
                  <a:lnTo>
                    <a:pt x="59" y="84"/>
                  </a:lnTo>
                  <a:lnTo>
                    <a:pt x="64" y="88"/>
                  </a:lnTo>
                  <a:lnTo>
                    <a:pt x="70" y="89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83" y="91"/>
                  </a:lnTo>
                  <a:lnTo>
                    <a:pt x="91" y="93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7" y="89"/>
                  </a:lnTo>
                  <a:lnTo>
                    <a:pt x="133" y="89"/>
                  </a:lnTo>
                  <a:lnTo>
                    <a:pt x="139" y="88"/>
                  </a:lnTo>
                  <a:lnTo>
                    <a:pt x="140" y="88"/>
                  </a:lnTo>
                  <a:lnTo>
                    <a:pt x="139" y="86"/>
                  </a:lnTo>
                  <a:lnTo>
                    <a:pt x="135" y="84"/>
                  </a:lnTo>
                  <a:lnTo>
                    <a:pt x="129" y="80"/>
                  </a:lnTo>
                  <a:lnTo>
                    <a:pt x="123" y="74"/>
                  </a:lnTo>
                  <a:lnTo>
                    <a:pt x="118" y="70"/>
                  </a:lnTo>
                  <a:lnTo>
                    <a:pt x="114" y="69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7" y="53"/>
                  </a:lnTo>
                  <a:lnTo>
                    <a:pt x="89" y="46"/>
                  </a:lnTo>
                  <a:lnTo>
                    <a:pt x="83" y="42"/>
                  </a:lnTo>
                  <a:lnTo>
                    <a:pt x="78" y="36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51" y="10"/>
                  </a:lnTo>
                  <a:lnTo>
                    <a:pt x="57" y="13"/>
                  </a:lnTo>
                  <a:lnTo>
                    <a:pt x="63" y="17"/>
                  </a:lnTo>
                  <a:lnTo>
                    <a:pt x="68" y="19"/>
                  </a:lnTo>
                  <a:lnTo>
                    <a:pt x="74" y="25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6" y="46"/>
                  </a:lnTo>
                  <a:lnTo>
                    <a:pt x="114" y="53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33" y="70"/>
                  </a:lnTo>
                  <a:lnTo>
                    <a:pt x="137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8" y="84"/>
                  </a:lnTo>
                  <a:lnTo>
                    <a:pt x="154" y="88"/>
                  </a:lnTo>
                  <a:lnTo>
                    <a:pt x="158" y="89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146" y="103"/>
                  </a:lnTo>
                  <a:lnTo>
                    <a:pt x="142" y="105"/>
                  </a:lnTo>
                  <a:lnTo>
                    <a:pt x="137" y="107"/>
                  </a:lnTo>
                  <a:lnTo>
                    <a:pt x="133" y="108"/>
                  </a:lnTo>
                  <a:lnTo>
                    <a:pt x="127" y="110"/>
                  </a:lnTo>
                  <a:lnTo>
                    <a:pt x="121" y="112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16"/>
                  </a:lnTo>
                  <a:lnTo>
                    <a:pt x="95" y="120"/>
                  </a:lnTo>
                  <a:lnTo>
                    <a:pt x="87" y="120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2"/>
                  </a:lnTo>
                  <a:lnTo>
                    <a:pt x="68" y="120"/>
                  </a:lnTo>
                  <a:lnTo>
                    <a:pt x="64" y="118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4" y="99"/>
                  </a:lnTo>
                  <a:lnTo>
                    <a:pt x="28" y="95"/>
                  </a:lnTo>
                  <a:lnTo>
                    <a:pt x="23" y="89"/>
                  </a:lnTo>
                  <a:lnTo>
                    <a:pt x="17" y="84"/>
                  </a:lnTo>
                  <a:lnTo>
                    <a:pt x="11" y="80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9"/>
            <p:cNvSpPr>
              <a:spLocks/>
            </p:cNvSpPr>
            <p:nvPr/>
          </p:nvSpPr>
          <p:spPr bwMode="auto">
            <a:xfrm>
              <a:off x="2757989" y="3517901"/>
              <a:ext cx="125413" cy="166688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51" y="19"/>
                </a:cxn>
                <a:cxn ang="0">
                  <a:pos x="70" y="23"/>
                </a:cxn>
                <a:cxn ang="0">
                  <a:pos x="86" y="29"/>
                </a:cxn>
                <a:cxn ang="0">
                  <a:pos x="93" y="35"/>
                </a:cxn>
                <a:cxn ang="0">
                  <a:pos x="86" y="46"/>
                </a:cxn>
                <a:cxn ang="0">
                  <a:pos x="76" y="46"/>
                </a:cxn>
                <a:cxn ang="0">
                  <a:pos x="55" y="42"/>
                </a:cxn>
                <a:cxn ang="0">
                  <a:pos x="44" y="40"/>
                </a:cxn>
                <a:cxn ang="0">
                  <a:pos x="32" y="46"/>
                </a:cxn>
                <a:cxn ang="0">
                  <a:pos x="29" y="65"/>
                </a:cxn>
                <a:cxn ang="0">
                  <a:pos x="36" y="67"/>
                </a:cxn>
                <a:cxn ang="0">
                  <a:pos x="51" y="74"/>
                </a:cxn>
                <a:cxn ang="0">
                  <a:pos x="68" y="84"/>
                </a:cxn>
                <a:cxn ang="0">
                  <a:pos x="84" y="92"/>
                </a:cxn>
                <a:cxn ang="0">
                  <a:pos x="91" y="97"/>
                </a:cxn>
                <a:cxn ang="0">
                  <a:pos x="78" y="97"/>
                </a:cxn>
                <a:cxn ang="0">
                  <a:pos x="55" y="95"/>
                </a:cxn>
                <a:cxn ang="0">
                  <a:pos x="36" y="95"/>
                </a:cxn>
                <a:cxn ang="0">
                  <a:pos x="21" y="95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11" y="132"/>
                </a:cxn>
                <a:cxn ang="0">
                  <a:pos x="29" y="135"/>
                </a:cxn>
                <a:cxn ang="0">
                  <a:pos x="51" y="137"/>
                </a:cxn>
                <a:cxn ang="0">
                  <a:pos x="68" y="141"/>
                </a:cxn>
                <a:cxn ang="0">
                  <a:pos x="84" y="143"/>
                </a:cxn>
                <a:cxn ang="0">
                  <a:pos x="105" y="145"/>
                </a:cxn>
                <a:cxn ang="0">
                  <a:pos x="116" y="147"/>
                </a:cxn>
                <a:cxn ang="0">
                  <a:pos x="108" y="152"/>
                </a:cxn>
                <a:cxn ang="0">
                  <a:pos x="95" y="160"/>
                </a:cxn>
                <a:cxn ang="0">
                  <a:pos x="80" y="171"/>
                </a:cxn>
                <a:cxn ang="0">
                  <a:pos x="65" y="183"/>
                </a:cxn>
                <a:cxn ang="0">
                  <a:pos x="67" y="192"/>
                </a:cxn>
                <a:cxn ang="0">
                  <a:pos x="78" y="210"/>
                </a:cxn>
                <a:cxn ang="0">
                  <a:pos x="87" y="208"/>
                </a:cxn>
                <a:cxn ang="0">
                  <a:pos x="103" y="196"/>
                </a:cxn>
                <a:cxn ang="0">
                  <a:pos x="124" y="179"/>
                </a:cxn>
                <a:cxn ang="0">
                  <a:pos x="143" y="160"/>
                </a:cxn>
                <a:cxn ang="0">
                  <a:pos x="156" y="147"/>
                </a:cxn>
                <a:cxn ang="0">
                  <a:pos x="158" y="139"/>
                </a:cxn>
                <a:cxn ang="0">
                  <a:pos x="148" y="133"/>
                </a:cxn>
                <a:cxn ang="0">
                  <a:pos x="133" y="128"/>
                </a:cxn>
                <a:cxn ang="0">
                  <a:pos x="116" y="124"/>
                </a:cxn>
                <a:cxn ang="0">
                  <a:pos x="101" y="122"/>
                </a:cxn>
                <a:cxn ang="0">
                  <a:pos x="97" y="107"/>
                </a:cxn>
                <a:cxn ang="0">
                  <a:pos x="110" y="111"/>
                </a:cxn>
                <a:cxn ang="0">
                  <a:pos x="124" y="111"/>
                </a:cxn>
                <a:cxn ang="0">
                  <a:pos x="133" y="92"/>
                </a:cxn>
                <a:cxn ang="0">
                  <a:pos x="97" y="67"/>
                </a:cxn>
                <a:cxn ang="0">
                  <a:pos x="112" y="67"/>
                </a:cxn>
                <a:cxn ang="0">
                  <a:pos x="129" y="65"/>
                </a:cxn>
                <a:cxn ang="0">
                  <a:pos x="137" y="55"/>
                </a:cxn>
                <a:cxn ang="0">
                  <a:pos x="143" y="38"/>
                </a:cxn>
                <a:cxn ang="0">
                  <a:pos x="144" y="27"/>
                </a:cxn>
                <a:cxn ang="0">
                  <a:pos x="133" y="21"/>
                </a:cxn>
                <a:cxn ang="0">
                  <a:pos x="110" y="15"/>
                </a:cxn>
                <a:cxn ang="0">
                  <a:pos x="91" y="10"/>
                </a:cxn>
                <a:cxn ang="0">
                  <a:pos x="78" y="8"/>
                </a:cxn>
                <a:cxn ang="0">
                  <a:pos x="57" y="0"/>
                </a:cxn>
                <a:cxn ang="0">
                  <a:pos x="25" y="14"/>
                </a:cxn>
              </a:cxnLst>
              <a:rect l="0" t="0" r="r" b="b"/>
              <a:pathLst>
                <a:path w="160" h="211">
                  <a:moveTo>
                    <a:pt x="25" y="14"/>
                  </a:moveTo>
                  <a:lnTo>
                    <a:pt x="27" y="14"/>
                  </a:lnTo>
                  <a:lnTo>
                    <a:pt x="34" y="15"/>
                  </a:lnTo>
                  <a:lnTo>
                    <a:pt x="40" y="17"/>
                  </a:lnTo>
                  <a:lnTo>
                    <a:pt x="46" y="17"/>
                  </a:lnTo>
                  <a:lnTo>
                    <a:pt x="51" y="19"/>
                  </a:lnTo>
                  <a:lnTo>
                    <a:pt x="57" y="21"/>
                  </a:lnTo>
                  <a:lnTo>
                    <a:pt x="63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6" y="29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1" y="40"/>
                  </a:lnTo>
                  <a:lnTo>
                    <a:pt x="89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68" y="44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9" y="54"/>
                  </a:lnTo>
                  <a:lnTo>
                    <a:pt x="25" y="61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6" y="67"/>
                  </a:lnTo>
                  <a:lnTo>
                    <a:pt x="42" y="71"/>
                  </a:lnTo>
                  <a:lnTo>
                    <a:pt x="46" y="73"/>
                  </a:lnTo>
                  <a:lnTo>
                    <a:pt x="51" y="74"/>
                  </a:lnTo>
                  <a:lnTo>
                    <a:pt x="57" y="78"/>
                  </a:lnTo>
                  <a:lnTo>
                    <a:pt x="65" y="82"/>
                  </a:lnTo>
                  <a:lnTo>
                    <a:pt x="68" y="84"/>
                  </a:lnTo>
                  <a:lnTo>
                    <a:pt x="74" y="88"/>
                  </a:lnTo>
                  <a:lnTo>
                    <a:pt x="80" y="90"/>
                  </a:lnTo>
                  <a:lnTo>
                    <a:pt x="84" y="92"/>
                  </a:lnTo>
                  <a:lnTo>
                    <a:pt x="91" y="95"/>
                  </a:lnTo>
                  <a:lnTo>
                    <a:pt x="93" y="97"/>
                  </a:lnTo>
                  <a:lnTo>
                    <a:pt x="91" y="97"/>
                  </a:lnTo>
                  <a:lnTo>
                    <a:pt x="89" y="97"/>
                  </a:lnTo>
                  <a:lnTo>
                    <a:pt x="84" y="97"/>
                  </a:lnTo>
                  <a:lnTo>
                    <a:pt x="78" y="97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55" y="95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1" y="95"/>
                  </a:lnTo>
                  <a:lnTo>
                    <a:pt x="15" y="97"/>
                  </a:lnTo>
                  <a:lnTo>
                    <a:pt x="8" y="97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1" y="132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29" y="135"/>
                  </a:lnTo>
                  <a:lnTo>
                    <a:pt x="36" y="135"/>
                  </a:lnTo>
                  <a:lnTo>
                    <a:pt x="44" y="137"/>
                  </a:lnTo>
                  <a:lnTo>
                    <a:pt x="51" y="137"/>
                  </a:lnTo>
                  <a:lnTo>
                    <a:pt x="59" y="139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6" y="141"/>
                  </a:lnTo>
                  <a:lnTo>
                    <a:pt x="84" y="143"/>
                  </a:lnTo>
                  <a:lnTo>
                    <a:pt x="91" y="143"/>
                  </a:lnTo>
                  <a:lnTo>
                    <a:pt x="99" y="145"/>
                  </a:lnTo>
                  <a:lnTo>
                    <a:pt x="105" y="145"/>
                  </a:lnTo>
                  <a:lnTo>
                    <a:pt x="110" y="145"/>
                  </a:lnTo>
                  <a:lnTo>
                    <a:pt x="114" y="147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08" y="152"/>
                  </a:lnTo>
                  <a:lnTo>
                    <a:pt x="105" y="154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91" y="164"/>
                  </a:lnTo>
                  <a:lnTo>
                    <a:pt x="86" y="166"/>
                  </a:lnTo>
                  <a:lnTo>
                    <a:pt x="80" y="171"/>
                  </a:lnTo>
                  <a:lnTo>
                    <a:pt x="76" y="173"/>
                  </a:lnTo>
                  <a:lnTo>
                    <a:pt x="70" y="177"/>
                  </a:lnTo>
                  <a:lnTo>
                    <a:pt x="65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92"/>
                  </a:lnTo>
                  <a:lnTo>
                    <a:pt x="68" y="198"/>
                  </a:lnTo>
                  <a:lnTo>
                    <a:pt x="72" y="202"/>
                  </a:lnTo>
                  <a:lnTo>
                    <a:pt x="78" y="210"/>
                  </a:lnTo>
                  <a:lnTo>
                    <a:pt x="84" y="211"/>
                  </a:lnTo>
                  <a:lnTo>
                    <a:pt x="84" y="210"/>
                  </a:lnTo>
                  <a:lnTo>
                    <a:pt x="87" y="208"/>
                  </a:lnTo>
                  <a:lnTo>
                    <a:pt x="91" y="204"/>
                  </a:lnTo>
                  <a:lnTo>
                    <a:pt x="97" y="200"/>
                  </a:lnTo>
                  <a:lnTo>
                    <a:pt x="103" y="196"/>
                  </a:lnTo>
                  <a:lnTo>
                    <a:pt x="108" y="190"/>
                  </a:lnTo>
                  <a:lnTo>
                    <a:pt x="116" y="185"/>
                  </a:lnTo>
                  <a:lnTo>
                    <a:pt x="124" y="179"/>
                  </a:lnTo>
                  <a:lnTo>
                    <a:pt x="129" y="173"/>
                  </a:lnTo>
                  <a:lnTo>
                    <a:pt x="137" y="168"/>
                  </a:lnTo>
                  <a:lnTo>
                    <a:pt x="143" y="160"/>
                  </a:lnTo>
                  <a:lnTo>
                    <a:pt x="148" y="156"/>
                  </a:lnTo>
                  <a:lnTo>
                    <a:pt x="152" y="151"/>
                  </a:lnTo>
                  <a:lnTo>
                    <a:pt x="156" y="147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52" y="135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9" y="130"/>
                  </a:lnTo>
                  <a:lnTo>
                    <a:pt x="133" y="128"/>
                  </a:lnTo>
                  <a:lnTo>
                    <a:pt x="127" y="128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0" y="122"/>
                  </a:lnTo>
                  <a:lnTo>
                    <a:pt x="105" y="122"/>
                  </a:lnTo>
                  <a:lnTo>
                    <a:pt x="101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4" y="112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7" y="103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12" y="67"/>
                  </a:lnTo>
                  <a:lnTo>
                    <a:pt x="120" y="67"/>
                  </a:lnTo>
                  <a:lnTo>
                    <a:pt x="125" y="67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5" y="59"/>
                  </a:lnTo>
                  <a:lnTo>
                    <a:pt x="137" y="55"/>
                  </a:lnTo>
                  <a:lnTo>
                    <a:pt x="139" y="50"/>
                  </a:lnTo>
                  <a:lnTo>
                    <a:pt x="143" y="44"/>
                  </a:lnTo>
                  <a:lnTo>
                    <a:pt x="143" y="38"/>
                  </a:lnTo>
                  <a:lnTo>
                    <a:pt x="144" y="35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1" y="25"/>
                  </a:lnTo>
                  <a:lnTo>
                    <a:pt x="137" y="23"/>
                  </a:lnTo>
                  <a:lnTo>
                    <a:pt x="133" y="21"/>
                  </a:lnTo>
                  <a:lnTo>
                    <a:pt x="125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40"/>
            <p:cNvSpPr>
              <a:spLocks/>
            </p:cNvSpPr>
            <p:nvPr/>
          </p:nvSpPr>
          <p:spPr bwMode="auto">
            <a:xfrm>
              <a:off x="2751639" y="3679826"/>
              <a:ext cx="209550" cy="373063"/>
            </a:xfrm>
            <a:custGeom>
              <a:avLst/>
              <a:gdLst/>
              <a:ahLst/>
              <a:cxnLst>
                <a:cxn ang="0">
                  <a:pos x="92" y="40"/>
                </a:cxn>
                <a:cxn ang="0">
                  <a:pos x="133" y="68"/>
                </a:cxn>
                <a:cxn ang="0">
                  <a:pos x="168" y="101"/>
                </a:cxn>
                <a:cxn ang="0">
                  <a:pos x="116" y="87"/>
                </a:cxn>
                <a:cxn ang="0">
                  <a:pos x="76" y="78"/>
                </a:cxn>
                <a:cxn ang="0">
                  <a:pos x="59" y="108"/>
                </a:cxn>
                <a:cxn ang="0">
                  <a:pos x="103" y="142"/>
                </a:cxn>
                <a:cxn ang="0">
                  <a:pos x="137" y="169"/>
                </a:cxn>
                <a:cxn ang="0">
                  <a:pos x="105" y="177"/>
                </a:cxn>
                <a:cxn ang="0">
                  <a:pos x="78" y="203"/>
                </a:cxn>
                <a:cxn ang="0">
                  <a:pos x="103" y="230"/>
                </a:cxn>
                <a:cxn ang="0">
                  <a:pos x="145" y="224"/>
                </a:cxn>
                <a:cxn ang="0">
                  <a:pos x="183" y="222"/>
                </a:cxn>
                <a:cxn ang="0">
                  <a:pos x="208" y="234"/>
                </a:cxn>
                <a:cxn ang="0">
                  <a:pos x="170" y="247"/>
                </a:cxn>
                <a:cxn ang="0">
                  <a:pos x="183" y="287"/>
                </a:cxn>
                <a:cxn ang="0">
                  <a:pos x="217" y="314"/>
                </a:cxn>
                <a:cxn ang="0">
                  <a:pos x="192" y="314"/>
                </a:cxn>
                <a:cxn ang="0">
                  <a:pos x="196" y="348"/>
                </a:cxn>
                <a:cxn ang="0">
                  <a:pos x="221" y="386"/>
                </a:cxn>
                <a:cxn ang="0">
                  <a:pos x="189" y="401"/>
                </a:cxn>
                <a:cxn ang="0">
                  <a:pos x="130" y="376"/>
                </a:cxn>
                <a:cxn ang="0">
                  <a:pos x="124" y="399"/>
                </a:cxn>
                <a:cxn ang="0">
                  <a:pos x="145" y="435"/>
                </a:cxn>
                <a:cxn ang="0">
                  <a:pos x="114" y="430"/>
                </a:cxn>
                <a:cxn ang="0">
                  <a:pos x="63" y="401"/>
                </a:cxn>
                <a:cxn ang="0">
                  <a:pos x="63" y="431"/>
                </a:cxn>
                <a:cxn ang="0">
                  <a:pos x="54" y="445"/>
                </a:cxn>
                <a:cxn ang="0">
                  <a:pos x="18" y="445"/>
                </a:cxn>
                <a:cxn ang="0">
                  <a:pos x="0" y="460"/>
                </a:cxn>
                <a:cxn ang="0">
                  <a:pos x="37" y="470"/>
                </a:cxn>
                <a:cxn ang="0">
                  <a:pos x="84" y="464"/>
                </a:cxn>
                <a:cxn ang="0">
                  <a:pos x="113" y="451"/>
                </a:cxn>
                <a:cxn ang="0">
                  <a:pos x="156" y="468"/>
                </a:cxn>
                <a:cxn ang="0">
                  <a:pos x="160" y="422"/>
                </a:cxn>
                <a:cxn ang="0">
                  <a:pos x="187" y="422"/>
                </a:cxn>
                <a:cxn ang="0">
                  <a:pos x="240" y="426"/>
                </a:cxn>
                <a:cxn ang="0">
                  <a:pos x="257" y="393"/>
                </a:cxn>
                <a:cxn ang="0">
                  <a:pos x="221" y="352"/>
                </a:cxn>
                <a:cxn ang="0">
                  <a:pos x="240" y="353"/>
                </a:cxn>
                <a:cxn ang="0">
                  <a:pos x="263" y="327"/>
                </a:cxn>
                <a:cxn ang="0">
                  <a:pos x="244" y="302"/>
                </a:cxn>
                <a:cxn ang="0">
                  <a:pos x="200" y="272"/>
                </a:cxn>
                <a:cxn ang="0">
                  <a:pos x="238" y="253"/>
                </a:cxn>
                <a:cxn ang="0">
                  <a:pos x="242" y="213"/>
                </a:cxn>
                <a:cxn ang="0">
                  <a:pos x="202" y="207"/>
                </a:cxn>
                <a:cxn ang="0">
                  <a:pos x="156" y="205"/>
                </a:cxn>
                <a:cxn ang="0">
                  <a:pos x="187" y="192"/>
                </a:cxn>
                <a:cxn ang="0">
                  <a:pos x="179" y="159"/>
                </a:cxn>
                <a:cxn ang="0">
                  <a:pos x="137" y="131"/>
                </a:cxn>
                <a:cxn ang="0">
                  <a:pos x="162" y="129"/>
                </a:cxn>
                <a:cxn ang="0">
                  <a:pos x="196" y="129"/>
                </a:cxn>
                <a:cxn ang="0">
                  <a:pos x="204" y="91"/>
                </a:cxn>
                <a:cxn ang="0">
                  <a:pos x="191" y="34"/>
                </a:cxn>
                <a:cxn ang="0">
                  <a:pos x="191" y="2"/>
                </a:cxn>
                <a:cxn ang="0">
                  <a:pos x="143" y="2"/>
                </a:cxn>
                <a:cxn ang="0">
                  <a:pos x="94" y="5"/>
                </a:cxn>
              </a:cxnLst>
              <a:rect l="0" t="0" r="r" b="b"/>
              <a:pathLst>
                <a:path w="265" h="470">
                  <a:moveTo>
                    <a:pt x="94" y="5"/>
                  </a:moveTo>
                  <a:lnTo>
                    <a:pt x="94" y="5"/>
                  </a:lnTo>
                  <a:lnTo>
                    <a:pt x="92" y="9"/>
                  </a:lnTo>
                  <a:lnTo>
                    <a:pt x="90" y="15"/>
                  </a:lnTo>
                  <a:lnTo>
                    <a:pt x="90" y="23"/>
                  </a:lnTo>
                  <a:lnTo>
                    <a:pt x="90" y="28"/>
                  </a:lnTo>
                  <a:lnTo>
                    <a:pt x="90" y="34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7" y="49"/>
                  </a:lnTo>
                  <a:lnTo>
                    <a:pt x="113" y="53"/>
                  </a:lnTo>
                  <a:lnTo>
                    <a:pt x="120" y="59"/>
                  </a:lnTo>
                  <a:lnTo>
                    <a:pt x="128" y="62"/>
                  </a:lnTo>
                  <a:lnTo>
                    <a:pt x="133" y="68"/>
                  </a:lnTo>
                  <a:lnTo>
                    <a:pt x="143" y="74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60" y="87"/>
                  </a:lnTo>
                  <a:lnTo>
                    <a:pt x="166" y="93"/>
                  </a:lnTo>
                  <a:lnTo>
                    <a:pt x="172" y="99"/>
                  </a:lnTo>
                  <a:lnTo>
                    <a:pt x="172" y="101"/>
                  </a:lnTo>
                  <a:lnTo>
                    <a:pt x="168" y="101"/>
                  </a:lnTo>
                  <a:lnTo>
                    <a:pt x="164" y="99"/>
                  </a:lnTo>
                  <a:lnTo>
                    <a:pt x="158" y="99"/>
                  </a:lnTo>
                  <a:lnTo>
                    <a:pt x="152" y="97"/>
                  </a:lnTo>
                  <a:lnTo>
                    <a:pt x="145" y="95"/>
                  </a:lnTo>
                  <a:lnTo>
                    <a:pt x="137" y="93"/>
                  </a:lnTo>
                  <a:lnTo>
                    <a:pt x="128" y="91"/>
                  </a:lnTo>
                  <a:lnTo>
                    <a:pt x="120" y="89"/>
                  </a:lnTo>
                  <a:lnTo>
                    <a:pt x="116" y="87"/>
                  </a:lnTo>
                  <a:lnTo>
                    <a:pt x="111" y="87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5" y="83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80" y="78"/>
                  </a:lnTo>
                  <a:lnTo>
                    <a:pt x="76" y="78"/>
                  </a:lnTo>
                  <a:lnTo>
                    <a:pt x="75" y="78"/>
                  </a:lnTo>
                  <a:lnTo>
                    <a:pt x="71" y="80"/>
                  </a:lnTo>
                  <a:lnTo>
                    <a:pt x="67" y="83"/>
                  </a:lnTo>
                  <a:lnTo>
                    <a:pt x="61" y="87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6" y="102"/>
                  </a:lnTo>
                  <a:lnTo>
                    <a:pt x="59" y="108"/>
                  </a:lnTo>
                  <a:lnTo>
                    <a:pt x="63" y="108"/>
                  </a:lnTo>
                  <a:lnTo>
                    <a:pt x="67" y="114"/>
                  </a:lnTo>
                  <a:lnTo>
                    <a:pt x="71" y="118"/>
                  </a:lnTo>
                  <a:lnTo>
                    <a:pt x="78" y="121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5" y="137"/>
                  </a:lnTo>
                  <a:lnTo>
                    <a:pt x="103" y="142"/>
                  </a:lnTo>
                  <a:lnTo>
                    <a:pt x="109" y="148"/>
                  </a:lnTo>
                  <a:lnTo>
                    <a:pt x="114" y="152"/>
                  </a:lnTo>
                  <a:lnTo>
                    <a:pt x="120" y="156"/>
                  </a:lnTo>
                  <a:lnTo>
                    <a:pt x="126" y="161"/>
                  </a:lnTo>
                  <a:lnTo>
                    <a:pt x="130" y="163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7" y="169"/>
                  </a:lnTo>
                  <a:lnTo>
                    <a:pt x="135" y="169"/>
                  </a:lnTo>
                  <a:lnTo>
                    <a:pt x="133" y="169"/>
                  </a:lnTo>
                  <a:lnTo>
                    <a:pt x="130" y="169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6" y="173"/>
                  </a:lnTo>
                  <a:lnTo>
                    <a:pt x="111" y="173"/>
                  </a:lnTo>
                  <a:lnTo>
                    <a:pt x="105" y="177"/>
                  </a:lnTo>
                  <a:lnTo>
                    <a:pt x="99" y="177"/>
                  </a:lnTo>
                  <a:lnTo>
                    <a:pt x="94" y="179"/>
                  </a:lnTo>
                  <a:lnTo>
                    <a:pt x="88" y="180"/>
                  </a:lnTo>
                  <a:lnTo>
                    <a:pt x="84" y="182"/>
                  </a:lnTo>
                  <a:lnTo>
                    <a:pt x="78" y="188"/>
                  </a:lnTo>
                  <a:lnTo>
                    <a:pt x="76" y="192"/>
                  </a:lnTo>
                  <a:lnTo>
                    <a:pt x="76" y="198"/>
                  </a:lnTo>
                  <a:lnTo>
                    <a:pt x="78" y="203"/>
                  </a:lnTo>
                  <a:lnTo>
                    <a:pt x="80" y="211"/>
                  </a:lnTo>
                  <a:lnTo>
                    <a:pt x="84" y="218"/>
                  </a:lnTo>
                  <a:lnTo>
                    <a:pt x="86" y="222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97" y="232"/>
                  </a:lnTo>
                  <a:lnTo>
                    <a:pt x="99" y="232"/>
                  </a:lnTo>
                  <a:lnTo>
                    <a:pt x="103" y="230"/>
                  </a:lnTo>
                  <a:lnTo>
                    <a:pt x="107" y="230"/>
                  </a:lnTo>
                  <a:lnTo>
                    <a:pt x="113" y="228"/>
                  </a:lnTo>
                  <a:lnTo>
                    <a:pt x="120" y="228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5" y="224"/>
                  </a:lnTo>
                  <a:lnTo>
                    <a:pt x="141" y="224"/>
                  </a:lnTo>
                  <a:lnTo>
                    <a:pt x="145" y="224"/>
                  </a:lnTo>
                  <a:lnTo>
                    <a:pt x="149" y="224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4" y="222"/>
                  </a:lnTo>
                  <a:lnTo>
                    <a:pt x="168" y="222"/>
                  </a:lnTo>
                  <a:lnTo>
                    <a:pt x="173" y="222"/>
                  </a:lnTo>
                  <a:lnTo>
                    <a:pt x="177" y="222"/>
                  </a:lnTo>
                  <a:lnTo>
                    <a:pt x="183" y="222"/>
                  </a:lnTo>
                  <a:lnTo>
                    <a:pt x="187" y="222"/>
                  </a:lnTo>
                  <a:lnTo>
                    <a:pt x="192" y="224"/>
                  </a:lnTo>
                  <a:lnTo>
                    <a:pt x="196" y="224"/>
                  </a:lnTo>
                  <a:lnTo>
                    <a:pt x="200" y="226"/>
                  </a:lnTo>
                  <a:lnTo>
                    <a:pt x="208" y="228"/>
                  </a:lnTo>
                  <a:lnTo>
                    <a:pt x="215" y="232"/>
                  </a:lnTo>
                  <a:lnTo>
                    <a:pt x="211" y="232"/>
                  </a:lnTo>
                  <a:lnTo>
                    <a:pt x="208" y="234"/>
                  </a:lnTo>
                  <a:lnTo>
                    <a:pt x="202" y="236"/>
                  </a:lnTo>
                  <a:lnTo>
                    <a:pt x="198" y="237"/>
                  </a:lnTo>
                  <a:lnTo>
                    <a:pt x="192" y="237"/>
                  </a:lnTo>
                  <a:lnTo>
                    <a:pt x="189" y="241"/>
                  </a:lnTo>
                  <a:lnTo>
                    <a:pt x="183" y="243"/>
                  </a:lnTo>
                  <a:lnTo>
                    <a:pt x="177" y="243"/>
                  </a:lnTo>
                  <a:lnTo>
                    <a:pt x="173" y="245"/>
                  </a:lnTo>
                  <a:lnTo>
                    <a:pt x="170" y="247"/>
                  </a:lnTo>
                  <a:lnTo>
                    <a:pt x="164" y="251"/>
                  </a:lnTo>
                  <a:lnTo>
                    <a:pt x="162" y="255"/>
                  </a:lnTo>
                  <a:lnTo>
                    <a:pt x="162" y="260"/>
                  </a:lnTo>
                  <a:lnTo>
                    <a:pt x="164" y="270"/>
                  </a:lnTo>
                  <a:lnTo>
                    <a:pt x="168" y="276"/>
                  </a:lnTo>
                  <a:lnTo>
                    <a:pt x="172" y="279"/>
                  </a:lnTo>
                  <a:lnTo>
                    <a:pt x="175" y="281"/>
                  </a:lnTo>
                  <a:lnTo>
                    <a:pt x="183" y="287"/>
                  </a:lnTo>
                  <a:lnTo>
                    <a:pt x="187" y="289"/>
                  </a:lnTo>
                  <a:lnTo>
                    <a:pt x="192" y="293"/>
                  </a:lnTo>
                  <a:lnTo>
                    <a:pt x="196" y="296"/>
                  </a:lnTo>
                  <a:lnTo>
                    <a:pt x="202" y="300"/>
                  </a:lnTo>
                  <a:lnTo>
                    <a:pt x="206" y="304"/>
                  </a:lnTo>
                  <a:lnTo>
                    <a:pt x="211" y="308"/>
                  </a:lnTo>
                  <a:lnTo>
                    <a:pt x="213" y="312"/>
                  </a:lnTo>
                  <a:lnTo>
                    <a:pt x="217" y="314"/>
                  </a:lnTo>
                  <a:lnTo>
                    <a:pt x="223" y="319"/>
                  </a:lnTo>
                  <a:lnTo>
                    <a:pt x="225" y="321"/>
                  </a:lnTo>
                  <a:lnTo>
                    <a:pt x="221" y="321"/>
                  </a:lnTo>
                  <a:lnTo>
                    <a:pt x="215" y="319"/>
                  </a:lnTo>
                  <a:lnTo>
                    <a:pt x="210" y="317"/>
                  </a:lnTo>
                  <a:lnTo>
                    <a:pt x="204" y="315"/>
                  </a:lnTo>
                  <a:lnTo>
                    <a:pt x="198" y="314"/>
                  </a:lnTo>
                  <a:lnTo>
                    <a:pt x="192" y="314"/>
                  </a:lnTo>
                  <a:lnTo>
                    <a:pt x="189" y="314"/>
                  </a:lnTo>
                  <a:lnTo>
                    <a:pt x="187" y="317"/>
                  </a:lnTo>
                  <a:lnTo>
                    <a:pt x="183" y="321"/>
                  </a:lnTo>
                  <a:lnTo>
                    <a:pt x="179" y="327"/>
                  </a:lnTo>
                  <a:lnTo>
                    <a:pt x="179" y="333"/>
                  </a:lnTo>
                  <a:lnTo>
                    <a:pt x="185" y="338"/>
                  </a:lnTo>
                  <a:lnTo>
                    <a:pt x="189" y="342"/>
                  </a:lnTo>
                  <a:lnTo>
                    <a:pt x="196" y="348"/>
                  </a:lnTo>
                  <a:lnTo>
                    <a:pt x="198" y="352"/>
                  </a:lnTo>
                  <a:lnTo>
                    <a:pt x="202" y="357"/>
                  </a:lnTo>
                  <a:lnTo>
                    <a:pt x="206" y="361"/>
                  </a:lnTo>
                  <a:lnTo>
                    <a:pt x="210" y="367"/>
                  </a:lnTo>
                  <a:lnTo>
                    <a:pt x="211" y="373"/>
                  </a:lnTo>
                  <a:lnTo>
                    <a:pt x="215" y="376"/>
                  </a:lnTo>
                  <a:lnTo>
                    <a:pt x="217" y="380"/>
                  </a:lnTo>
                  <a:lnTo>
                    <a:pt x="221" y="386"/>
                  </a:lnTo>
                  <a:lnTo>
                    <a:pt x="225" y="392"/>
                  </a:lnTo>
                  <a:lnTo>
                    <a:pt x="227" y="393"/>
                  </a:lnTo>
                  <a:lnTo>
                    <a:pt x="223" y="393"/>
                  </a:lnTo>
                  <a:lnTo>
                    <a:pt x="219" y="395"/>
                  </a:lnTo>
                  <a:lnTo>
                    <a:pt x="211" y="395"/>
                  </a:lnTo>
                  <a:lnTo>
                    <a:pt x="206" y="397"/>
                  </a:lnTo>
                  <a:lnTo>
                    <a:pt x="196" y="399"/>
                  </a:lnTo>
                  <a:lnTo>
                    <a:pt x="189" y="401"/>
                  </a:lnTo>
                  <a:lnTo>
                    <a:pt x="181" y="401"/>
                  </a:lnTo>
                  <a:lnTo>
                    <a:pt x="177" y="401"/>
                  </a:lnTo>
                  <a:lnTo>
                    <a:pt x="170" y="397"/>
                  </a:lnTo>
                  <a:lnTo>
                    <a:pt x="162" y="393"/>
                  </a:lnTo>
                  <a:lnTo>
                    <a:pt x="152" y="390"/>
                  </a:lnTo>
                  <a:lnTo>
                    <a:pt x="145" y="386"/>
                  </a:lnTo>
                  <a:lnTo>
                    <a:pt x="137" y="380"/>
                  </a:lnTo>
                  <a:lnTo>
                    <a:pt x="130" y="376"/>
                  </a:lnTo>
                  <a:lnTo>
                    <a:pt x="126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14" y="376"/>
                  </a:lnTo>
                  <a:lnTo>
                    <a:pt x="111" y="378"/>
                  </a:lnTo>
                  <a:lnTo>
                    <a:pt x="114" y="386"/>
                  </a:lnTo>
                  <a:lnTo>
                    <a:pt x="118" y="392"/>
                  </a:lnTo>
                  <a:lnTo>
                    <a:pt x="124" y="399"/>
                  </a:lnTo>
                  <a:lnTo>
                    <a:pt x="126" y="403"/>
                  </a:lnTo>
                  <a:lnTo>
                    <a:pt x="130" y="407"/>
                  </a:lnTo>
                  <a:lnTo>
                    <a:pt x="132" y="412"/>
                  </a:lnTo>
                  <a:lnTo>
                    <a:pt x="135" y="418"/>
                  </a:lnTo>
                  <a:lnTo>
                    <a:pt x="137" y="422"/>
                  </a:lnTo>
                  <a:lnTo>
                    <a:pt x="141" y="426"/>
                  </a:lnTo>
                  <a:lnTo>
                    <a:pt x="143" y="430"/>
                  </a:lnTo>
                  <a:lnTo>
                    <a:pt x="145" y="435"/>
                  </a:lnTo>
                  <a:lnTo>
                    <a:pt x="147" y="441"/>
                  </a:lnTo>
                  <a:lnTo>
                    <a:pt x="147" y="443"/>
                  </a:lnTo>
                  <a:lnTo>
                    <a:pt x="143" y="443"/>
                  </a:lnTo>
                  <a:lnTo>
                    <a:pt x="141" y="441"/>
                  </a:lnTo>
                  <a:lnTo>
                    <a:pt x="135" y="439"/>
                  </a:lnTo>
                  <a:lnTo>
                    <a:pt x="130" y="435"/>
                  </a:lnTo>
                  <a:lnTo>
                    <a:pt x="122" y="431"/>
                  </a:lnTo>
                  <a:lnTo>
                    <a:pt x="114" y="430"/>
                  </a:lnTo>
                  <a:lnTo>
                    <a:pt x="107" y="426"/>
                  </a:lnTo>
                  <a:lnTo>
                    <a:pt x="99" y="422"/>
                  </a:lnTo>
                  <a:lnTo>
                    <a:pt x="92" y="416"/>
                  </a:lnTo>
                  <a:lnTo>
                    <a:pt x="84" y="412"/>
                  </a:lnTo>
                  <a:lnTo>
                    <a:pt x="78" y="409"/>
                  </a:lnTo>
                  <a:lnTo>
                    <a:pt x="73" y="407"/>
                  </a:lnTo>
                  <a:lnTo>
                    <a:pt x="67" y="403"/>
                  </a:lnTo>
                  <a:lnTo>
                    <a:pt x="63" y="401"/>
                  </a:lnTo>
                  <a:lnTo>
                    <a:pt x="59" y="401"/>
                  </a:lnTo>
                  <a:lnTo>
                    <a:pt x="57" y="401"/>
                  </a:lnTo>
                  <a:lnTo>
                    <a:pt x="54" y="407"/>
                  </a:lnTo>
                  <a:lnTo>
                    <a:pt x="50" y="414"/>
                  </a:lnTo>
                  <a:lnTo>
                    <a:pt x="52" y="420"/>
                  </a:lnTo>
                  <a:lnTo>
                    <a:pt x="54" y="424"/>
                  </a:lnTo>
                  <a:lnTo>
                    <a:pt x="59" y="428"/>
                  </a:lnTo>
                  <a:lnTo>
                    <a:pt x="63" y="431"/>
                  </a:lnTo>
                  <a:lnTo>
                    <a:pt x="67" y="435"/>
                  </a:lnTo>
                  <a:lnTo>
                    <a:pt x="69" y="437"/>
                  </a:lnTo>
                  <a:lnTo>
                    <a:pt x="71" y="441"/>
                  </a:lnTo>
                  <a:lnTo>
                    <a:pt x="69" y="443"/>
                  </a:lnTo>
                  <a:lnTo>
                    <a:pt x="67" y="445"/>
                  </a:lnTo>
                  <a:lnTo>
                    <a:pt x="63" y="445"/>
                  </a:lnTo>
                  <a:lnTo>
                    <a:pt x="59" y="445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46" y="445"/>
                  </a:lnTo>
                  <a:lnTo>
                    <a:pt x="40" y="445"/>
                  </a:lnTo>
                  <a:lnTo>
                    <a:pt x="37" y="445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21" y="445"/>
                  </a:lnTo>
                  <a:lnTo>
                    <a:pt x="18" y="445"/>
                  </a:lnTo>
                  <a:lnTo>
                    <a:pt x="16" y="445"/>
                  </a:lnTo>
                  <a:lnTo>
                    <a:pt x="10" y="443"/>
                  </a:lnTo>
                  <a:lnTo>
                    <a:pt x="8" y="443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51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2" y="466"/>
                  </a:lnTo>
                  <a:lnTo>
                    <a:pt x="4" y="468"/>
                  </a:lnTo>
                  <a:lnTo>
                    <a:pt x="8" y="470"/>
                  </a:lnTo>
                  <a:lnTo>
                    <a:pt x="12" y="470"/>
                  </a:lnTo>
                  <a:lnTo>
                    <a:pt x="19" y="470"/>
                  </a:lnTo>
                  <a:lnTo>
                    <a:pt x="25" y="470"/>
                  </a:lnTo>
                  <a:lnTo>
                    <a:pt x="31" y="470"/>
                  </a:lnTo>
                  <a:lnTo>
                    <a:pt x="37" y="470"/>
                  </a:lnTo>
                  <a:lnTo>
                    <a:pt x="44" y="470"/>
                  </a:lnTo>
                  <a:lnTo>
                    <a:pt x="50" y="468"/>
                  </a:lnTo>
                  <a:lnTo>
                    <a:pt x="57" y="468"/>
                  </a:lnTo>
                  <a:lnTo>
                    <a:pt x="63" y="466"/>
                  </a:lnTo>
                  <a:lnTo>
                    <a:pt x="71" y="466"/>
                  </a:lnTo>
                  <a:lnTo>
                    <a:pt x="75" y="466"/>
                  </a:lnTo>
                  <a:lnTo>
                    <a:pt x="80" y="464"/>
                  </a:lnTo>
                  <a:lnTo>
                    <a:pt x="84" y="464"/>
                  </a:lnTo>
                  <a:lnTo>
                    <a:pt x="90" y="464"/>
                  </a:lnTo>
                  <a:lnTo>
                    <a:pt x="95" y="462"/>
                  </a:lnTo>
                  <a:lnTo>
                    <a:pt x="97" y="462"/>
                  </a:lnTo>
                  <a:lnTo>
                    <a:pt x="94" y="441"/>
                  </a:lnTo>
                  <a:lnTo>
                    <a:pt x="95" y="443"/>
                  </a:lnTo>
                  <a:lnTo>
                    <a:pt x="103" y="447"/>
                  </a:lnTo>
                  <a:lnTo>
                    <a:pt x="107" y="449"/>
                  </a:lnTo>
                  <a:lnTo>
                    <a:pt x="113" y="451"/>
                  </a:lnTo>
                  <a:lnTo>
                    <a:pt x="118" y="454"/>
                  </a:lnTo>
                  <a:lnTo>
                    <a:pt x="124" y="458"/>
                  </a:lnTo>
                  <a:lnTo>
                    <a:pt x="130" y="460"/>
                  </a:lnTo>
                  <a:lnTo>
                    <a:pt x="135" y="462"/>
                  </a:lnTo>
                  <a:lnTo>
                    <a:pt x="141" y="464"/>
                  </a:lnTo>
                  <a:lnTo>
                    <a:pt x="147" y="466"/>
                  </a:lnTo>
                  <a:lnTo>
                    <a:pt x="152" y="466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6"/>
                  </a:lnTo>
                  <a:lnTo>
                    <a:pt x="168" y="460"/>
                  </a:lnTo>
                  <a:lnTo>
                    <a:pt x="168" y="454"/>
                  </a:lnTo>
                  <a:lnTo>
                    <a:pt x="168" y="445"/>
                  </a:lnTo>
                  <a:lnTo>
                    <a:pt x="166" y="437"/>
                  </a:lnTo>
                  <a:lnTo>
                    <a:pt x="162" y="428"/>
                  </a:lnTo>
                  <a:lnTo>
                    <a:pt x="160" y="422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8" y="418"/>
                  </a:lnTo>
                  <a:lnTo>
                    <a:pt x="173" y="418"/>
                  </a:lnTo>
                  <a:lnTo>
                    <a:pt x="181" y="420"/>
                  </a:lnTo>
                  <a:lnTo>
                    <a:pt x="187" y="422"/>
                  </a:lnTo>
                  <a:lnTo>
                    <a:pt x="196" y="424"/>
                  </a:lnTo>
                  <a:lnTo>
                    <a:pt x="202" y="424"/>
                  </a:lnTo>
                  <a:lnTo>
                    <a:pt x="210" y="426"/>
                  </a:lnTo>
                  <a:lnTo>
                    <a:pt x="217" y="426"/>
                  </a:lnTo>
                  <a:lnTo>
                    <a:pt x="225" y="428"/>
                  </a:lnTo>
                  <a:lnTo>
                    <a:pt x="230" y="428"/>
                  </a:lnTo>
                  <a:lnTo>
                    <a:pt x="236" y="428"/>
                  </a:lnTo>
                  <a:lnTo>
                    <a:pt x="240" y="426"/>
                  </a:lnTo>
                  <a:lnTo>
                    <a:pt x="242" y="426"/>
                  </a:lnTo>
                  <a:lnTo>
                    <a:pt x="246" y="422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5" y="411"/>
                  </a:lnTo>
                  <a:lnTo>
                    <a:pt x="261" y="403"/>
                  </a:lnTo>
                  <a:lnTo>
                    <a:pt x="261" y="397"/>
                  </a:lnTo>
                  <a:lnTo>
                    <a:pt x="257" y="393"/>
                  </a:lnTo>
                  <a:lnTo>
                    <a:pt x="251" y="386"/>
                  </a:lnTo>
                  <a:lnTo>
                    <a:pt x="246" y="382"/>
                  </a:lnTo>
                  <a:lnTo>
                    <a:pt x="242" y="376"/>
                  </a:lnTo>
                  <a:lnTo>
                    <a:pt x="238" y="373"/>
                  </a:lnTo>
                  <a:lnTo>
                    <a:pt x="234" y="367"/>
                  </a:lnTo>
                  <a:lnTo>
                    <a:pt x="230" y="361"/>
                  </a:lnTo>
                  <a:lnTo>
                    <a:pt x="225" y="357"/>
                  </a:lnTo>
                  <a:lnTo>
                    <a:pt x="221" y="352"/>
                  </a:lnTo>
                  <a:lnTo>
                    <a:pt x="217" y="348"/>
                  </a:lnTo>
                  <a:lnTo>
                    <a:pt x="213" y="342"/>
                  </a:lnTo>
                  <a:lnTo>
                    <a:pt x="211" y="340"/>
                  </a:lnTo>
                  <a:lnTo>
                    <a:pt x="213" y="340"/>
                  </a:lnTo>
                  <a:lnTo>
                    <a:pt x="217" y="342"/>
                  </a:lnTo>
                  <a:lnTo>
                    <a:pt x="225" y="346"/>
                  </a:lnTo>
                  <a:lnTo>
                    <a:pt x="232" y="352"/>
                  </a:lnTo>
                  <a:lnTo>
                    <a:pt x="240" y="353"/>
                  </a:lnTo>
                  <a:lnTo>
                    <a:pt x="248" y="357"/>
                  </a:lnTo>
                  <a:lnTo>
                    <a:pt x="253" y="357"/>
                  </a:lnTo>
                  <a:lnTo>
                    <a:pt x="255" y="357"/>
                  </a:lnTo>
                  <a:lnTo>
                    <a:pt x="255" y="352"/>
                  </a:lnTo>
                  <a:lnTo>
                    <a:pt x="257" y="346"/>
                  </a:lnTo>
                  <a:lnTo>
                    <a:pt x="259" y="340"/>
                  </a:lnTo>
                  <a:lnTo>
                    <a:pt x="261" y="334"/>
                  </a:lnTo>
                  <a:lnTo>
                    <a:pt x="263" y="327"/>
                  </a:lnTo>
                  <a:lnTo>
                    <a:pt x="265" y="321"/>
                  </a:lnTo>
                  <a:lnTo>
                    <a:pt x="265" y="317"/>
                  </a:lnTo>
                  <a:lnTo>
                    <a:pt x="263" y="315"/>
                  </a:lnTo>
                  <a:lnTo>
                    <a:pt x="261" y="312"/>
                  </a:lnTo>
                  <a:lnTo>
                    <a:pt x="257" y="312"/>
                  </a:lnTo>
                  <a:lnTo>
                    <a:pt x="253" y="308"/>
                  </a:lnTo>
                  <a:lnTo>
                    <a:pt x="249" y="306"/>
                  </a:lnTo>
                  <a:lnTo>
                    <a:pt x="244" y="302"/>
                  </a:lnTo>
                  <a:lnTo>
                    <a:pt x="238" y="298"/>
                  </a:lnTo>
                  <a:lnTo>
                    <a:pt x="232" y="295"/>
                  </a:lnTo>
                  <a:lnTo>
                    <a:pt x="229" y="291"/>
                  </a:lnTo>
                  <a:lnTo>
                    <a:pt x="221" y="285"/>
                  </a:lnTo>
                  <a:lnTo>
                    <a:pt x="217" y="281"/>
                  </a:lnTo>
                  <a:lnTo>
                    <a:pt x="211" y="277"/>
                  </a:lnTo>
                  <a:lnTo>
                    <a:pt x="208" y="276"/>
                  </a:lnTo>
                  <a:lnTo>
                    <a:pt x="200" y="272"/>
                  </a:lnTo>
                  <a:lnTo>
                    <a:pt x="198" y="270"/>
                  </a:lnTo>
                  <a:lnTo>
                    <a:pt x="200" y="268"/>
                  </a:lnTo>
                  <a:lnTo>
                    <a:pt x="204" y="268"/>
                  </a:lnTo>
                  <a:lnTo>
                    <a:pt x="211" y="264"/>
                  </a:lnTo>
                  <a:lnTo>
                    <a:pt x="219" y="262"/>
                  </a:lnTo>
                  <a:lnTo>
                    <a:pt x="227" y="258"/>
                  </a:lnTo>
                  <a:lnTo>
                    <a:pt x="232" y="256"/>
                  </a:lnTo>
                  <a:lnTo>
                    <a:pt x="238" y="253"/>
                  </a:lnTo>
                  <a:lnTo>
                    <a:pt x="240" y="249"/>
                  </a:lnTo>
                  <a:lnTo>
                    <a:pt x="240" y="243"/>
                  </a:lnTo>
                  <a:lnTo>
                    <a:pt x="242" y="239"/>
                  </a:lnTo>
                  <a:lnTo>
                    <a:pt x="242" y="232"/>
                  </a:lnTo>
                  <a:lnTo>
                    <a:pt x="244" y="228"/>
                  </a:lnTo>
                  <a:lnTo>
                    <a:pt x="242" y="220"/>
                  </a:lnTo>
                  <a:lnTo>
                    <a:pt x="242" y="217"/>
                  </a:lnTo>
                  <a:lnTo>
                    <a:pt x="242" y="213"/>
                  </a:lnTo>
                  <a:lnTo>
                    <a:pt x="240" y="211"/>
                  </a:lnTo>
                  <a:lnTo>
                    <a:pt x="236" y="211"/>
                  </a:lnTo>
                  <a:lnTo>
                    <a:pt x="234" y="209"/>
                  </a:lnTo>
                  <a:lnTo>
                    <a:pt x="229" y="209"/>
                  </a:lnTo>
                  <a:lnTo>
                    <a:pt x="223" y="209"/>
                  </a:lnTo>
                  <a:lnTo>
                    <a:pt x="217" y="207"/>
                  </a:lnTo>
                  <a:lnTo>
                    <a:pt x="210" y="207"/>
                  </a:lnTo>
                  <a:lnTo>
                    <a:pt x="202" y="207"/>
                  </a:lnTo>
                  <a:lnTo>
                    <a:pt x="194" y="207"/>
                  </a:lnTo>
                  <a:lnTo>
                    <a:pt x="187" y="205"/>
                  </a:lnTo>
                  <a:lnTo>
                    <a:pt x="179" y="205"/>
                  </a:lnTo>
                  <a:lnTo>
                    <a:pt x="172" y="205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6" y="203"/>
                  </a:lnTo>
                  <a:lnTo>
                    <a:pt x="160" y="203"/>
                  </a:lnTo>
                  <a:lnTo>
                    <a:pt x="164" y="201"/>
                  </a:lnTo>
                  <a:lnTo>
                    <a:pt x="170" y="201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3" y="194"/>
                  </a:lnTo>
                  <a:lnTo>
                    <a:pt x="187" y="192"/>
                  </a:lnTo>
                  <a:lnTo>
                    <a:pt x="189" y="188"/>
                  </a:lnTo>
                  <a:lnTo>
                    <a:pt x="192" y="182"/>
                  </a:lnTo>
                  <a:lnTo>
                    <a:pt x="194" y="175"/>
                  </a:lnTo>
                  <a:lnTo>
                    <a:pt x="192" y="169"/>
                  </a:lnTo>
                  <a:lnTo>
                    <a:pt x="191" y="167"/>
                  </a:lnTo>
                  <a:lnTo>
                    <a:pt x="187" y="165"/>
                  </a:lnTo>
                  <a:lnTo>
                    <a:pt x="183" y="163"/>
                  </a:lnTo>
                  <a:lnTo>
                    <a:pt x="179" y="159"/>
                  </a:lnTo>
                  <a:lnTo>
                    <a:pt x="173" y="156"/>
                  </a:lnTo>
                  <a:lnTo>
                    <a:pt x="168" y="152"/>
                  </a:lnTo>
                  <a:lnTo>
                    <a:pt x="162" y="148"/>
                  </a:lnTo>
                  <a:lnTo>
                    <a:pt x="158" y="144"/>
                  </a:lnTo>
                  <a:lnTo>
                    <a:pt x="152" y="140"/>
                  </a:lnTo>
                  <a:lnTo>
                    <a:pt x="147" y="137"/>
                  </a:lnTo>
                  <a:lnTo>
                    <a:pt x="141" y="135"/>
                  </a:lnTo>
                  <a:lnTo>
                    <a:pt x="137" y="131"/>
                  </a:lnTo>
                  <a:lnTo>
                    <a:pt x="130" y="127"/>
                  </a:lnTo>
                  <a:lnTo>
                    <a:pt x="128" y="125"/>
                  </a:lnTo>
                  <a:lnTo>
                    <a:pt x="132" y="125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49" y="129"/>
                  </a:lnTo>
                  <a:lnTo>
                    <a:pt x="154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3" y="131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31"/>
                  </a:lnTo>
                  <a:lnTo>
                    <a:pt x="192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198" y="114"/>
                  </a:lnTo>
                  <a:lnTo>
                    <a:pt x="200" y="108"/>
                  </a:lnTo>
                  <a:lnTo>
                    <a:pt x="202" y="101"/>
                  </a:lnTo>
                  <a:lnTo>
                    <a:pt x="202" y="95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147" y="47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60" y="43"/>
                  </a:lnTo>
                  <a:lnTo>
                    <a:pt x="168" y="42"/>
                  </a:lnTo>
                  <a:lnTo>
                    <a:pt x="177" y="40"/>
                  </a:lnTo>
                  <a:lnTo>
                    <a:pt x="185" y="38"/>
                  </a:lnTo>
                  <a:lnTo>
                    <a:pt x="191" y="34"/>
                  </a:lnTo>
                  <a:lnTo>
                    <a:pt x="192" y="32"/>
                  </a:lnTo>
                  <a:lnTo>
                    <a:pt x="194" y="28"/>
                  </a:lnTo>
                  <a:lnTo>
                    <a:pt x="194" y="24"/>
                  </a:lnTo>
                  <a:lnTo>
                    <a:pt x="194" y="19"/>
                  </a:lnTo>
                  <a:lnTo>
                    <a:pt x="196" y="15"/>
                  </a:lnTo>
                  <a:lnTo>
                    <a:pt x="194" y="9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41"/>
            <p:cNvSpPr>
              <a:spLocks/>
            </p:cNvSpPr>
            <p:nvPr/>
          </p:nvSpPr>
          <p:spPr bwMode="auto">
            <a:xfrm>
              <a:off x="2392864" y="4017963"/>
              <a:ext cx="334963" cy="158750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8" y="114"/>
                </a:cxn>
                <a:cxn ang="0">
                  <a:pos x="15" y="85"/>
                </a:cxn>
                <a:cxn ang="0">
                  <a:pos x="21" y="68"/>
                </a:cxn>
                <a:cxn ang="0">
                  <a:pos x="34" y="78"/>
                </a:cxn>
                <a:cxn ang="0">
                  <a:pos x="49" y="95"/>
                </a:cxn>
                <a:cxn ang="0">
                  <a:pos x="70" y="114"/>
                </a:cxn>
                <a:cxn ang="0">
                  <a:pos x="89" y="125"/>
                </a:cxn>
                <a:cxn ang="0">
                  <a:pos x="106" y="139"/>
                </a:cxn>
                <a:cxn ang="0">
                  <a:pos x="127" y="152"/>
                </a:cxn>
                <a:cxn ang="0">
                  <a:pos x="152" y="160"/>
                </a:cxn>
                <a:cxn ang="0">
                  <a:pos x="152" y="144"/>
                </a:cxn>
                <a:cxn ang="0">
                  <a:pos x="143" y="118"/>
                </a:cxn>
                <a:cxn ang="0">
                  <a:pos x="133" y="91"/>
                </a:cxn>
                <a:cxn ang="0">
                  <a:pos x="127" y="74"/>
                </a:cxn>
                <a:cxn ang="0">
                  <a:pos x="141" y="68"/>
                </a:cxn>
                <a:cxn ang="0">
                  <a:pos x="167" y="74"/>
                </a:cxn>
                <a:cxn ang="0">
                  <a:pos x="186" y="89"/>
                </a:cxn>
                <a:cxn ang="0">
                  <a:pos x="207" y="101"/>
                </a:cxn>
                <a:cxn ang="0">
                  <a:pos x="228" y="110"/>
                </a:cxn>
                <a:cxn ang="0">
                  <a:pos x="240" y="110"/>
                </a:cxn>
                <a:cxn ang="0">
                  <a:pos x="228" y="93"/>
                </a:cxn>
                <a:cxn ang="0">
                  <a:pos x="219" y="74"/>
                </a:cxn>
                <a:cxn ang="0">
                  <a:pos x="219" y="61"/>
                </a:cxn>
                <a:cxn ang="0">
                  <a:pos x="236" y="64"/>
                </a:cxn>
                <a:cxn ang="0">
                  <a:pos x="260" y="76"/>
                </a:cxn>
                <a:cxn ang="0">
                  <a:pos x="279" y="85"/>
                </a:cxn>
                <a:cxn ang="0">
                  <a:pos x="287" y="87"/>
                </a:cxn>
                <a:cxn ang="0">
                  <a:pos x="300" y="70"/>
                </a:cxn>
                <a:cxn ang="0">
                  <a:pos x="314" y="51"/>
                </a:cxn>
                <a:cxn ang="0">
                  <a:pos x="333" y="42"/>
                </a:cxn>
                <a:cxn ang="0">
                  <a:pos x="359" y="64"/>
                </a:cxn>
                <a:cxn ang="0">
                  <a:pos x="371" y="76"/>
                </a:cxn>
                <a:cxn ang="0">
                  <a:pos x="373" y="59"/>
                </a:cxn>
                <a:cxn ang="0">
                  <a:pos x="380" y="34"/>
                </a:cxn>
                <a:cxn ang="0">
                  <a:pos x="388" y="9"/>
                </a:cxn>
                <a:cxn ang="0">
                  <a:pos x="399" y="0"/>
                </a:cxn>
                <a:cxn ang="0">
                  <a:pos x="414" y="11"/>
                </a:cxn>
                <a:cxn ang="0">
                  <a:pos x="420" y="25"/>
                </a:cxn>
                <a:cxn ang="0">
                  <a:pos x="414" y="45"/>
                </a:cxn>
                <a:cxn ang="0">
                  <a:pos x="409" y="64"/>
                </a:cxn>
                <a:cxn ang="0">
                  <a:pos x="403" y="83"/>
                </a:cxn>
                <a:cxn ang="0">
                  <a:pos x="395" y="104"/>
                </a:cxn>
                <a:cxn ang="0">
                  <a:pos x="384" y="123"/>
                </a:cxn>
                <a:cxn ang="0">
                  <a:pos x="357" y="108"/>
                </a:cxn>
                <a:cxn ang="0">
                  <a:pos x="335" y="89"/>
                </a:cxn>
                <a:cxn ang="0">
                  <a:pos x="331" y="99"/>
                </a:cxn>
                <a:cxn ang="0">
                  <a:pos x="319" y="118"/>
                </a:cxn>
                <a:cxn ang="0">
                  <a:pos x="295" y="114"/>
                </a:cxn>
                <a:cxn ang="0">
                  <a:pos x="274" y="110"/>
                </a:cxn>
                <a:cxn ang="0">
                  <a:pos x="279" y="122"/>
                </a:cxn>
                <a:cxn ang="0">
                  <a:pos x="278" y="141"/>
                </a:cxn>
                <a:cxn ang="0">
                  <a:pos x="255" y="150"/>
                </a:cxn>
                <a:cxn ang="0">
                  <a:pos x="241" y="152"/>
                </a:cxn>
                <a:cxn ang="0">
                  <a:pos x="167" y="120"/>
                </a:cxn>
                <a:cxn ang="0">
                  <a:pos x="175" y="139"/>
                </a:cxn>
                <a:cxn ang="0">
                  <a:pos x="184" y="158"/>
                </a:cxn>
                <a:cxn ang="0">
                  <a:pos x="171" y="180"/>
                </a:cxn>
                <a:cxn ang="0">
                  <a:pos x="152" y="198"/>
                </a:cxn>
                <a:cxn ang="0">
                  <a:pos x="32" y="118"/>
                </a:cxn>
                <a:cxn ang="0">
                  <a:pos x="30" y="142"/>
                </a:cxn>
                <a:cxn ang="0">
                  <a:pos x="23" y="154"/>
                </a:cxn>
                <a:cxn ang="0">
                  <a:pos x="6" y="148"/>
                </a:cxn>
              </a:cxnLst>
              <a:rect l="0" t="0" r="r" b="b"/>
              <a:pathLst>
                <a:path w="422" h="200">
                  <a:moveTo>
                    <a:pt x="0" y="146"/>
                  </a:moveTo>
                  <a:lnTo>
                    <a:pt x="0" y="144"/>
                  </a:lnTo>
                  <a:lnTo>
                    <a:pt x="0" y="142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1" y="99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9" y="70"/>
                  </a:lnTo>
                  <a:lnTo>
                    <a:pt x="32" y="74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2" y="87"/>
                  </a:lnTo>
                  <a:lnTo>
                    <a:pt x="46" y="93"/>
                  </a:lnTo>
                  <a:lnTo>
                    <a:pt x="49" y="95"/>
                  </a:lnTo>
                  <a:lnTo>
                    <a:pt x="53" y="99"/>
                  </a:lnTo>
                  <a:lnTo>
                    <a:pt x="59" y="104"/>
                  </a:lnTo>
                  <a:lnTo>
                    <a:pt x="67" y="110"/>
                  </a:lnTo>
                  <a:lnTo>
                    <a:pt x="70" y="114"/>
                  </a:lnTo>
                  <a:lnTo>
                    <a:pt x="74" y="116"/>
                  </a:lnTo>
                  <a:lnTo>
                    <a:pt x="78" y="120"/>
                  </a:lnTo>
                  <a:lnTo>
                    <a:pt x="84" y="123"/>
                  </a:lnTo>
                  <a:lnTo>
                    <a:pt x="89" y="125"/>
                  </a:lnTo>
                  <a:lnTo>
                    <a:pt x="93" y="129"/>
                  </a:lnTo>
                  <a:lnTo>
                    <a:pt x="99" y="133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2" y="141"/>
                  </a:lnTo>
                  <a:lnTo>
                    <a:pt x="116" y="142"/>
                  </a:lnTo>
                  <a:lnTo>
                    <a:pt x="120" y="146"/>
                  </a:lnTo>
                  <a:lnTo>
                    <a:pt x="127" y="152"/>
                  </a:lnTo>
                  <a:lnTo>
                    <a:pt x="137" y="156"/>
                  </a:lnTo>
                  <a:lnTo>
                    <a:pt x="143" y="158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0" y="139"/>
                  </a:lnTo>
                  <a:lnTo>
                    <a:pt x="148" y="133"/>
                  </a:lnTo>
                  <a:lnTo>
                    <a:pt x="144" y="125"/>
                  </a:lnTo>
                  <a:lnTo>
                    <a:pt x="143" y="118"/>
                  </a:lnTo>
                  <a:lnTo>
                    <a:pt x="141" y="112"/>
                  </a:lnTo>
                  <a:lnTo>
                    <a:pt x="137" y="104"/>
                  </a:lnTo>
                  <a:lnTo>
                    <a:pt x="135" y="99"/>
                  </a:lnTo>
                  <a:lnTo>
                    <a:pt x="133" y="91"/>
                  </a:lnTo>
                  <a:lnTo>
                    <a:pt x="131" y="85"/>
                  </a:lnTo>
                  <a:lnTo>
                    <a:pt x="127" y="80"/>
                  </a:lnTo>
                  <a:lnTo>
                    <a:pt x="127" y="78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1" y="68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62" y="72"/>
                  </a:lnTo>
                  <a:lnTo>
                    <a:pt x="167" y="74"/>
                  </a:lnTo>
                  <a:lnTo>
                    <a:pt x="171" y="78"/>
                  </a:lnTo>
                  <a:lnTo>
                    <a:pt x="175" y="82"/>
                  </a:lnTo>
                  <a:lnTo>
                    <a:pt x="181" y="87"/>
                  </a:lnTo>
                  <a:lnTo>
                    <a:pt x="186" y="89"/>
                  </a:lnTo>
                  <a:lnTo>
                    <a:pt x="190" y="93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07" y="101"/>
                  </a:lnTo>
                  <a:lnTo>
                    <a:pt x="213" y="104"/>
                  </a:lnTo>
                  <a:lnTo>
                    <a:pt x="219" y="106"/>
                  </a:lnTo>
                  <a:lnTo>
                    <a:pt x="224" y="108"/>
                  </a:lnTo>
                  <a:lnTo>
                    <a:pt x="228" y="110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1" y="114"/>
                  </a:lnTo>
                  <a:lnTo>
                    <a:pt x="240" y="110"/>
                  </a:lnTo>
                  <a:lnTo>
                    <a:pt x="236" y="104"/>
                  </a:lnTo>
                  <a:lnTo>
                    <a:pt x="232" y="101"/>
                  </a:lnTo>
                  <a:lnTo>
                    <a:pt x="230" y="97"/>
                  </a:lnTo>
                  <a:lnTo>
                    <a:pt x="228" y="93"/>
                  </a:lnTo>
                  <a:lnTo>
                    <a:pt x="226" y="89"/>
                  </a:lnTo>
                  <a:lnTo>
                    <a:pt x="222" y="83"/>
                  </a:lnTo>
                  <a:lnTo>
                    <a:pt x="221" y="80"/>
                  </a:lnTo>
                  <a:lnTo>
                    <a:pt x="219" y="74"/>
                  </a:lnTo>
                  <a:lnTo>
                    <a:pt x="217" y="70"/>
                  </a:lnTo>
                  <a:lnTo>
                    <a:pt x="217" y="64"/>
                  </a:lnTo>
                  <a:lnTo>
                    <a:pt x="219" y="61"/>
                  </a:lnTo>
                  <a:lnTo>
                    <a:pt x="219" y="61"/>
                  </a:lnTo>
                  <a:lnTo>
                    <a:pt x="222" y="61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36" y="64"/>
                  </a:lnTo>
                  <a:lnTo>
                    <a:pt x="241" y="68"/>
                  </a:lnTo>
                  <a:lnTo>
                    <a:pt x="247" y="70"/>
                  </a:lnTo>
                  <a:lnTo>
                    <a:pt x="255" y="74"/>
                  </a:lnTo>
                  <a:lnTo>
                    <a:pt x="260" y="76"/>
                  </a:lnTo>
                  <a:lnTo>
                    <a:pt x="264" y="80"/>
                  </a:lnTo>
                  <a:lnTo>
                    <a:pt x="270" y="82"/>
                  </a:lnTo>
                  <a:lnTo>
                    <a:pt x="276" y="83"/>
                  </a:lnTo>
                  <a:lnTo>
                    <a:pt x="279" y="85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7" y="87"/>
                  </a:lnTo>
                  <a:lnTo>
                    <a:pt x="291" y="82"/>
                  </a:lnTo>
                  <a:lnTo>
                    <a:pt x="293" y="78"/>
                  </a:lnTo>
                  <a:lnTo>
                    <a:pt x="297" y="74"/>
                  </a:lnTo>
                  <a:lnTo>
                    <a:pt x="300" y="70"/>
                  </a:lnTo>
                  <a:lnTo>
                    <a:pt x="304" y="64"/>
                  </a:lnTo>
                  <a:lnTo>
                    <a:pt x="306" y="61"/>
                  </a:lnTo>
                  <a:lnTo>
                    <a:pt x="310" y="55"/>
                  </a:lnTo>
                  <a:lnTo>
                    <a:pt x="314" y="51"/>
                  </a:lnTo>
                  <a:lnTo>
                    <a:pt x="317" y="47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3" y="42"/>
                  </a:lnTo>
                  <a:lnTo>
                    <a:pt x="338" y="45"/>
                  </a:lnTo>
                  <a:lnTo>
                    <a:pt x="346" y="51"/>
                  </a:lnTo>
                  <a:lnTo>
                    <a:pt x="354" y="59"/>
                  </a:lnTo>
                  <a:lnTo>
                    <a:pt x="359" y="64"/>
                  </a:lnTo>
                  <a:lnTo>
                    <a:pt x="365" y="72"/>
                  </a:lnTo>
                  <a:lnTo>
                    <a:pt x="369" y="76"/>
                  </a:lnTo>
                  <a:lnTo>
                    <a:pt x="371" y="78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3" y="70"/>
                  </a:lnTo>
                  <a:lnTo>
                    <a:pt x="373" y="66"/>
                  </a:lnTo>
                  <a:lnTo>
                    <a:pt x="373" y="59"/>
                  </a:lnTo>
                  <a:lnTo>
                    <a:pt x="374" y="55"/>
                  </a:lnTo>
                  <a:lnTo>
                    <a:pt x="376" y="47"/>
                  </a:lnTo>
                  <a:lnTo>
                    <a:pt x="378" y="40"/>
                  </a:lnTo>
                  <a:lnTo>
                    <a:pt x="380" y="34"/>
                  </a:lnTo>
                  <a:lnTo>
                    <a:pt x="382" y="26"/>
                  </a:lnTo>
                  <a:lnTo>
                    <a:pt x="384" y="19"/>
                  </a:lnTo>
                  <a:lnTo>
                    <a:pt x="388" y="15"/>
                  </a:lnTo>
                  <a:lnTo>
                    <a:pt x="388" y="9"/>
                  </a:lnTo>
                  <a:lnTo>
                    <a:pt x="392" y="4"/>
                  </a:lnTo>
                  <a:lnTo>
                    <a:pt x="394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0" y="19"/>
                  </a:lnTo>
                  <a:lnTo>
                    <a:pt x="422" y="25"/>
                  </a:lnTo>
                  <a:lnTo>
                    <a:pt x="420" y="25"/>
                  </a:lnTo>
                  <a:lnTo>
                    <a:pt x="418" y="30"/>
                  </a:lnTo>
                  <a:lnTo>
                    <a:pt x="418" y="36"/>
                  </a:lnTo>
                  <a:lnTo>
                    <a:pt x="416" y="44"/>
                  </a:lnTo>
                  <a:lnTo>
                    <a:pt x="414" y="45"/>
                  </a:lnTo>
                  <a:lnTo>
                    <a:pt x="413" y="51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09" y="64"/>
                  </a:lnTo>
                  <a:lnTo>
                    <a:pt x="409" y="70"/>
                  </a:lnTo>
                  <a:lnTo>
                    <a:pt x="407" y="74"/>
                  </a:lnTo>
                  <a:lnTo>
                    <a:pt x="405" y="80"/>
                  </a:lnTo>
                  <a:lnTo>
                    <a:pt x="403" y="83"/>
                  </a:lnTo>
                  <a:lnTo>
                    <a:pt x="401" y="89"/>
                  </a:lnTo>
                  <a:lnTo>
                    <a:pt x="399" y="93"/>
                  </a:lnTo>
                  <a:lnTo>
                    <a:pt x="399" y="97"/>
                  </a:lnTo>
                  <a:lnTo>
                    <a:pt x="395" y="104"/>
                  </a:lnTo>
                  <a:lnTo>
                    <a:pt x="394" y="112"/>
                  </a:lnTo>
                  <a:lnTo>
                    <a:pt x="390" y="118"/>
                  </a:lnTo>
                  <a:lnTo>
                    <a:pt x="386" y="122"/>
                  </a:lnTo>
                  <a:lnTo>
                    <a:pt x="384" y="123"/>
                  </a:lnTo>
                  <a:lnTo>
                    <a:pt x="382" y="123"/>
                  </a:lnTo>
                  <a:lnTo>
                    <a:pt x="373" y="120"/>
                  </a:lnTo>
                  <a:lnTo>
                    <a:pt x="367" y="114"/>
                  </a:lnTo>
                  <a:lnTo>
                    <a:pt x="357" y="108"/>
                  </a:lnTo>
                  <a:lnTo>
                    <a:pt x="352" y="104"/>
                  </a:lnTo>
                  <a:lnTo>
                    <a:pt x="344" y="97"/>
                  </a:lnTo>
                  <a:lnTo>
                    <a:pt x="338" y="93"/>
                  </a:lnTo>
                  <a:lnTo>
                    <a:pt x="335" y="89"/>
                  </a:lnTo>
                  <a:lnTo>
                    <a:pt x="335" y="89"/>
                  </a:lnTo>
                  <a:lnTo>
                    <a:pt x="333" y="89"/>
                  </a:lnTo>
                  <a:lnTo>
                    <a:pt x="333" y="93"/>
                  </a:lnTo>
                  <a:lnTo>
                    <a:pt x="331" y="99"/>
                  </a:lnTo>
                  <a:lnTo>
                    <a:pt x="329" y="104"/>
                  </a:lnTo>
                  <a:lnTo>
                    <a:pt x="325" y="110"/>
                  </a:lnTo>
                  <a:lnTo>
                    <a:pt x="323" y="114"/>
                  </a:lnTo>
                  <a:lnTo>
                    <a:pt x="319" y="118"/>
                  </a:lnTo>
                  <a:lnTo>
                    <a:pt x="316" y="120"/>
                  </a:lnTo>
                  <a:lnTo>
                    <a:pt x="310" y="118"/>
                  </a:lnTo>
                  <a:lnTo>
                    <a:pt x="302" y="116"/>
                  </a:lnTo>
                  <a:lnTo>
                    <a:pt x="295" y="114"/>
                  </a:lnTo>
                  <a:lnTo>
                    <a:pt x="289" y="114"/>
                  </a:lnTo>
                  <a:lnTo>
                    <a:pt x="281" y="112"/>
                  </a:lnTo>
                  <a:lnTo>
                    <a:pt x="278" y="11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6" y="114"/>
                  </a:lnTo>
                  <a:lnTo>
                    <a:pt x="278" y="118"/>
                  </a:lnTo>
                  <a:lnTo>
                    <a:pt x="279" y="122"/>
                  </a:lnTo>
                  <a:lnTo>
                    <a:pt x="279" y="127"/>
                  </a:lnTo>
                  <a:lnTo>
                    <a:pt x="281" y="131"/>
                  </a:lnTo>
                  <a:lnTo>
                    <a:pt x="279" y="135"/>
                  </a:lnTo>
                  <a:lnTo>
                    <a:pt x="278" y="141"/>
                  </a:lnTo>
                  <a:lnTo>
                    <a:pt x="272" y="142"/>
                  </a:lnTo>
                  <a:lnTo>
                    <a:pt x="266" y="146"/>
                  </a:lnTo>
                  <a:lnTo>
                    <a:pt x="260" y="148"/>
                  </a:lnTo>
                  <a:lnTo>
                    <a:pt x="255" y="150"/>
                  </a:lnTo>
                  <a:lnTo>
                    <a:pt x="249" y="150"/>
                  </a:lnTo>
                  <a:lnTo>
                    <a:pt x="245" y="152"/>
                  </a:lnTo>
                  <a:lnTo>
                    <a:pt x="241" y="152"/>
                  </a:lnTo>
                  <a:lnTo>
                    <a:pt x="241" y="152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5" y="118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5" y="139"/>
                  </a:lnTo>
                  <a:lnTo>
                    <a:pt x="177" y="142"/>
                  </a:lnTo>
                  <a:lnTo>
                    <a:pt x="179" y="146"/>
                  </a:lnTo>
                  <a:lnTo>
                    <a:pt x="181" y="152"/>
                  </a:lnTo>
                  <a:lnTo>
                    <a:pt x="184" y="158"/>
                  </a:lnTo>
                  <a:lnTo>
                    <a:pt x="184" y="165"/>
                  </a:lnTo>
                  <a:lnTo>
                    <a:pt x="183" y="169"/>
                  </a:lnTo>
                  <a:lnTo>
                    <a:pt x="177" y="175"/>
                  </a:lnTo>
                  <a:lnTo>
                    <a:pt x="171" y="180"/>
                  </a:lnTo>
                  <a:lnTo>
                    <a:pt x="167" y="188"/>
                  </a:lnTo>
                  <a:lnTo>
                    <a:pt x="160" y="192"/>
                  </a:lnTo>
                  <a:lnTo>
                    <a:pt x="156" y="196"/>
                  </a:lnTo>
                  <a:lnTo>
                    <a:pt x="152" y="198"/>
                  </a:lnTo>
                  <a:lnTo>
                    <a:pt x="152" y="200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19" y="152"/>
                  </a:lnTo>
                  <a:lnTo>
                    <a:pt x="13" y="152"/>
                  </a:lnTo>
                  <a:lnTo>
                    <a:pt x="10" y="148"/>
                  </a:lnTo>
                  <a:lnTo>
                    <a:pt x="6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47"/>
            <p:cNvSpPr>
              <a:spLocks/>
            </p:cNvSpPr>
            <p:nvPr/>
          </p:nvSpPr>
          <p:spPr bwMode="auto">
            <a:xfrm>
              <a:off x="1295902" y="3352801"/>
              <a:ext cx="563563" cy="566738"/>
            </a:xfrm>
            <a:custGeom>
              <a:avLst/>
              <a:gdLst/>
              <a:ahLst/>
              <a:cxnLst>
                <a:cxn ang="0">
                  <a:pos x="677" y="114"/>
                </a:cxn>
                <a:cxn ang="0">
                  <a:pos x="631" y="65"/>
                </a:cxn>
                <a:cxn ang="0">
                  <a:pos x="586" y="30"/>
                </a:cxn>
                <a:cxn ang="0">
                  <a:pos x="548" y="15"/>
                </a:cxn>
                <a:cxn ang="0">
                  <a:pos x="451" y="61"/>
                </a:cxn>
                <a:cxn ang="0">
                  <a:pos x="386" y="13"/>
                </a:cxn>
                <a:cxn ang="0">
                  <a:pos x="329" y="2"/>
                </a:cxn>
                <a:cxn ang="0">
                  <a:pos x="281" y="2"/>
                </a:cxn>
                <a:cxn ang="0">
                  <a:pos x="243" y="9"/>
                </a:cxn>
                <a:cxn ang="0">
                  <a:pos x="198" y="97"/>
                </a:cxn>
                <a:cxn ang="0">
                  <a:pos x="131" y="129"/>
                </a:cxn>
                <a:cxn ang="0">
                  <a:pos x="165" y="186"/>
                </a:cxn>
                <a:cxn ang="0">
                  <a:pos x="133" y="205"/>
                </a:cxn>
                <a:cxn ang="0">
                  <a:pos x="69" y="249"/>
                </a:cxn>
                <a:cxn ang="0">
                  <a:pos x="31" y="302"/>
                </a:cxn>
                <a:cxn ang="0">
                  <a:pos x="69" y="339"/>
                </a:cxn>
                <a:cxn ang="0">
                  <a:pos x="69" y="390"/>
                </a:cxn>
                <a:cxn ang="0">
                  <a:pos x="40" y="479"/>
                </a:cxn>
                <a:cxn ang="0">
                  <a:pos x="15" y="531"/>
                </a:cxn>
                <a:cxn ang="0">
                  <a:pos x="15" y="584"/>
                </a:cxn>
                <a:cxn ang="0">
                  <a:pos x="48" y="666"/>
                </a:cxn>
                <a:cxn ang="0">
                  <a:pos x="29" y="709"/>
                </a:cxn>
                <a:cxn ang="0">
                  <a:pos x="53" y="708"/>
                </a:cxn>
                <a:cxn ang="0">
                  <a:pos x="88" y="662"/>
                </a:cxn>
                <a:cxn ang="0">
                  <a:pos x="105" y="561"/>
                </a:cxn>
                <a:cxn ang="0">
                  <a:pos x="91" y="538"/>
                </a:cxn>
                <a:cxn ang="0">
                  <a:pos x="38" y="561"/>
                </a:cxn>
                <a:cxn ang="0">
                  <a:pos x="40" y="521"/>
                </a:cxn>
                <a:cxn ang="0">
                  <a:pos x="93" y="485"/>
                </a:cxn>
                <a:cxn ang="0">
                  <a:pos x="95" y="436"/>
                </a:cxn>
                <a:cxn ang="0">
                  <a:pos x="150" y="380"/>
                </a:cxn>
                <a:cxn ang="0">
                  <a:pos x="139" y="340"/>
                </a:cxn>
                <a:cxn ang="0">
                  <a:pos x="101" y="375"/>
                </a:cxn>
                <a:cxn ang="0">
                  <a:pos x="95" y="352"/>
                </a:cxn>
                <a:cxn ang="0">
                  <a:pos x="133" y="297"/>
                </a:cxn>
                <a:cxn ang="0">
                  <a:pos x="145" y="266"/>
                </a:cxn>
                <a:cxn ang="0">
                  <a:pos x="80" y="280"/>
                </a:cxn>
                <a:cxn ang="0">
                  <a:pos x="69" y="274"/>
                </a:cxn>
                <a:cxn ang="0">
                  <a:pos x="124" y="238"/>
                </a:cxn>
                <a:cxn ang="0">
                  <a:pos x="175" y="224"/>
                </a:cxn>
                <a:cxn ang="0">
                  <a:pos x="205" y="198"/>
                </a:cxn>
                <a:cxn ang="0">
                  <a:pos x="251" y="171"/>
                </a:cxn>
                <a:cxn ang="0">
                  <a:pos x="228" y="108"/>
                </a:cxn>
                <a:cxn ang="0">
                  <a:pos x="234" y="80"/>
                </a:cxn>
                <a:cxn ang="0">
                  <a:pos x="295" y="86"/>
                </a:cxn>
                <a:cxn ang="0">
                  <a:pos x="346" y="125"/>
                </a:cxn>
                <a:cxn ang="0">
                  <a:pos x="338" y="89"/>
                </a:cxn>
                <a:cxn ang="0">
                  <a:pos x="281" y="28"/>
                </a:cxn>
                <a:cxn ang="0">
                  <a:pos x="342" y="28"/>
                </a:cxn>
                <a:cxn ang="0">
                  <a:pos x="407" y="61"/>
                </a:cxn>
                <a:cxn ang="0">
                  <a:pos x="447" y="91"/>
                </a:cxn>
                <a:cxn ang="0">
                  <a:pos x="445" y="120"/>
                </a:cxn>
                <a:cxn ang="0">
                  <a:pos x="511" y="86"/>
                </a:cxn>
                <a:cxn ang="0">
                  <a:pos x="551" y="120"/>
                </a:cxn>
                <a:cxn ang="0">
                  <a:pos x="582" y="175"/>
                </a:cxn>
                <a:cxn ang="0">
                  <a:pos x="589" y="125"/>
                </a:cxn>
                <a:cxn ang="0">
                  <a:pos x="576" y="80"/>
                </a:cxn>
                <a:cxn ang="0">
                  <a:pos x="584" y="57"/>
                </a:cxn>
                <a:cxn ang="0">
                  <a:pos x="633" y="99"/>
                </a:cxn>
                <a:cxn ang="0">
                  <a:pos x="681" y="167"/>
                </a:cxn>
                <a:cxn ang="0">
                  <a:pos x="711" y="160"/>
                </a:cxn>
              </a:cxnLst>
              <a:rect l="0" t="0" r="r" b="b"/>
              <a:pathLst>
                <a:path w="711" h="713">
                  <a:moveTo>
                    <a:pt x="711" y="160"/>
                  </a:moveTo>
                  <a:lnTo>
                    <a:pt x="709" y="158"/>
                  </a:lnTo>
                  <a:lnTo>
                    <a:pt x="709" y="154"/>
                  </a:lnTo>
                  <a:lnTo>
                    <a:pt x="703" y="150"/>
                  </a:lnTo>
                  <a:lnTo>
                    <a:pt x="700" y="145"/>
                  </a:lnTo>
                  <a:lnTo>
                    <a:pt x="694" y="135"/>
                  </a:lnTo>
                  <a:lnTo>
                    <a:pt x="688" y="127"/>
                  </a:lnTo>
                  <a:lnTo>
                    <a:pt x="684" y="124"/>
                  </a:lnTo>
                  <a:lnTo>
                    <a:pt x="681" y="118"/>
                  </a:lnTo>
                  <a:lnTo>
                    <a:pt x="677" y="114"/>
                  </a:lnTo>
                  <a:lnTo>
                    <a:pt x="673" y="110"/>
                  </a:lnTo>
                  <a:lnTo>
                    <a:pt x="669" y="105"/>
                  </a:lnTo>
                  <a:lnTo>
                    <a:pt x="663" y="99"/>
                  </a:lnTo>
                  <a:lnTo>
                    <a:pt x="660" y="93"/>
                  </a:lnTo>
                  <a:lnTo>
                    <a:pt x="654" y="89"/>
                  </a:lnTo>
                  <a:lnTo>
                    <a:pt x="650" y="84"/>
                  </a:lnTo>
                  <a:lnTo>
                    <a:pt x="644" y="78"/>
                  </a:lnTo>
                  <a:lnTo>
                    <a:pt x="641" y="74"/>
                  </a:lnTo>
                  <a:lnTo>
                    <a:pt x="637" y="68"/>
                  </a:lnTo>
                  <a:lnTo>
                    <a:pt x="631" y="65"/>
                  </a:lnTo>
                  <a:lnTo>
                    <a:pt x="627" y="59"/>
                  </a:lnTo>
                  <a:lnTo>
                    <a:pt x="622" y="55"/>
                  </a:lnTo>
                  <a:lnTo>
                    <a:pt x="618" y="51"/>
                  </a:lnTo>
                  <a:lnTo>
                    <a:pt x="612" y="47"/>
                  </a:lnTo>
                  <a:lnTo>
                    <a:pt x="608" y="44"/>
                  </a:lnTo>
                  <a:lnTo>
                    <a:pt x="603" y="42"/>
                  </a:lnTo>
                  <a:lnTo>
                    <a:pt x="599" y="38"/>
                  </a:lnTo>
                  <a:lnTo>
                    <a:pt x="595" y="36"/>
                  </a:lnTo>
                  <a:lnTo>
                    <a:pt x="591" y="32"/>
                  </a:lnTo>
                  <a:lnTo>
                    <a:pt x="586" y="30"/>
                  </a:lnTo>
                  <a:lnTo>
                    <a:pt x="584" y="28"/>
                  </a:lnTo>
                  <a:lnTo>
                    <a:pt x="576" y="25"/>
                  </a:lnTo>
                  <a:lnTo>
                    <a:pt x="570" y="23"/>
                  </a:lnTo>
                  <a:lnTo>
                    <a:pt x="567" y="21"/>
                  </a:lnTo>
                  <a:lnTo>
                    <a:pt x="561" y="17"/>
                  </a:lnTo>
                  <a:lnTo>
                    <a:pt x="559" y="15"/>
                  </a:lnTo>
                  <a:lnTo>
                    <a:pt x="557" y="15"/>
                  </a:lnTo>
                  <a:lnTo>
                    <a:pt x="551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9" y="76"/>
                  </a:lnTo>
                  <a:lnTo>
                    <a:pt x="529" y="57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4" y="76"/>
                  </a:lnTo>
                  <a:lnTo>
                    <a:pt x="460" y="72"/>
                  </a:lnTo>
                  <a:lnTo>
                    <a:pt x="456" y="67"/>
                  </a:lnTo>
                  <a:lnTo>
                    <a:pt x="451" y="61"/>
                  </a:lnTo>
                  <a:lnTo>
                    <a:pt x="445" y="55"/>
                  </a:lnTo>
                  <a:lnTo>
                    <a:pt x="439" y="49"/>
                  </a:lnTo>
                  <a:lnTo>
                    <a:pt x="432" y="42"/>
                  </a:lnTo>
                  <a:lnTo>
                    <a:pt x="424" y="36"/>
                  </a:lnTo>
                  <a:lnTo>
                    <a:pt x="414" y="30"/>
                  </a:lnTo>
                  <a:lnTo>
                    <a:pt x="407" y="25"/>
                  </a:lnTo>
                  <a:lnTo>
                    <a:pt x="401" y="21"/>
                  </a:lnTo>
                  <a:lnTo>
                    <a:pt x="397" y="19"/>
                  </a:lnTo>
                  <a:lnTo>
                    <a:pt x="392" y="15"/>
                  </a:lnTo>
                  <a:lnTo>
                    <a:pt x="386" y="13"/>
                  </a:lnTo>
                  <a:lnTo>
                    <a:pt x="380" y="11"/>
                  </a:lnTo>
                  <a:lnTo>
                    <a:pt x="375" y="9"/>
                  </a:lnTo>
                  <a:lnTo>
                    <a:pt x="371" y="8"/>
                  </a:lnTo>
                  <a:lnTo>
                    <a:pt x="365" y="8"/>
                  </a:lnTo>
                  <a:lnTo>
                    <a:pt x="359" y="6"/>
                  </a:lnTo>
                  <a:lnTo>
                    <a:pt x="354" y="4"/>
                  </a:lnTo>
                  <a:lnTo>
                    <a:pt x="346" y="2"/>
                  </a:lnTo>
                  <a:lnTo>
                    <a:pt x="340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3" y="2"/>
                  </a:lnTo>
                  <a:lnTo>
                    <a:pt x="319" y="2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9" y="2"/>
                  </a:lnTo>
                  <a:lnTo>
                    <a:pt x="285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3" y="6"/>
                  </a:lnTo>
                  <a:lnTo>
                    <a:pt x="247" y="8"/>
                  </a:lnTo>
                  <a:lnTo>
                    <a:pt x="245" y="8"/>
                  </a:lnTo>
                  <a:lnTo>
                    <a:pt x="243" y="9"/>
                  </a:lnTo>
                  <a:lnTo>
                    <a:pt x="243" y="9"/>
                  </a:lnTo>
                  <a:lnTo>
                    <a:pt x="291" y="63"/>
                  </a:lnTo>
                  <a:lnTo>
                    <a:pt x="196" y="61"/>
                  </a:lnTo>
                  <a:lnTo>
                    <a:pt x="196" y="65"/>
                  </a:lnTo>
                  <a:lnTo>
                    <a:pt x="196" y="67"/>
                  </a:lnTo>
                  <a:lnTo>
                    <a:pt x="196" y="72"/>
                  </a:lnTo>
                  <a:lnTo>
                    <a:pt x="196" y="76"/>
                  </a:lnTo>
                  <a:lnTo>
                    <a:pt x="196" y="82"/>
                  </a:lnTo>
                  <a:lnTo>
                    <a:pt x="196" y="87"/>
                  </a:lnTo>
                  <a:lnTo>
                    <a:pt x="198" y="93"/>
                  </a:lnTo>
                  <a:lnTo>
                    <a:pt x="198" y="97"/>
                  </a:lnTo>
                  <a:lnTo>
                    <a:pt x="203" y="105"/>
                  </a:lnTo>
                  <a:lnTo>
                    <a:pt x="207" y="112"/>
                  </a:lnTo>
                  <a:lnTo>
                    <a:pt x="215" y="122"/>
                  </a:lnTo>
                  <a:lnTo>
                    <a:pt x="221" y="129"/>
                  </a:lnTo>
                  <a:lnTo>
                    <a:pt x="226" y="135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9" y="131"/>
                  </a:lnTo>
                  <a:lnTo>
                    <a:pt x="131" y="135"/>
                  </a:lnTo>
                  <a:lnTo>
                    <a:pt x="131" y="139"/>
                  </a:lnTo>
                  <a:lnTo>
                    <a:pt x="135" y="146"/>
                  </a:lnTo>
                  <a:lnTo>
                    <a:pt x="139" y="154"/>
                  </a:lnTo>
                  <a:lnTo>
                    <a:pt x="143" y="162"/>
                  </a:lnTo>
                  <a:lnTo>
                    <a:pt x="148" y="169"/>
                  </a:lnTo>
                  <a:lnTo>
                    <a:pt x="156" y="177"/>
                  </a:lnTo>
                  <a:lnTo>
                    <a:pt x="160" y="181"/>
                  </a:lnTo>
                  <a:lnTo>
                    <a:pt x="165" y="186"/>
                  </a:lnTo>
                  <a:lnTo>
                    <a:pt x="169" y="188"/>
                  </a:lnTo>
                  <a:lnTo>
                    <a:pt x="171" y="190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58" y="194"/>
                  </a:lnTo>
                  <a:lnTo>
                    <a:pt x="154" y="196"/>
                  </a:lnTo>
                  <a:lnTo>
                    <a:pt x="150" y="198"/>
                  </a:lnTo>
                  <a:lnTo>
                    <a:pt x="145" y="200"/>
                  </a:lnTo>
                  <a:lnTo>
                    <a:pt x="139" y="203"/>
                  </a:lnTo>
                  <a:lnTo>
                    <a:pt x="133" y="205"/>
                  </a:lnTo>
                  <a:lnTo>
                    <a:pt x="126" y="209"/>
                  </a:lnTo>
                  <a:lnTo>
                    <a:pt x="120" y="213"/>
                  </a:lnTo>
                  <a:lnTo>
                    <a:pt x="112" y="215"/>
                  </a:lnTo>
                  <a:lnTo>
                    <a:pt x="107" y="219"/>
                  </a:lnTo>
                  <a:lnTo>
                    <a:pt x="99" y="222"/>
                  </a:lnTo>
                  <a:lnTo>
                    <a:pt x="93" y="228"/>
                  </a:lnTo>
                  <a:lnTo>
                    <a:pt x="86" y="232"/>
                  </a:lnTo>
                  <a:lnTo>
                    <a:pt x="80" y="236"/>
                  </a:lnTo>
                  <a:lnTo>
                    <a:pt x="72" y="242"/>
                  </a:lnTo>
                  <a:lnTo>
                    <a:pt x="69" y="249"/>
                  </a:lnTo>
                  <a:lnTo>
                    <a:pt x="61" y="253"/>
                  </a:lnTo>
                  <a:lnTo>
                    <a:pt x="57" y="261"/>
                  </a:lnTo>
                  <a:lnTo>
                    <a:pt x="51" y="266"/>
                  </a:lnTo>
                  <a:lnTo>
                    <a:pt x="48" y="274"/>
                  </a:lnTo>
                  <a:lnTo>
                    <a:pt x="44" y="280"/>
                  </a:lnTo>
                  <a:lnTo>
                    <a:pt x="40" y="283"/>
                  </a:lnTo>
                  <a:lnTo>
                    <a:pt x="38" y="289"/>
                  </a:lnTo>
                  <a:lnTo>
                    <a:pt x="36" y="295"/>
                  </a:lnTo>
                  <a:lnTo>
                    <a:pt x="32" y="299"/>
                  </a:lnTo>
                  <a:lnTo>
                    <a:pt x="31" y="302"/>
                  </a:lnTo>
                  <a:lnTo>
                    <a:pt x="46" y="331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4" y="312"/>
                  </a:lnTo>
                  <a:lnTo>
                    <a:pt x="80" y="316"/>
                  </a:lnTo>
                  <a:lnTo>
                    <a:pt x="76" y="321"/>
                  </a:lnTo>
                  <a:lnTo>
                    <a:pt x="74" y="323"/>
                  </a:lnTo>
                  <a:lnTo>
                    <a:pt x="70" y="329"/>
                  </a:lnTo>
                  <a:lnTo>
                    <a:pt x="69" y="333"/>
                  </a:lnTo>
                  <a:lnTo>
                    <a:pt x="69" y="339"/>
                  </a:lnTo>
                  <a:lnTo>
                    <a:pt x="65" y="342"/>
                  </a:lnTo>
                  <a:lnTo>
                    <a:pt x="65" y="346"/>
                  </a:lnTo>
                  <a:lnTo>
                    <a:pt x="65" y="352"/>
                  </a:lnTo>
                  <a:lnTo>
                    <a:pt x="65" y="358"/>
                  </a:lnTo>
                  <a:lnTo>
                    <a:pt x="65" y="363"/>
                  </a:lnTo>
                  <a:lnTo>
                    <a:pt x="65" y="369"/>
                  </a:lnTo>
                  <a:lnTo>
                    <a:pt x="65" y="375"/>
                  </a:lnTo>
                  <a:lnTo>
                    <a:pt x="67" y="380"/>
                  </a:lnTo>
                  <a:lnTo>
                    <a:pt x="67" y="384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70" y="399"/>
                  </a:lnTo>
                  <a:lnTo>
                    <a:pt x="72" y="407"/>
                  </a:lnTo>
                  <a:lnTo>
                    <a:pt x="74" y="415"/>
                  </a:lnTo>
                  <a:lnTo>
                    <a:pt x="76" y="418"/>
                  </a:lnTo>
                  <a:lnTo>
                    <a:pt x="78" y="420"/>
                  </a:lnTo>
                  <a:lnTo>
                    <a:pt x="0" y="441"/>
                  </a:lnTo>
                  <a:lnTo>
                    <a:pt x="44" y="475"/>
                  </a:lnTo>
                  <a:lnTo>
                    <a:pt x="42" y="475"/>
                  </a:lnTo>
                  <a:lnTo>
                    <a:pt x="40" y="479"/>
                  </a:lnTo>
                  <a:lnTo>
                    <a:pt x="36" y="487"/>
                  </a:lnTo>
                  <a:lnTo>
                    <a:pt x="31" y="494"/>
                  </a:lnTo>
                  <a:lnTo>
                    <a:pt x="29" y="498"/>
                  </a:lnTo>
                  <a:lnTo>
                    <a:pt x="25" y="502"/>
                  </a:lnTo>
                  <a:lnTo>
                    <a:pt x="23" y="506"/>
                  </a:lnTo>
                  <a:lnTo>
                    <a:pt x="21" y="512"/>
                  </a:lnTo>
                  <a:lnTo>
                    <a:pt x="19" y="517"/>
                  </a:lnTo>
                  <a:lnTo>
                    <a:pt x="17" y="521"/>
                  </a:lnTo>
                  <a:lnTo>
                    <a:pt x="15" y="527"/>
                  </a:lnTo>
                  <a:lnTo>
                    <a:pt x="15" y="531"/>
                  </a:lnTo>
                  <a:lnTo>
                    <a:pt x="13" y="534"/>
                  </a:lnTo>
                  <a:lnTo>
                    <a:pt x="12" y="540"/>
                  </a:lnTo>
                  <a:lnTo>
                    <a:pt x="12" y="544"/>
                  </a:lnTo>
                  <a:lnTo>
                    <a:pt x="12" y="550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5"/>
                  </a:lnTo>
                  <a:lnTo>
                    <a:pt x="13" y="571"/>
                  </a:lnTo>
                  <a:lnTo>
                    <a:pt x="13" y="578"/>
                  </a:lnTo>
                  <a:lnTo>
                    <a:pt x="15" y="584"/>
                  </a:lnTo>
                  <a:lnTo>
                    <a:pt x="15" y="588"/>
                  </a:lnTo>
                  <a:lnTo>
                    <a:pt x="17" y="592"/>
                  </a:lnTo>
                  <a:lnTo>
                    <a:pt x="57" y="574"/>
                  </a:lnTo>
                  <a:lnTo>
                    <a:pt x="25" y="622"/>
                  </a:lnTo>
                  <a:lnTo>
                    <a:pt x="78" y="647"/>
                  </a:lnTo>
                  <a:lnTo>
                    <a:pt x="74" y="647"/>
                  </a:lnTo>
                  <a:lnTo>
                    <a:pt x="70" y="650"/>
                  </a:lnTo>
                  <a:lnTo>
                    <a:pt x="63" y="654"/>
                  </a:lnTo>
                  <a:lnTo>
                    <a:pt x="55" y="660"/>
                  </a:lnTo>
                  <a:lnTo>
                    <a:pt x="48" y="666"/>
                  </a:lnTo>
                  <a:lnTo>
                    <a:pt x="40" y="673"/>
                  </a:lnTo>
                  <a:lnTo>
                    <a:pt x="34" y="677"/>
                  </a:lnTo>
                  <a:lnTo>
                    <a:pt x="31" y="683"/>
                  </a:lnTo>
                  <a:lnTo>
                    <a:pt x="29" y="685"/>
                  </a:lnTo>
                  <a:lnTo>
                    <a:pt x="29" y="690"/>
                  </a:lnTo>
                  <a:lnTo>
                    <a:pt x="29" y="694"/>
                  </a:lnTo>
                  <a:lnTo>
                    <a:pt x="29" y="700"/>
                  </a:lnTo>
                  <a:lnTo>
                    <a:pt x="29" y="704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4" y="711"/>
                  </a:lnTo>
                  <a:lnTo>
                    <a:pt x="38" y="711"/>
                  </a:lnTo>
                  <a:lnTo>
                    <a:pt x="42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5" y="711"/>
                  </a:lnTo>
                  <a:lnTo>
                    <a:pt x="53" y="708"/>
                  </a:lnTo>
                  <a:lnTo>
                    <a:pt x="53" y="704"/>
                  </a:lnTo>
                  <a:lnTo>
                    <a:pt x="53" y="698"/>
                  </a:lnTo>
                  <a:lnTo>
                    <a:pt x="55" y="694"/>
                  </a:lnTo>
                  <a:lnTo>
                    <a:pt x="57" y="689"/>
                  </a:lnTo>
                  <a:lnTo>
                    <a:pt x="61" y="683"/>
                  </a:lnTo>
                  <a:lnTo>
                    <a:pt x="65" y="679"/>
                  </a:lnTo>
                  <a:lnTo>
                    <a:pt x="69" y="675"/>
                  </a:lnTo>
                  <a:lnTo>
                    <a:pt x="74" y="671"/>
                  </a:lnTo>
                  <a:lnTo>
                    <a:pt x="84" y="666"/>
                  </a:lnTo>
                  <a:lnTo>
                    <a:pt x="88" y="662"/>
                  </a:lnTo>
                  <a:lnTo>
                    <a:pt x="91" y="660"/>
                  </a:lnTo>
                  <a:lnTo>
                    <a:pt x="95" y="656"/>
                  </a:lnTo>
                  <a:lnTo>
                    <a:pt x="101" y="654"/>
                  </a:lnTo>
                  <a:lnTo>
                    <a:pt x="108" y="647"/>
                  </a:lnTo>
                  <a:lnTo>
                    <a:pt x="116" y="643"/>
                  </a:lnTo>
                  <a:lnTo>
                    <a:pt x="120" y="639"/>
                  </a:lnTo>
                  <a:lnTo>
                    <a:pt x="124" y="639"/>
                  </a:lnTo>
                  <a:lnTo>
                    <a:pt x="59" y="611"/>
                  </a:lnTo>
                  <a:lnTo>
                    <a:pt x="107" y="561"/>
                  </a:lnTo>
                  <a:lnTo>
                    <a:pt x="105" y="561"/>
                  </a:lnTo>
                  <a:lnTo>
                    <a:pt x="105" y="557"/>
                  </a:lnTo>
                  <a:lnTo>
                    <a:pt x="105" y="553"/>
                  </a:lnTo>
                  <a:lnTo>
                    <a:pt x="105" y="550"/>
                  </a:lnTo>
                  <a:lnTo>
                    <a:pt x="103" y="544"/>
                  </a:lnTo>
                  <a:lnTo>
                    <a:pt x="101" y="540"/>
                  </a:lnTo>
                  <a:lnTo>
                    <a:pt x="101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5" y="536"/>
                  </a:lnTo>
                  <a:lnTo>
                    <a:pt x="91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4"/>
                  </a:lnTo>
                  <a:lnTo>
                    <a:pt x="70" y="548"/>
                  </a:lnTo>
                  <a:lnTo>
                    <a:pt x="65" y="550"/>
                  </a:lnTo>
                  <a:lnTo>
                    <a:pt x="59" y="552"/>
                  </a:lnTo>
                  <a:lnTo>
                    <a:pt x="53" y="553"/>
                  </a:lnTo>
                  <a:lnTo>
                    <a:pt x="50" y="555"/>
                  </a:lnTo>
                  <a:lnTo>
                    <a:pt x="46" y="557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3"/>
                  </a:lnTo>
                  <a:lnTo>
                    <a:pt x="36" y="550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8" y="536"/>
                  </a:lnTo>
                  <a:lnTo>
                    <a:pt x="38" y="531"/>
                  </a:lnTo>
                  <a:lnTo>
                    <a:pt x="40" y="527"/>
                  </a:lnTo>
                  <a:lnTo>
                    <a:pt x="40" y="521"/>
                  </a:lnTo>
                  <a:lnTo>
                    <a:pt x="44" y="515"/>
                  </a:lnTo>
                  <a:lnTo>
                    <a:pt x="46" y="512"/>
                  </a:lnTo>
                  <a:lnTo>
                    <a:pt x="48" y="506"/>
                  </a:lnTo>
                  <a:lnTo>
                    <a:pt x="50" y="502"/>
                  </a:lnTo>
                  <a:lnTo>
                    <a:pt x="55" y="500"/>
                  </a:lnTo>
                  <a:lnTo>
                    <a:pt x="61" y="493"/>
                  </a:lnTo>
                  <a:lnTo>
                    <a:pt x="70" y="489"/>
                  </a:lnTo>
                  <a:lnTo>
                    <a:pt x="78" y="487"/>
                  </a:lnTo>
                  <a:lnTo>
                    <a:pt x="86" y="485"/>
                  </a:lnTo>
                  <a:lnTo>
                    <a:pt x="93" y="485"/>
                  </a:lnTo>
                  <a:lnTo>
                    <a:pt x="99" y="485"/>
                  </a:lnTo>
                  <a:lnTo>
                    <a:pt x="103" y="485"/>
                  </a:lnTo>
                  <a:lnTo>
                    <a:pt x="105" y="485"/>
                  </a:lnTo>
                  <a:lnTo>
                    <a:pt x="112" y="462"/>
                  </a:lnTo>
                  <a:lnTo>
                    <a:pt x="65" y="464"/>
                  </a:lnTo>
                  <a:lnTo>
                    <a:pt x="50" y="447"/>
                  </a:lnTo>
                  <a:lnTo>
                    <a:pt x="89" y="441"/>
                  </a:lnTo>
                  <a:lnTo>
                    <a:pt x="89" y="439"/>
                  </a:lnTo>
                  <a:lnTo>
                    <a:pt x="91" y="437"/>
                  </a:lnTo>
                  <a:lnTo>
                    <a:pt x="95" y="436"/>
                  </a:lnTo>
                  <a:lnTo>
                    <a:pt x="99" y="432"/>
                  </a:lnTo>
                  <a:lnTo>
                    <a:pt x="105" y="426"/>
                  </a:lnTo>
                  <a:lnTo>
                    <a:pt x="110" y="420"/>
                  </a:lnTo>
                  <a:lnTo>
                    <a:pt x="116" y="415"/>
                  </a:lnTo>
                  <a:lnTo>
                    <a:pt x="124" y="409"/>
                  </a:lnTo>
                  <a:lnTo>
                    <a:pt x="129" y="403"/>
                  </a:lnTo>
                  <a:lnTo>
                    <a:pt x="135" y="397"/>
                  </a:lnTo>
                  <a:lnTo>
                    <a:pt x="141" y="390"/>
                  </a:lnTo>
                  <a:lnTo>
                    <a:pt x="146" y="386"/>
                  </a:lnTo>
                  <a:lnTo>
                    <a:pt x="150" y="380"/>
                  </a:lnTo>
                  <a:lnTo>
                    <a:pt x="154" y="377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56" y="369"/>
                  </a:lnTo>
                  <a:lnTo>
                    <a:pt x="154" y="365"/>
                  </a:lnTo>
                  <a:lnTo>
                    <a:pt x="152" y="359"/>
                  </a:lnTo>
                  <a:lnTo>
                    <a:pt x="148" y="354"/>
                  </a:lnTo>
                  <a:lnTo>
                    <a:pt x="145" y="348"/>
                  </a:lnTo>
                  <a:lnTo>
                    <a:pt x="141" y="342"/>
                  </a:lnTo>
                  <a:lnTo>
                    <a:pt x="139" y="340"/>
                  </a:lnTo>
                  <a:lnTo>
                    <a:pt x="137" y="339"/>
                  </a:lnTo>
                  <a:lnTo>
                    <a:pt x="133" y="340"/>
                  </a:lnTo>
                  <a:lnTo>
                    <a:pt x="127" y="346"/>
                  </a:lnTo>
                  <a:lnTo>
                    <a:pt x="124" y="350"/>
                  </a:lnTo>
                  <a:lnTo>
                    <a:pt x="120" y="354"/>
                  </a:lnTo>
                  <a:lnTo>
                    <a:pt x="116" y="358"/>
                  </a:lnTo>
                  <a:lnTo>
                    <a:pt x="114" y="363"/>
                  </a:lnTo>
                  <a:lnTo>
                    <a:pt x="108" y="367"/>
                  </a:lnTo>
                  <a:lnTo>
                    <a:pt x="105" y="371"/>
                  </a:lnTo>
                  <a:lnTo>
                    <a:pt x="101" y="375"/>
                  </a:lnTo>
                  <a:lnTo>
                    <a:pt x="99" y="378"/>
                  </a:lnTo>
                  <a:lnTo>
                    <a:pt x="95" y="384"/>
                  </a:lnTo>
                  <a:lnTo>
                    <a:pt x="93" y="388"/>
                  </a:lnTo>
                  <a:lnTo>
                    <a:pt x="93" y="384"/>
                  </a:lnTo>
                  <a:lnTo>
                    <a:pt x="93" y="378"/>
                  </a:lnTo>
                  <a:lnTo>
                    <a:pt x="93" y="373"/>
                  </a:lnTo>
                  <a:lnTo>
                    <a:pt x="93" y="369"/>
                  </a:lnTo>
                  <a:lnTo>
                    <a:pt x="93" y="363"/>
                  </a:lnTo>
                  <a:lnTo>
                    <a:pt x="95" y="358"/>
                  </a:lnTo>
                  <a:lnTo>
                    <a:pt x="95" y="352"/>
                  </a:lnTo>
                  <a:lnTo>
                    <a:pt x="97" y="344"/>
                  </a:lnTo>
                  <a:lnTo>
                    <a:pt x="99" y="339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5" y="321"/>
                  </a:lnTo>
                  <a:lnTo>
                    <a:pt x="108" y="316"/>
                  </a:lnTo>
                  <a:lnTo>
                    <a:pt x="112" y="314"/>
                  </a:lnTo>
                  <a:lnTo>
                    <a:pt x="120" y="306"/>
                  </a:lnTo>
                  <a:lnTo>
                    <a:pt x="127" y="300"/>
                  </a:lnTo>
                  <a:lnTo>
                    <a:pt x="133" y="297"/>
                  </a:lnTo>
                  <a:lnTo>
                    <a:pt x="139" y="295"/>
                  </a:lnTo>
                  <a:lnTo>
                    <a:pt x="143" y="295"/>
                  </a:lnTo>
                  <a:lnTo>
                    <a:pt x="146" y="293"/>
                  </a:lnTo>
                  <a:lnTo>
                    <a:pt x="148" y="293"/>
                  </a:lnTo>
                  <a:lnTo>
                    <a:pt x="150" y="295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48" y="266"/>
                  </a:lnTo>
                  <a:lnTo>
                    <a:pt x="145" y="266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2" y="268"/>
                  </a:lnTo>
                  <a:lnTo>
                    <a:pt x="114" y="272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95" y="274"/>
                  </a:lnTo>
                  <a:lnTo>
                    <a:pt x="88" y="278"/>
                  </a:lnTo>
                  <a:lnTo>
                    <a:pt x="80" y="280"/>
                  </a:lnTo>
                  <a:lnTo>
                    <a:pt x="72" y="283"/>
                  </a:lnTo>
                  <a:lnTo>
                    <a:pt x="67" y="287"/>
                  </a:lnTo>
                  <a:lnTo>
                    <a:pt x="61" y="293"/>
                  </a:lnTo>
                  <a:lnTo>
                    <a:pt x="59" y="299"/>
                  </a:lnTo>
                  <a:lnTo>
                    <a:pt x="59" y="295"/>
                  </a:lnTo>
                  <a:lnTo>
                    <a:pt x="59" y="291"/>
                  </a:lnTo>
                  <a:lnTo>
                    <a:pt x="59" y="287"/>
                  </a:lnTo>
                  <a:lnTo>
                    <a:pt x="63" y="283"/>
                  </a:lnTo>
                  <a:lnTo>
                    <a:pt x="65" y="280"/>
                  </a:lnTo>
                  <a:lnTo>
                    <a:pt x="69" y="274"/>
                  </a:lnTo>
                  <a:lnTo>
                    <a:pt x="70" y="268"/>
                  </a:lnTo>
                  <a:lnTo>
                    <a:pt x="74" y="264"/>
                  </a:lnTo>
                  <a:lnTo>
                    <a:pt x="80" y="259"/>
                  </a:lnTo>
                  <a:lnTo>
                    <a:pt x="88" y="255"/>
                  </a:lnTo>
                  <a:lnTo>
                    <a:pt x="93" y="249"/>
                  </a:lnTo>
                  <a:lnTo>
                    <a:pt x="103" y="245"/>
                  </a:lnTo>
                  <a:lnTo>
                    <a:pt x="108" y="243"/>
                  </a:lnTo>
                  <a:lnTo>
                    <a:pt x="112" y="240"/>
                  </a:lnTo>
                  <a:lnTo>
                    <a:pt x="118" y="240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5" y="234"/>
                  </a:lnTo>
                  <a:lnTo>
                    <a:pt x="139" y="232"/>
                  </a:lnTo>
                  <a:lnTo>
                    <a:pt x="145" y="232"/>
                  </a:lnTo>
                  <a:lnTo>
                    <a:pt x="148" y="230"/>
                  </a:lnTo>
                  <a:lnTo>
                    <a:pt x="154" y="228"/>
                  </a:lnTo>
                  <a:lnTo>
                    <a:pt x="158" y="228"/>
                  </a:lnTo>
                  <a:lnTo>
                    <a:pt x="162" y="228"/>
                  </a:lnTo>
                  <a:lnTo>
                    <a:pt x="169" y="226"/>
                  </a:lnTo>
                  <a:lnTo>
                    <a:pt x="175" y="224"/>
                  </a:lnTo>
                  <a:lnTo>
                    <a:pt x="181" y="224"/>
                  </a:lnTo>
                  <a:lnTo>
                    <a:pt x="186" y="224"/>
                  </a:lnTo>
                  <a:lnTo>
                    <a:pt x="194" y="224"/>
                  </a:lnTo>
                  <a:lnTo>
                    <a:pt x="200" y="226"/>
                  </a:lnTo>
                  <a:lnTo>
                    <a:pt x="202" y="226"/>
                  </a:lnTo>
                  <a:lnTo>
                    <a:pt x="203" y="228"/>
                  </a:lnTo>
                  <a:lnTo>
                    <a:pt x="221" y="209"/>
                  </a:lnTo>
                  <a:lnTo>
                    <a:pt x="217" y="207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8" y="190"/>
                  </a:lnTo>
                  <a:lnTo>
                    <a:pt x="194" y="186"/>
                  </a:lnTo>
                  <a:lnTo>
                    <a:pt x="188" y="183"/>
                  </a:lnTo>
                  <a:lnTo>
                    <a:pt x="184" y="177"/>
                  </a:lnTo>
                  <a:lnTo>
                    <a:pt x="181" y="173"/>
                  </a:lnTo>
                  <a:lnTo>
                    <a:pt x="175" y="169"/>
                  </a:lnTo>
                  <a:lnTo>
                    <a:pt x="171" y="164"/>
                  </a:lnTo>
                  <a:lnTo>
                    <a:pt x="167" y="160"/>
                  </a:lnTo>
                  <a:lnTo>
                    <a:pt x="165" y="156"/>
                  </a:lnTo>
                  <a:lnTo>
                    <a:pt x="251" y="171"/>
                  </a:lnTo>
                  <a:lnTo>
                    <a:pt x="276" y="152"/>
                  </a:lnTo>
                  <a:lnTo>
                    <a:pt x="272" y="150"/>
                  </a:lnTo>
                  <a:lnTo>
                    <a:pt x="266" y="145"/>
                  </a:lnTo>
                  <a:lnTo>
                    <a:pt x="261" y="141"/>
                  </a:lnTo>
                  <a:lnTo>
                    <a:pt x="257" y="135"/>
                  </a:lnTo>
                  <a:lnTo>
                    <a:pt x="251" y="129"/>
                  </a:lnTo>
                  <a:lnTo>
                    <a:pt x="245" y="125"/>
                  </a:lnTo>
                  <a:lnTo>
                    <a:pt x="240" y="120"/>
                  </a:lnTo>
                  <a:lnTo>
                    <a:pt x="234" y="114"/>
                  </a:lnTo>
                  <a:lnTo>
                    <a:pt x="228" y="108"/>
                  </a:lnTo>
                  <a:lnTo>
                    <a:pt x="224" y="103"/>
                  </a:lnTo>
                  <a:lnTo>
                    <a:pt x="219" y="97"/>
                  </a:lnTo>
                  <a:lnTo>
                    <a:pt x="215" y="91"/>
                  </a:lnTo>
                  <a:lnTo>
                    <a:pt x="213" y="86"/>
                  </a:lnTo>
                  <a:lnTo>
                    <a:pt x="213" y="82"/>
                  </a:lnTo>
                  <a:lnTo>
                    <a:pt x="213" y="82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7" y="78"/>
                  </a:lnTo>
                  <a:lnTo>
                    <a:pt x="253" y="78"/>
                  </a:lnTo>
                  <a:lnTo>
                    <a:pt x="261" y="78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5" y="82"/>
                  </a:lnTo>
                  <a:lnTo>
                    <a:pt x="291" y="84"/>
                  </a:lnTo>
                  <a:lnTo>
                    <a:pt x="295" y="86"/>
                  </a:lnTo>
                  <a:lnTo>
                    <a:pt x="300" y="87"/>
                  </a:lnTo>
                  <a:lnTo>
                    <a:pt x="304" y="91"/>
                  </a:lnTo>
                  <a:lnTo>
                    <a:pt x="310" y="93"/>
                  </a:lnTo>
                  <a:lnTo>
                    <a:pt x="314" y="97"/>
                  </a:lnTo>
                  <a:lnTo>
                    <a:pt x="319" y="101"/>
                  </a:lnTo>
                  <a:lnTo>
                    <a:pt x="323" y="105"/>
                  </a:lnTo>
                  <a:lnTo>
                    <a:pt x="329" y="108"/>
                  </a:lnTo>
                  <a:lnTo>
                    <a:pt x="335" y="114"/>
                  </a:lnTo>
                  <a:lnTo>
                    <a:pt x="342" y="122"/>
                  </a:lnTo>
                  <a:lnTo>
                    <a:pt x="346" y="125"/>
                  </a:lnTo>
                  <a:lnTo>
                    <a:pt x="348" y="127"/>
                  </a:lnTo>
                  <a:lnTo>
                    <a:pt x="350" y="125"/>
                  </a:lnTo>
                  <a:lnTo>
                    <a:pt x="354" y="124"/>
                  </a:lnTo>
                  <a:lnTo>
                    <a:pt x="357" y="118"/>
                  </a:lnTo>
                  <a:lnTo>
                    <a:pt x="359" y="114"/>
                  </a:lnTo>
                  <a:lnTo>
                    <a:pt x="356" y="110"/>
                  </a:lnTo>
                  <a:lnTo>
                    <a:pt x="354" y="106"/>
                  </a:lnTo>
                  <a:lnTo>
                    <a:pt x="348" y="101"/>
                  </a:lnTo>
                  <a:lnTo>
                    <a:pt x="344" y="95"/>
                  </a:lnTo>
                  <a:lnTo>
                    <a:pt x="338" y="89"/>
                  </a:lnTo>
                  <a:lnTo>
                    <a:pt x="331" y="82"/>
                  </a:lnTo>
                  <a:lnTo>
                    <a:pt x="325" y="74"/>
                  </a:lnTo>
                  <a:lnTo>
                    <a:pt x="319" y="67"/>
                  </a:lnTo>
                  <a:lnTo>
                    <a:pt x="312" y="59"/>
                  </a:lnTo>
                  <a:lnTo>
                    <a:pt x="304" y="51"/>
                  </a:lnTo>
                  <a:lnTo>
                    <a:pt x="299" y="46"/>
                  </a:lnTo>
                  <a:lnTo>
                    <a:pt x="293" y="40"/>
                  </a:lnTo>
                  <a:lnTo>
                    <a:pt x="287" y="34"/>
                  </a:lnTo>
                  <a:lnTo>
                    <a:pt x="285" y="30"/>
                  </a:lnTo>
                  <a:lnTo>
                    <a:pt x="281" y="28"/>
                  </a:lnTo>
                  <a:lnTo>
                    <a:pt x="283" y="27"/>
                  </a:lnTo>
                  <a:lnTo>
                    <a:pt x="291" y="27"/>
                  </a:lnTo>
                  <a:lnTo>
                    <a:pt x="297" y="27"/>
                  </a:lnTo>
                  <a:lnTo>
                    <a:pt x="300" y="27"/>
                  </a:lnTo>
                  <a:lnTo>
                    <a:pt x="308" y="27"/>
                  </a:lnTo>
                  <a:lnTo>
                    <a:pt x="316" y="27"/>
                  </a:lnTo>
                  <a:lnTo>
                    <a:pt x="321" y="27"/>
                  </a:lnTo>
                  <a:lnTo>
                    <a:pt x="329" y="27"/>
                  </a:lnTo>
                  <a:lnTo>
                    <a:pt x="335" y="27"/>
                  </a:lnTo>
                  <a:lnTo>
                    <a:pt x="342" y="28"/>
                  </a:lnTo>
                  <a:lnTo>
                    <a:pt x="350" y="28"/>
                  </a:lnTo>
                  <a:lnTo>
                    <a:pt x="356" y="30"/>
                  </a:lnTo>
                  <a:lnTo>
                    <a:pt x="363" y="34"/>
                  </a:lnTo>
                  <a:lnTo>
                    <a:pt x="369" y="36"/>
                  </a:lnTo>
                  <a:lnTo>
                    <a:pt x="375" y="40"/>
                  </a:lnTo>
                  <a:lnTo>
                    <a:pt x="380" y="44"/>
                  </a:lnTo>
                  <a:lnTo>
                    <a:pt x="388" y="46"/>
                  </a:lnTo>
                  <a:lnTo>
                    <a:pt x="394" y="51"/>
                  </a:lnTo>
                  <a:lnTo>
                    <a:pt x="401" y="55"/>
                  </a:lnTo>
                  <a:lnTo>
                    <a:pt x="407" y="61"/>
                  </a:lnTo>
                  <a:lnTo>
                    <a:pt x="413" y="65"/>
                  </a:lnTo>
                  <a:lnTo>
                    <a:pt x="420" y="68"/>
                  </a:lnTo>
                  <a:lnTo>
                    <a:pt x="426" y="72"/>
                  </a:lnTo>
                  <a:lnTo>
                    <a:pt x="432" y="76"/>
                  </a:lnTo>
                  <a:lnTo>
                    <a:pt x="437" y="78"/>
                  </a:lnTo>
                  <a:lnTo>
                    <a:pt x="441" y="82"/>
                  </a:lnTo>
                  <a:lnTo>
                    <a:pt x="449" y="86"/>
                  </a:lnTo>
                  <a:lnTo>
                    <a:pt x="451" y="89"/>
                  </a:lnTo>
                  <a:lnTo>
                    <a:pt x="449" y="89"/>
                  </a:lnTo>
                  <a:lnTo>
                    <a:pt x="447" y="91"/>
                  </a:lnTo>
                  <a:lnTo>
                    <a:pt x="443" y="95"/>
                  </a:lnTo>
                  <a:lnTo>
                    <a:pt x="439" y="101"/>
                  </a:lnTo>
                  <a:lnTo>
                    <a:pt x="435" y="106"/>
                  </a:lnTo>
                  <a:lnTo>
                    <a:pt x="433" y="112"/>
                  </a:lnTo>
                  <a:lnTo>
                    <a:pt x="432" y="116"/>
                  </a:lnTo>
                  <a:lnTo>
                    <a:pt x="433" y="122"/>
                  </a:lnTo>
                  <a:lnTo>
                    <a:pt x="433" y="122"/>
                  </a:lnTo>
                  <a:lnTo>
                    <a:pt x="437" y="122"/>
                  </a:lnTo>
                  <a:lnTo>
                    <a:pt x="439" y="120"/>
                  </a:lnTo>
                  <a:lnTo>
                    <a:pt x="445" y="120"/>
                  </a:lnTo>
                  <a:lnTo>
                    <a:pt x="449" y="116"/>
                  </a:lnTo>
                  <a:lnTo>
                    <a:pt x="456" y="112"/>
                  </a:lnTo>
                  <a:lnTo>
                    <a:pt x="462" y="110"/>
                  </a:lnTo>
                  <a:lnTo>
                    <a:pt x="470" y="106"/>
                  </a:lnTo>
                  <a:lnTo>
                    <a:pt x="475" y="103"/>
                  </a:lnTo>
                  <a:lnTo>
                    <a:pt x="483" y="99"/>
                  </a:lnTo>
                  <a:lnTo>
                    <a:pt x="491" y="95"/>
                  </a:lnTo>
                  <a:lnTo>
                    <a:pt x="498" y="91"/>
                  </a:lnTo>
                  <a:lnTo>
                    <a:pt x="504" y="87"/>
                  </a:lnTo>
                  <a:lnTo>
                    <a:pt x="511" y="86"/>
                  </a:lnTo>
                  <a:lnTo>
                    <a:pt x="517" y="84"/>
                  </a:lnTo>
                  <a:lnTo>
                    <a:pt x="525" y="84"/>
                  </a:lnTo>
                  <a:lnTo>
                    <a:pt x="527" y="86"/>
                  </a:lnTo>
                  <a:lnTo>
                    <a:pt x="530" y="91"/>
                  </a:lnTo>
                  <a:lnTo>
                    <a:pt x="532" y="95"/>
                  </a:lnTo>
                  <a:lnTo>
                    <a:pt x="536" y="99"/>
                  </a:lnTo>
                  <a:lnTo>
                    <a:pt x="540" y="105"/>
                  </a:lnTo>
                  <a:lnTo>
                    <a:pt x="544" y="110"/>
                  </a:lnTo>
                  <a:lnTo>
                    <a:pt x="548" y="114"/>
                  </a:lnTo>
                  <a:lnTo>
                    <a:pt x="551" y="120"/>
                  </a:lnTo>
                  <a:lnTo>
                    <a:pt x="555" y="125"/>
                  </a:lnTo>
                  <a:lnTo>
                    <a:pt x="559" y="131"/>
                  </a:lnTo>
                  <a:lnTo>
                    <a:pt x="561" y="137"/>
                  </a:lnTo>
                  <a:lnTo>
                    <a:pt x="565" y="143"/>
                  </a:lnTo>
                  <a:lnTo>
                    <a:pt x="567" y="148"/>
                  </a:lnTo>
                  <a:lnTo>
                    <a:pt x="568" y="152"/>
                  </a:lnTo>
                  <a:lnTo>
                    <a:pt x="570" y="160"/>
                  </a:lnTo>
                  <a:lnTo>
                    <a:pt x="574" y="167"/>
                  </a:lnTo>
                  <a:lnTo>
                    <a:pt x="576" y="171"/>
                  </a:lnTo>
                  <a:lnTo>
                    <a:pt x="582" y="175"/>
                  </a:lnTo>
                  <a:lnTo>
                    <a:pt x="586" y="175"/>
                  </a:lnTo>
                  <a:lnTo>
                    <a:pt x="589" y="173"/>
                  </a:lnTo>
                  <a:lnTo>
                    <a:pt x="591" y="169"/>
                  </a:lnTo>
                  <a:lnTo>
                    <a:pt x="595" y="162"/>
                  </a:lnTo>
                  <a:lnTo>
                    <a:pt x="595" y="156"/>
                  </a:lnTo>
                  <a:lnTo>
                    <a:pt x="595" y="150"/>
                  </a:lnTo>
                  <a:lnTo>
                    <a:pt x="593" y="141"/>
                  </a:lnTo>
                  <a:lnTo>
                    <a:pt x="591" y="135"/>
                  </a:lnTo>
                  <a:lnTo>
                    <a:pt x="591" y="129"/>
                  </a:lnTo>
                  <a:lnTo>
                    <a:pt x="589" y="125"/>
                  </a:lnTo>
                  <a:lnTo>
                    <a:pt x="587" y="120"/>
                  </a:lnTo>
                  <a:lnTo>
                    <a:pt x="587" y="116"/>
                  </a:lnTo>
                  <a:lnTo>
                    <a:pt x="586" y="110"/>
                  </a:lnTo>
                  <a:lnTo>
                    <a:pt x="586" y="106"/>
                  </a:lnTo>
                  <a:lnTo>
                    <a:pt x="584" y="101"/>
                  </a:lnTo>
                  <a:lnTo>
                    <a:pt x="582" y="97"/>
                  </a:lnTo>
                  <a:lnTo>
                    <a:pt x="580" y="93"/>
                  </a:lnTo>
                  <a:lnTo>
                    <a:pt x="580" y="87"/>
                  </a:lnTo>
                  <a:lnTo>
                    <a:pt x="578" y="84"/>
                  </a:lnTo>
                  <a:lnTo>
                    <a:pt x="576" y="80"/>
                  </a:lnTo>
                  <a:lnTo>
                    <a:pt x="574" y="70"/>
                  </a:lnTo>
                  <a:lnTo>
                    <a:pt x="572" y="65"/>
                  </a:lnTo>
                  <a:lnTo>
                    <a:pt x="570" y="59"/>
                  </a:lnTo>
                  <a:lnTo>
                    <a:pt x="568" y="5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4" y="53"/>
                  </a:lnTo>
                  <a:lnTo>
                    <a:pt x="576" y="53"/>
                  </a:lnTo>
                  <a:lnTo>
                    <a:pt x="580" y="55"/>
                  </a:lnTo>
                  <a:lnTo>
                    <a:pt x="584" y="57"/>
                  </a:lnTo>
                  <a:lnTo>
                    <a:pt x="589" y="59"/>
                  </a:lnTo>
                  <a:lnTo>
                    <a:pt x="593" y="61"/>
                  </a:lnTo>
                  <a:lnTo>
                    <a:pt x="597" y="65"/>
                  </a:lnTo>
                  <a:lnTo>
                    <a:pt x="603" y="67"/>
                  </a:lnTo>
                  <a:lnTo>
                    <a:pt x="608" y="72"/>
                  </a:lnTo>
                  <a:lnTo>
                    <a:pt x="612" y="76"/>
                  </a:lnTo>
                  <a:lnTo>
                    <a:pt x="618" y="80"/>
                  </a:lnTo>
                  <a:lnTo>
                    <a:pt x="624" y="86"/>
                  </a:lnTo>
                  <a:lnTo>
                    <a:pt x="629" y="93"/>
                  </a:lnTo>
                  <a:lnTo>
                    <a:pt x="633" y="99"/>
                  </a:lnTo>
                  <a:lnTo>
                    <a:pt x="639" y="106"/>
                  </a:lnTo>
                  <a:lnTo>
                    <a:pt x="643" y="114"/>
                  </a:lnTo>
                  <a:lnTo>
                    <a:pt x="648" y="122"/>
                  </a:lnTo>
                  <a:lnTo>
                    <a:pt x="654" y="129"/>
                  </a:lnTo>
                  <a:lnTo>
                    <a:pt x="658" y="135"/>
                  </a:lnTo>
                  <a:lnTo>
                    <a:pt x="663" y="143"/>
                  </a:lnTo>
                  <a:lnTo>
                    <a:pt x="669" y="150"/>
                  </a:lnTo>
                  <a:lnTo>
                    <a:pt x="673" y="156"/>
                  </a:lnTo>
                  <a:lnTo>
                    <a:pt x="677" y="164"/>
                  </a:lnTo>
                  <a:lnTo>
                    <a:pt x="681" y="167"/>
                  </a:lnTo>
                  <a:lnTo>
                    <a:pt x="684" y="173"/>
                  </a:lnTo>
                  <a:lnTo>
                    <a:pt x="690" y="181"/>
                  </a:lnTo>
                  <a:lnTo>
                    <a:pt x="694" y="183"/>
                  </a:lnTo>
                  <a:lnTo>
                    <a:pt x="698" y="179"/>
                  </a:lnTo>
                  <a:lnTo>
                    <a:pt x="700" y="175"/>
                  </a:lnTo>
                  <a:lnTo>
                    <a:pt x="702" y="171"/>
                  </a:lnTo>
                  <a:lnTo>
                    <a:pt x="705" y="169"/>
                  </a:lnTo>
                  <a:lnTo>
                    <a:pt x="709" y="162"/>
                  </a:lnTo>
                  <a:lnTo>
                    <a:pt x="711" y="160"/>
                  </a:lnTo>
                  <a:lnTo>
                    <a:pt x="711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48"/>
            <p:cNvSpPr>
              <a:spLocks/>
            </p:cNvSpPr>
            <p:nvPr/>
          </p:nvSpPr>
          <p:spPr bwMode="auto">
            <a:xfrm>
              <a:off x="1565777" y="3624263"/>
              <a:ext cx="114300" cy="65088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33" y="31"/>
                </a:cxn>
                <a:cxn ang="0">
                  <a:pos x="122" y="19"/>
                </a:cxn>
                <a:cxn ang="0">
                  <a:pos x="113" y="12"/>
                </a:cxn>
                <a:cxn ang="0">
                  <a:pos x="103" y="6"/>
                </a:cxn>
                <a:cxn ang="0">
                  <a:pos x="95" y="2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57" y="6"/>
                </a:cxn>
                <a:cxn ang="0">
                  <a:pos x="44" y="10"/>
                </a:cxn>
                <a:cxn ang="0">
                  <a:pos x="29" y="16"/>
                </a:cxn>
                <a:cxn ang="0">
                  <a:pos x="16" y="21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6" y="38"/>
                </a:cxn>
                <a:cxn ang="0">
                  <a:pos x="14" y="46"/>
                </a:cxn>
                <a:cxn ang="0">
                  <a:pos x="21" y="55"/>
                </a:cxn>
                <a:cxn ang="0">
                  <a:pos x="33" y="63"/>
                </a:cxn>
                <a:cxn ang="0">
                  <a:pos x="44" y="71"/>
                </a:cxn>
                <a:cxn ang="0">
                  <a:pos x="59" y="75"/>
                </a:cxn>
                <a:cxn ang="0">
                  <a:pos x="73" y="78"/>
                </a:cxn>
                <a:cxn ang="0">
                  <a:pos x="84" y="80"/>
                </a:cxn>
                <a:cxn ang="0">
                  <a:pos x="95" y="80"/>
                </a:cxn>
                <a:cxn ang="0">
                  <a:pos x="107" y="82"/>
                </a:cxn>
                <a:cxn ang="0">
                  <a:pos x="38" y="27"/>
                </a:cxn>
                <a:cxn ang="0">
                  <a:pos x="42" y="25"/>
                </a:cxn>
                <a:cxn ang="0">
                  <a:pos x="54" y="19"/>
                </a:cxn>
                <a:cxn ang="0">
                  <a:pos x="69" y="16"/>
                </a:cxn>
                <a:cxn ang="0">
                  <a:pos x="86" y="14"/>
                </a:cxn>
                <a:cxn ang="0">
                  <a:pos x="93" y="16"/>
                </a:cxn>
                <a:cxn ang="0">
                  <a:pos x="103" y="21"/>
                </a:cxn>
                <a:cxn ang="0">
                  <a:pos x="118" y="33"/>
                </a:cxn>
                <a:cxn ang="0">
                  <a:pos x="132" y="46"/>
                </a:cxn>
                <a:cxn ang="0">
                  <a:pos x="137" y="52"/>
                </a:cxn>
                <a:cxn ang="0">
                  <a:pos x="145" y="46"/>
                </a:cxn>
              </a:cxnLst>
              <a:rect l="0" t="0" r="r" b="b"/>
              <a:pathLst>
                <a:path w="145" h="82">
                  <a:moveTo>
                    <a:pt x="145" y="46"/>
                  </a:moveTo>
                  <a:lnTo>
                    <a:pt x="143" y="42"/>
                  </a:lnTo>
                  <a:lnTo>
                    <a:pt x="139" y="38"/>
                  </a:lnTo>
                  <a:lnTo>
                    <a:pt x="133" y="31"/>
                  </a:lnTo>
                  <a:lnTo>
                    <a:pt x="126" y="23"/>
                  </a:lnTo>
                  <a:lnTo>
                    <a:pt x="122" y="19"/>
                  </a:lnTo>
                  <a:lnTo>
                    <a:pt x="118" y="16"/>
                  </a:lnTo>
                  <a:lnTo>
                    <a:pt x="113" y="12"/>
                  </a:lnTo>
                  <a:lnTo>
                    <a:pt x="109" y="10"/>
                  </a:lnTo>
                  <a:lnTo>
                    <a:pt x="103" y="6"/>
                  </a:lnTo>
                  <a:lnTo>
                    <a:pt x="99" y="4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1" y="55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8" y="67"/>
                  </a:lnTo>
                  <a:lnTo>
                    <a:pt x="44" y="71"/>
                  </a:lnTo>
                  <a:lnTo>
                    <a:pt x="52" y="73"/>
                  </a:lnTo>
                  <a:lnTo>
                    <a:pt x="59" y="75"/>
                  </a:lnTo>
                  <a:lnTo>
                    <a:pt x="65" y="76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4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1" y="82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7" y="17"/>
                  </a:lnTo>
                  <a:lnTo>
                    <a:pt x="103" y="21"/>
                  </a:lnTo>
                  <a:lnTo>
                    <a:pt x="111" y="25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2" y="46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45" y="46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9"/>
            <p:cNvSpPr>
              <a:spLocks/>
            </p:cNvSpPr>
            <p:nvPr/>
          </p:nvSpPr>
          <p:spPr bwMode="auto">
            <a:xfrm>
              <a:off x="1603877" y="3724276"/>
              <a:ext cx="111125" cy="762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06" y="0"/>
                </a:cxn>
                <a:cxn ang="0">
                  <a:pos x="97" y="0"/>
                </a:cxn>
                <a:cxn ang="0">
                  <a:pos x="87" y="0"/>
                </a:cxn>
                <a:cxn ang="0">
                  <a:pos x="78" y="4"/>
                </a:cxn>
                <a:cxn ang="0">
                  <a:pos x="66" y="7"/>
                </a:cxn>
                <a:cxn ang="0">
                  <a:pos x="55" y="15"/>
                </a:cxn>
                <a:cxn ang="0">
                  <a:pos x="43" y="26"/>
                </a:cxn>
                <a:cxn ang="0">
                  <a:pos x="34" y="38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9" y="74"/>
                </a:cxn>
                <a:cxn ang="0">
                  <a:pos x="4" y="84"/>
                </a:cxn>
                <a:cxn ang="0">
                  <a:pos x="0" y="89"/>
                </a:cxn>
                <a:cxn ang="0">
                  <a:pos x="4" y="93"/>
                </a:cxn>
                <a:cxn ang="0">
                  <a:pos x="11" y="95"/>
                </a:cxn>
                <a:cxn ang="0">
                  <a:pos x="21" y="97"/>
                </a:cxn>
                <a:cxn ang="0">
                  <a:pos x="32" y="95"/>
                </a:cxn>
                <a:cxn ang="0">
                  <a:pos x="42" y="95"/>
                </a:cxn>
                <a:cxn ang="0">
                  <a:pos x="53" y="93"/>
                </a:cxn>
                <a:cxn ang="0">
                  <a:pos x="63" y="93"/>
                </a:cxn>
                <a:cxn ang="0">
                  <a:pos x="74" y="89"/>
                </a:cxn>
                <a:cxn ang="0">
                  <a:pos x="91" y="87"/>
                </a:cxn>
                <a:cxn ang="0">
                  <a:pos x="102" y="84"/>
                </a:cxn>
                <a:cxn ang="0">
                  <a:pos x="114" y="82"/>
                </a:cxn>
                <a:cxn ang="0">
                  <a:pos x="121" y="78"/>
                </a:cxn>
                <a:cxn ang="0">
                  <a:pos x="131" y="74"/>
                </a:cxn>
                <a:cxn ang="0">
                  <a:pos x="135" y="65"/>
                </a:cxn>
                <a:cxn ang="0">
                  <a:pos x="137" y="55"/>
                </a:cxn>
                <a:cxn ang="0">
                  <a:pos x="139" y="46"/>
                </a:cxn>
                <a:cxn ang="0">
                  <a:pos x="139" y="38"/>
                </a:cxn>
                <a:cxn ang="0">
                  <a:pos x="123" y="32"/>
                </a:cxn>
                <a:cxn ang="0">
                  <a:pos x="121" y="34"/>
                </a:cxn>
                <a:cxn ang="0">
                  <a:pos x="112" y="42"/>
                </a:cxn>
                <a:cxn ang="0">
                  <a:pos x="97" y="49"/>
                </a:cxn>
                <a:cxn ang="0">
                  <a:pos x="87" y="53"/>
                </a:cxn>
                <a:cxn ang="0">
                  <a:pos x="78" y="57"/>
                </a:cxn>
                <a:cxn ang="0">
                  <a:pos x="68" y="59"/>
                </a:cxn>
                <a:cxn ang="0">
                  <a:pos x="59" y="61"/>
                </a:cxn>
                <a:cxn ang="0">
                  <a:pos x="49" y="63"/>
                </a:cxn>
                <a:cxn ang="0">
                  <a:pos x="42" y="65"/>
                </a:cxn>
                <a:cxn ang="0">
                  <a:pos x="30" y="68"/>
                </a:cxn>
                <a:cxn ang="0">
                  <a:pos x="26" y="68"/>
                </a:cxn>
                <a:cxn ang="0">
                  <a:pos x="30" y="63"/>
                </a:cxn>
                <a:cxn ang="0">
                  <a:pos x="40" y="47"/>
                </a:cxn>
                <a:cxn ang="0">
                  <a:pos x="45" y="38"/>
                </a:cxn>
                <a:cxn ang="0">
                  <a:pos x="53" y="30"/>
                </a:cxn>
                <a:cxn ang="0">
                  <a:pos x="68" y="19"/>
                </a:cxn>
                <a:cxn ang="0">
                  <a:pos x="82" y="13"/>
                </a:cxn>
                <a:cxn ang="0">
                  <a:pos x="97" y="9"/>
                </a:cxn>
                <a:cxn ang="0">
                  <a:pos x="106" y="9"/>
                </a:cxn>
                <a:cxn ang="0">
                  <a:pos x="112" y="9"/>
                </a:cxn>
                <a:cxn ang="0">
                  <a:pos x="118" y="4"/>
                </a:cxn>
              </a:cxnLst>
              <a:rect l="0" t="0" r="r" b="b"/>
              <a:pathLst>
                <a:path w="139" h="97">
                  <a:moveTo>
                    <a:pt x="118" y="4"/>
                  </a:moveTo>
                  <a:lnTo>
                    <a:pt x="118" y="4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3" y="13"/>
                  </a:lnTo>
                  <a:lnTo>
                    <a:pt x="55" y="15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9" y="57"/>
                  </a:lnTo>
                  <a:lnTo>
                    <a:pt x="15" y="63"/>
                  </a:lnTo>
                  <a:lnTo>
                    <a:pt x="11" y="68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4" y="84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7" y="97"/>
                  </a:lnTo>
                  <a:lnTo>
                    <a:pt x="21" y="97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7" y="95"/>
                  </a:lnTo>
                  <a:lnTo>
                    <a:pt x="53" y="93"/>
                  </a:lnTo>
                  <a:lnTo>
                    <a:pt x="57" y="93"/>
                  </a:lnTo>
                  <a:lnTo>
                    <a:pt x="63" y="93"/>
                  </a:lnTo>
                  <a:lnTo>
                    <a:pt x="66" y="93"/>
                  </a:lnTo>
                  <a:lnTo>
                    <a:pt x="74" y="89"/>
                  </a:lnTo>
                  <a:lnTo>
                    <a:pt x="83" y="89"/>
                  </a:lnTo>
                  <a:lnTo>
                    <a:pt x="91" y="87"/>
                  </a:lnTo>
                  <a:lnTo>
                    <a:pt x="97" y="85"/>
                  </a:lnTo>
                  <a:lnTo>
                    <a:pt x="102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1" y="78"/>
                  </a:lnTo>
                  <a:lnTo>
                    <a:pt x="125" y="78"/>
                  </a:lnTo>
                  <a:lnTo>
                    <a:pt x="131" y="74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9" y="49"/>
                  </a:lnTo>
                  <a:lnTo>
                    <a:pt x="139" y="46"/>
                  </a:lnTo>
                  <a:lnTo>
                    <a:pt x="139" y="42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23" y="32"/>
                  </a:lnTo>
                  <a:lnTo>
                    <a:pt x="121" y="32"/>
                  </a:lnTo>
                  <a:lnTo>
                    <a:pt x="121" y="34"/>
                  </a:lnTo>
                  <a:lnTo>
                    <a:pt x="118" y="36"/>
                  </a:lnTo>
                  <a:lnTo>
                    <a:pt x="112" y="42"/>
                  </a:lnTo>
                  <a:lnTo>
                    <a:pt x="104" y="46"/>
                  </a:lnTo>
                  <a:lnTo>
                    <a:pt x="97" y="49"/>
                  </a:lnTo>
                  <a:lnTo>
                    <a:pt x="93" y="51"/>
                  </a:lnTo>
                  <a:lnTo>
                    <a:pt x="87" y="53"/>
                  </a:lnTo>
                  <a:lnTo>
                    <a:pt x="83" y="55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8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5" y="65"/>
                  </a:lnTo>
                  <a:lnTo>
                    <a:pt x="42" y="65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30" y="63"/>
                  </a:lnTo>
                  <a:lnTo>
                    <a:pt x="34" y="55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3" y="30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74" y="15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50"/>
            <p:cNvSpPr>
              <a:spLocks/>
            </p:cNvSpPr>
            <p:nvPr/>
          </p:nvSpPr>
          <p:spPr bwMode="auto">
            <a:xfrm>
              <a:off x="1884864" y="3684588"/>
              <a:ext cx="103188" cy="88900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12" y="35"/>
                </a:cxn>
                <a:cxn ang="0">
                  <a:pos x="25" y="27"/>
                </a:cxn>
                <a:cxn ang="0">
                  <a:pos x="33" y="21"/>
                </a:cxn>
                <a:cxn ang="0">
                  <a:pos x="42" y="19"/>
                </a:cxn>
                <a:cxn ang="0">
                  <a:pos x="52" y="16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0" y="14"/>
                </a:cxn>
                <a:cxn ang="0">
                  <a:pos x="88" y="14"/>
                </a:cxn>
                <a:cxn ang="0">
                  <a:pos x="97" y="14"/>
                </a:cxn>
                <a:cxn ang="0">
                  <a:pos x="107" y="14"/>
                </a:cxn>
                <a:cxn ang="0">
                  <a:pos x="111" y="16"/>
                </a:cxn>
                <a:cxn ang="0">
                  <a:pos x="109" y="23"/>
                </a:cxn>
                <a:cxn ang="0">
                  <a:pos x="99" y="35"/>
                </a:cxn>
                <a:cxn ang="0">
                  <a:pos x="93" y="42"/>
                </a:cxn>
                <a:cxn ang="0">
                  <a:pos x="86" y="52"/>
                </a:cxn>
                <a:cxn ang="0">
                  <a:pos x="74" y="59"/>
                </a:cxn>
                <a:cxn ang="0">
                  <a:pos x="61" y="69"/>
                </a:cxn>
                <a:cxn ang="0">
                  <a:pos x="46" y="75"/>
                </a:cxn>
                <a:cxn ang="0">
                  <a:pos x="33" y="80"/>
                </a:cxn>
                <a:cxn ang="0">
                  <a:pos x="19" y="84"/>
                </a:cxn>
                <a:cxn ang="0">
                  <a:pos x="8" y="88"/>
                </a:cxn>
                <a:cxn ang="0">
                  <a:pos x="0" y="90"/>
                </a:cxn>
                <a:cxn ang="0">
                  <a:pos x="4" y="113"/>
                </a:cxn>
                <a:cxn ang="0">
                  <a:pos x="8" y="113"/>
                </a:cxn>
                <a:cxn ang="0">
                  <a:pos x="17" y="111"/>
                </a:cxn>
                <a:cxn ang="0">
                  <a:pos x="29" y="111"/>
                </a:cxn>
                <a:cxn ang="0">
                  <a:pos x="44" y="109"/>
                </a:cxn>
                <a:cxn ang="0">
                  <a:pos x="59" y="107"/>
                </a:cxn>
                <a:cxn ang="0">
                  <a:pos x="74" y="103"/>
                </a:cxn>
                <a:cxn ang="0">
                  <a:pos x="90" y="97"/>
                </a:cxn>
                <a:cxn ang="0">
                  <a:pos x="101" y="88"/>
                </a:cxn>
                <a:cxn ang="0">
                  <a:pos x="111" y="76"/>
                </a:cxn>
                <a:cxn ang="0">
                  <a:pos x="116" y="65"/>
                </a:cxn>
                <a:cxn ang="0">
                  <a:pos x="122" y="52"/>
                </a:cxn>
                <a:cxn ang="0">
                  <a:pos x="126" y="38"/>
                </a:cxn>
                <a:cxn ang="0">
                  <a:pos x="128" y="27"/>
                </a:cxn>
                <a:cxn ang="0">
                  <a:pos x="130" y="16"/>
                </a:cxn>
                <a:cxn ang="0">
                  <a:pos x="124" y="2"/>
                </a:cxn>
                <a:cxn ang="0">
                  <a:pos x="120" y="2"/>
                </a:cxn>
                <a:cxn ang="0">
                  <a:pos x="112" y="2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52" y="2"/>
                </a:cxn>
                <a:cxn ang="0">
                  <a:pos x="38" y="8"/>
                </a:cxn>
                <a:cxn ang="0">
                  <a:pos x="21" y="18"/>
                </a:cxn>
                <a:cxn ang="0">
                  <a:pos x="6" y="25"/>
                </a:cxn>
                <a:cxn ang="0">
                  <a:pos x="0" y="29"/>
                </a:cxn>
              </a:cxnLst>
              <a:rect l="0" t="0" r="r" b="b"/>
              <a:pathLst>
                <a:path w="130" h="113">
                  <a:moveTo>
                    <a:pt x="0" y="29"/>
                  </a:moveTo>
                  <a:lnTo>
                    <a:pt x="8" y="38"/>
                  </a:lnTo>
                  <a:lnTo>
                    <a:pt x="8" y="37"/>
                  </a:lnTo>
                  <a:lnTo>
                    <a:pt x="12" y="35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105" y="29"/>
                  </a:lnTo>
                  <a:lnTo>
                    <a:pt x="99" y="35"/>
                  </a:lnTo>
                  <a:lnTo>
                    <a:pt x="97" y="38"/>
                  </a:lnTo>
                  <a:lnTo>
                    <a:pt x="93" y="42"/>
                  </a:lnTo>
                  <a:lnTo>
                    <a:pt x="90" y="48"/>
                  </a:lnTo>
                  <a:lnTo>
                    <a:pt x="86" y="52"/>
                  </a:lnTo>
                  <a:lnTo>
                    <a:pt x="80" y="56"/>
                  </a:lnTo>
                  <a:lnTo>
                    <a:pt x="74" y="59"/>
                  </a:lnTo>
                  <a:lnTo>
                    <a:pt x="67" y="63"/>
                  </a:lnTo>
                  <a:lnTo>
                    <a:pt x="61" y="69"/>
                  </a:lnTo>
                  <a:lnTo>
                    <a:pt x="54" y="71"/>
                  </a:lnTo>
                  <a:lnTo>
                    <a:pt x="46" y="75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5" y="82"/>
                  </a:lnTo>
                  <a:lnTo>
                    <a:pt x="19" y="84"/>
                  </a:lnTo>
                  <a:lnTo>
                    <a:pt x="14" y="86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3"/>
                  </a:lnTo>
                  <a:lnTo>
                    <a:pt x="14" y="113"/>
                  </a:lnTo>
                  <a:lnTo>
                    <a:pt x="17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6" y="111"/>
                  </a:lnTo>
                  <a:lnTo>
                    <a:pt x="44" y="109"/>
                  </a:lnTo>
                  <a:lnTo>
                    <a:pt x="52" y="109"/>
                  </a:lnTo>
                  <a:lnTo>
                    <a:pt x="59" y="107"/>
                  </a:lnTo>
                  <a:lnTo>
                    <a:pt x="67" y="105"/>
                  </a:lnTo>
                  <a:lnTo>
                    <a:pt x="74" y="103"/>
                  </a:lnTo>
                  <a:lnTo>
                    <a:pt x="82" y="99"/>
                  </a:lnTo>
                  <a:lnTo>
                    <a:pt x="90" y="97"/>
                  </a:lnTo>
                  <a:lnTo>
                    <a:pt x="97" y="94"/>
                  </a:lnTo>
                  <a:lnTo>
                    <a:pt x="101" y="88"/>
                  </a:lnTo>
                  <a:lnTo>
                    <a:pt x="107" y="84"/>
                  </a:lnTo>
                  <a:lnTo>
                    <a:pt x="111" y="76"/>
                  </a:lnTo>
                  <a:lnTo>
                    <a:pt x="114" y="71"/>
                  </a:lnTo>
                  <a:lnTo>
                    <a:pt x="116" y="65"/>
                  </a:lnTo>
                  <a:lnTo>
                    <a:pt x="120" y="59"/>
                  </a:lnTo>
                  <a:lnTo>
                    <a:pt x="122" y="52"/>
                  </a:lnTo>
                  <a:lnTo>
                    <a:pt x="124" y="46"/>
                  </a:lnTo>
                  <a:lnTo>
                    <a:pt x="126" y="38"/>
                  </a:lnTo>
                  <a:lnTo>
                    <a:pt x="128" y="33"/>
                  </a:lnTo>
                  <a:lnTo>
                    <a:pt x="128" y="27"/>
                  </a:lnTo>
                  <a:lnTo>
                    <a:pt x="128" y="2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29" y="12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51"/>
            <p:cNvSpPr>
              <a:spLocks/>
            </p:cNvSpPr>
            <p:nvPr/>
          </p:nvSpPr>
          <p:spPr bwMode="auto">
            <a:xfrm>
              <a:off x="1891214" y="3857626"/>
              <a:ext cx="87313" cy="65088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85" y="40"/>
                </a:cxn>
                <a:cxn ang="0">
                  <a:pos x="85" y="42"/>
                </a:cxn>
                <a:cxn ang="0">
                  <a:pos x="89" y="46"/>
                </a:cxn>
                <a:cxn ang="0">
                  <a:pos x="87" y="48"/>
                </a:cxn>
                <a:cxn ang="0">
                  <a:pos x="85" y="50"/>
                </a:cxn>
                <a:cxn ang="0">
                  <a:pos x="80" y="52"/>
                </a:cxn>
                <a:cxn ang="0">
                  <a:pos x="74" y="54"/>
                </a:cxn>
                <a:cxn ang="0">
                  <a:pos x="68" y="52"/>
                </a:cxn>
                <a:cxn ang="0">
                  <a:pos x="63" y="52"/>
                </a:cxn>
                <a:cxn ang="0">
                  <a:pos x="55" y="50"/>
                </a:cxn>
                <a:cxn ang="0">
                  <a:pos x="51" y="50"/>
                </a:cxn>
                <a:cxn ang="0">
                  <a:pos x="44" y="46"/>
                </a:cxn>
                <a:cxn ang="0">
                  <a:pos x="38" y="46"/>
                </a:cxn>
                <a:cxn ang="0">
                  <a:pos x="32" y="42"/>
                </a:cxn>
                <a:cxn ang="0">
                  <a:pos x="27" y="40"/>
                </a:cxn>
                <a:cxn ang="0">
                  <a:pos x="21" y="38"/>
                </a:cxn>
                <a:cxn ang="0">
                  <a:pos x="15" y="36"/>
                </a:cxn>
                <a:cxn ang="0">
                  <a:pos x="11" y="34"/>
                </a:cxn>
                <a:cxn ang="0">
                  <a:pos x="6" y="33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8" y="57"/>
                </a:cxn>
                <a:cxn ang="0">
                  <a:pos x="13" y="63"/>
                </a:cxn>
                <a:cxn ang="0">
                  <a:pos x="21" y="69"/>
                </a:cxn>
                <a:cxn ang="0">
                  <a:pos x="25" y="71"/>
                </a:cxn>
                <a:cxn ang="0">
                  <a:pos x="30" y="74"/>
                </a:cxn>
                <a:cxn ang="0">
                  <a:pos x="34" y="76"/>
                </a:cxn>
                <a:cxn ang="0">
                  <a:pos x="40" y="80"/>
                </a:cxn>
                <a:cxn ang="0">
                  <a:pos x="46" y="80"/>
                </a:cxn>
                <a:cxn ang="0">
                  <a:pos x="51" y="82"/>
                </a:cxn>
                <a:cxn ang="0">
                  <a:pos x="57" y="84"/>
                </a:cxn>
                <a:cxn ang="0">
                  <a:pos x="65" y="84"/>
                </a:cxn>
                <a:cxn ang="0">
                  <a:pos x="68" y="82"/>
                </a:cxn>
                <a:cxn ang="0">
                  <a:pos x="74" y="82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91" y="74"/>
                </a:cxn>
                <a:cxn ang="0">
                  <a:pos x="97" y="71"/>
                </a:cxn>
                <a:cxn ang="0">
                  <a:pos x="101" y="65"/>
                </a:cxn>
                <a:cxn ang="0">
                  <a:pos x="104" y="61"/>
                </a:cxn>
                <a:cxn ang="0">
                  <a:pos x="106" y="57"/>
                </a:cxn>
                <a:cxn ang="0">
                  <a:pos x="106" y="57"/>
                </a:cxn>
                <a:cxn ang="0">
                  <a:pos x="110" y="40"/>
                </a:cxn>
                <a:cxn ang="0">
                  <a:pos x="44" y="0"/>
                </a:cxn>
                <a:cxn ang="0">
                  <a:pos x="34" y="6"/>
                </a:cxn>
                <a:cxn ang="0">
                  <a:pos x="34" y="6"/>
                </a:cxn>
              </a:cxnLst>
              <a:rect l="0" t="0" r="r" b="b"/>
              <a:pathLst>
                <a:path w="110" h="84">
                  <a:moveTo>
                    <a:pt x="34" y="6"/>
                  </a:moveTo>
                  <a:lnTo>
                    <a:pt x="85" y="40"/>
                  </a:lnTo>
                  <a:lnTo>
                    <a:pt x="85" y="42"/>
                  </a:lnTo>
                  <a:lnTo>
                    <a:pt x="89" y="46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4" y="54"/>
                  </a:lnTo>
                  <a:lnTo>
                    <a:pt x="68" y="52"/>
                  </a:lnTo>
                  <a:lnTo>
                    <a:pt x="63" y="52"/>
                  </a:lnTo>
                  <a:lnTo>
                    <a:pt x="55" y="50"/>
                  </a:lnTo>
                  <a:lnTo>
                    <a:pt x="51" y="5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7" y="40"/>
                  </a:lnTo>
                  <a:lnTo>
                    <a:pt x="21" y="38"/>
                  </a:lnTo>
                  <a:lnTo>
                    <a:pt x="15" y="36"/>
                  </a:lnTo>
                  <a:lnTo>
                    <a:pt x="11" y="34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4" y="7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1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8" y="82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91" y="74"/>
                  </a:lnTo>
                  <a:lnTo>
                    <a:pt x="97" y="71"/>
                  </a:lnTo>
                  <a:lnTo>
                    <a:pt x="101" y="65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10" y="4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52"/>
            <p:cNvSpPr>
              <a:spLocks/>
            </p:cNvSpPr>
            <p:nvPr/>
          </p:nvSpPr>
          <p:spPr bwMode="auto">
            <a:xfrm>
              <a:off x="1240339" y="3921126"/>
              <a:ext cx="750888" cy="247650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59" y="103"/>
                </a:cxn>
                <a:cxn ang="0">
                  <a:pos x="34" y="122"/>
                </a:cxn>
                <a:cxn ang="0">
                  <a:pos x="11" y="147"/>
                </a:cxn>
                <a:cxn ang="0">
                  <a:pos x="2" y="175"/>
                </a:cxn>
                <a:cxn ang="0">
                  <a:pos x="2" y="196"/>
                </a:cxn>
                <a:cxn ang="0">
                  <a:pos x="123" y="187"/>
                </a:cxn>
                <a:cxn ang="0">
                  <a:pos x="118" y="219"/>
                </a:cxn>
                <a:cxn ang="0">
                  <a:pos x="129" y="255"/>
                </a:cxn>
                <a:cxn ang="0">
                  <a:pos x="154" y="276"/>
                </a:cxn>
                <a:cxn ang="0">
                  <a:pos x="393" y="303"/>
                </a:cxn>
                <a:cxn ang="0">
                  <a:pos x="501" y="251"/>
                </a:cxn>
                <a:cxn ang="0">
                  <a:pos x="526" y="265"/>
                </a:cxn>
                <a:cxn ang="0">
                  <a:pos x="553" y="276"/>
                </a:cxn>
                <a:cxn ang="0">
                  <a:pos x="591" y="287"/>
                </a:cxn>
                <a:cxn ang="0">
                  <a:pos x="614" y="291"/>
                </a:cxn>
                <a:cxn ang="0">
                  <a:pos x="638" y="295"/>
                </a:cxn>
                <a:cxn ang="0">
                  <a:pos x="659" y="270"/>
                </a:cxn>
                <a:cxn ang="0">
                  <a:pos x="680" y="285"/>
                </a:cxn>
                <a:cxn ang="0">
                  <a:pos x="709" y="301"/>
                </a:cxn>
                <a:cxn ang="0">
                  <a:pos x="731" y="308"/>
                </a:cxn>
                <a:cxn ang="0">
                  <a:pos x="756" y="312"/>
                </a:cxn>
                <a:cxn ang="0">
                  <a:pos x="868" y="270"/>
                </a:cxn>
                <a:cxn ang="0">
                  <a:pos x="872" y="223"/>
                </a:cxn>
                <a:cxn ang="0">
                  <a:pos x="819" y="263"/>
                </a:cxn>
                <a:cxn ang="0">
                  <a:pos x="794" y="242"/>
                </a:cxn>
                <a:cxn ang="0">
                  <a:pos x="766" y="228"/>
                </a:cxn>
                <a:cxn ang="0">
                  <a:pos x="741" y="223"/>
                </a:cxn>
                <a:cxn ang="0">
                  <a:pos x="741" y="238"/>
                </a:cxn>
                <a:cxn ang="0">
                  <a:pos x="743" y="265"/>
                </a:cxn>
                <a:cxn ang="0">
                  <a:pos x="743" y="285"/>
                </a:cxn>
                <a:cxn ang="0">
                  <a:pos x="716" y="284"/>
                </a:cxn>
                <a:cxn ang="0">
                  <a:pos x="688" y="272"/>
                </a:cxn>
                <a:cxn ang="0">
                  <a:pos x="665" y="253"/>
                </a:cxn>
                <a:cxn ang="0">
                  <a:pos x="640" y="232"/>
                </a:cxn>
                <a:cxn ang="0">
                  <a:pos x="614" y="223"/>
                </a:cxn>
                <a:cxn ang="0">
                  <a:pos x="616" y="272"/>
                </a:cxn>
                <a:cxn ang="0">
                  <a:pos x="595" y="266"/>
                </a:cxn>
                <a:cxn ang="0">
                  <a:pos x="570" y="259"/>
                </a:cxn>
                <a:cxn ang="0">
                  <a:pos x="541" y="247"/>
                </a:cxn>
                <a:cxn ang="0">
                  <a:pos x="517" y="236"/>
                </a:cxn>
                <a:cxn ang="0">
                  <a:pos x="374" y="219"/>
                </a:cxn>
                <a:cxn ang="0">
                  <a:pos x="157" y="259"/>
                </a:cxn>
                <a:cxn ang="0">
                  <a:pos x="138" y="238"/>
                </a:cxn>
                <a:cxn ang="0">
                  <a:pos x="142" y="215"/>
                </a:cxn>
                <a:cxn ang="0">
                  <a:pos x="157" y="188"/>
                </a:cxn>
                <a:cxn ang="0">
                  <a:pos x="171" y="169"/>
                </a:cxn>
                <a:cxn ang="0">
                  <a:pos x="40" y="204"/>
                </a:cxn>
                <a:cxn ang="0">
                  <a:pos x="30" y="183"/>
                </a:cxn>
                <a:cxn ang="0">
                  <a:pos x="49" y="158"/>
                </a:cxn>
                <a:cxn ang="0">
                  <a:pos x="81" y="129"/>
                </a:cxn>
                <a:cxn ang="0">
                  <a:pos x="102" y="112"/>
                </a:cxn>
                <a:cxn ang="0">
                  <a:pos x="138" y="0"/>
                </a:cxn>
              </a:cxnLst>
              <a:rect l="0" t="0" r="r" b="b"/>
              <a:pathLst>
                <a:path w="944" h="314">
                  <a:moveTo>
                    <a:pt x="138" y="0"/>
                  </a:moveTo>
                  <a:lnTo>
                    <a:pt x="34" y="31"/>
                  </a:lnTo>
                  <a:lnTo>
                    <a:pt x="24" y="55"/>
                  </a:lnTo>
                  <a:lnTo>
                    <a:pt x="81" y="90"/>
                  </a:lnTo>
                  <a:lnTo>
                    <a:pt x="78" y="90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8" y="97"/>
                  </a:lnTo>
                  <a:lnTo>
                    <a:pt x="62" y="99"/>
                  </a:lnTo>
                  <a:lnTo>
                    <a:pt x="59" y="103"/>
                  </a:lnTo>
                  <a:lnTo>
                    <a:pt x="53" y="105"/>
                  </a:lnTo>
                  <a:lnTo>
                    <a:pt x="49" y="109"/>
                  </a:lnTo>
                  <a:lnTo>
                    <a:pt x="43" y="114"/>
                  </a:lnTo>
                  <a:lnTo>
                    <a:pt x="40" y="118"/>
                  </a:lnTo>
                  <a:lnTo>
                    <a:pt x="34" y="122"/>
                  </a:lnTo>
                  <a:lnTo>
                    <a:pt x="30" y="128"/>
                  </a:lnTo>
                  <a:lnTo>
                    <a:pt x="24" y="131"/>
                  </a:lnTo>
                  <a:lnTo>
                    <a:pt x="21" y="137"/>
                  </a:lnTo>
                  <a:lnTo>
                    <a:pt x="15" y="143"/>
                  </a:lnTo>
                  <a:lnTo>
                    <a:pt x="11" y="147"/>
                  </a:lnTo>
                  <a:lnTo>
                    <a:pt x="9" y="152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2" y="175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34" y="226"/>
                  </a:lnTo>
                  <a:lnTo>
                    <a:pt x="125" y="185"/>
                  </a:lnTo>
                  <a:lnTo>
                    <a:pt x="123" y="187"/>
                  </a:lnTo>
                  <a:lnTo>
                    <a:pt x="123" y="190"/>
                  </a:lnTo>
                  <a:lnTo>
                    <a:pt x="121" y="196"/>
                  </a:lnTo>
                  <a:lnTo>
                    <a:pt x="119" y="204"/>
                  </a:lnTo>
                  <a:lnTo>
                    <a:pt x="118" y="211"/>
                  </a:lnTo>
                  <a:lnTo>
                    <a:pt x="118" y="219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3" y="249"/>
                  </a:lnTo>
                  <a:lnTo>
                    <a:pt x="129" y="255"/>
                  </a:lnTo>
                  <a:lnTo>
                    <a:pt x="137" y="263"/>
                  </a:lnTo>
                  <a:lnTo>
                    <a:pt x="142" y="266"/>
                  </a:lnTo>
                  <a:lnTo>
                    <a:pt x="148" y="272"/>
                  </a:lnTo>
                  <a:lnTo>
                    <a:pt x="152" y="274"/>
                  </a:lnTo>
                  <a:lnTo>
                    <a:pt x="154" y="276"/>
                  </a:lnTo>
                  <a:lnTo>
                    <a:pt x="173" y="276"/>
                  </a:lnTo>
                  <a:lnTo>
                    <a:pt x="228" y="234"/>
                  </a:lnTo>
                  <a:lnTo>
                    <a:pt x="298" y="287"/>
                  </a:lnTo>
                  <a:lnTo>
                    <a:pt x="349" y="251"/>
                  </a:lnTo>
                  <a:lnTo>
                    <a:pt x="393" y="303"/>
                  </a:lnTo>
                  <a:lnTo>
                    <a:pt x="414" y="299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96" y="249"/>
                  </a:lnTo>
                  <a:lnTo>
                    <a:pt x="501" y="251"/>
                  </a:lnTo>
                  <a:lnTo>
                    <a:pt x="507" y="257"/>
                  </a:lnTo>
                  <a:lnTo>
                    <a:pt x="511" y="257"/>
                  </a:lnTo>
                  <a:lnTo>
                    <a:pt x="515" y="261"/>
                  </a:lnTo>
                  <a:lnTo>
                    <a:pt x="521" y="263"/>
                  </a:lnTo>
                  <a:lnTo>
                    <a:pt x="526" y="265"/>
                  </a:lnTo>
                  <a:lnTo>
                    <a:pt x="530" y="266"/>
                  </a:lnTo>
                  <a:lnTo>
                    <a:pt x="536" y="268"/>
                  </a:lnTo>
                  <a:lnTo>
                    <a:pt x="541" y="272"/>
                  </a:lnTo>
                  <a:lnTo>
                    <a:pt x="547" y="274"/>
                  </a:lnTo>
                  <a:lnTo>
                    <a:pt x="553" y="276"/>
                  </a:lnTo>
                  <a:lnTo>
                    <a:pt x="560" y="278"/>
                  </a:lnTo>
                  <a:lnTo>
                    <a:pt x="566" y="280"/>
                  </a:lnTo>
                  <a:lnTo>
                    <a:pt x="576" y="282"/>
                  </a:lnTo>
                  <a:lnTo>
                    <a:pt x="581" y="284"/>
                  </a:lnTo>
                  <a:lnTo>
                    <a:pt x="591" y="287"/>
                  </a:lnTo>
                  <a:lnTo>
                    <a:pt x="595" y="287"/>
                  </a:lnTo>
                  <a:lnTo>
                    <a:pt x="600" y="287"/>
                  </a:lnTo>
                  <a:lnTo>
                    <a:pt x="604" y="289"/>
                  </a:lnTo>
                  <a:lnTo>
                    <a:pt x="610" y="291"/>
                  </a:lnTo>
                  <a:lnTo>
                    <a:pt x="614" y="291"/>
                  </a:lnTo>
                  <a:lnTo>
                    <a:pt x="619" y="293"/>
                  </a:lnTo>
                  <a:lnTo>
                    <a:pt x="623" y="293"/>
                  </a:lnTo>
                  <a:lnTo>
                    <a:pt x="629" y="293"/>
                  </a:lnTo>
                  <a:lnTo>
                    <a:pt x="633" y="293"/>
                  </a:lnTo>
                  <a:lnTo>
                    <a:pt x="638" y="295"/>
                  </a:lnTo>
                  <a:lnTo>
                    <a:pt x="644" y="295"/>
                  </a:lnTo>
                  <a:lnTo>
                    <a:pt x="650" y="297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9" y="270"/>
                  </a:lnTo>
                  <a:lnTo>
                    <a:pt x="661" y="272"/>
                  </a:lnTo>
                  <a:lnTo>
                    <a:pt x="665" y="274"/>
                  </a:lnTo>
                  <a:lnTo>
                    <a:pt x="671" y="278"/>
                  </a:lnTo>
                  <a:lnTo>
                    <a:pt x="674" y="282"/>
                  </a:lnTo>
                  <a:lnTo>
                    <a:pt x="680" y="285"/>
                  </a:lnTo>
                  <a:lnTo>
                    <a:pt x="686" y="287"/>
                  </a:lnTo>
                  <a:lnTo>
                    <a:pt x="690" y="291"/>
                  </a:lnTo>
                  <a:lnTo>
                    <a:pt x="697" y="295"/>
                  </a:lnTo>
                  <a:lnTo>
                    <a:pt x="703" y="297"/>
                  </a:lnTo>
                  <a:lnTo>
                    <a:pt x="709" y="301"/>
                  </a:lnTo>
                  <a:lnTo>
                    <a:pt x="712" y="303"/>
                  </a:lnTo>
                  <a:lnTo>
                    <a:pt x="718" y="306"/>
                  </a:lnTo>
                  <a:lnTo>
                    <a:pt x="724" y="306"/>
                  </a:lnTo>
                  <a:lnTo>
                    <a:pt x="728" y="308"/>
                  </a:lnTo>
                  <a:lnTo>
                    <a:pt x="731" y="308"/>
                  </a:lnTo>
                  <a:lnTo>
                    <a:pt x="737" y="310"/>
                  </a:lnTo>
                  <a:lnTo>
                    <a:pt x="743" y="312"/>
                  </a:lnTo>
                  <a:lnTo>
                    <a:pt x="751" y="312"/>
                  </a:lnTo>
                  <a:lnTo>
                    <a:pt x="754" y="312"/>
                  </a:lnTo>
                  <a:lnTo>
                    <a:pt x="756" y="312"/>
                  </a:lnTo>
                  <a:lnTo>
                    <a:pt x="760" y="312"/>
                  </a:lnTo>
                  <a:lnTo>
                    <a:pt x="760" y="314"/>
                  </a:lnTo>
                  <a:lnTo>
                    <a:pt x="771" y="270"/>
                  </a:lnTo>
                  <a:lnTo>
                    <a:pt x="842" y="299"/>
                  </a:lnTo>
                  <a:lnTo>
                    <a:pt x="868" y="270"/>
                  </a:lnTo>
                  <a:lnTo>
                    <a:pt x="884" y="244"/>
                  </a:lnTo>
                  <a:lnTo>
                    <a:pt x="922" y="297"/>
                  </a:lnTo>
                  <a:lnTo>
                    <a:pt x="944" y="293"/>
                  </a:lnTo>
                  <a:lnTo>
                    <a:pt x="889" y="217"/>
                  </a:lnTo>
                  <a:lnTo>
                    <a:pt x="872" y="223"/>
                  </a:lnTo>
                  <a:lnTo>
                    <a:pt x="836" y="276"/>
                  </a:lnTo>
                  <a:lnTo>
                    <a:pt x="834" y="274"/>
                  </a:lnTo>
                  <a:lnTo>
                    <a:pt x="828" y="268"/>
                  </a:lnTo>
                  <a:lnTo>
                    <a:pt x="823" y="265"/>
                  </a:lnTo>
                  <a:lnTo>
                    <a:pt x="819" y="263"/>
                  </a:lnTo>
                  <a:lnTo>
                    <a:pt x="815" y="257"/>
                  </a:lnTo>
                  <a:lnTo>
                    <a:pt x="811" y="255"/>
                  </a:lnTo>
                  <a:lnTo>
                    <a:pt x="806" y="249"/>
                  </a:lnTo>
                  <a:lnTo>
                    <a:pt x="800" y="247"/>
                  </a:lnTo>
                  <a:lnTo>
                    <a:pt x="794" y="242"/>
                  </a:lnTo>
                  <a:lnTo>
                    <a:pt x="790" y="240"/>
                  </a:lnTo>
                  <a:lnTo>
                    <a:pt x="781" y="234"/>
                  </a:lnTo>
                  <a:lnTo>
                    <a:pt x="777" y="232"/>
                  </a:lnTo>
                  <a:lnTo>
                    <a:pt x="771" y="230"/>
                  </a:lnTo>
                  <a:lnTo>
                    <a:pt x="766" y="228"/>
                  </a:lnTo>
                  <a:lnTo>
                    <a:pt x="760" y="226"/>
                  </a:lnTo>
                  <a:lnTo>
                    <a:pt x="754" y="226"/>
                  </a:lnTo>
                  <a:lnTo>
                    <a:pt x="747" y="223"/>
                  </a:lnTo>
                  <a:lnTo>
                    <a:pt x="743" y="223"/>
                  </a:lnTo>
                  <a:lnTo>
                    <a:pt x="741" y="223"/>
                  </a:lnTo>
                  <a:lnTo>
                    <a:pt x="739" y="223"/>
                  </a:lnTo>
                  <a:lnTo>
                    <a:pt x="739" y="225"/>
                  </a:lnTo>
                  <a:lnTo>
                    <a:pt x="741" y="230"/>
                  </a:lnTo>
                  <a:lnTo>
                    <a:pt x="741" y="234"/>
                  </a:lnTo>
                  <a:lnTo>
                    <a:pt x="741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43" y="255"/>
                  </a:lnTo>
                  <a:lnTo>
                    <a:pt x="743" y="261"/>
                  </a:lnTo>
                  <a:lnTo>
                    <a:pt x="743" y="265"/>
                  </a:lnTo>
                  <a:lnTo>
                    <a:pt x="745" y="270"/>
                  </a:lnTo>
                  <a:lnTo>
                    <a:pt x="743" y="274"/>
                  </a:lnTo>
                  <a:lnTo>
                    <a:pt x="743" y="278"/>
                  </a:lnTo>
                  <a:lnTo>
                    <a:pt x="743" y="282"/>
                  </a:lnTo>
                  <a:lnTo>
                    <a:pt x="743" y="285"/>
                  </a:lnTo>
                  <a:lnTo>
                    <a:pt x="739" y="287"/>
                  </a:lnTo>
                  <a:lnTo>
                    <a:pt x="735" y="287"/>
                  </a:lnTo>
                  <a:lnTo>
                    <a:pt x="728" y="287"/>
                  </a:lnTo>
                  <a:lnTo>
                    <a:pt x="722" y="285"/>
                  </a:lnTo>
                  <a:lnTo>
                    <a:pt x="716" y="284"/>
                  </a:lnTo>
                  <a:lnTo>
                    <a:pt x="712" y="284"/>
                  </a:lnTo>
                  <a:lnTo>
                    <a:pt x="709" y="282"/>
                  </a:lnTo>
                  <a:lnTo>
                    <a:pt x="703" y="282"/>
                  </a:lnTo>
                  <a:lnTo>
                    <a:pt x="695" y="276"/>
                  </a:lnTo>
                  <a:lnTo>
                    <a:pt x="688" y="272"/>
                  </a:lnTo>
                  <a:lnTo>
                    <a:pt x="684" y="268"/>
                  </a:lnTo>
                  <a:lnTo>
                    <a:pt x="678" y="266"/>
                  </a:lnTo>
                  <a:lnTo>
                    <a:pt x="674" y="263"/>
                  </a:lnTo>
                  <a:lnTo>
                    <a:pt x="671" y="257"/>
                  </a:lnTo>
                  <a:lnTo>
                    <a:pt x="665" y="253"/>
                  </a:lnTo>
                  <a:lnTo>
                    <a:pt x="659" y="249"/>
                  </a:lnTo>
                  <a:lnTo>
                    <a:pt x="655" y="246"/>
                  </a:lnTo>
                  <a:lnTo>
                    <a:pt x="650" y="242"/>
                  </a:lnTo>
                  <a:lnTo>
                    <a:pt x="646" y="236"/>
                  </a:lnTo>
                  <a:lnTo>
                    <a:pt x="640" y="232"/>
                  </a:lnTo>
                  <a:lnTo>
                    <a:pt x="636" y="228"/>
                  </a:lnTo>
                  <a:lnTo>
                    <a:pt x="635" y="226"/>
                  </a:lnTo>
                  <a:lnTo>
                    <a:pt x="629" y="223"/>
                  </a:lnTo>
                  <a:lnTo>
                    <a:pt x="629" y="221"/>
                  </a:lnTo>
                  <a:lnTo>
                    <a:pt x="614" y="223"/>
                  </a:lnTo>
                  <a:lnTo>
                    <a:pt x="633" y="274"/>
                  </a:lnTo>
                  <a:lnTo>
                    <a:pt x="631" y="274"/>
                  </a:lnTo>
                  <a:lnTo>
                    <a:pt x="627" y="274"/>
                  </a:lnTo>
                  <a:lnTo>
                    <a:pt x="623" y="272"/>
                  </a:lnTo>
                  <a:lnTo>
                    <a:pt x="616" y="272"/>
                  </a:lnTo>
                  <a:lnTo>
                    <a:pt x="612" y="270"/>
                  </a:lnTo>
                  <a:lnTo>
                    <a:pt x="608" y="268"/>
                  </a:lnTo>
                  <a:lnTo>
                    <a:pt x="604" y="268"/>
                  </a:lnTo>
                  <a:lnTo>
                    <a:pt x="600" y="266"/>
                  </a:lnTo>
                  <a:lnTo>
                    <a:pt x="595" y="266"/>
                  </a:lnTo>
                  <a:lnTo>
                    <a:pt x="591" y="265"/>
                  </a:lnTo>
                  <a:lnTo>
                    <a:pt x="585" y="263"/>
                  </a:lnTo>
                  <a:lnTo>
                    <a:pt x="579" y="263"/>
                  </a:lnTo>
                  <a:lnTo>
                    <a:pt x="574" y="261"/>
                  </a:lnTo>
                  <a:lnTo>
                    <a:pt x="570" y="259"/>
                  </a:lnTo>
                  <a:lnTo>
                    <a:pt x="562" y="257"/>
                  </a:lnTo>
                  <a:lnTo>
                    <a:pt x="559" y="255"/>
                  </a:lnTo>
                  <a:lnTo>
                    <a:pt x="553" y="253"/>
                  </a:lnTo>
                  <a:lnTo>
                    <a:pt x="547" y="251"/>
                  </a:lnTo>
                  <a:lnTo>
                    <a:pt x="541" y="247"/>
                  </a:lnTo>
                  <a:lnTo>
                    <a:pt x="538" y="247"/>
                  </a:lnTo>
                  <a:lnTo>
                    <a:pt x="532" y="244"/>
                  </a:lnTo>
                  <a:lnTo>
                    <a:pt x="526" y="242"/>
                  </a:lnTo>
                  <a:lnTo>
                    <a:pt x="522" y="238"/>
                  </a:lnTo>
                  <a:lnTo>
                    <a:pt x="517" y="236"/>
                  </a:lnTo>
                  <a:lnTo>
                    <a:pt x="507" y="228"/>
                  </a:lnTo>
                  <a:lnTo>
                    <a:pt x="501" y="223"/>
                  </a:lnTo>
                  <a:lnTo>
                    <a:pt x="475" y="221"/>
                  </a:lnTo>
                  <a:lnTo>
                    <a:pt x="395" y="274"/>
                  </a:lnTo>
                  <a:lnTo>
                    <a:pt x="374" y="219"/>
                  </a:lnTo>
                  <a:lnTo>
                    <a:pt x="346" y="221"/>
                  </a:lnTo>
                  <a:lnTo>
                    <a:pt x="306" y="263"/>
                  </a:lnTo>
                  <a:lnTo>
                    <a:pt x="251" y="209"/>
                  </a:lnTo>
                  <a:lnTo>
                    <a:pt x="220" y="209"/>
                  </a:lnTo>
                  <a:lnTo>
                    <a:pt x="157" y="259"/>
                  </a:lnTo>
                  <a:lnTo>
                    <a:pt x="154" y="257"/>
                  </a:lnTo>
                  <a:lnTo>
                    <a:pt x="146" y="253"/>
                  </a:lnTo>
                  <a:lnTo>
                    <a:pt x="142" y="247"/>
                  </a:lnTo>
                  <a:lnTo>
                    <a:pt x="140" y="242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8" y="230"/>
                  </a:lnTo>
                  <a:lnTo>
                    <a:pt x="140" y="226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6" y="209"/>
                  </a:lnTo>
                  <a:lnTo>
                    <a:pt x="148" y="204"/>
                  </a:lnTo>
                  <a:lnTo>
                    <a:pt x="152" y="198"/>
                  </a:lnTo>
                  <a:lnTo>
                    <a:pt x="154" y="194"/>
                  </a:lnTo>
                  <a:lnTo>
                    <a:pt x="157" y="188"/>
                  </a:lnTo>
                  <a:lnTo>
                    <a:pt x="161" y="185"/>
                  </a:lnTo>
                  <a:lnTo>
                    <a:pt x="163" y="179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71" y="169"/>
                  </a:lnTo>
                  <a:lnTo>
                    <a:pt x="175" y="166"/>
                  </a:lnTo>
                  <a:lnTo>
                    <a:pt x="176" y="164"/>
                  </a:lnTo>
                  <a:lnTo>
                    <a:pt x="161" y="143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4" y="200"/>
                  </a:lnTo>
                  <a:lnTo>
                    <a:pt x="32" y="196"/>
                  </a:lnTo>
                  <a:lnTo>
                    <a:pt x="30" y="192"/>
                  </a:lnTo>
                  <a:lnTo>
                    <a:pt x="30" y="188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3" y="166"/>
                  </a:lnTo>
                  <a:lnTo>
                    <a:pt x="49" y="158"/>
                  </a:lnTo>
                  <a:lnTo>
                    <a:pt x="55" y="154"/>
                  </a:lnTo>
                  <a:lnTo>
                    <a:pt x="62" y="149"/>
                  </a:lnTo>
                  <a:lnTo>
                    <a:pt x="68" y="143"/>
                  </a:lnTo>
                  <a:lnTo>
                    <a:pt x="76" y="135"/>
                  </a:lnTo>
                  <a:lnTo>
                    <a:pt x="81" y="129"/>
                  </a:lnTo>
                  <a:lnTo>
                    <a:pt x="87" y="126"/>
                  </a:lnTo>
                  <a:lnTo>
                    <a:pt x="93" y="122"/>
                  </a:lnTo>
                  <a:lnTo>
                    <a:pt x="97" y="116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16" y="91"/>
                  </a:lnTo>
                  <a:lnTo>
                    <a:pt x="70" y="61"/>
                  </a:lnTo>
                  <a:lnTo>
                    <a:pt x="135" y="25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53"/>
            <p:cNvSpPr>
              <a:spLocks/>
            </p:cNvSpPr>
            <p:nvPr/>
          </p:nvSpPr>
          <p:spPr bwMode="auto">
            <a:xfrm>
              <a:off x="2010277" y="4052888"/>
              <a:ext cx="341313" cy="1016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43"/>
                </a:cxn>
                <a:cxn ang="0">
                  <a:pos x="21" y="55"/>
                </a:cxn>
                <a:cxn ang="0">
                  <a:pos x="34" y="66"/>
                </a:cxn>
                <a:cxn ang="0">
                  <a:pos x="42" y="74"/>
                </a:cxn>
                <a:cxn ang="0">
                  <a:pos x="53" y="81"/>
                </a:cxn>
                <a:cxn ang="0">
                  <a:pos x="70" y="3"/>
                </a:cxn>
                <a:cxn ang="0">
                  <a:pos x="88" y="3"/>
                </a:cxn>
                <a:cxn ang="0">
                  <a:pos x="95" y="11"/>
                </a:cxn>
                <a:cxn ang="0">
                  <a:pos x="105" y="26"/>
                </a:cxn>
                <a:cxn ang="0">
                  <a:pos x="116" y="38"/>
                </a:cxn>
                <a:cxn ang="0">
                  <a:pos x="122" y="41"/>
                </a:cxn>
                <a:cxn ang="0">
                  <a:pos x="129" y="39"/>
                </a:cxn>
                <a:cxn ang="0">
                  <a:pos x="139" y="36"/>
                </a:cxn>
                <a:cxn ang="0">
                  <a:pos x="150" y="28"/>
                </a:cxn>
                <a:cxn ang="0">
                  <a:pos x="162" y="20"/>
                </a:cxn>
                <a:cxn ang="0">
                  <a:pos x="171" y="11"/>
                </a:cxn>
                <a:cxn ang="0">
                  <a:pos x="181" y="1"/>
                </a:cxn>
                <a:cxn ang="0">
                  <a:pos x="215" y="19"/>
                </a:cxn>
                <a:cxn ang="0">
                  <a:pos x="194" y="60"/>
                </a:cxn>
                <a:cxn ang="0">
                  <a:pos x="203" y="58"/>
                </a:cxn>
                <a:cxn ang="0">
                  <a:pos x="215" y="55"/>
                </a:cxn>
                <a:cxn ang="0">
                  <a:pos x="224" y="55"/>
                </a:cxn>
                <a:cxn ang="0">
                  <a:pos x="234" y="51"/>
                </a:cxn>
                <a:cxn ang="0">
                  <a:pos x="243" y="49"/>
                </a:cxn>
                <a:cxn ang="0">
                  <a:pos x="255" y="45"/>
                </a:cxn>
                <a:cxn ang="0">
                  <a:pos x="272" y="38"/>
                </a:cxn>
                <a:cxn ang="0">
                  <a:pos x="285" y="30"/>
                </a:cxn>
                <a:cxn ang="0">
                  <a:pos x="291" y="28"/>
                </a:cxn>
                <a:cxn ang="0">
                  <a:pos x="304" y="38"/>
                </a:cxn>
                <a:cxn ang="0">
                  <a:pos x="304" y="45"/>
                </a:cxn>
                <a:cxn ang="0">
                  <a:pos x="304" y="53"/>
                </a:cxn>
                <a:cxn ang="0">
                  <a:pos x="306" y="62"/>
                </a:cxn>
                <a:cxn ang="0">
                  <a:pos x="308" y="74"/>
                </a:cxn>
                <a:cxn ang="0">
                  <a:pos x="310" y="83"/>
                </a:cxn>
                <a:cxn ang="0">
                  <a:pos x="312" y="95"/>
                </a:cxn>
                <a:cxn ang="0">
                  <a:pos x="314" y="104"/>
                </a:cxn>
                <a:cxn ang="0">
                  <a:pos x="357" y="45"/>
                </a:cxn>
                <a:cxn ang="0">
                  <a:pos x="405" y="38"/>
                </a:cxn>
                <a:cxn ang="0">
                  <a:pos x="422" y="108"/>
                </a:cxn>
                <a:cxn ang="0">
                  <a:pos x="361" y="81"/>
                </a:cxn>
                <a:cxn ang="0">
                  <a:pos x="295" y="127"/>
                </a:cxn>
                <a:cxn ang="0">
                  <a:pos x="280" y="62"/>
                </a:cxn>
                <a:cxn ang="0">
                  <a:pos x="270" y="64"/>
                </a:cxn>
                <a:cxn ang="0">
                  <a:pos x="259" y="68"/>
                </a:cxn>
                <a:cxn ang="0">
                  <a:pos x="251" y="70"/>
                </a:cxn>
                <a:cxn ang="0">
                  <a:pos x="242" y="74"/>
                </a:cxn>
                <a:cxn ang="0">
                  <a:pos x="232" y="78"/>
                </a:cxn>
                <a:cxn ang="0">
                  <a:pos x="223" y="79"/>
                </a:cxn>
                <a:cxn ang="0">
                  <a:pos x="213" y="83"/>
                </a:cxn>
                <a:cxn ang="0">
                  <a:pos x="203" y="87"/>
                </a:cxn>
                <a:cxn ang="0">
                  <a:pos x="194" y="89"/>
                </a:cxn>
                <a:cxn ang="0">
                  <a:pos x="183" y="93"/>
                </a:cxn>
                <a:cxn ang="0">
                  <a:pos x="173" y="97"/>
                </a:cxn>
                <a:cxn ang="0">
                  <a:pos x="169" y="97"/>
                </a:cxn>
                <a:cxn ang="0">
                  <a:pos x="162" y="89"/>
                </a:cxn>
                <a:cxn ang="0">
                  <a:pos x="152" y="79"/>
                </a:cxn>
                <a:cxn ang="0">
                  <a:pos x="169" y="49"/>
                </a:cxn>
                <a:cxn ang="0">
                  <a:pos x="86" y="39"/>
                </a:cxn>
                <a:cxn ang="0">
                  <a:pos x="59" y="108"/>
                </a:cxn>
                <a:cxn ang="0">
                  <a:pos x="8" y="114"/>
                </a:cxn>
              </a:cxnLst>
              <a:rect l="0" t="0" r="r" b="b"/>
              <a:pathLst>
                <a:path w="430" h="127">
                  <a:moveTo>
                    <a:pt x="8" y="114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0" y="43"/>
                  </a:lnTo>
                  <a:lnTo>
                    <a:pt x="13" y="49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7"/>
                  </a:lnTo>
                  <a:lnTo>
                    <a:pt x="95" y="11"/>
                  </a:lnTo>
                  <a:lnTo>
                    <a:pt x="101" y="19"/>
                  </a:lnTo>
                  <a:lnTo>
                    <a:pt x="105" y="26"/>
                  </a:lnTo>
                  <a:lnTo>
                    <a:pt x="110" y="32"/>
                  </a:lnTo>
                  <a:lnTo>
                    <a:pt x="116" y="38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6" y="43"/>
                  </a:lnTo>
                  <a:lnTo>
                    <a:pt x="129" y="39"/>
                  </a:lnTo>
                  <a:lnTo>
                    <a:pt x="135" y="39"/>
                  </a:lnTo>
                  <a:lnTo>
                    <a:pt x="139" y="36"/>
                  </a:lnTo>
                  <a:lnTo>
                    <a:pt x="145" y="32"/>
                  </a:lnTo>
                  <a:lnTo>
                    <a:pt x="150" y="28"/>
                  </a:lnTo>
                  <a:lnTo>
                    <a:pt x="156" y="24"/>
                  </a:lnTo>
                  <a:lnTo>
                    <a:pt x="162" y="20"/>
                  </a:lnTo>
                  <a:lnTo>
                    <a:pt x="165" y="15"/>
                  </a:lnTo>
                  <a:lnTo>
                    <a:pt x="171" y="11"/>
                  </a:lnTo>
                  <a:lnTo>
                    <a:pt x="175" y="7"/>
                  </a:lnTo>
                  <a:lnTo>
                    <a:pt x="181" y="1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11" y="57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4" y="51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47" y="49"/>
                  </a:lnTo>
                  <a:lnTo>
                    <a:pt x="255" y="45"/>
                  </a:lnTo>
                  <a:lnTo>
                    <a:pt x="264" y="41"/>
                  </a:lnTo>
                  <a:lnTo>
                    <a:pt x="272" y="38"/>
                  </a:lnTo>
                  <a:lnTo>
                    <a:pt x="280" y="34"/>
                  </a:lnTo>
                  <a:lnTo>
                    <a:pt x="285" y="30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304" y="38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47"/>
                  </a:lnTo>
                  <a:lnTo>
                    <a:pt x="304" y="53"/>
                  </a:lnTo>
                  <a:lnTo>
                    <a:pt x="306" y="57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0" y="89"/>
                  </a:lnTo>
                  <a:lnTo>
                    <a:pt x="312" y="95"/>
                  </a:lnTo>
                  <a:lnTo>
                    <a:pt x="312" y="98"/>
                  </a:lnTo>
                  <a:lnTo>
                    <a:pt x="314" y="104"/>
                  </a:lnTo>
                  <a:lnTo>
                    <a:pt x="340" y="45"/>
                  </a:lnTo>
                  <a:lnTo>
                    <a:pt x="357" y="45"/>
                  </a:lnTo>
                  <a:lnTo>
                    <a:pt x="401" y="78"/>
                  </a:lnTo>
                  <a:lnTo>
                    <a:pt x="405" y="38"/>
                  </a:lnTo>
                  <a:lnTo>
                    <a:pt x="430" y="38"/>
                  </a:lnTo>
                  <a:lnTo>
                    <a:pt x="422" y="108"/>
                  </a:lnTo>
                  <a:lnTo>
                    <a:pt x="405" y="110"/>
                  </a:lnTo>
                  <a:lnTo>
                    <a:pt x="361" y="81"/>
                  </a:lnTo>
                  <a:lnTo>
                    <a:pt x="323" y="127"/>
                  </a:lnTo>
                  <a:lnTo>
                    <a:pt x="295" y="127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76" y="64"/>
                  </a:lnTo>
                  <a:lnTo>
                    <a:pt x="270" y="64"/>
                  </a:lnTo>
                  <a:lnTo>
                    <a:pt x="264" y="68"/>
                  </a:lnTo>
                  <a:lnTo>
                    <a:pt x="259" y="68"/>
                  </a:lnTo>
                  <a:lnTo>
                    <a:pt x="255" y="70"/>
                  </a:lnTo>
                  <a:lnTo>
                    <a:pt x="251" y="70"/>
                  </a:lnTo>
                  <a:lnTo>
                    <a:pt x="247" y="72"/>
                  </a:lnTo>
                  <a:lnTo>
                    <a:pt x="242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8" y="79"/>
                  </a:lnTo>
                  <a:lnTo>
                    <a:pt x="223" y="79"/>
                  </a:lnTo>
                  <a:lnTo>
                    <a:pt x="217" y="81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3" y="87"/>
                  </a:lnTo>
                  <a:lnTo>
                    <a:pt x="198" y="89"/>
                  </a:lnTo>
                  <a:lnTo>
                    <a:pt x="194" y="89"/>
                  </a:lnTo>
                  <a:lnTo>
                    <a:pt x="190" y="91"/>
                  </a:lnTo>
                  <a:lnTo>
                    <a:pt x="183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3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89"/>
                  </a:lnTo>
                  <a:lnTo>
                    <a:pt x="158" y="87"/>
                  </a:lnTo>
                  <a:lnTo>
                    <a:pt x="152" y="79"/>
                  </a:lnTo>
                  <a:lnTo>
                    <a:pt x="150" y="76"/>
                  </a:lnTo>
                  <a:lnTo>
                    <a:pt x="169" y="49"/>
                  </a:lnTo>
                  <a:lnTo>
                    <a:pt x="118" y="64"/>
                  </a:lnTo>
                  <a:lnTo>
                    <a:pt x="86" y="39"/>
                  </a:lnTo>
                  <a:lnTo>
                    <a:pt x="88" y="100"/>
                  </a:lnTo>
                  <a:lnTo>
                    <a:pt x="59" y="108"/>
                  </a:lnTo>
                  <a:lnTo>
                    <a:pt x="29" y="89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67808E-7 L -0.30365 -0.621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64 -0.62118 C -0.31059 -0.64639 -0.31736 -0.67114 -0.3243 -0.69889 C -0.33125 -0.72687 -0.34462 -0.76226 -0.34496 -0.78978 C -0.34531 -0.8173 -0.32864 -0.83881 -0.32604 -0.86402 C -0.32344 -0.88945 -0.33038 -0.9142 -0.32951 -0.94149 C -0.32864 -0.96855 -0.32795 -1.00208 -0.32083 -1.02683 C -0.31371 -1.05157 -0.2934 -1.06314 -0.28646 -1.09019 C -0.27951 -1.11748 -0.28212 -1.16119 -0.27951 -1.18941 C -0.27691 -1.21739 -0.2717 -1.24237 -0.27083 -1.26064 C -0.26996 -1.27914 -0.27291 -1.27914 -0.2743 -1.29926 C -0.27569 -1.31938 -0.2776 -1.35083 -0.27951 -1.38205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3108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Cor. 13:12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now we see in a mirror, dimly, but then face to face. Now I know in part, but then I shall know just as I also am known.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3108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Declared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gōrizō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make known or recognized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Cor. 5:17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anyone be in Christ,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3878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he is a white-washed Adam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2659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he is a new creation;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42951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old things have passed away; behold, all things have become new.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“The Church is in the world as it ought to be …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4833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unfortunately the world is in the Church as it ought not to be.”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205" name="AutoShape 181"/>
          <p:cNvSpPr>
            <a:spLocks noChangeAspect="1" noChangeArrowheads="1" noTextEdit="1"/>
          </p:cNvSpPr>
          <p:nvPr/>
        </p:nvSpPr>
        <p:spPr bwMode="auto">
          <a:xfrm>
            <a:off x="8239125" y="443624"/>
            <a:ext cx="180975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Freeform 221"/>
          <p:cNvSpPr/>
          <p:nvPr/>
        </p:nvSpPr>
        <p:spPr>
          <a:xfrm rot="1467061">
            <a:off x="-169793" y="726141"/>
            <a:ext cx="9031405" cy="6131859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286 w 21600"/>
              <a:gd name="connsiteY26" fmla="*/ 4945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2455 h 19713"/>
              <a:gd name="connsiteX1" fmla="*/ 14361 w 21600"/>
              <a:gd name="connsiteY1" fmla="*/ 1172 h 19713"/>
              <a:gd name="connsiteX2" fmla="*/ 14525 w 21600"/>
              <a:gd name="connsiteY2" fmla="*/ 3890 h 19713"/>
              <a:gd name="connsiteX3" fmla="*/ 18007 w 21600"/>
              <a:gd name="connsiteY3" fmla="*/ 1285 h 19713"/>
              <a:gd name="connsiteX4" fmla="*/ 16380 w 21600"/>
              <a:gd name="connsiteY4" fmla="*/ 4645 h 19713"/>
              <a:gd name="connsiteX5" fmla="*/ 21600 w 21600"/>
              <a:gd name="connsiteY5" fmla="*/ 4758 h 19713"/>
              <a:gd name="connsiteX6" fmla="*/ 16985 w 21600"/>
              <a:gd name="connsiteY6" fmla="*/ 7515 h 19713"/>
              <a:gd name="connsiteX7" fmla="*/ 18270 w 21600"/>
              <a:gd name="connsiteY7" fmla="*/ 9403 h 19713"/>
              <a:gd name="connsiteX8" fmla="*/ 16380 w 21600"/>
              <a:gd name="connsiteY8" fmla="*/ 10423 h 19713"/>
              <a:gd name="connsiteX9" fmla="*/ 18877 w 21600"/>
              <a:gd name="connsiteY9" fmla="*/ 13745 h 19713"/>
              <a:gd name="connsiteX10" fmla="*/ 14640 w 21600"/>
              <a:gd name="connsiteY10" fmla="*/ 12463 h 19713"/>
              <a:gd name="connsiteX11" fmla="*/ 14942 w 21600"/>
              <a:gd name="connsiteY11" fmla="*/ 15483 h 19713"/>
              <a:gd name="connsiteX12" fmla="*/ 12180 w 21600"/>
              <a:gd name="connsiteY12" fmla="*/ 14048 h 19713"/>
              <a:gd name="connsiteX13" fmla="*/ 11612 w 21600"/>
              <a:gd name="connsiteY13" fmla="*/ 16955 h 19713"/>
              <a:gd name="connsiteX14" fmla="*/ 9872 w 21600"/>
              <a:gd name="connsiteY14" fmla="*/ 15483 h 19713"/>
              <a:gd name="connsiteX15" fmla="*/ 8700 w 21600"/>
              <a:gd name="connsiteY15" fmla="*/ 17825 h 19713"/>
              <a:gd name="connsiteX16" fmla="*/ 7527 w 21600"/>
              <a:gd name="connsiteY16" fmla="*/ 16238 h 19713"/>
              <a:gd name="connsiteX17" fmla="*/ 4917 w 21600"/>
              <a:gd name="connsiteY17" fmla="*/ 19713 h 19713"/>
              <a:gd name="connsiteX18" fmla="*/ 4805 w 21600"/>
              <a:gd name="connsiteY18" fmla="*/ 16353 h 19713"/>
              <a:gd name="connsiteX19" fmla="*/ 1285 w 21600"/>
              <a:gd name="connsiteY19" fmla="*/ 15938 h 19713"/>
              <a:gd name="connsiteX20" fmla="*/ 3330 w 21600"/>
              <a:gd name="connsiteY20" fmla="*/ 13483 h 19713"/>
              <a:gd name="connsiteX21" fmla="*/ 0 w 21600"/>
              <a:gd name="connsiteY21" fmla="*/ 10990 h 19713"/>
              <a:gd name="connsiteX22" fmla="*/ 3935 w 21600"/>
              <a:gd name="connsiteY22" fmla="*/ 9705 h 19713"/>
              <a:gd name="connsiteX23" fmla="*/ 1172 w 21600"/>
              <a:gd name="connsiteY23" fmla="*/ 6383 h 19713"/>
              <a:gd name="connsiteX24" fmla="*/ 5372 w 21600"/>
              <a:gd name="connsiteY24" fmla="*/ 5930 h 19713"/>
              <a:gd name="connsiteX25" fmla="*/ 4502 w 21600"/>
              <a:gd name="connsiteY25" fmla="*/ 1738 h 19713"/>
              <a:gd name="connsiteX26" fmla="*/ 8286 w 21600"/>
              <a:gd name="connsiteY26" fmla="*/ 3058 h 19713"/>
              <a:gd name="connsiteX27" fmla="*/ 9722 w 21600"/>
              <a:gd name="connsiteY27" fmla="*/ 0 h 19713"/>
              <a:gd name="connsiteX28" fmla="*/ 11462 w 21600"/>
              <a:gd name="connsiteY28" fmla="*/ 2455 h 19713"/>
              <a:gd name="connsiteX0" fmla="*/ 11726 w 21600"/>
              <a:gd name="connsiteY0" fmla="*/ 1574 h 19713"/>
              <a:gd name="connsiteX1" fmla="*/ 14361 w 21600"/>
              <a:gd name="connsiteY1" fmla="*/ 1172 h 19713"/>
              <a:gd name="connsiteX2" fmla="*/ 14525 w 21600"/>
              <a:gd name="connsiteY2" fmla="*/ 3890 h 19713"/>
              <a:gd name="connsiteX3" fmla="*/ 18007 w 21600"/>
              <a:gd name="connsiteY3" fmla="*/ 1285 h 19713"/>
              <a:gd name="connsiteX4" fmla="*/ 16380 w 21600"/>
              <a:gd name="connsiteY4" fmla="*/ 4645 h 19713"/>
              <a:gd name="connsiteX5" fmla="*/ 21600 w 21600"/>
              <a:gd name="connsiteY5" fmla="*/ 4758 h 19713"/>
              <a:gd name="connsiteX6" fmla="*/ 16985 w 21600"/>
              <a:gd name="connsiteY6" fmla="*/ 7515 h 19713"/>
              <a:gd name="connsiteX7" fmla="*/ 18270 w 21600"/>
              <a:gd name="connsiteY7" fmla="*/ 9403 h 19713"/>
              <a:gd name="connsiteX8" fmla="*/ 16380 w 21600"/>
              <a:gd name="connsiteY8" fmla="*/ 10423 h 19713"/>
              <a:gd name="connsiteX9" fmla="*/ 18877 w 21600"/>
              <a:gd name="connsiteY9" fmla="*/ 13745 h 19713"/>
              <a:gd name="connsiteX10" fmla="*/ 14640 w 21600"/>
              <a:gd name="connsiteY10" fmla="*/ 12463 h 19713"/>
              <a:gd name="connsiteX11" fmla="*/ 14942 w 21600"/>
              <a:gd name="connsiteY11" fmla="*/ 15483 h 19713"/>
              <a:gd name="connsiteX12" fmla="*/ 12180 w 21600"/>
              <a:gd name="connsiteY12" fmla="*/ 14048 h 19713"/>
              <a:gd name="connsiteX13" fmla="*/ 11612 w 21600"/>
              <a:gd name="connsiteY13" fmla="*/ 16955 h 19713"/>
              <a:gd name="connsiteX14" fmla="*/ 9872 w 21600"/>
              <a:gd name="connsiteY14" fmla="*/ 15483 h 19713"/>
              <a:gd name="connsiteX15" fmla="*/ 8700 w 21600"/>
              <a:gd name="connsiteY15" fmla="*/ 17825 h 19713"/>
              <a:gd name="connsiteX16" fmla="*/ 7527 w 21600"/>
              <a:gd name="connsiteY16" fmla="*/ 16238 h 19713"/>
              <a:gd name="connsiteX17" fmla="*/ 4917 w 21600"/>
              <a:gd name="connsiteY17" fmla="*/ 19713 h 19713"/>
              <a:gd name="connsiteX18" fmla="*/ 4805 w 21600"/>
              <a:gd name="connsiteY18" fmla="*/ 16353 h 19713"/>
              <a:gd name="connsiteX19" fmla="*/ 1285 w 21600"/>
              <a:gd name="connsiteY19" fmla="*/ 15938 h 19713"/>
              <a:gd name="connsiteX20" fmla="*/ 3330 w 21600"/>
              <a:gd name="connsiteY20" fmla="*/ 13483 h 19713"/>
              <a:gd name="connsiteX21" fmla="*/ 0 w 21600"/>
              <a:gd name="connsiteY21" fmla="*/ 10990 h 19713"/>
              <a:gd name="connsiteX22" fmla="*/ 3935 w 21600"/>
              <a:gd name="connsiteY22" fmla="*/ 9705 h 19713"/>
              <a:gd name="connsiteX23" fmla="*/ 1172 w 21600"/>
              <a:gd name="connsiteY23" fmla="*/ 6383 h 19713"/>
              <a:gd name="connsiteX24" fmla="*/ 5372 w 21600"/>
              <a:gd name="connsiteY24" fmla="*/ 5930 h 19713"/>
              <a:gd name="connsiteX25" fmla="*/ 4502 w 21600"/>
              <a:gd name="connsiteY25" fmla="*/ 1738 h 19713"/>
              <a:gd name="connsiteX26" fmla="*/ 8286 w 21600"/>
              <a:gd name="connsiteY26" fmla="*/ 3058 h 19713"/>
              <a:gd name="connsiteX27" fmla="*/ 9722 w 21600"/>
              <a:gd name="connsiteY27" fmla="*/ 0 h 19713"/>
              <a:gd name="connsiteX28" fmla="*/ 11726 w 21600"/>
              <a:gd name="connsiteY28" fmla="*/ 1574 h 19713"/>
              <a:gd name="connsiteX0" fmla="*/ 11726 w 21600"/>
              <a:gd name="connsiteY0" fmla="*/ 1574 h 19713"/>
              <a:gd name="connsiteX1" fmla="*/ 14361 w 21600"/>
              <a:gd name="connsiteY1" fmla="*/ 1172 h 19713"/>
              <a:gd name="connsiteX2" fmla="*/ 14525 w 21600"/>
              <a:gd name="connsiteY2" fmla="*/ 3890 h 19713"/>
              <a:gd name="connsiteX3" fmla="*/ 16160 w 21600"/>
              <a:gd name="connsiteY3" fmla="*/ 3417 h 19713"/>
              <a:gd name="connsiteX4" fmla="*/ 16380 w 21600"/>
              <a:gd name="connsiteY4" fmla="*/ 4645 h 19713"/>
              <a:gd name="connsiteX5" fmla="*/ 21600 w 21600"/>
              <a:gd name="connsiteY5" fmla="*/ 4758 h 19713"/>
              <a:gd name="connsiteX6" fmla="*/ 16985 w 21600"/>
              <a:gd name="connsiteY6" fmla="*/ 7515 h 19713"/>
              <a:gd name="connsiteX7" fmla="*/ 18270 w 21600"/>
              <a:gd name="connsiteY7" fmla="*/ 9403 h 19713"/>
              <a:gd name="connsiteX8" fmla="*/ 16380 w 21600"/>
              <a:gd name="connsiteY8" fmla="*/ 10423 h 19713"/>
              <a:gd name="connsiteX9" fmla="*/ 18877 w 21600"/>
              <a:gd name="connsiteY9" fmla="*/ 13745 h 19713"/>
              <a:gd name="connsiteX10" fmla="*/ 14640 w 21600"/>
              <a:gd name="connsiteY10" fmla="*/ 12463 h 19713"/>
              <a:gd name="connsiteX11" fmla="*/ 14942 w 21600"/>
              <a:gd name="connsiteY11" fmla="*/ 15483 h 19713"/>
              <a:gd name="connsiteX12" fmla="*/ 12180 w 21600"/>
              <a:gd name="connsiteY12" fmla="*/ 14048 h 19713"/>
              <a:gd name="connsiteX13" fmla="*/ 11612 w 21600"/>
              <a:gd name="connsiteY13" fmla="*/ 16955 h 19713"/>
              <a:gd name="connsiteX14" fmla="*/ 9872 w 21600"/>
              <a:gd name="connsiteY14" fmla="*/ 15483 h 19713"/>
              <a:gd name="connsiteX15" fmla="*/ 8700 w 21600"/>
              <a:gd name="connsiteY15" fmla="*/ 17825 h 19713"/>
              <a:gd name="connsiteX16" fmla="*/ 7527 w 21600"/>
              <a:gd name="connsiteY16" fmla="*/ 16238 h 19713"/>
              <a:gd name="connsiteX17" fmla="*/ 4917 w 21600"/>
              <a:gd name="connsiteY17" fmla="*/ 19713 h 19713"/>
              <a:gd name="connsiteX18" fmla="*/ 4805 w 21600"/>
              <a:gd name="connsiteY18" fmla="*/ 16353 h 19713"/>
              <a:gd name="connsiteX19" fmla="*/ 1285 w 21600"/>
              <a:gd name="connsiteY19" fmla="*/ 15938 h 19713"/>
              <a:gd name="connsiteX20" fmla="*/ 3330 w 21600"/>
              <a:gd name="connsiteY20" fmla="*/ 13483 h 19713"/>
              <a:gd name="connsiteX21" fmla="*/ 0 w 21600"/>
              <a:gd name="connsiteY21" fmla="*/ 10990 h 19713"/>
              <a:gd name="connsiteX22" fmla="*/ 3935 w 21600"/>
              <a:gd name="connsiteY22" fmla="*/ 9705 h 19713"/>
              <a:gd name="connsiteX23" fmla="*/ 1172 w 21600"/>
              <a:gd name="connsiteY23" fmla="*/ 6383 h 19713"/>
              <a:gd name="connsiteX24" fmla="*/ 5372 w 21600"/>
              <a:gd name="connsiteY24" fmla="*/ 5930 h 19713"/>
              <a:gd name="connsiteX25" fmla="*/ 4502 w 21600"/>
              <a:gd name="connsiteY25" fmla="*/ 1738 h 19713"/>
              <a:gd name="connsiteX26" fmla="*/ 8286 w 21600"/>
              <a:gd name="connsiteY26" fmla="*/ 3058 h 19713"/>
              <a:gd name="connsiteX27" fmla="*/ 9722 w 21600"/>
              <a:gd name="connsiteY27" fmla="*/ 0 h 19713"/>
              <a:gd name="connsiteX28" fmla="*/ 11726 w 21600"/>
              <a:gd name="connsiteY28" fmla="*/ 1574 h 19713"/>
              <a:gd name="connsiteX0" fmla="*/ 11726 w 18877"/>
              <a:gd name="connsiteY0" fmla="*/ 1574 h 19713"/>
              <a:gd name="connsiteX1" fmla="*/ 14361 w 18877"/>
              <a:gd name="connsiteY1" fmla="*/ 1172 h 19713"/>
              <a:gd name="connsiteX2" fmla="*/ 14525 w 18877"/>
              <a:gd name="connsiteY2" fmla="*/ 3890 h 19713"/>
              <a:gd name="connsiteX3" fmla="*/ 16160 w 18877"/>
              <a:gd name="connsiteY3" fmla="*/ 3417 h 19713"/>
              <a:gd name="connsiteX4" fmla="*/ 16380 w 18877"/>
              <a:gd name="connsiteY4" fmla="*/ 4645 h 19713"/>
              <a:gd name="connsiteX5" fmla="*/ 17115 w 18877"/>
              <a:gd name="connsiteY5" fmla="*/ 5917 h 19713"/>
              <a:gd name="connsiteX6" fmla="*/ 16985 w 18877"/>
              <a:gd name="connsiteY6" fmla="*/ 7515 h 19713"/>
              <a:gd name="connsiteX7" fmla="*/ 18270 w 18877"/>
              <a:gd name="connsiteY7" fmla="*/ 9403 h 19713"/>
              <a:gd name="connsiteX8" fmla="*/ 16380 w 18877"/>
              <a:gd name="connsiteY8" fmla="*/ 10423 h 19713"/>
              <a:gd name="connsiteX9" fmla="*/ 18877 w 18877"/>
              <a:gd name="connsiteY9" fmla="*/ 13745 h 19713"/>
              <a:gd name="connsiteX10" fmla="*/ 14640 w 18877"/>
              <a:gd name="connsiteY10" fmla="*/ 12463 h 19713"/>
              <a:gd name="connsiteX11" fmla="*/ 14942 w 18877"/>
              <a:gd name="connsiteY11" fmla="*/ 15483 h 19713"/>
              <a:gd name="connsiteX12" fmla="*/ 12180 w 18877"/>
              <a:gd name="connsiteY12" fmla="*/ 14048 h 19713"/>
              <a:gd name="connsiteX13" fmla="*/ 11612 w 18877"/>
              <a:gd name="connsiteY13" fmla="*/ 16955 h 19713"/>
              <a:gd name="connsiteX14" fmla="*/ 9872 w 18877"/>
              <a:gd name="connsiteY14" fmla="*/ 15483 h 19713"/>
              <a:gd name="connsiteX15" fmla="*/ 8700 w 18877"/>
              <a:gd name="connsiteY15" fmla="*/ 17825 h 19713"/>
              <a:gd name="connsiteX16" fmla="*/ 7527 w 18877"/>
              <a:gd name="connsiteY16" fmla="*/ 16238 h 19713"/>
              <a:gd name="connsiteX17" fmla="*/ 4917 w 18877"/>
              <a:gd name="connsiteY17" fmla="*/ 19713 h 19713"/>
              <a:gd name="connsiteX18" fmla="*/ 4805 w 18877"/>
              <a:gd name="connsiteY18" fmla="*/ 16353 h 19713"/>
              <a:gd name="connsiteX19" fmla="*/ 1285 w 18877"/>
              <a:gd name="connsiteY19" fmla="*/ 15938 h 19713"/>
              <a:gd name="connsiteX20" fmla="*/ 3330 w 18877"/>
              <a:gd name="connsiteY20" fmla="*/ 13483 h 19713"/>
              <a:gd name="connsiteX21" fmla="*/ 0 w 18877"/>
              <a:gd name="connsiteY21" fmla="*/ 10990 h 19713"/>
              <a:gd name="connsiteX22" fmla="*/ 3935 w 18877"/>
              <a:gd name="connsiteY22" fmla="*/ 9705 h 19713"/>
              <a:gd name="connsiteX23" fmla="*/ 1172 w 18877"/>
              <a:gd name="connsiteY23" fmla="*/ 6383 h 19713"/>
              <a:gd name="connsiteX24" fmla="*/ 5372 w 18877"/>
              <a:gd name="connsiteY24" fmla="*/ 5930 h 19713"/>
              <a:gd name="connsiteX25" fmla="*/ 4502 w 18877"/>
              <a:gd name="connsiteY25" fmla="*/ 1738 h 19713"/>
              <a:gd name="connsiteX26" fmla="*/ 8286 w 18877"/>
              <a:gd name="connsiteY26" fmla="*/ 3058 h 19713"/>
              <a:gd name="connsiteX27" fmla="*/ 9722 w 18877"/>
              <a:gd name="connsiteY27" fmla="*/ 0 h 19713"/>
              <a:gd name="connsiteX28" fmla="*/ 11726 w 18877"/>
              <a:gd name="connsiteY28" fmla="*/ 1574 h 19713"/>
              <a:gd name="connsiteX0" fmla="*/ 11726 w 18270"/>
              <a:gd name="connsiteY0" fmla="*/ 1574 h 19713"/>
              <a:gd name="connsiteX1" fmla="*/ 14361 w 18270"/>
              <a:gd name="connsiteY1" fmla="*/ 1172 h 19713"/>
              <a:gd name="connsiteX2" fmla="*/ 14525 w 18270"/>
              <a:gd name="connsiteY2" fmla="*/ 3890 h 19713"/>
              <a:gd name="connsiteX3" fmla="*/ 16160 w 18270"/>
              <a:gd name="connsiteY3" fmla="*/ 3417 h 19713"/>
              <a:gd name="connsiteX4" fmla="*/ 16380 w 18270"/>
              <a:gd name="connsiteY4" fmla="*/ 4645 h 19713"/>
              <a:gd name="connsiteX5" fmla="*/ 17115 w 18270"/>
              <a:gd name="connsiteY5" fmla="*/ 5917 h 19713"/>
              <a:gd name="connsiteX6" fmla="*/ 16985 w 18270"/>
              <a:gd name="connsiteY6" fmla="*/ 7515 h 19713"/>
              <a:gd name="connsiteX7" fmla="*/ 18270 w 18270"/>
              <a:gd name="connsiteY7" fmla="*/ 9403 h 19713"/>
              <a:gd name="connsiteX8" fmla="*/ 16380 w 18270"/>
              <a:gd name="connsiteY8" fmla="*/ 10423 h 19713"/>
              <a:gd name="connsiteX9" fmla="*/ 16239 w 18270"/>
              <a:gd name="connsiteY9" fmla="*/ 11474 h 19713"/>
              <a:gd name="connsiteX10" fmla="*/ 14640 w 18270"/>
              <a:gd name="connsiteY10" fmla="*/ 12463 h 19713"/>
              <a:gd name="connsiteX11" fmla="*/ 14942 w 18270"/>
              <a:gd name="connsiteY11" fmla="*/ 15483 h 19713"/>
              <a:gd name="connsiteX12" fmla="*/ 12180 w 18270"/>
              <a:gd name="connsiteY12" fmla="*/ 14048 h 19713"/>
              <a:gd name="connsiteX13" fmla="*/ 11612 w 18270"/>
              <a:gd name="connsiteY13" fmla="*/ 16955 h 19713"/>
              <a:gd name="connsiteX14" fmla="*/ 9872 w 18270"/>
              <a:gd name="connsiteY14" fmla="*/ 15483 h 19713"/>
              <a:gd name="connsiteX15" fmla="*/ 8700 w 18270"/>
              <a:gd name="connsiteY15" fmla="*/ 17825 h 19713"/>
              <a:gd name="connsiteX16" fmla="*/ 7527 w 18270"/>
              <a:gd name="connsiteY16" fmla="*/ 16238 h 19713"/>
              <a:gd name="connsiteX17" fmla="*/ 4917 w 18270"/>
              <a:gd name="connsiteY17" fmla="*/ 19713 h 19713"/>
              <a:gd name="connsiteX18" fmla="*/ 4805 w 18270"/>
              <a:gd name="connsiteY18" fmla="*/ 16353 h 19713"/>
              <a:gd name="connsiteX19" fmla="*/ 1285 w 18270"/>
              <a:gd name="connsiteY19" fmla="*/ 15938 h 19713"/>
              <a:gd name="connsiteX20" fmla="*/ 3330 w 18270"/>
              <a:gd name="connsiteY20" fmla="*/ 13483 h 19713"/>
              <a:gd name="connsiteX21" fmla="*/ 0 w 18270"/>
              <a:gd name="connsiteY21" fmla="*/ 10990 h 19713"/>
              <a:gd name="connsiteX22" fmla="*/ 3935 w 18270"/>
              <a:gd name="connsiteY22" fmla="*/ 9705 h 19713"/>
              <a:gd name="connsiteX23" fmla="*/ 1172 w 18270"/>
              <a:gd name="connsiteY23" fmla="*/ 6383 h 19713"/>
              <a:gd name="connsiteX24" fmla="*/ 5372 w 18270"/>
              <a:gd name="connsiteY24" fmla="*/ 5930 h 19713"/>
              <a:gd name="connsiteX25" fmla="*/ 4502 w 18270"/>
              <a:gd name="connsiteY25" fmla="*/ 1738 h 19713"/>
              <a:gd name="connsiteX26" fmla="*/ 8286 w 18270"/>
              <a:gd name="connsiteY26" fmla="*/ 3058 h 19713"/>
              <a:gd name="connsiteX27" fmla="*/ 9722 w 18270"/>
              <a:gd name="connsiteY27" fmla="*/ 0 h 19713"/>
              <a:gd name="connsiteX28" fmla="*/ 11726 w 18270"/>
              <a:gd name="connsiteY28" fmla="*/ 1574 h 19713"/>
              <a:gd name="connsiteX0" fmla="*/ 11726 w 18270"/>
              <a:gd name="connsiteY0" fmla="*/ 1574 h 19713"/>
              <a:gd name="connsiteX1" fmla="*/ 14361 w 18270"/>
              <a:gd name="connsiteY1" fmla="*/ 1172 h 19713"/>
              <a:gd name="connsiteX2" fmla="*/ 14525 w 18270"/>
              <a:gd name="connsiteY2" fmla="*/ 3890 h 19713"/>
              <a:gd name="connsiteX3" fmla="*/ 16160 w 18270"/>
              <a:gd name="connsiteY3" fmla="*/ 3417 h 19713"/>
              <a:gd name="connsiteX4" fmla="*/ 16380 w 18270"/>
              <a:gd name="connsiteY4" fmla="*/ 4645 h 19713"/>
              <a:gd name="connsiteX5" fmla="*/ 17115 w 18270"/>
              <a:gd name="connsiteY5" fmla="*/ 5917 h 19713"/>
              <a:gd name="connsiteX6" fmla="*/ 16985 w 18270"/>
              <a:gd name="connsiteY6" fmla="*/ 7515 h 19713"/>
              <a:gd name="connsiteX7" fmla="*/ 18270 w 18270"/>
              <a:gd name="connsiteY7" fmla="*/ 9403 h 19713"/>
              <a:gd name="connsiteX8" fmla="*/ 16380 w 18270"/>
              <a:gd name="connsiteY8" fmla="*/ 10423 h 19713"/>
              <a:gd name="connsiteX9" fmla="*/ 16239 w 18270"/>
              <a:gd name="connsiteY9" fmla="*/ 11474 h 19713"/>
              <a:gd name="connsiteX10" fmla="*/ 14640 w 18270"/>
              <a:gd name="connsiteY10" fmla="*/ 12463 h 19713"/>
              <a:gd name="connsiteX11" fmla="*/ 14381 w 18270"/>
              <a:gd name="connsiteY11" fmla="*/ 14092 h 19713"/>
              <a:gd name="connsiteX12" fmla="*/ 12180 w 18270"/>
              <a:gd name="connsiteY12" fmla="*/ 14048 h 19713"/>
              <a:gd name="connsiteX13" fmla="*/ 11612 w 18270"/>
              <a:gd name="connsiteY13" fmla="*/ 16955 h 19713"/>
              <a:gd name="connsiteX14" fmla="*/ 9872 w 18270"/>
              <a:gd name="connsiteY14" fmla="*/ 15483 h 19713"/>
              <a:gd name="connsiteX15" fmla="*/ 8700 w 18270"/>
              <a:gd name="connsiteY15" fmla="*/ 17825 h 19713"/>
              <a:gd name="connsiteX16" fmla="*/ 7527 w 18270"/>
              <a:gd name="connsiteY16" fmla="*/ 16238 h 19713"/>
              <a:gd name="connsiteX17" fmla="*/ 4917 w 18270"/>
              <a:gd name="connsiteY17" fmla="*/ 19713 h 19713"/>
              <a:gd name="connsiteX18" fmla="*/ 4805 w 18270"/>
              <a:gd name="connsiteY18" fmla="*/ 16353 h 19713"/>
              <a:gd name="connsiteX19" fmla="*/ 1285 w 18270"/>
              <a:gd name="connsiteY19" fmla="*/ 15938 h 19713"/>
              <a:gd name="connsiteX20" fmla="*/ 3330 w 18270"/>
              <a:gd name="connsiteY20" fmla="*/ 13483 h 19713"/>
              <a:gd name="connsiteX21" fmla="*/ 0 w 18270"/>
              <a:gd name="connsiteY21" fmla="*/ 10990 h 19713"/>
              <a:gd name="connsiteX22" fmla="*/ 3935 w 18270"/>
              <a:gd name="connsiteY22" fmla="*/ 9705 h 19713"/>
              <a:gd name="connsiteX23" fmla="*/ 1172 w 18270"/>
              <a:gd name="connsiteY23" fmla="*/ 6383 h 19713"/>
              <a:gd name="connsiteX24" fmla="*/ 5372 w 18270"/>
              <a:gd name="connsiteY24" fmla="*/ 5930 h 19713"/>
              <a:gd name="connsiteX25" fmla="*/ 4502 w 18270"/>
              <a:gd name="connsiteY25" fmla="*/ 1738 h 19713"/>
              <a:gd name="connsiteX26" fmla="*/ 8286 w 18270"/>
              <a:gd name="connsiteY26" fmla="*/ 3058 h 19713"/>
              <a:gd name="connsiteX27" fmla="*/ 9722 w 18270"/>
              <a:gd name="connsiteY27" fmla="*/ 0 h 19713"/>
              <a:gd name="connsiteX28" fmla="*/ 11726 w 18270"/>
              <a:gd name="connsiteY28" fmla="*/ 1574 h 19713"/>
              <a:gd name="connsiteX0" fmla="*/ 11726 w 18270"/>
              <a:gd name="connsiteY0" fmla="*/ 1574 h 19713"/>
              <a:gd name="connsiteX1" fmla="*/ 14361 w 18270"/>
              <a:gd name="connsiteY1" fmla="*/ 1172 h 19713"/>
              <a:gd name="connsiteX2" fmla="*/ 14525 w 18270"/>
              <a:gd name="connsiteY2" fmla="*/ 3890 h 19713"/>
              <a:gd name="connsiteX3" fmla="*/ 16160 w 18270"/>
              <a:gd name="connsiteY3" fmla="*/ 3417 h 19713"/>
              <a:gd name="connsiteX4" fmla="*/ 16380 w 18270"/>
              <a:gd name="connsiteY4" fmla="*/ 4645 h 19713"/>
              <a:gd name="connsiteX5" fmla="*/ 17115 w 18270"/>
              <a:gd name="connsiteY5" fmla="*/ 5917 h 19713"/>
              <a:gd name="connsiteX6" fmla="*/ 16985 w 18270"/>
              <a:gd name="connsiteY6" fmla="*/ 7515 h 19713"/>
              <a:gd name="connsiteX7" fmla="*/ 18270 w 18270"/>
              <a:gd name="connsiteY7" fmla="*/ 9403 h 19713"/>
              <a:gd name="connsiteX8" fmla="*/ 16380 w 18270"/>
              <a:gd name="connsiteY8" fmla="*/ 10423 h 19713"/>
              <a:gd name="connsiteX9" fmla="*/ 16239 w 18270"/>
              <a:gd name="connsiteY9" fmla="*/ 11474 h 19713"/>
              <a:gd name="connsiteX10" fmla="*/ 14640 w 18270"/>
              <a:gd name="connsiteY10" fmla="*/ 12463 h 19713"/>
              <a:gd name="connsiteX11" fmla="*/ 14381 w 18270"/>
              <a:gd name="connsiteY11" fmla="*/ 14092 h 19713"/>
              <a:gd name="connsiteX12" fmla="*/ 12180 w 18270"/>
              <a:gd name="connsiteY12" fmla="*/ 14048 h 19713"/>
              <a:gd name="connsiteX13" fmla="*/ 11447 w 18270"/>
              <a:gd name="connsiteY13" fmla="*/ 15472 h 19713"/>
              <a:gd name="connsiteX14" fmla="*/ 9872 w 18270"/>
              <a:gd name="connsiteY14" fmla="*/ 15483 h 19713"/>
              <a:gd name="connsiteX15" fmla="*/ 8700 w 18270"/>
              <a:gd name="connsiteY15" fmla="*/ 17825 h 19713"/>
              <a:gd name="connsiteX16" fmla="*/ 7527 w 18270"/>
              <a:gd name="connsiteY16" fmla="*/ 16238 h 19713"/>
              <a:gd name="connsiteX17" fmla="*/ 4917 w 18270"/>
              <a:gd name="connsiteY17" fmla="*/ 19713 h 19713"/>
              <a:gd name="connsiteX18" fmla="*/ 4805 w 18270"/>
              <a:gd name="connsiteY18" fmla="*/ 16353 h 19713"/>
              <a:gd name="connsiteX19" fmla="*/ 1285 w 18270"/>
              <a:gd name="connsiteY19" fmla="*/ 15938 h 19713"/>
              <a:gd name="connsiteX20" fmla="*/ 3330 w 18270"/>
              <a:gd name="connsiteY20" fmla="*/ 13483 h 19713"/>
              <a:gd name="connsiteX21" fmla="*/ 0 w 18270"/>
              <a:gd name="connsiteY21" fmla="*/ 10990 h 19713"/>
              <a:gd name="connsiteX22" fmla="*/ 3935 w 18270"/>
              <a:gd name="connsiteY22" fmla="*/ 9705 h 19713"/>
              <a:gd name="connsiteX23" fmla="*/ 1172 w 18270"/>
              <a:gd name="connsiteY23" fmla="*/ 6383 h 19713"/>
              <a:gd name="connsiteX24" fmla="*/ 5372 w 18270"/>
              <a:gd name="connsiteY24" fmla="*/ 5930 h 19713"/>
              <a:gd name="connsiteX25" fmla="*/ 4502 w 18270"/>
              <a:gd name="connsiteY25" fmla="*/ 1738 h 19713"/>
              <a:gd name="connsiteX26" fmla="*/ 8286 w 18270"/>
              <a:gd name="connsiteY26" fmla="*/ 3058 h 19713"/>
              <a:gd name="connsiteX27" fmla="*/ 9722 w 18270"/>
              <a:gd name="connsiteY27" fmla="*/ 0 h 19713"/>
              <a:gd name="connsiteX28" fmla="*/ 11726 w 18270"/>
              <a:gd name="connsiteY28" fmla="*/ 1574 h 19713"/>
              <a:gd name="connsiteX0" fmla="*/ 11726 w 18270"/>
              <a:gd name="connsiteY0" fmla="*/ 1574 h 17825"/>
              <a:gd name="connsiteX1" fmla="*/ 14361 w 18270"/>
              <a:gd name="connsiteY1" fmla="*/ 1172 h 17825"/>
              <a:gd name="connsiteX2" fmla="*/ 14525 w 18270"/>
              <a:gd name="connsiteY2" fmla="*/ 3890 h 17825"/>
              <a:gd name="connsiteX3" fmla="*/ 16160 w 18270"/>
              <a:gd name="connsiteY3" fmla="*/ 3417 h 17825"/>
              <a:gd name="connsiteX4" fmla="*/ 16380 w 18270"/>
              <a:gd name="connsiteY4" fmla="*/ 4645 h 17825"/>
              <a:gd name="connsiteX5" fmla="*/ 17115 w 18270"/>
              <a:gd name="connsiteY5" fmla="*/ 5917 h 17825"/>
              <a:gd name="connsiteX6" fmla="*/ 16985 w 18270"/>
              <a:gd name="connsiteY6" fmla="*/ 7515 h 17825"/>
              <a:gd name="connsiteX7" fmla="*/ 18270 w 18270"/>
              <a:gd name="connsiteY7" fmla="*/ 9403 h 17825"/>
              <a:gd name="connsiteX8" fmla="*/ 16380 w 18270"/>
              <a:gd name="connsiteY8" fmla="*/ 10423 h 17825"/>
              <a:gd name="connsiteX9" fmla="*/ 16239 w 18270"/>
              <a:gd name="connsiteY9" fmla="*/ 11474 h 17825"/>
              <a:gd name="connsiteX10" fmla="*/ 14640 w 18270"/>
              <a:gd name="connsiteY10" fmla="*/ 12463 h 17825"/>
              <a:gd name="connsiteX11" fmla="*/ 14381 w 18270"/>
              <a:gd name="connsiteY11" fmla="*/ 14092 h 17825"/>
              <a:gd name="connsiteX12" fmla="*/ 12180 w 18270"/>
              <a:gd name="connsiteY12" fmla="*/ 14048 h 17825"/>
              <a:gd name="connsiteX13" fmla="*/ 11447 w 18270"/>
              <a:gd name="connsiteY13" fmla="*/ 15472 h 17825"/>
              <a:gd name="connsiteX14" fmla="*/ 9872 w 18270"/>
              <a:gd name="connsiteY14" fmla="*/ 15483 h 17825"/>
              <a:gd name="connsiteX15" fmla="*/ 8700 w 18270"/>
              <a:gd name="connsiteY15" fmla="*/ 17825 h 17825"/>
              <a:gd name="connsiteX16" fmla="*/ 7527 w 18270"/>
              <a:gd name="connsiteY16" fmla="*/ 16238 h 17825"/>
              <a:gd name="connsiteX17" fmla="*/ 5840 w 18270"/>
              <a:gd name="connsiteY17" fmla="*/ 17117 h 17825"/>
              <a:gd name="connsiteX18" fmla="*/ 4805 w 18270"/>
              <a:gd name="connsiteY18" fmla="*/ 16353 h 17825"/>
              <a:gd name="connsiteX19" fmla="*/ 1285 w 18270"/>
              <a:gd name="connsiteY19" fmla="*/ 15938 h 17825"/>
              <a:gd name="connsiteX20" fmla="*/ 3330 w 18270"/>
              <a:gd name="connsiteY20" fmla="*/ 13483 h 17825"/>
              <a:gd name="connsiteX21" fmla="*/ 0 w 18270"/>
              <a:gd name="connsiteY21" fmla="*/ 10990 h 17825"/>
              <a:gd name="connsiteX22" fmla="*/ 3935 w 18270"/>
              <a:gd name="connsiteY22" fmla="*/ 9705 h 17825"/>
              <a:gd name="connsiteX23" fmla="*/ 1172 w 18270"/>
              <a:gd name="connsiteY23" fmla="*/ 6383 h 17825"/>
              <a:gd name="connsiteX24" fmla="*/ 5372 w 18270"/>
              <a:gd name="connsiteY24" fmla="*/ 5930 h 17825"/>
              <a:gd name="connsiteX25" fmla="*/ 4502 w 18270"/>
              <a:gd name="connsiteY25" fmla="*/ 1738 h 17825"/>
              <a:gd name="connsiteX26" fmla="*/ 8286 w 18270"/>
              <a:gd name="connsiteY26" fmla="*/ 3058 h 17825"/>
              <a:gd name="connsiteX27" fmla="*/ 9722 w 18270"/>
              <a:gd name="connsiteY27" fmla="*/ 0 h 17825"/>
              <a:gd name="connsiteX28" fmla="*/ 11726 w 18270"/>
              <a:gd name="connsiteY28" fmla="*/ 1574 h 17825"/>
              <a:gd name="connsiteX0" fmla="*/ 11726 w 18270"/>
              <a:gd name="connsiteY0" fmla="*/ 1574 h 17825"/>
              <a:gd name="connsiteX1" fmla="*/ 14361 w 18270"/>
              <a:gd name="connsiteY1" fmla="*/ 1172 h 17825"/>
              <a:gd name="connsiteX2" fmla="*/ 14525 w 18270"/>
              <a:gd name="connsiteY2" fmla="*/ 3890 h 17825"/>
              <a:gd name="connsiteX3" fmla="*/ 16160 w 18270"/>
              <a:gd name="connsiteY3" fmla="*/ 3417 h 17825"/>
              <a:gd name="connsiteX4" fmla="*/ 16380 w 18270"/>
              <a:gd name="connsiteY4" fmla="*/ 4645 h 17825"/>
              <a:gd name="connsiteX5" fmla="*/ 17115 w 18270"/>
              <a:gd name="connsiteY5" fmla="*/ 5917 h 17825"/>
              <a:gd name="connsiteX6" fmla="*/ 16985 w 18270"/>
              <a:gd name="connsiteY6" fmla="*/ 7515 h 17825"/>
              <a:gd name="connsiteX7" fmla="*/ 18270 w 18270"/>
              <a:gd name="connsiteY7" fmla="*/ 9403 h 17825"/>
              <a:gd name="connsiteX8" fmla="*/ 16380 w 18270"/>
              <a:gd name="connsiteY8" fmla="*/ 10423 h 17825"/>
              <a:gd name="connsiteX9" fmla="*/ 16239 w 18270"/>
              <a:gd name="connsiteY9" fmla="*/ 11474 h 17825"/>
              <a:gd name="connsiteX10" fmla="*/ 14640 w 18270"/>
              <a:gd name="connsiteY10" fmla="*/ 12463 h 17825"/>
              <a:gd name="connsiteX11" fmla="*/ 14381 w 18270"/>
              <a:gd name="connsiteY11" fmla="*/ 14092 h 17825"/>
              <a:gd name="connsiteX12" fmla="*/ 12180 w 18270"/>
              <a:gd name="connsiteY12" fmla="*/ 14048 h 17825"/>
              <a:gd name="connsiteX13" fmla="*/ 11447 w 18270"/>
              <a:gd name="connsiteY13" fmla="*/ 15472 h 17825"/>
              <a:gd name="connsiteX14" fmla="*/ 9872 w 18270"/>
              <a:gd name="connsiteY14" fmla="*/ 15483 h 17825"/>
              <a:gd name="connsiteX15" fmla="*/ 8700 w 18270"/>
              <a:gd name="connsiteY15" fmla="*/ 17825 h 17825"/>
              <a:gd name="connsiteX16" fmla="*/ 7527 w 18270"/>
              <a:gd name="connsiteY16" fmla="*/ 16238 h 17825"/>
              <a:gd name="connsiteX17" fmla="*/ 5840 w 18270"/>
              <a:gd name="connsiteY17" fmla="*/ 17117 h 17825"/>
              <a:gd name="connsiteX18" fmla="*/ 4805 w 18270"/>
              <a:gd name="connsiteY18" fmla="*/ 16353 h 17825"/>
              <a:gd name="connsiteX19" fmla="*/ 2274 w 18270"/>
              <a:gd name="connsiteY19" fmla="*/ 15614 h 17825"/>
              <a:gd name="connsiteX20" fmla="*/ 3330 w 18270"/>
              <a:gd name="connsiteY20" fmla="*/ 13483 h 17825"/>
              <a:gd name="connsiteX21" fmla="*/ 0 w 18270"/>
              <a:gd name="connsiteY21" fmla="*/ 10990 h 17825"/>
              <a:gd name="connsiteX22" fmla="*/ 3935 w 18270"/>
              <a:gd name="connsiteY22" fmla="*/ 9705 h 17825"/>
              <a:gd name="connsiteX23" fmla="*/ 1172 w 18270"/>
              <a:gd name="connsiteY23" fmla="*/ 6383 h 17825"/>
              <a:gd name="connsiteX24" fmla="*/ 5372 w 18270"/>
              <a:gd name="connsiteY24" fmla="*/ 5930 h 17825"/>
              <a:gd name="connsiteX25" fmla="*/ 4502 w 18270"/>
              <a:gd name="connsiteY25" fmla="*/ 1738 h 17825"/>
              <a:gd name="connsiteX26" fmla="*/ 8286 w 18270"/>
              <a:gd name="connsiteY26" fmla="*/ 3058 h 17825"/>
              <a:gd name="connsiteX27" fmla="*/ 9722 w 18270"/>
              <a:gd name="connsiteY27" fmla="*/ 0 h 17825"/>
              <a:gd name="connsiteX28" fmla="*/ 11726 w 18270"/>
              <a:gd name="connsiteY28" fmla="*/ 1574 h 17825"/>
              <a:gd name="connsiteX0" fmla="*/ 10554 w 17098"/>
              <a:gd name="connsiteY0" fmla="*/ 1574 h 17825"/>
              <a:gd name="connsiteX1" fmla="*/ 13189 w 17098"/>
              <a:gd name="connsiteY1" fmla="*/ 1172 h 17825"/>
              <a:gd name="connsiteX2" fmla="*/ 13353 w 17098"/>
              <a:gd name="connsiteY2" fmla="*/ 3890 h 17825"/>
              <a:gd name="connsiteX3" fmla="*/ 14988 w 17098"/>
              <a:gd name="connsiteY3" fmla="*/ 3417 h 17825"/>
              <a:gd name="connsiteX4" fmla="*/ 15208 w 17098"/>
              <a:gd name="connsiteY4" fmla="*/ 4645 h 17825"/>
              <a:gd name="connsiteX5" fmla="*/ 15943 w 17098"/>
              <a:gd name="connsiteY5" fmla="*/ 5917 h 17825"/>
              <a:gd name="connsiteX6" fmla="*/ 15813 w 17098"/>
              <a:gd name="connsiteY6" fmla="*/ 7515 h 17825"/>
              <a:gd name="connsiteX7" fmla="*/ 17098 w 17098"/>
              <a:gd name="connsiteY7" fmla="*/ 9403 h 17825"/>
              <a:gd name="connsiteX8" fmla="*/ 15208 w 17098"/>
              <a:gd name="connsiteY8" fmla="*/ 10423 h 17825"/>
              <a:gd name="connsiteX9" fmla="*/ 15067 w 17098"/>
              <a:gd name="connsiteY9" fmla="*/ 11474 h 17825"/>
              <a:gd name="connsiteX10" fmla="*/ 13468 w 17098"/>
              <a:gd name="connsiteY10" fmla="*/ 12463 h 17825"/>
              <a:gd name="connsiteX11" fmla="*/ 13209 w 17098"/>
              <a:gd name="connsiteY11" fmla="*/ 14092 h 17825"/>
              <a:gd name="connsiteX12" fmla="*/ 11008 w 17098"/>
              <a:gd name="connsiteY12" fmla="*/ 14048 h 17825"/>
              <a:gd name="connsiteX13" fmla="*/ 10275 w 17098"/>
              <a:gd name="connsiteY13" fmla="*/ 15472 h 17825"/>
              <a:gd name="connsiteX14" fmla="*/ 8700 w 17098"/>
              <a:gd name="connsiteY14" fmla="*/ 15483 h 17825"/>
              <a:gd name="connsiteX15" fmla="*/ 7528 w 17098"/>
              <a:gd name="connsiteY15" fmla="*/ 17825 h 17825"/>
              <a:gd name="connsiteX16" fmla="*/ 6355 w 17098"/>
              <a:gd name="connsiteY16" fmla="*/ 16238 h 17825"/>
              <a:gd name="connsiteX17" fmla="*/ 4668 w 17098"/>
              <a:gd name="connsiteY17" fmla="*/ 17117 h 17825"/>
              <a:gd name="connsiteX18" fmla="*/ 3633 w 17098"/>
              <a:gd name="connsiteY18" fmla="*/ 16353 h 17825"/>
              <a:gd name="connsiteX19" fmla="*/ 1102 w 17098"/>
              <a:gd name="connsiteY19" fmla="*/ 15614 h 17825"/>
              <a:gd name="connsiteX20" fmla="*/ 2158 w 17098"/>
              <a:gd name="connsiteY20" fmla="*/ 13483 h 17825"/>
              <a:gd name="connsiteX21" fmla="*/ 972 w 17098"/>
              <a:gd name="connsiteY21" fmla="*/ 11361 h 17825"/>
              <a:gd name="connsiteX22" fmla="*/ 2763 w 17098"/>
              <a:gd name="connsiteY22" fmla="*/ 9705 h 17825"/>
              <a:gd name="connsiteX23" fmla="*/ 0 w 17098"/>
              <a:gd name="connsiteY23" fmla="*/ 6383 h 17825"/>
              <a:gd name="connsiteX24" fmla="*/ 4200 w 17098"/>
              <a:gd name="connsiteY24" fmla="*/ 5930 h 17825"/>
              <a:gd name="connsiteX25" fmla="*/ 3330 w 17098"/>
              <a:gd name="connsiteY25" fmla="*/ 1738 h 17825"/>
              <a:gd name="connsiteX26" fmla="*/ 7114 w 17098"/>
              <a:gd name="connsiteY26" fmla="*/ 3058 h 17825"/>
              <a:gd name="connsiteX27" fmla="*/ 8550 w 17098"/>
              <a:gd name="connsiteY27" fmla="*/ 0 h 17825"/>
              <a:gd name="connsiteX28" fmla="*/ 10554 w 17098"/>
              <a:gd name="connsiteY28" fmla="*/ 1574 h 17825"/>
              <a:gd name="connsiteX0" fmla="*/ 9582 w 16126"/>
              <a:gd name="connsiteY0" fmla="*/ 1574 h 17825"/>
              <a:gd name="connsiteX1" fmla="*/ 12217 w 16126"/>
              <a:gd name="connsiteY1" fmla="*/ 1172 h 17825"/>
              <a:gd name="connsiteX2" fmla="*/ 12381 w 16126"/>
              <a:gd name="connsiteY2" fmla="*/ 3890 h 17825"/>
              <a:gd name="connsiteX3" fmla="*/ 14016 w 16126"/>
              <a:gd name="connsiteY3" fmla="*/ 3417 h 17825"/>
              <a:gd name="connsiteX4" fmla="*/ 14236 w 16126"/>
              <a:gd name="connsiteY4" fmla="*/ 4645 h 17825"/>
              <a:gd name="connsiteX5" fmla="*/ 14971 w 16126"/>
              <a:gd name="connsiteY5" fmla="*/ 5917 h 17825"/>
              <a:gd name="connsiteX6" fmla="*/ 14841 w 16126"/>
              <a:gd name="connsiteY6" fmla="*/ 7515 h 17825"/>
              <a:gd name="connsiteX7" fmla="*/ 16126 w 16126"/>
              <a:gd name="connsiteY7" fmla="*/ 9403 h 17825"/>
              <a:gd name="connsiteX8" fmla="*/ 14236 w 16126"/>
              <a:gd name="connsiteY8" fmla="*/ 10423 h 17825"/>
              <a:gd name="connsiteX9" fmla="*/ 14095 w 16126"/>
              <a:gd name="connsiteY9" fmla="*/ 11474 h 17825"/>
              <a:gd name="connsiteX10" fmla="*/ 12496 w 16126"/>
              <a:gd name="connsiteY10" fmla="*/ 12463 h 17825"/>
              <a:gd name="connsiteX11" fmla="*/ 12237 w 16126"/>
              <a:gd name="connsiteY11" fmla="*/ 14092 h 17825"/>
              <a:gd name="connsiteX12" fmla="*/ 10036 w 16126"/>
              <a:gd name="connsiteY12" fmla="*/ 14048 h 17825"/>
              <a:gd name="connsiteX13" fmla="*/ 9303 w 16126"/>
              <a:gd name="connsiteY13" fmla="*/ 15472 h 17825"/>
              <a:gd name="connsiteX14" fmla="*/ 7728 w 16126"/>
              <a:gd name="connsiteY14" fmla="*/ 15483 h 17825"/>
              <a:gd name="connsiteX15" fmla="*/ 6556 w 16126"/>
              <a:gd name="connsiteY15" fmla="*/ 17825 h 17825"/>
              <a:gd name="connsiteX16" fmla="*/ 5383 w 16126"/>
              <a:gd name="connsiteY16" fmla="*/ 16238 h 17825"/>
              <a:gd name="connsiteX17" fmla="*/ 3696 w 16126"/>
              <a:gd name="connsiteY17" fmla="*/ 17117 h 17825"/>
              <a:gd name="connsiteX18" fmla="*/ 2661 w 16126"/>
              <a:gd name="connsiteY18" fmla="*/ 16353 h 17825"/>
              <a:gd name="connsiteX19" fmla="*/ 130 w 16126"/>
              <a:gd name="connsiteY19" fmla="*/ 15614 h 17825"/>
              <a:gd name="connsiteX20" fmla="*/ 1186 w 16126"/>
              <a:gd name="connsiteY20" fmla="*/ 13483 h 17825"/>
              <a:gd name="connsiteX21" fmla="*/ 0 w 16126"/>
              <a:gd name="connsiteY21" fmla="*/ 11361 h 17825"/>
              <a:gd name="connsiteX22" fmla="*/ 1791 w 16126"/>
              <a:gd name="connsiteY22" fmla="*/ 9705 h 17825"/>
              <a:gd name="connsiteX23" fmla="*/ 1237 w 16126"/>
              <a:gd name="connsiteY23" fmla="*/ 7264 h 17825"/>
              <a:gd name="connsiteX24" fmla="*/ 3228 w 16126"/>
              <a:gd name="connsiteY24" fmla="*/ 5930 h 17825"/>
              <a:gd name="connsiteX25" fmla="*/ 2358 w 16126"/>
              <a:gd name="connsiteY25" fmla="*/ 1738 h 17825"/>
              <a:gd name="connsiteX26" fmla="*/ 6142 w 16126"/>
              <a:gd name="connsiteY26" fmla="*/ 3058 h 17825"/>
              <a:gd name="connsiteX27" fmla="*/ 7578 w 16126"/>
              <a:gd name="connsiteY27" fmla="*/ 0 h 17825"/>
              <a:gd name="connsiteX28" fmla="*/ 9582 w 16126"/>
              <a:gd name="connsiteY28" fmla="*/ 1574 h 17825"/>
              <a:gd name="connsiteX0" fmla="*/ 9582 w 16126"/>
              <a:gd name="connsiteY0" fmla="*/ 1574 h 17825"/>
              <a:gd name="connsiteX1" fmla="*/ 12217 w 16126"/>
              <a:gd name="connsiteY1" fmla="*/ 1172 h 17825"/>
              <a:gd name="connsiteX2" fmla="*/ 12381 w 16126"/>
              <a:gd name="connsiteY2" fmla="*/ 3890 h 17825"/>
              <a:gd name="connsiteX3" fmla="*/ 14016 w 16126"/>
              <a:gd name="connsiteY3" fmla="*/ 3417 h 17825"/>
              <a:gd name="connsiteX4" fmla="*/ 14236 w 16126"/>
              <a:gd name="connsiteY4" fmla="*/ 4645 h 17825"/>
              <a:gd name="connsiteX5" fmla="*/ 14971 w 16126"/>
              <a:gd name="connsiteY5" fmla="*/ 5917 h 17825"/>
              <a:gd name="connsiteX6" fmla="*/ 14841 w 16126"/>
              <a:gd name="connsiteY6" fmla="*/ 7515 h 17825"/>
              <a:gd name="connsiteX7" fmla="*/ 16126 w 16126"/>
              <a:gd name="connsiteY7" fmla="*/ 9403 h 17825"/>
              <a:gd name="connsiteX8" fmla="*/ 14236 w 16126"/>
              <a:gd name="connsiteY8" fmla="*/ 10423 h 17825"/>
              <a:gd name="connsiteX9" fmla="*/ 14095 w 16126"/>
              <a:gd name="connsiteY9" fmla="*/ 11474 h 17825"/>
              <a:gd name="connsiteX10" fmla="*/ 12496 w 16126"/>
              <a:gd name="connsiteY10" fmla="*/ 12463 h 17825"/>
              <a:gd name="connsiteX11" fmla="*/ 12237 w 16126"/>
              <a:gd name="connsiteY11" fmla="*/ 14092 h 17825"/>
              <a:gd name="connsiteX12" fmla="*/ 10036 w 16126"/>
              <a:gd name="connsiteY12" fmla="*/ 14048 h 17825"/>
              <a:gd name="connsiteX13" fmla="*/ 9303 w 16126"/>
              <a:gd name="connsiteY13" fmla="*/ 15472 h 17825"/>
              <a:gd name="connsiteX14" fmla="*/ 7728 w 16126"/>
              <a:gd name="connsiteY14" fmla="*/ 15483 h 17825"/>
              <a:gd name="connsiteX15" fmla="*/ 6556 w 16126"/>
              <a:gd name="connsiteY15" fmla="*/ 17825 h 17825"/>
              <a:gd name="connsiteX16" fmla="*/ 5383 w 16126"/>
              <a:gd name="connsiteY16" fmla="*/ 16238 h 17825"/>
              <a:gd name="connsiteX17" fmla="*/ 3696 w 16126"/>
              <a:gd name="connsiteY17" fmla="*/ 17117 h 17825"/>
              <a:gd name="connsiteX18" fmla="*/ 2661 w 16126"/>
              <a:gd name="connsiteY18" fmla="*/ 16353 h 17825"/>
              <a:gd name="connsiteX19" fmla="*/ 130 w 16126"/>
              <a:gd name="connsiteY19" fmla="*/ 15614 h 17825"/>
              <a:gd name="connsiteX20" fmla="*/ 1186 w 16126"/>
              <a:gd name="connsiteY20" fmla="*/ 13483 h 17825"/>
              <a:gd name="connsiteX21" fmla="*/ 0 w 16126"/>
              <a:gd name="connsiteY21" fmla="*/ 11361 h 17825"/>
              <a:gd name="connsiteX22" fmla="*/ 1791 w 16126"/>
              <a:gd name="connsiteY22" fmla="*/ 9705 h 17825"/>
              <a:gd name="connsiteX23" fmla="*/ 1237 w 16126"/>
              <a:gd name="connsiteY23" fmla="*/ 7264 h 17825"/>
              <a:gd name="connsiteX24" fmla="*/ 3228 w 16126"/>
              <a:gd name="connsiteY24" fmla="*/ 5930 h 17825"/>
              <a:gd name="connsiteX25" fmla="*/ 3710 w 16126"/>
              <a:gd name="connsiteY25" fmla="*/ 3453 h 17825"/>
              <a:gd name="connsiteX26" fmla="*/ 6142 w 16126"/>
              <a:gd name="connsiteY26" fmla="*/ 3058 h 17825"/>
              <a:gd name="connsiteX27" fmla="*/ 7578 w 16126"/>
              <a:gd name="connsiteY27" fmla="*/ 0 h 17825"/>
              <a:gd name="connsiteX28" fmla="*/ 9582 w 16126"/>
              <a:gd name="connsiteY28" fmla="*/ 1574 h 17825"/>
              <a:gd name="connsiteX0" fmla="*/ 9582 w 16126"/>
              <a:gd name="connsiteY0" fmla="*/ 415 h 16666"/>
              <a:gd name="connsiteX1" fmla="*/ 12217 w 16126"/>
              <a:gd name="connsiteY1" fmla="*/ 13 h 16666"/>
              <a:gd name="connsiteX2" fmla="*/ 12381 w 16126"/>
              <a:gd name="connsiteY2" fmla="*/ 2731 h 16666"/>
              <a:gd name="connsiteX3" fmla="*/ 14016 w 16126"/>
              <a:gd name="connsiteY3" fmla="*/ 2258 h 16666"/>
              <a:gd name="connsiteX4" fmla="*/ 14236 w 16126"/>
              <a:gd name="connsiteY4" fmla="*/ 3486 h 16666"/>
              <a:gd name="connsiteX5" fmla="*/ 14971 w 16126"/>
              <a:gd name="connsiteY5" fmla="*/ 4758 h 16666"/>
              <a:gd name="connsiteX6" fmla="*/ 14841 w 16126"/>
              <a:gd name="connsiteY6" fmla="*/ 6356 h 16666"/>
              <a:gd name="connsiteX7" fmla="*/ 16126 w 16126"/>
              <a:gd name="connsiteY7" fmla="*/ 8244 h 16666"/>
              <a:gd name="connsiteX8" fmla="*/ 14236 w 16126"/>
              <a:gd name="connsiteY8" fmla="*/ 9264 h 16666"/>
              <a:gd name="connsiteX9" fmla="*/ 14095 w 16126"/>
              <a:gd name="connsiteY9" fmla="*/ 10315 h 16666"/>
              <a:gd name="connsiteX10" fmla="*/ 12496 w 16126"/>
              <a:gd name="connsiteY10" fmla="*/ 11304 h 16666"/>
              <a:gd name="connsiteX11" fmla="*/ 12237 w 16126"/>
              <a:gd name="connsiteY11" fmla="*/ 12933 h 16666"/>
              <a:gd name="connsiteX12" fmla="*/ 10036 w 16126"/>
              <a:gd name="connsiteY12" fmla="*/ 12889 h 16666"/>
              <a:gd name="connsiteX13" fmla="*/ 9303 w 16126"/>
              <a:gd name="connsiteY13" fmla="*/ 14313 h 16666"/>
              <a:gd name="connsiteX14" fmla="*/ 7728 w 16126"/>
              <a:gd name="connsiteY14" fmla="*/ 14324 h 16666"/>
              <a:gd name="connsiteX15" fmla="*/ 6556 w 16126"/>
              <a:gd name="connsiteY15" fmla="*/ 16666 h 16666"/>
              <a:gd name="connsiteX16" fmla="*/ 5383 w 16126"/>
              <a:gd name="connsiteY16" fmla="*/ 15079 h 16666"/>
              <a:gd name="connsiteX17" fmla="*/ 3696 w 16126"/>
              <a:gd name="connsiteY17" fmla="*/ 15958 h 16666"/>
              <a:gd name="connsiteX18" fmla="*/ 2661 w 16126"/>
              <a:gd name="connsiteY18" fmla="*/ 15194 h 16666"/>
              <a:gd name="connsiteX19" fmla="*/ 130 w 16126"/>
              <a:gd name="connsiteY19" fmla="*/ 14455 h 16666"/>
              <a:gd name="connsiteX20" fmla="*/ 1186 w 16126"/>
              <a:gd name="connsiteY20" fmla="*/ 12324 h 16666"/>
              <a:gd name="connsiteX21" fmla="*/ 0 w 16126"/>
              <a:gd name="connsiteY21" fmla="*/ 10202 h 16666"/>
              <a:gd name="connsiteX22" fmla="*/ 1791 w 16126"/>
              <a:gd name="connsiteY22" fmla="*/ 8546 h 16666"/>
              <a:gd name="connsiteX23" fmla="*/ 1237 w 16126"/>
              <a:gd name="connsiteY23" fmla="*/ 6105 h 16666"/>
              <a:gd name="connsiteX24" fmla="*/ 3228 w 16126"/>
              <a:gd name="connsiteY24" fmla="*/ 4771 h 16666"/>
              <a:gd name="connsiteX25" fmla="*/ 3710 w 16126"/>
              <a:gd name="connsiteY25" fmla="*/ 2294 h 16666"/>
              <a:gd name="connsiteX26" fmla="*/ 6142 w 16126"/>
              <a:gd name="connsiteY26" fmla="*/ 1899 h 16666"/>
              <a:gd name="connsiteX27" fmla="*/ 7743 w 16126"/>
              <a:gd name="connsiteY27" fmla="*/ 0 h 16666"/>
              <a:gd name="connsiteX28" fmla="*/ 9582 w 16126"/>
              <a:gd name="connsiteY28" fmla="*/ 415 h 16666"/>
              <a:gd name="connsiteX0" fmla="*/ 9582 w 16126"/>
              <a:gd name="connsiteY0" fmla="*/ 415 h 16666"/>
              <a:gd name="connsiteX1" fmla="*/ 12217 w 16126"/>
              <a:gd name="connsiteY1" fmla="*/ 13 h 16666"/>
              <a:gd name="connsiteX2" fmla="*/ 12381 w 16126"/>
              <a:gd name="connsiteY2" fmla="*/ 2731 h 16666"/>
              <a:gd name="connsiteX3" fmla="*/ 14016 w 16126"/>
              <a:gd name="connsiteY3" fmla="*/ 2258 h 16666"/>
              <a:gd name="connsiteX4" fmla="*/ 14236 w 16126"/>
              <a:gd name="connsiteY4" fmla="*/ 3486 h 16666"/>
              <a:gd name="connsiteX5" fmla="*/ 14971 w 16126"/>
              <a:gd name="connsiteY5" fmla="*/ 4758 h 16666"/>
              <a:gd name="connsiteX6" fmla="*/ 14841 w 16126"/>
              <a:gd name="connsiteY6" fmla="*/ 6356 h 16666"/>
              <a:gd name="connsiteX7" fmla="*/ 16126 w 16126"/>
              <a:gd name="connsiteY7" fmla="*/ 8244 h 16666"/>
              <a:gd name="connsiteX8" fmla="*/ 14236 w 16126"/>
              <a:gd name="connsiteY8" fmla="*/ 9264 h 16666"/>
              <a:gd name="connsiteX9" fmla="*/ 14095 w 16126"/>
              <a:gd name="connsiteY9" fmla="*/ 10315 h 16666"/>
              <a:gd name="connsiteX10" fmla="*/ 12496 w 16126"/>
              <a:gd name="connsiteY10" fmla="*/ 11304 h 16666"/>
              <a:gd name="connsiteX11" fmla="*/ 11834 w 16126"/>
              <a:gd name="connsiteY11" fmla="*/ 11806 h 16666"/>
              <a:gd name="connsiteX12" fmla="*/ 10036 w 16126"/>
              <a:gd name="connsiteY12" fmla="*/ 12889 h 16666"/>
              <a:gd name="connsiteX13" fmla="*/ 9303 w 16126"/>
              <a:gd name="connsiteY13" fmla="*/ 14313 h 16666"/>
              <a:gd name="connsiteX14" fmla="*/ 7728 w 16126"/>
              <a:gd name="connsiteY14" fmla="*/ 14324 h 16666"/>
              <a:gd name="connsiteX15" fmla="*/ 6556 w 16126"/>
              <a:gd name="connsiteY15" fmla="*/ 16666 h 16666"/>
              <a:gd name="connsiteX16" fmla="*/ 5383 w 16126"/>
              <a:gd name="connsiteY16" fmla="*/ 15079 h 16666"/>
              <a:gd name="connsiteX17" fmla="*/ 3696 w 16126"/>
              <a:gd name="connsiteY17" fmla="*/ 15958 h 16666"/>
              <a:gd name="connsiteX18" fmla="*/ 2661 w 16126"/>
              <a:gd name="connsiteY18" fmla="*/ 15194 h 16666"/>
              <a:gd name="connsiteX19" fmla="*/ 130 w 16126"/>
              <a:gd name="connsiteY19" fmla="*/ 14455 h 16666"/>
              <a:gd name="connsiteX20" fmla="*/ 1186 w 16126"/>
              <a:gd name="connsiteY20" fmla="*/ 12324 h 16666"/>
              <a:gd name="connsiteX21" fmla="*/ 0 w 16126"/>
              <a:gd name="connsiteY21" fmla="*/ 10202 h 16666"/>
              <a:gd name="connsiteX22" fmla="*/ 1791 w 16126"/>
              <a:gd name="connsiteY22" fmla="*/ 8546 h 16666"/>
              <a:gd name="connsiteX23" fmla="*/ 1237 w 16126"/>
              <a:gd name="connsiteY23" fmla="*/ 6105 h 16666"/>
              <a:gd name="connsiteX24" fmla="*/ 3228 w 16126"/>
              <a:gd name="connsiteY24" fmla="*/ 4771 h 16666"/>
              <a:gd name="connsiteX25" fmla="*/ 3710 w 16126"/>
              <a:gd name="connsiteY25" fmla="*/ 2294 h 16666"/>
              <a:gd name="connsiteX26" fmla="*/ 6142 w 16126"/>
              <a:gd name="connsiteY26" fmla="*/ 1899 h 16666"/>
              <a:gd name="connsiteX27" fmla="*/ 7743 w 16126"/>
              <a:gd name="connsiteY27" fmla="*/ 0 h 16666"/>
              <a:gd name="connsiteX28" fmla="*/ 9582 w 16126"/>
              <a:gd name="connsiteY28" fmla="*/ 415 h 16666"/>
              <a:gd name="connsiteX0" fmla="*/ 9582 w 16126"/>
              <a:gd name="connsiteY0" fmla="*/ 415 h 16666"/>
              <a:gd name="connsiteX1" fmla="*/ 12217 w 16126"/>
              <a:gd name="connsiteY1" fmla="*/ 13 h 16666"/>
              <a:gd name="connsiteX2" fmla="*/ 12381 w 16126"/>
              <a:gd name="connsiteY2" fmla="*/ 2731 h 16666"/>
              <a:gd name="connsiteX3" fmla="*/ 14016 w 16126"/>
              <a:gd name="connsiteY3" fmla="*/ 2258 h 16666"/>
              <a:gd name="connsiteX4" fmla="*/ 14236 w 16126"/>
              <a:gd name="connsiteY4" fmla="*/ 3486 h 16666"/>
              <a:gd name="connsiteX5" fmla="*/ 14971 w 16126"/>
              <a:gd name="connsiteY5" fmla="*/ 4758 h 16666"/>
              <a:gd name="connsiteX6" fmla="*/ 14841 w 16126"/>
              <a:gd name="connsiteY6" fmla="*/ 6356 h 16666"/>
              <a:gd name="connsiteX7" fmla="*/ 16126 w 16126"/>
              <a:gd name="connsiteY7" fmla="*/ 8244 h 16666"/>
              <a:gd name="connsiteX8" fmla="*/ 14236 w 16126"/>
              <a:gd name="connsiteY8" fmla="*/ 9264 h 16666"/>
              <a:gd name="connsiteX9" fmla="*/ 14095 w 16126"/>
              <a:gd name="connsiteY9" fmla="*/ 10315 h 16666"/>
              <a:gd name="connsiteX10" fmla="*/ 12496 w 16126"/>
              <a:gd name="connsiteY10" fmla="*/ 11304 h 16666"/>
              <a:gd name="connsiteX11" fmla="*/ 11834 w 16126"/>
              <a:gd name="connsiteY11" fmla="*/ 11806 h 16666"/>
              <a:gd name="connsiteX12" fmla="*/ 10036 w 16126"/>
              <a:gd name="connsiteY12" fmla="*/ 12889 h 16666"/>
              <a:gd name="connsiteX13" fmla="*/ 8970 w 16126"/>
              <a:gd name="connsiteY13" fmla="*/ 13602 h 16666"/>
              <a:gd name="connsiteX14" fmla="*/ 7728 w 16126"/>
              <a:gd name="connsiteY14" fmla="*/ 14324 h 16666"/>
              <a:gd name="connsiteX15" fmla="*/ 6556 w 16126"/>
              <a:gd name="connsiteY15" fmla="*/ 16666 h 16666"/>
              <a:gd name="connsiteX16" fmla="*/ 5383 w 16126"/>
              <a:gd name="connsiteY16" fmla="*/ 15079 h 16666"/>
              <a:gd name="connsiteX17" fmla="*/ 3696 w 16126"/>
              <a:gd name="connsiteY17" fmla="*/ 15958 h 16666"/>
              <a:gd name="connsiteX18" fmla="*/ 2661 w 16126"/>
              <a:gd name="connsiteY18" fmla="*/ 15194 h 16666"/>
              <a:gd name="connsiteX19" fmla="*/ 130 w 16126"/>
              <a:gd name="connsiteY19" fmla="*/ 14455 h 16666"/>
              <a:gd name="connsiteX20" fmla="*/ 1186 w 16126"/>
              <a:gd name="connsiteY20" fmla="*/ 12324 h 16666"/>
              <a:gd name="connsiteX21" fmla="*/ 0 w 16126"/>
              <a:gd name="connsiteY21" fmla="*/ 10202 h 16666"/>
              <a:gd name="connsiteX22" fmla="*/ 1791 w 16126"/>
              <a:gd name="connsiteY22" fmla="*/ 8546 h 16666"/>
              <a:gd name="connsiteX23" fmla="*/ 1237 w 16126"/>
              <a:gd name="connsiteY23" fmla="*/ 6105 h 16666"/>
              <a:gd name="connsiteX24" fmla="*/ 3228 w 16126"/>
              <a:gd name="connsiteY24" fmla="*/ 4771 h 16666"/>
              <a:gd name="connsiteX25" fmla="*/ 3710 w 16126"/>
              <a:gd name="connsiteY25" fmla="*/ 2294 h 16666"/>
              <a:gd name="connsiteX26" fmla="*/ 6142 w 16126"/>
              <a:gd name="connsiteY26" fmla="*/ 1899 h 16666"/>
              <a:gd name="connsiteX27" fmla="*/ 7743 w 16126"/>
              <a:gd name="connsiteY27" fmla="*/ 0 h 16666"/>
              <a:gd name="connsiteX28" fmla="*/ 9582 w 16126"/>
              <a:gd name="connsiteY28" fmla="*/ 415 h 16666"/>
              <a:gd name="connsiteX0" fmla="*/ 9582 w 16126"/>
              <a:gd name="connsiteY0" fmla="*/ 415 h 16314"/>
              <a:gd name="connsiteX1" fmla="*/ 12217 w 16126"/>
              <a:gd name="connsiteY1" fmla="*/ 13 h 16314"/>
              <a:gd name="connsiteX2" fmla="*/ 12381 w 16126"/>
              <a:gd name="connsiteY2" fmla="*/ 2731 h 16314"/>
              <a:gd name="connsiteX3" fmla="*/ 14016 w 16126"/>
              <a:gd name="connsiteY3" fmla="*/ 2258 h 16314"/>
              <a:gd name="connsiteX4" fmla="*/ 14236 w 16126"/>
              <a:gd name="connsiteY4" fmla="*/ 3486 h 16314"/>
              <a:gd name="connsiteX5" fmla="*/ 14971 w 16126"/>
              <a:gd name="connsiteY5" fmla="*/ 4758 h 16314"/>
              <a:gd name="connsiteX6" fmla="*/ 14841 w 16126"/>
              <a:gd name="connsiteY6" fmla="*/ 6356 h 16314"/>
              <a:gd name="connsiteX7" fmla="*/ 16126 w 16126"/>
              <a:gd name="connsiteY7" fmla="*/ 8244 h 16314"/>
              <a:gd name="connsiteX8" fmla="*/ 14236 w 16126"/>
              <a:gd name="connsiteY8" fmla="*/ 9264 h 16314"/>
              <a:gd name="connsiteX9" fmla="*/ 14095 w 16126"/>
              <a:gd name="connsiteY9" fmla="*/ 10315 h 16314"/>
              <a:gd name="connsiteX10" fmla="*/ 12496 w 16126"/>
              <a:gd name="connsiteY10" fmla="*/ 11304 h 16314"/>
              <a:gd name="connsiteX11" fmla="*/ 11834 w 16126"/>
              <a:gd name="connsiteY11" fmla="*/ 11806 h 16314"/>
              <a:gd name="connsiteX12" fmla="*/ 10036 w 16126"/>
              <a:gd name="connsiteY12" fmla="*/ 12889 h 16314"/>
              <a:gd name="connsiteX13" fmla="*/ 8970 w 16126"/>
              <a:gd name="connsiteY13" fmla="*/ 13602 h 16314"/>
              <a:gd name="connsiteX14" fmla="*/ 7728 w 16126"/>
              <a:gd name="connsiteY14" fmla="*/ 14324 h 16314"/>
              <a:gd name="connsiteX15" fmla="*/ 6513 w 16126"/>
              <a:gd name="connsiteY15" fmla="*/ 15726 h 16314"/>
              <a:gd name="connsiteX16" fmla="*/ 5383 w 16126"/>
              <a:gd name="connsiteY16" fmla="*/ 15079 h 16314"/>
              <a:gd name="connsiteX17" fmla="*/ 3696 w 16126"/>
              <a:gd name="connsiteY17" fmla="*/ 15958 h 16314"/>
              <a:gd name="connsiteX18" fmla="*/ 2661 w 16126"/>
              <a:gd name="connsiteY18" fmla="*/ 15194 h 16314"/>
              <a:gd name="connsiteX19" fmla="*/ 130 w 16126"/>
              <a:gd name="connsiteY19" fmla="*/ 14455 h 16314"/>
              <a:gd name="connsiteX20" fmla="*/ 1186 w 16126"/>
              <a:gd name="connsiteY20" fmla="*/ 12324 h 16314"/>
              <a:gd name="connsiteX21" fmla="*/ 0 w 16126"/>
              <a:gd name="connsiteY21" fmla="*/ 10202 h 16314"/>
              <a:gd name="connsiteX22" fmla="*/ 1791 w 16126"/>
              <a:gd name="connsiteY22" fmla="*/ 8546 h 16314"/>
              <a:gd name="connsiteX23" fmla="*/ 1237 w 16126"/>
              <a:gd name="connsiteY23" fmla="*/ 6105 h 16314"/>
              <a:gd name="connsiteX24" fmla="*/ 3228 w 16126"/>
              <a:gd name="connsiteY24" fmla="*/ 4771 h 16314"/>
              <a:gd name="connsiteX25" fmla="*/ 3710 w 16126"/>
              <a:gd name="connsiteY25" fmla="*/ 2294 h 16314"/>
              <a:gd name="connsiteX26" fmla="*/ 6142 w 16126"/>
              <a:gd name="connsiteY26" fmla="*/ 1899 h 16314"/>
              <a:gd name="connsiteX27" fmla="*/ 7743 w 16126"/>
              <a:gd name="connsiteY27" fmla="*/ 0 h 16314"/>
              <a:gd name="connsiteX28" fmla="*/ 9582 w 16126"/>
              <a:gd name="connsiteY28" fmla="*/ 415 h 16314"/>
              <a:gd name="connsiteX0" fmla="*/ 9582 w 16126"/>
              <a:gd name="connsiteY0" fmla="*/ 415 h 16314"/>
              <a:gd name="connsiteX1" fmla="*/ 12217 w 16126"/>
              <a:gd name="connsiteY1" fmla="*/ 13 h 16314"/>
              <a:gd name="connsiteX2" fmla="*/ 12381 w 16126"/>
              <a:gd name="connsiteY2" fmla="*/ 2731 h 16314"/>
              <a:gd name="connsiteX3" fmla="*/ 14016 w 16126"/>
              <a:gd name="connsiteY3" fmla="*/ 2258 h 16314"/>
              <a:gd name="connsiteX4" fmla="*/ 14236 w 16126"/>
              <a:gd name="connsiteY4" fmla="*/ 3486 h 16314"/>
              <a:gd name="connsiteX5" fmla="*/ 14971 w 16126"/>
              <a:gd name="connsiteY5" fmla="*/ 4758 h 16314"/>
              <a:gd name="connsiteX6" fmla="*/ 14841 w 16126"/>
              <a:gd name="connsiteY6" fmla="*/ 6356 h 16314"/>
              <a:gd name="connsiteX7" fmla="*/ 16126 w 16126"/>
              <a:gd name="connsiteY7" fmla="*/ 8244 h 16314"/>
              <a:gd name="connsiteX8" fmla="*/ 14236 w 16126"/>
              <a:gd name="connsiteY8" fmla="*/ 9264 h 16314"/>
              <a:gd name="connsiteX9" fmla="*/ 14095 w 16126"/>
              <a:gd name="connsiteY9" fmla="*/ 10315 h 16314"/>
              <a:gd name="connsiteX10" fmla="*/ 12496 w 16126"/>
              <a:gd name="connsiteY10" fmla="*/ 11304 h 16314"/>
              <a:gd name="connsiteX11" fmla="*/ 11834 w 16126"/>
              <a:gd name="connsiteY11" fmla="*/ 11806 h 16314"/>
              <a:gd name="connsiteX12" fmla="*/ 10036 w 16126"/>
              <a:gd name="connsiteY12" fmla="*/ 12889 h 16314"/>
              <a:gd name="connsiteX13" fmla="*/ 8970 w 16126"/>
              <a:gd name="connsiteY13" fmla="*/ 13602 h 16314"/>
              <a:gd name="connsiteX14" fmla="*/ 7728 w 16126"/>
              <a:gd name="connsiteY14" fmla="*/ 14324 h 16314"/>
              <a:gd name="connsiteX15" fmla="*/ 6513 w 16126"/>
              <a:gd name="connsiteY15" fmla="*/ 15726 h 16314"/>
              <a:gd name="connsiteX16" fmla="*/ 5383 w 16126"/>
              <a:gd name="connsiteY16" fmla="*/ 15079 h 16314"/>
              <a:gd name="connsiteX17" fmla="*/ 5018 w 16126"/>
              <a:gd name="connsiteY17" fmla="*/ 15572 h 16314"/>
              <a:gd name="connsiteX18" fmla="*/ 3696 w 16126"/>
              <a:gd name="connsiteY18" fmla="*/ 15958 h 16314"/>
              <a:gd name="connsiteX19" fmla="*/ 2661 w 16126"/>
              <a:gd name="connsiteY19" fmla="*/ 15194 h 16314"/>
              <a:gd name="connsiteX20" fmla="*/ 130 w 16126"/>
              <a:gd name="connsiteY20" fmla="*/ 14455 h 16314"/>
              <a:gd name="connsiteX21" fmla="*/ 1186 w 16126"/>
              <a:gd name="connsiteY21" fmla="*/ 12324 h 16314"/>
              <a:gd name="connsiteX22" fmla="*/ 0 w 16126"/>
              <a:gd name="connsiteY22" fmla="*/ 10202 h 16314"/>
              <a:gd name="connsiteX23" fmla="*/ 1791 w 16126"/>
              <a:gd name="connsiteY23" fmla="*/ 8546 h 16314"/>
              <a:gd name="connsiteX24" fmla="*/ 1237 w 16126"/>
              <a:gd name="connsiteY24" fmla="*/ 6105 h 16314"/>
              <a:gd name="connsiteX25" fmla="*/ 3228 w 16126"/>
              <a:gd name="connsiteY25" fmla="*/ 4771 h 16314"/>
              <a:gd name="connsiteX26" fmla="*/ 3710 w 16126"/>
              <a:gd name="connsiteY26" fmla="*/ 2294 h 16314"/>
              <a:gd name="connsiteX27" fmla="*/ 6142 w 16126"/>
              <a:gd name="connsiteY27" fmla="*/ 1899 h 16314"/>
              <a:gd name="connsiteX28" fmla="*/ 7743 w 16126"/>
              <a:gd name="connsiteY28" fmla="*/ 0 h 16314"/>
              <a:gd name="connsiteX29" fmla="*/ 9582 w 16126"/>
              <a:gd name="connsiteY29" fmla="*/ 415 h 16314"/>
              <a:gd name="connsiteX0" fmla="*/ 9582 w 16126"/>
              <a:gd name="connsiteY0" fmla="*/ 415 h 16314"/>
              <a:gd name="connsiteX1" fmla="*/ 12217 w 16126"/>
              <a:gd name="connsiteY1" fmla="*/ 13 h 16314"/>
              <a:gd name="connsiteX2" fmla="*/ 12381 w 16126"/>
              <a:gd name="connsiteY2" fmla="*/ 2731 h 16314"/>
              <a:gd name="connsiteX3" fmla="*/ 14016 w 16126"/>
              <a:gd name="connsiteY3" fmla="*/ 2258 h 16314"/>
              <a:gd name="connsiteX4" fmla="*/ 14236 w 16126"/>
              <a:gd name="connsiteY4" fmla="*/ 3486 h 16314"/>
              <a:gd name="connsiteX5" fmla="*/ 14971 w 16126"/>
              <a:gd name="connsiteY5" fmla="*/ 4758 h 16314"/>
              <a:gd name="connsiteX6" fmla="*/ 14841 w 16126"/>
              <a:gd name="connsiteY6" fmla="*/ 6356 h 16314"/>
              <a:gd name="connsiteX7" fmla="*/ 16126 w 16126"/>
              <a:gd name="connsiteY7" fmla="*/ 8244 h 16314"/>
              <a:gd name="connsiteX8" fmla="*/ 14236 w 16126"/>
              <a:gd name="connsiteY8" fmla="*/ 9264 h 16314"/>
              <a:gd name="connsiteX9" fmla="*/ 14095 w 16126"/>
              <a:gd name="connsiteY9" fmla="*/ 10315 h 16314"/>
              <a:gd name="connsiteX10" fmla="*/ 12496 w 16126"/>
              <a:gd name="connsiteY10" fmla="*/ 11304 h 16314"/>
              <a:gd name="connsiteX11" fmla="*/ 11834 w 16126"/>
              <a:gd name="connsiteY11" fmla="*/ 11806 h 16314"/>
              <a:gd name="connsiteX12" fmla="*/ 10036 w 16126"/>
              <a:gd name="connsiteY12" fmla="*/ 12889 h 16314"/>
              <a:gd name="connsiteX13" fmla="*/ 8970 w 16126"/>
              <a:gd name="connsiteY13" fmla="*/ 13602 h 16314"/>
              <a:gd name="connsiteX14" fmla="*/ 7728 w 16126"/>
              <a:gd name="connsiteY14" fmla="*/ 14324 h 16314"/>
              <a:gd name="connsiteX15" fmla="*/ 6513 w 16126"/>
              <a:gd name="connsiteY15" fmla="*/ 15726 h 16314"/>
              <a:gd name="connsiteX16" fmla="*/ 5446 w 16126"/>
              <a:gd name="connsiteY16" fmla="*/ 15776 h 16314"/>
              <a:gd name="connsiteX17" fmla="*/ 5018 w 16126"/>
              <a:gd name="connsiteY17" fmla="*/ 15572 h 16314"/>
              <a:gd name="connsiteX18" fmla="*/ 3696 w 16126"/>
              <a:gd name="connsiteY18" fmla="*/ 15958 h 16314"/>
              <a:gd name="connsiteX19" fmla="*/ 2661 w 16126"/>
              <a:gd name="connsiteY19" fmla="*/ 15194 h 16314"/>
              <a:gd name="connsiteX20" fmla="*/ 130 w 16126"/>
              <a:gd name="connsiteY20" fmla="*/ 14455 h 16314"/>
              <a:gd name="connsiteX21" fmla="*/ 1186 w 16126"/>
              <a:gd name="connsiteY21" fmla="*/ 12324 h 16314"/>
              <a:gd name="connsiteX22" fmla="*/ 0 w 16126"/>
              <a:gd name="connsiteY22" fmla="*/ 10202 h 16314"/>
              <a:gd name="connsiteX23" fmla="*/ 1791 w 16126"/>
              <a:gd name="connsiteY23" fmla="*/ 8546 h 16314"/>
              <a:gd name="connsiteX24" fmla="*/ 1237 w 16126"/>
              <a:gd name="connsiteY24" fmla="*/ 6105 h 16314"/>
              <a:gd name="connsiteX25" fmla="*/ 3228 w 16126"/>
              <a:gd name="connsiteY25" fmla="*/ 4771 h 16314"/>
              <a:gd name="connsiteX26" fmla="*/ 3710 w 16126"/>
              <a:gd name="connsiteY26" fmla="*/ 2294 h 16314"/>
              <a:gd name="connsiteX27" fmla="*/ 6142 w 16126"/>
              <a:gd name="connsiteY27" fmla="*/ 1899 h 16314"/>
              <a:gd name="connsiteX28" fmla="*/ 7743 w 16126"/>
              <a:gd name="connsiteY28" fmla="*/ 0 h 16314"/>
              <a:gd name="connsiteX29" fmla="*/ 9582 w 16126"/>
              <a:gd name="connsiteY29" fmla="*/ 415 h 16314"/>
              <a:gd name="connsiteX0" fmla="*/ 9582 w 16126"/>
              <a:gd name="connsiteY0" fmla="*/ 415 h 16314"/>
              <a:gd name="connsiteX1" fmla="*/ 12217 w 16126"/>
              <a:gd name="connsiteY1" fmla="*/ 13 h 16314"/>
              <a:gd name="connsiteX2" fmla="*/ 12381 w 16126"/>
              <a:gd name="connsiteY2" fmla="*/ 2731 h 16314"/>
              <a:gd name="connsiteX3" fmla="*/ 14016 w 16126"/>
              <a:gd name="connsiteY3" fmla="*/ 2258 h 16314"/>
              <a:gd name="connsiteX4" fmla="*/ 14236 w 16126"/>
              <a:gd name="connsiteY4" fmla="*/ 3486 h 16314"/>
              <a:gd name="connsiteX5" fmla="*/ 14971 w 16126"/>
              <a:gd name="connsiteY5" fmla="*/ 4758 h 16314"/>
              <a:gd name="connsiteX6" fmla="*/ 14841 w 16126"/>
              <a:gd name="connsiteY6" fmla="*/ 6356 h 16314"/>
              <a:gd name="connsiteX7" fmla="*/ 16126 w 16126"/>
              <a:gd name="connsiteY7" fmla="*/ 8244 h 16314"/>
              <a:gd name="connsiteX8" fmla="*/ 14236 w 16126"/>
              <a:gd name="connsiteY8" fmla="*/ 9264 h 16314"/>
              <a:gd name="connsiteX9" fmla="*/ 14095 w 16126"/>
              <a:gd name="connsiteY9" fmla="*/ 10315 h 16314"/>
              <a:gd name="connsiteX10" fmla="*/ 12496 w 16126"/>
              <a:gd name="connsiteY10" fmla="*/ 11304 h 16314"/>
              <a:gd name="connsiteX11" fmla="*/ 11834 w 16126"/>
              <a:gd name="connsiteY11" fmla="*/ 11806 h 16314"/>
              <a:gd name="connsiteX12" fmla="*/ 10036 w 16126"/>
              <a:gd name="connsiteY12" fmla="*/ 12889 h 16314"/>
              <a:gd name="connsiteX13" fmla="*/ 8970 w 16126"/>
              <a:gd name="connsiteY13" fmla="*/ 13602 h 16314"/>
              <a:gd name="connsiteX14" fmla="*/ 7728 w 16126"/>
              <a:gd name="connsiteY14" fmla="*/ 14324 h 16314"/>
              <a:gd name="connsiteX15" fmla="*/ 6440 w 16126"/>
              <a:gd name="connsiteY15" fmla="*/ 15403 h 16314"/>
              <a:gd name="connsiteX16" fmla="*/ 5446 w 16126"/>
              <a:gd name="connsiteY16" fmla="*/ 15776 h 16314"/>
              <a:gd name="connsiteX17" fmla="*/ 5018 w 16126"/>
              <a:gd name="connsiteY17" fmla="*/ 15572 h 16314"/>
              <a:gd name="connsiteX18" fmla="*/ 3696 w 16126"/>
              <a:gd name="connsiteY18" fmla="*/ 15958 h 16314"/>
              <a:gd name="connsiteX19" fmla="*/ 2661 w 16126"/>
              <a:gd name="connsiteY19" fmla="*/ 15194 h 16314"/>
              <a:gd name="connsiteX20" fmla="*/ 130 w 16126"/>
              <a:gd name="connsiteY20" fmla="*/ 14455 h 16314"/>
              <a:gd name="connsiteX21" fmla="*/ 1186 w 16126"/>
              <a:gd name="connsiteY21" fmla="*/ 12324 h 16314"/>
              <a:gd name="connsiteX22" fmla="*/ 0 w 16126"/>
              <a:gd name="connsiteY22" fmla="*/ 10202 h 16314"/>
              <a:gd name="connsiteX23" fmla="*/ 1791 w 16126"/>
              <a:gd name="connsiteY23" fmla="*/ 8546 h 16314"/>
              <a:gd name="connsiteX24" fmla="*/ 1237 w 16126"/>
              <a:gd name="connsiteY24" fmla="*/ 6105 h 16314"/>
              <a:gd name="connsiteX25" fmla="*/ 3228 w 16126"/>
              <a:gd name="connsiteY25" fmla="*/ 4771 h 16314"/>
              <a:gd name="connsiteX26" fmla="*/ 3710 w 16126"/>
              <a:gd name="connsiteY26" fmla="*/ 2294 h 16314"/>
              <a:gd name="connsiteX27" fmla="*/ 6142 w 16126"/>
              <a:gd name="connsiteY27" fmla="*/ 1899 h 16314"/>
              <a:gd name="connsiteX28" fmla="*/ 7743 w 16126"/>
              <a:gd name="connsiteY28" fmla="*/ 0 h 16314"/>
              <a:gd name="connsiteX29" fmla="*/ 9582 w 16126"/>
              <a:gd name="connsiteY29" fmla="*/ 415 h 16314"/>
              <a:gd name="connsiteX0" fmla="*/ 9582 w 16126"/>
              <a:gd name="connsiteY0" fmla="*/ 415 h 16314"/>
              <a:gd name="connsiteX1" fmla="*/ 12217 w 16126"/>
              <a:gd name="connsiteY1" fmla="*/ 13 h 16314"/>
              <a:gd name="connsiteX2" fmla="*/ 12381 w 16126"/>
              <a:gd name="connsiteY2" fmla="*/ 2731 h 16314"/>
              <a:gd name="connsiteX3" fmla="*/ 14016 w 16126"/>
              <a:gd name="connsiteY3" fmla="*/ 2258 h 16314"/>
              <a:gd name="connsiteX4" fmla="*/ 14236 w 16126"/>
              <a:gd name="connsiteY4" fmla="*/ 3486 h 16314"/>
              <a:gd name="connsiteX5" fmla="*/ 14971 w 16126"/>
              <a:gd name="connsiteY5" fmla="*/ 4758 h 16314"/>
              <a:gd name="connsiteX6" fmla="*/ 14841 w 16126"/>
              <a:gd name="connsiteY6" fmla="*/ 6356 h 16314"/>
              <a:gd name="connsiteX7" fmla="*/ 16126 w 16126"/>
              <a:gd name="connsiteY7" fmla="*/ 8244 h 16314"/>
              <a:gd name="connsiteX8" fmla="*/ 14385 w 16126"/>
              <a:gd name="connsiteY8" fmla="*/ 9366 h 16314"/>
              <a:gd name="connsiteX9" fmla="*/ 14095 w 16126"/>
              <a:gd name="connsiteY9" fmla="*/ 10315 h 16314"/>
              <a:gd name="connsiteX10" fmla="*/ 12496 w 16126"/>
              <a:gd name="connsiteY10" fmla="*/ 11304 h 16314"/>
              <a:gd name="connsiteX11" fmla="*/ 11834 w 16126"/>
              <a:gd name="connsiteY11" fmla="*/ 11806 h 16314"/>
              <a:gd name="connsiteX12" fmla="*/ 10036 w 16126"/>
              <a:gd name="connsiteY12" fmla="*/ 12889 h 16314"/>
              <a:gd name="connsiteX13" fmla="*/ 8970 w 16126"/>
              <a:gd name="connsiteY13" fmla="*/ 13602 h 16314"/>
              <a:gd name="connsiteX14" fmla="*/ 7728 w 16126"/>
              <a:gd name="connsiteY14" fmla="*/ 14324 h 16314"/>
              <a:gd name="connsiteX15" fmla="*/ 6440 w 16126"/>
              <a:gd name="connsiteY15" fmla="*/ 15403 h 16314"/>
              <a:gd name="connsiteX16" fmla="*/ 5446 w 16126"/>
              <a:gd name="connsiteY16" fmla="*/ 15776 h 16314"/>
              <a:gd name="connsiteX17" fmla="*/ 5018 w 16126"/>
              <a:gd name="connsiteY17" fmla="*/ 15572 h 16314"/>
              <a:gd name="connsiteX18" fmla="*/ 3696 w 16126"/>
              <a:gd name="connsiteY18" fmla="*/ 15958 h 16314"/>
              <a:gd name="connsiteX19" fmla="*/ 2661 w 16126"/>
              <a:gd name="connsiteY19" fmla="*/ 15194 h 16314"/>
              <a:gd name="connsiteX20" fmla="*/ 130 w 16126"/>
              <a:gd name="connsiteY20" fmla="*/ 14455 h 16314"/>
              <a:gd name="connsiteX21" fmla="*/ 1186 w 16126"/>
              <a:gd name="connsiteY21" fmla="*/ 12324 h 16314"/>
              <a:gd name="connsiteX22" fmla="*/ 0 w 16126"/>
              <a:gd name="connsiteY22" fmla="*/ 10202 h 16314"/>
              <a:gd name="connsiteX23" fmla="*/ 1791 w 16126"/>
              <a:gd name="connsiteY23" fmla="*/ 8546 h 16314"/>
              <a:gd name="connsiteX24" fmla="*/ 1237 w 16126"/>
              <a:gd name="connsiteY24" fmla="*/ 6105 h 16314"/>
              <a:gd name="connsiteX25" fmla="*/ 3228 w 16126"/>
              <a:gd name="connsiteY25" fmla="*/ 4771 h 16314"/>
              <a:gd name="connsiteX26" fmla="*/ 3710 w 16126"/>
              <a:gd name="connsiteY26" fmla="*/ 2294 h 16314"/>
              <a:gd name="connsiteX27" fmla="*/ 6142 w 16126"/>
              <a:gd name="connsiteY27" fmla="*/ 1899 h 16314"/>
              <a:gd name="connsiteX28" fmla="*/ 7743 w 16126"/>
              <a:gd name="connsiteY28" fmla="*/ 0 h 16314"/>
              <a:gd name="connsiteX29" fmla="*/ 9582 w 16126"/>
              <a:gd name="connsiteY29" fmla="*/ 415 h 16314"/>
              <a:gd name="connsiteX0" fmla="*/ 9582 w 16126"/>
              <a:gd name="connsiteY0" fmla="*/ 415 h 16314"/>
              <a:gd name="connsiteX1" fmla="*/ 12217 w 16126"/>
              <a:gd name="connsiteY1" fmla="*/ 13 h 16314"/>
              <a:gd name="connsiteX2" fmla="*/ 12381 w 16126"/>
              <a:gd name="connsiteY2" fmla="*/ 2731 h 16314"/>
              <a:gd name="connsiteX3" fmla="*/ 14016 w 16126"/>
              <a:gd name="connsiteY3" fmla="*/ 2258 h 16314"/>
              <a:gd name="connsiteX4" fmla="*/ 14236 w 16126"/>
              <a:gd name="connsiteY4" fmla="*/ 3486 h 16314"/>
              <a:gd name="connsiteX5" fmla="*/ 14971 w 16126"/>
              <a:gd name="connsiteY5" fmla="*/ 4758 h 16314"/>
              <a:gd name="connsiteX6" fmla="*/ 14841 w 16126"/>
              <a:gd name="connsiteY6" fmla="*/ 6356 h 16314"/>
              <a:gd name="connsiteX7" fmla="*/ 16126 w 16126"/>
              <a:gd name="connsiteY7" fmla="*/ 8244 h 16314"/>
              <a:gd name="connsiteX8" fmla="*/ 14487 w 16126"/>
              <a:gd name="connsiteY8" fmla="*/ 9465 h 16314"/>
              <a:gd name="connsiteX9" fmla="*/ 14095 w 16126"/>
              <a:gd name="connsiteY9" fmla="*/ 10315 h 16314"/>
              <a:gd name="connsiteX10" fmla="*/ 12496 w 16126"/>
              <a:gd name="connsiteY10" fmla="*/ 11304 h 16314"/>
              <a:gd name="connsiteX11" fmla="*/ 11834 w 16126"/>
              <a:gd name="connsiteY11" fmla="*/ 11806 h 16314"/>
              <a:gd name="connsiteX12" fmla="*/ 10036 w 16126"/>
              <a:gd name="connsiteY12" fmla="*/ 12889 h 16314"/>
              <a:gd name="connsiteX13" fmla="*/ 8970 w 16126"/>
              <a:gd name="connsiteY13" fmla="*/ 13602 h 16314"/>
              <a:gd name="connsiteX14" fmla="*/ 7728 w 16126"/>
              <a:gd name="connsiteY14" fmla="*/ 14324 h 16314"/>
              <a:gd name="connsiteX15" fmla="*/ 6440 w 16126"/>
              <a:gd name="connsiteY15" fmla="*/ 15403 h 16314"/>
              <a:gd name="connsiteX16" fmla="*/ 5446 w 16126"/>
              <a:gd name="connsiteY16" fmla="*/ 15776 h 16314"/>
              <a:gd name="connsiteX17" fmla="*/ 5018 w 16126"/>
              <a:gd name="connsiteY17" fmla="*/ 15572 h 16314"/>
              <a:gd name="connsiteX18" fmla="*/ 3696 w 16126"/>
              <a:gd name="connsiteY18" fmla="*/ 15958 h 16314"/>
              <a:gd name="connsiteX19" fmla="*/ 2661 w 16126"/>
              <a:gd name="connsiteY19" fmla="*/ 15194 h 16314"/>
              <a:gd name="connsiteX20" fmla="*/ 130 w 16126"/>
              <a:gd name="connsiteY20" fmla="*/ 14455 h 16314"/>
              <a:gd name="connsiteX21" fmla="*/ 1186 w 16126"/>
              <a:gd name="connsiteY21" fmla="*/ 12324 h 16314"/>
              <a:gd name="connsiteX22" fmla="*/ 0 w 16126"/>
              <a:gd name="connsiteY22" fmla="*/ 10202 h 16314"/>
              <a:gd name="connsiteX23" fmla="*/ 1791 w 16126"/>
              <a:gd name="connsiteY23" fmla="*/ 8546 h 16314"/>
              <a:gd name="connsiteX24" fmla="*/ 1237 w 16126"/>
              <a:gd name="connsiteY24" fmla="*/ 6105 h 16314"/>
              <a:gd name="connsiteX25" fmla="*/ 3228 w 16126"/>
              <a:gd name="connsiteY25" fmla="*/ 4771 h 16314"/>
              <a:gd name="connsiteX26" fmla="*/ 3710 w 16126"/>
              <a:gd name="connsiteY26" fmla="*/ 2294 h 16314"/>
              <a:gd name="connsiteX27" fmla="*/ 6142 w 16126"/>
              <a:gd name="connsiteY27" fmla="*/ 1899 h 16314"/>
              <a:gd name="connsiteX28" fmla="*/ 7743 w 16126"/>
              <a:gd name="connsiteY28" fmla="*/ 0 h 16314"/>
              <a:gd name="connsiteX29" fmla="*/ 9582 w 16126"/>
              <a:gd name="connsiteY29" fmla="*/ 415 h 16314"/>
              <a:gd name="connsiteX0" fmla="*/ 9582 w 16126"/>
              <a:gd name="connsiteY0" fmla="*/ 415 h 16314"/>
              <a:gd name="connsiteX1" fmla="*/ 12217 w 16126"/>
              <a:gd name="connsiteY1" fmla="*/ 13 h 16314"/>
              <a:gd name="connsiteX2" fmla="*/ 12381 w 16126"/>
              <a:gd name="connsiteY2" fmla="*/ 2731 h 16314"/>
              <a:gd name="connsiteX3" fmla="*/ 14016 w 16126"/>
              <a:gd name="connsiteY3" fmla="*/ 2258 h 16314"/>
              <a:gd name="connsiteX4" fmla="*/ 14236 w 16126"/>
              <a:gd name="connsiteY4" fmla="*/ 3486 h 16314"/>
              <a:gd name="connsiteX5" fmla="*/ 14971 w 16126"/>
              <a:gd name="connsiteY5" fmla="*/ 4758 h 16314"/>
              <a:gd name="connsiteX6" fmla="*/ 14841 w 16126"/>
              <a:gd name="connsiteY6" fmla="*/ 6356 h 16314"/>
              <a:gd name="connsiteX7" fmla="*/ 16126 w 16126"/>
              <a:gd name="connsiteY7" fmla="*/ 8244 h 16314"/>
              <a:gd name="connsiteX8" fmla="*/ 14487 w 16126"/>
              <a:gd name="connsiteY8" fmla="*/ 9465 h 16314"/>
              <a:gd name="connsiteX9" fmla="*/ 13772 w 16126"/>
              <a:gd name="connsiteY9" fmla="*/ 10325 h 16314"/>
              <a:gd name="connsiteX10" fmla="*/ 12496 w 16126"/>
              <a:gd name="connsiteY10" fmla="*/ 11304 h 16314"/>
              <a:gd name="connsiteX11" fmla="*/ 11834 w 16126"/>
              <a:gd name="connsiteY11" fmla="*/ 11806 h 16314"/>
              <a:gd name="connsiteX12" fmla="*/ 10036 w 16126"/>
              <a:gd name="connsiteY12" fmla="*/ 12889 h 16314"/>
              <a:gd name="connsiteX13" fmla="*/ 8970 w 16126"/>
              <a:gd name="connsiteY13" fmla="*/ 13602 h 16314"/>
              <a:gd name="connsiteX14" fmla="*/ 7728 w 16126"/>
              <a:gd name="connsiteY14" fmla="*/ 14324 h 16314"/>
              <a:gd name="connsiteX15" fmla="*/ 6440 w 16126"/>
              <a:gd name="connsiteY15" fmla="*/ 15403 h 16314"/>
              <a:gd name="connsiteX16" fmla="*/ 5446 w 16126"/>
              <a:gd name="connsiteY16" fmla="*/ 15776 h 16314"/>
              <a:gd name="connsiteX17" fmla="*/ 5018 w 16126"/>
              <a:gd name="connsiteY17" fmla="*/ 15572 h 16314"/>
              <a:gd name="connsiteX18" fmla="*/ 3696 w 16126"/>
              <a:gd name="connsiteY18" fmla="*/ 15958 h 16314"/>
              <a:gd name="connsiteX19" fmla="*/ 2661 w 16126"/>
              <a:gd name="connsiteY19" fmla="*/ 15194 h 16314"/>
              <a:gd name="connsiteX20" fmla="*/ 130 w 16126"/>
              <a:gd name="connsiteY20" fmla="*/ 14455 h 16314"/>
              <a:gd name="connsiteX21" fmla="*/ 1186 w 16126"/>
              <a:gd name="connsiteY21" fmla="*/ 12324 h 16314"/>
              <a:gd name="connsiteX22" fmla="*/ 0 w 16126"/>
              <a:gd name="connsiteY22" fmla="*/ 10202 h 16314"/>
              <a:gd name="connsiteX23" fmla="*/ 1791 w 16126"/>
              <a:gd name="connsiteY23" fmla="*/ 8546 h 16314"/>
              <a:gd name="connsiteX24" fmla="*/ 1237 w 16126"/>
              <a:gd name="connsiteY24" fmla="*/ 6105 h 16314"/>
              <a:gd name="connsiteX25" fmla="*/ 3228 w 16126"/>
              <a:gd name="connsiteY25" fmla="*/ 4771 h 16314"/>
              <a:gd name="connsiteX26" fmla="*/ 3710 w 16126"/>
              <a:gd name="connsiteY26" fmla="*/ 2294 h 16314"/>
              <a:gd name="connsiteX27" fmla="*/ 6142 w 16126"/>
              <a:gd name="connsiteY27" fmla="*/ 1899 h 16314"/>
              <a:gd name="connsiteX28" fmla="*/ 7743 w 16126"/>
              <a:gd name="connsiteY28" fmla="*/ 0 h 16314"/>
              <a:gd name="connsiteX29" fmla="*/ 9582 w 16126"/>
              <a:gd name="connsiteY29" fmla="*/ 415 h 1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126" h="16314">
                <a:moveTo>
                  <a:pt x="9582" y="415"/>
                </a:moveTo>
                <a:lnTo>
                  <a:pt x="12217" y="13"/>
                </a:lnTo>
                <a:cubicBezTo>
                  <a:pt x="12129" y="1939"/>
                  <a:pt x="12469" y="805"/>
                  <a:pt x="12381" y="2731"/>
                </a:cubicBezTo>
                <a:lnTo>
                  <a:pt x="14016" y="2258"/>
                </a:lnTo>
                <a:cubicBezTo>
                  <a:pt x="14089" y="2667"/>
                  <a:pt x="14163" y="3077"/>
                  <a:pt x="14236" y="3486"/>
                </a:cubicBezTo>
                <a:lnTo>
                  <a:pt x="14971" y="4758"/>
                </a:lnTo>
                <a:cubicBezTo>
                  <a:pt x="14928" y="5291"/>
                  <a:pt x="14884" y="5823"/>
                  <a:pt x="14841" y="6356"/>
                </a:cubicBezTo>
                <a:lnTo>
                  <a:pt x="16126" y="8244"/>
                </a:lnTo>
                <a:lnTo>
                  <a:pt x="14487" y="9465"/>
                </a:lnTo>
                <a:cubicBezTo>
                  <a:pt x="14390" y="9781"/>
                  <a:pt x="13869" y="10009"/>
                  <a:pt x="13772" y="10325"/>
                </a:cubicBezTo>
                <a:lnTo>
                  <a:pt x="12496" y="11304"/>
                </a:lnTo>
                <a:cubicBezTo>
                  <a:pt x="12597" y="12311"/>
                  <a:pt x="11733" y="10799"/>
                  <a:pt x="11834" y="11806"/>
                </a:cubicBezTo>
                <a:lnTo>
                  <a:pt x="10036" y="12889"/>
                </a:lnTo>
                <a:lnTo>
                  <a:pt x="8970" y="13602"/>
                </a:lnTo>
                <a:lnTo>
                  <a:pt x="7728" y="14324"/>
                </a:lnTo>
                <a:lnTo>
                  <a:pt x="6440" y="15403"/>
                </a:lnTo>
                <a:lnTo>
                  <a:pt x="5446" y="15776"/>
                </a:lnTo>
                <a:lnTo>
                  <a:pt x="5018" y="15572"/>
                </a:lnTo>
                <a:lnTo>
                  <a:pt x="3696" y="15958"/>
                </a:lnTo>
                <a:cubicBezTo>
                  <a:pt x="3659" y="14838"/>
                  <a:pt x="2698" y="16314"/>
                  <a:pt x="2661" y="15194"/>
                </a:cubicBezTo>
                <a:lnTo>
                  <a:pt x="130" y="14455"/>
                </a:lnTo>
                <a:lnTo>
                  <a:pt x="1186" y="12324"/>
                </a:lnTo>
                <a:lnTo>
                  <a:pt x="0" y="10202"/>
                </a:lnTo>
                <a:lnTo>
                  <a:pt x="1791" y="8546"/>
                </a:lnTo>
                <a:lnTo>
                  <a:pt x="1237" y="6105"/>
                </a:lnTo>
                <a:lnTo>
                  <a:pt x="3228" y="4771"/>
                </a:lnTo>
                <a:lnTo>
                  <a:pt x="3710" y="2294"/>
                </a:lnTo>
                <a:lnTo>
                  <a:pt x="6142" y="1899"/>
                </a:lnTo>
                <a:lnTo>
                  <a:pt x="7743" y="0"/>
                </a:lnTo>
                <a:lnTo>
                  <a:pt x="9582" y="41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:\Users\user\AppData\Local\Microsoft\Windows\Temporary Internet Files\Content.IE5\DM6L6N4T\MC9003346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785" y="2853523"/>
            <a:ext cx="3902744" cy="1439625"/>
          </a:xfrm>
          <a:prstGeom prst="rect">
            <a:avLst/>
          </a:prstGeom>
          <a:noFill/>
        </p:spPr>
      </p:pic>
      <p:grpSp>
        <p:nvGrpSpPr>
          <p:cNvPr id="223" name="Group 222"/>
          <p:cNvGrpSpPr/>
          <p:nvPr/>
        </p:nvGrpSpPr>
        <p:grpSpPr>
          <a:xfrm>
            <a:off x="4486273" y="1484205"/>
            <a:ext cx="934411" cy="1238103"/>
            <a:chOff x="7875067" y="676549"/>
            <a:chExt cx="869950" cy="1093788"/>
          </a:xfrm>
        </p:grpSpPr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8170342" y="997224"/>
              <a:ext cx="185738" cy="1714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38" y="0"/>
                </a:cxn>
                <a:cxn ang="0">
                  <a:pos x="161" y="8"/>
                </a:cxn>
                <a:cxn ang="0">
                  <a:pos x="181" y="17"/>
                </a:cxn>
                <a:cxn ang="0">
                  <a:pos x="200" y="31"/>
                </a:cxn>
                <a:cxn ang="0">
                  <a:pos x="214" y="47"/>
                </a:cxn>
                <a:cxn ang="0">
                  <a:pos x="225" y="64"/>
                </a:cxn>
                <a:cxn ang="0">
                  <a:pos x="231" y="83"/>
                </a:cxn>
                <a:cxn ang="0">
                  <a:pos x="235" y="107"/>
                </a:cxn>
                <a:cxn ang="0">
                  <a:pos x="231" y="126"/>
                </a:cxn>
                <a:cxn ang="0">
                  <a:pos x="225" y="147"/>
                </a:cxn>
                <a:cxn ang="0">
                  <a:pos x="214" y="165"/>
                </a:cxn>
                <a:cxn ang="0">
                  <a:pos x="200" y="182"/>
                </a:cxn>
                <a:cxn ang="0">
                  <a:pos x="181" y="194"/>
                </a:cxn>
                <a:cxn ang="0">
                  <a:pos x="161" y="206"/>
                </a:cxn>
                <a:cxn ang="0">
                  <a:pos x="138" y="211"/>
                </a:cxn>
                <a:cxn ang="0">
                  <a:pos x="117" y="215"/>
                </a:cxn>
                <a:cxn ang="0">
                  <a:pos x="92" y="211"/>
                </a:cxn>
                <a:cxn ang="0">
                  <a:pos x="70" y="206"/>
                </a:cxn>
                <a:cxn ang="0">
                  <a:pos x="49" y="194"/>
                </a:cxn>
                <a:cxn ang="0">
                  <a:pos x="33" y="182"/>
                </a:cxn>
                <a:cxn ang="0">
                  <a:pos x="18" y="165"/>
                </a:cxn>
                <a:cxn ang="0">
                  <a:pos x="8" y="147"/>
                </a:cxn>
                <a:cxn ang="0">
                  <a:pos x="0" y="126"/>
                </a:cxn>
                <a:cxn ang="0">
                  <a:pos x="0" y="107"/>
                </a:cxn>
                <a:cxn ang="0">
                  <a:pos x="0" y="83"/>
                </a:cxn>
                <a:cxn ang="0">
                  <a:pos x="8" y="64"/>
                </a:cxn>
                <a:cxn ang="0">
                  <a:pos x="18" y="47"/>
                </a:cxn>
                <a:cxn ang="0">
                  <a:pos x="33" y="31"/>
                </a:cxn>
                <a:cxn ang="0">
                  <a:pos x="49" y="17"/>
                </a:cxn>
                <a:cxn ang="0">
                  <a:pos x="70" y="8"/>
                </a:cxn>
                <a:cxn ang="0">
                  <a:pos x="92" y="0"/>
                </a:cxn>
                <a:cxn ang="0">
                  <a:pos x="117" y="0"/>
                </a:cxn>
              </a:cxnLst>
              <a:rect l="0" t="0" r="r" b="b"/>
              <a:pathLst>
                <a:path w="235" h="215">
                  <a:moveTo>
                    <a:pt x="117" y="0"/>
                  </a:moveTo>
                  <a:lnTo>
                    <a:pt x="138" y="0"/>
                  </a:lnTo>
                  <a:lnTo>
                    <a:pt x="161" y="8"/>
                  </a:lnTo>
                  <a:lnTo>
                    <a:pt x="181" y="17"/>
                  </a:lnTo>
                  <a:lnTo>
                    <a:pt x="200" y="31"/>
                  </a:lnTo>
                  <a:lnTo>
                    <a:pt x="214" y="47"/>
                  </a:lnTo>
                  <a:lnTo>
                    <a:pt x="225" y="64"/>
                  </a:lnTo>
                  <a:lnTo>
                    <a:pt x="231" y="83"/>
                  </a:lnTo>
                  <a:lnTo>
                    <a:pt x="235" y="107"/>
                  </a:lnTo>
                  <a:lnTo>
                    <a:pt x="231" y="126"/>
                  </a:lnTo>
                  <a:lnTo>
                    <a:pt x="225" y="147"/>
                  </a:lnTo>
                  <a:lnTo>
                    <a:pt x="214" y="165"/>
                  </a:lnTo>
                  <a:lnTo>
                    <a:pt x="200" y="182"/>
                  </a:lnTo>
                  <a:lnTo>
                    <a:pt x="181" y="194"/>
                  </a:lnTo>
                  <a:lnTo>
                    <a:pt x="161" y="206"/>
                  </a:lnTo>
                  <a:lnTo>
                    <a:pt x="138" y="211"/>
                  </a:lnTo>
                  <a:lnTo>
                    <a:pt x="117" y="215"/>
                  </a:lnTo>
                  <a:lnTo>
                    <a:pt x="92" y="211"/>
                  </a:lnTo>
                  <a:lnTo>
                    <a:pt x="70" y="206"/>
                  </a:lnTo>
                  <a:lnTo>
                    <a:pt x="49" y="194"/>
                  </a:lnTo>
                  <a:lnTo>
                    <a:pt x="33" y="182"/>
                  </a:lnTo>
                  <a:lnTo>
                    <a:pt x="18" y="165"/>
                  </a:lnTo>
                  <a:lnTo>
                    <a:pt x="8" y="147"/>
                  </a:lnTo>
                  <a:lnTo>
                    <a:pt x="0" y="126"/>
                  </a:lnTo>
                  <a:lnTo>
                    <a:pt x="0" y="107"/>
                  </a:lnTo>
                  <a:lnTo>
                    <a:pt x="0" y="83"/>
                  </a:lnTo>
                  <a:lnTo>
                    <a:pt x="8" y="64"/>
                  </a:lnTo>
                  <a:lnTo>
                    <a:pt x="18" y="47"/>
                  </a:lnTo>
                  <a:lnTo>
                    <a:pt x="33" y="31"/>
                  </a:lnTo>
                  <a:lnTo>
                    <a:pt x="49" y="17"/>
                  </a:lnTo>
                  <a:lnTo>
                    <a:pt x="70" y="8"/>
                  </a:lnTo>
                  <a:lnTo>
                    <a:pt x="92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F0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8206854" y="1033736"/>
              <a:ext cx="109538" cy="9683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1" y="0"/>
                </a:cxn>
                <a:cxn ang="0">
                  <a:pos x="95" y="3"/>
                </a:cxn>
                <a:cxn ang="0">
                  <a:pos x="105" y="7"/>
                </a:cxn>
                <a:cxn ang="0">
                  <a:pos x="116" y="17"/>
                </a:cxn>
                <a:cxn ang="0">
                  <a:pos x="124" y="23"/>
                </a:cxn>
                <a:cxn ang="0">
                  <a:pos x="132" y="34"/>
                </a:cxn>
                <a:cxn ang="0">
                  <a:pos x="136" y="46"/>
                </a:cxn>
                <a:cxn ang="0">
                  <a:pos x="138" y="60"/>
                </a:cxn>
                <a:cxn ang="0">
                  <a:pos x="136" y="71"/>
                </a:cxn>
                <a:cxn ang="0">
                  <a:pos x="132" y="85"/>
                </a:cxn>
                <a:cxn ang="0">
                  <a:pos x="124" y="95"/>
                </a:cxn>
                <a:cxn ang="0">
                  <a:pos x="116" y="104"/>
                </a:cxn>
                <a:cxn ang="0">
                  <a:pos x="105" y="110"/>
                </a:cxn>
                <a:cxn ang="0">
                  <a:pos x="95" y="116"/>
                </a:cxn>
                <a:cxn ang="0">
                  <a:pos x="81" y="120"/>
                </a:cxn>
                <a:cxn ang="0">
                  <a:pos x="70" y="122"/>
                </a:cxn>
                <a:cxn ang="0">
                  <a:pos x="54" y="120"/>
                </a:cxn>
                <a:cxn ang="0">
                  <a:pos x="41" y="116"/>
                </a:cxn>
                <a:cxn ang="0">
                  <a:pos x="29" y="110"/>
                </a:cxn>
                <a:cxn ang="0">
                  <a:pos x="19" y="104"/>
                </a:cxn>
                <a:cxn ang="0">
                  <a:pos x="10" y="95"/>
                </a:cxn>
                <a:cxn ang="0">
                  <a:pos x="4" y="85"/>
                </a:cxn>
                <a:cxn ang="0">
                  <a:pos x="0" y="71"/>
                </a:cxn>
                <a:cxn ang="0">
                  <a:pos x="0" y="60"/>
                </a:cxn>
                <a:cxn ang="0">
                  <a:pos x="0" y="46"/>
                </a:cxn>
                <a:cxn ang="0">
                  <a:pos x="4" y="34"/>
                </a:cxn>
                <a:cxn ang="0">
                  <a:pos x="10" y="23"/>
                </a:cxn>
                <a:cxn ang="0">
                  <a:pos x="19" y="17"/>
                </a:cxn>
                <a:cxn ang="0">
                  <a:pos x="29" y="7"/>
                </a:cxn>
                <a:cxn ang="0">
                  <a:pos x="41" y="3"/>
                </a:cxn>
                <a:cxn ang="0">
                  <a:pos x="54" y="0"/>
                </a:cxn>
                <a:cxn ang="0">
                  <a:pos x="70" y="0"/>
                </a:cxn>
              </a:cxnLst>
              <a:rect l="0" t="0" r="r" b="b"/>
              <a:pathLst>
                <a:path w="138" h="122">
                  <a:moveTo>
                    <a:pt x="70" y="0"/>
                  </a:moveTo>
                  <a:lnTo>
                    <a:pt x="81" y="0"/>
                  </a:lnTo>
                  <a:lnTo>
                    <a:pt x="95" y="3"/>
                  </a:lnTo>
                  <a:lnTo>
                    <a:pt x="105" y="7"/>
                  </a:lnTo>
                  <a:lnTo>
                    <a:pt x="116" y="17"/>
                  </a:lnTo>
                  <a:lnTo>
                    <a:pt x="124" y="23"/>
                  </a:lnTo>
                  <a:lnTo>
                    <a:pt x="132" y="34"/>
                  </a:lnTo>
                  <a:lnTo>
                    <a:pt x="136" y="46"/>
                  </a:lnTo>
                  <a:lnTo>
                    <a:pt x="138" y="60"/>
                  </a:lnTo>
                  <a:lnTo>
                    <a:pt x="136" y="71"/>
                  </a:lnTo>
                  <a:lnTo>
                    <a:pt x="132" y="85"/>
                  </a:lnTo>
                  <a:lnTo>
                    <a:pt x="124" y="95"/>
                  </a:lnTo>
                  <a:lnTo>
                    <a:pt x="116" y="104"/>
                  </a:lnTo>
                  <a:lnTo>
                    <a:pt x="105" y="110"/>
                  </a:lnTo>
                  <a:lnTo>
                    <a:pt x="95" y="116"/>
                  </a:lnTo>
                  <a:lnTo>
                    <a:pt x="81" y="120"/>
                  </a:lnTo>
                  <a:lnTo>
                    <a:pt x="70" y="122"/>
                  </a:lnTo>
                  <a:lnTo>
                    <a:pt x="54" y="120"/>
                  </a:lnTo>
                  <a:lnTo>
                    <a:pt x="41" y="116"/>
                  </a:lnTo>
                  <a:lnTo>
                    <a:pt x="29" y="110"/>
                  </a:lnTo>
                  <a:lnTo>
                    <a:pt x="19" y="104"/>
                  </a:lnTo>
                  <a:lnTo>
                    <a:pt x="10" y="95"/>
                  </a:lnTo>
                  <a:lnTo>
                    <a:pt x="4" y="85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10" y="23"/>
                  </a:lnTo>
                  <a:lnTo>
                    <a:pt x="19" y="17"/>
                  </a:lnTo>
                  <a:lnTo>
                    <a:pt x="29" y="7"/>
                  </a:lnTo>
                  <a:lnTo>
                    <a:pt x="41" y="3"/>
                  </a:lnTo>
                  <a:lnTo>
                    <a:pt x="54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7875067" y="698774"/>
              <a:ext cx="123825" cy="11271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0" y="9"/>
                </a:cxn>
                <a:cxn ang="0">
                  <a:pos x="134" y="19"/>
                </a:cxn>
                <a:cxn ang="0">
                  <a:pos x="142" y="29"/>
                </a:cxn>
                <a:cxn ang="0">
                  <a:pos x="150" y="40"/>
                </a:cxn>
                <a:cxn ang="0">
                  <a:pos x="153" y="54"/>
                </a:cxn>
                <a:cxn ang="0">
                  <a:pos x="157" y="70"/>
                </a:cxn>
                <a:cxn ang="0">
                  <a:pos x="153" y="83"/>
                </a:cxn>
                <a:cxn ang="0">
                  <a:pos x="150" y="97"/>
                </a:cxn>
                <a:cxn ang="0">
                  <a:pos x="142" y="108"/>
                </a:cxn>
                <a:cxn ang="0">
                  <a:pos x="134" y="120"/>
                </a:cxn>
                <a:cxn ang="0">
                  <a:pos x="120" y="128"/>
                </a:cxn>
                <a:cxn ang="0">
                  <a:pos x="109" y="135"/>
                </a:cxn>
                <a:cxn ang="0">
                  <a:pos x="93" y="139"/>
                </a:cxn>
                <a:cxn ang="0">
                  <a:pos x="80" y="141"/>
                </a:cxn>
                <a:cxn ang="0">
                  <a:pos x="62" y="139"/>
                </a:cxn>
                <a:cxn ang="0">
                  <a:pos x="49" y="135"/>
                </a:cxn>
                <a:cxn ang="0">
                  <a:pos x="33" y="128"/>
                </a:cxn>
                <a:cxn ang="0">
                  <a:pos x="24" y="120"/>
                </a:cxn>
                <a:cxn ang="0">
                  <a:pos x="12" y="108"/>
                </a:cxn>
                <a:cxn ang="0">
                  <a:pos x="6" y="97"/>
                </a:cxn>
                <a:cxn ang="0">
                  <a:pos x="0" y="83"/>
                </a:cxn>
                <a:cxn ang="0">
                  <a:pos x="0" y="70"/>
                </a:cxn>
                <a:cxn ang="0">
                  <a:pos x="0" y="54"/>
                </a:cxn>
                <a:cxn ang="0">
                  <a:pos x="6" y="40"/>
                </a:cxn>
                <a:cxn ang="0">
                  <a:pos x="12" y="29"/>
                </a:cxn>
                <a:cxn ang="0">
                  <a:pos x="24" y="19"/>
                </a:cxn>
                <a:cxn ang="0">
                  <a:pos x="33" y="9"/>
                </a:cxn>
                <a:cxn ang="0">
                  <a:pos x="49" y="4"/>
                </a:cxn>
                <a:cxn ang="0">
                  <a:pos x="62" y="0"/>
                </a:cxn>
                <a:cxn ang="0">
                  <a:pos x="80" y="0"/>
                </a:cxn>
              </a:cxnLst>
              <a:rect l="0" t="0" r="r" b="b"/>
              <a:pathLst>
                <a:path w="157" h="141">
                  <a:moveTo>
                    <a:pt x="80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0" y="9"/>
                  </a:lnTo>
                  <a:lnTo>
                    <a:pt x="134" y="19"/>
                  </a:lnTo>
                  <a:lnTo>
                    <a:pt x="142" y="29"/>
                  </a:lnTo>
                  <a:lnTo>
                    <a:pt x="150" y="40"/>
                  </a:lnTo>
                  <a:lnTo>
                    <a:pt x="153" y="54"/>
                  </a:lnTo>
                  <a:lnTo>
                    <a:pt x="157" y="70"/>
                  </a:lnTo>
                  <a:lnTo>
                    <a:pt x="153" y="83"/>
                  </a:lnTo>
                  <a:lnTo>
                    <a:pt x="150" y="97"/>
                  </a:lnTo>
                  <a:lnTo>
                    <a:pt x="142" y="108"/>
                  </a:lnTo>
                  <a:lnTo>
                    <a:pt x="134" y="120"/>
                  </a:lnTo>
                  <a:lnTo>
                    <a:pt x="120" y="128"/>
                  </a:lnTo>
                  <a:lnTo>
                    <a:pt x="109" y="135"/>
                  </a:lnTo>
                  <a:lnTo>
                    <a:pt x="93" y="139"/>
                  </a:lnTo>
                  <a:lnTo>
                    <a:pt x="80" y="141"/>
                  </a:lnTo>
                  <a:lnTo>
                    <a:pt x="62" y="139"/>
                  </a:lnTo>
                  <a:lnTo>
                    <a:pt x="49" y="135"/>
                  </a:lnTo>
                  <a:lnTo>
                    <a:pt x="33" y="128"/>
                  </a:lnTo>
                  <a:lnTo>
                    <a:pt x="24" y="120"/>
                  </a:lnTo>
                  <a:lnTo>
                    <a:pt x="12" y="108"/>
                  </a:lnTo>
                  <a:lnTo>
                    <a:pt x="6" y="97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6" y="40"/>
                  </a:lnTo>
                  <a:lnTo>
                    <a:pt x="12" y="29"/>
                  </a:lnTo>
                  <a:lnTo>
                    <a:pt x="24" y="19"/>
                  </a:lnTo>
                  <a:lnTo>
                    <a:pt x="33" y="9"/>
                  </a:lnTo>
                  <a:lnTo>
                    <a:pt x="49" y="4"/>
                  </a:lnTo>
                  <a:lnTo>
                    <a:pt x="62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F0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7897292" y="719411"/>
              <a:ext cx="77788" cy="698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6" y="2"/>
                </a:cxn>
                <a:cxn ang="0">
                  <a:pos x="82" y="11"/>
                </a:cxn>
                <a:cxn ang="0">
                  <a:pos x="91" y="25"/>
                </a:cxn>
                <a:cxn ang="0">
                  <a:pos x="97" y="43"/>
                </a:cxn>
                <a:cxn ang="0">
                  <a:pos x="91" y="58"/>
                </a:cxn>
                <a:cxn ang="0">
                  <a:pos x="82" y="74"/>
                </a:cxn>
                <a:cxn ang="0">
                  <a:pos x="66" y="83"/>
                </a:cxn>
                <a:cxn ang="0">
                  <a:pos x="51" y="87"/>
                </a:cxn>
                <a:cxn ang="0">
                  <a:pos x="29" y="83"/>
                </a:cxn>
                <a:cxn ang="0">
                  <a:pos x="14" y="74"/>
                </a:cxn>
                <a:cxn ang="0">
                  <a:pos x="4" y="58"/>
                </a:cxn>
                <a:cxn ang="0">
                  <a:pos x="0" y="43"/>
                </a:cxn>
                <a:cxn ang="0">
                  <a:pos x="4" y="25"/>
                </a:cxn>
                <a:cxn ang="0">
                  <a:pos x="14" y="11"/>
                </a:cxn>
                <a:cxn ang="0">
                  <a:pos x="29" y="2"/>
                </a:cxn>
                <a:cxn ang="0">
                  <a:pos x="51" y="0"/>
                </a:cxn>
              </a:cxnLst>
              <a:rect l="0" t="0" r="r" b="b"/>
              <a:pathLst>
                <a:path w="97" h="87">
                  <a:moveTo>
                    <a:pt x="51" y="0"/>
                  </a:moveTo>
                  <a:lnTo>
                    <a:pt x="66" y="2"/>
                  </a:lnTo>
                  <a:lnTo>
                    <a:pt x="82" y="11"/>
                  </a:lnTo>
                  <a:lnTo>
                    <a:pt x="91" y="25"/>
                  </a:lnTo>
                  <a:lnTo>
                    <a:pt x="97" y="43"/>
                  </a:lnTo>
                  <a:lnTo>
                    <a:pt x="91" y="58"/>
                  </a:lnTo>
                  <a:lnTo>
                    <a:pt x="82" y="74"/>
                  </a:lnTo>
                  <a:lnTo>
                    <a:pt x="66" y="83"/>
                  </a:lnTo>
                  <a:lnTo>
                    <a:pt x="51" y="87"/>
                  </a:lnTo>
                  <a:lnTo>
                    <a:pt x="29" y="83"/>
                  </a:lnTo>
                  <a:lnTo>
                    <a:pt x="14" y="74"/>
                  </a:lnTo>
                  <a:lnTo>
                    <a:pt x="4" y="58"/>
                  </a:lnTo>
                  <a:lnTo>
                    <a:pt x="0" y="43"/>
                  </a:lnTo>
                  <a:lnTo>
                    <a:pt x="4" y="25"/>
                  </a:lnTo>
                  <a:lnTo>
                    <a:pt x="14" y="11"/>
                  </a:lnTo>
                  <a:lnTo>
                    <a:pt x="29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8497367" y="1052786"/>
              <a:ext cx="125413" cy="11588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1" y="10"/>
                </a:cxn>
                <a:cxn ang="0">
                  <a:pos x="134" y="21"/>
                </a:cxn>
                <a:cxn ang="0">
                  <a:pos x="142" y="31"/>
                </a:cxn>
                <a:cxn ang="0">
                  <a:pos x="150" y="43"/>
                </a:cxn>
                <a:cxn ang="0">
                  <a:pos x="154" y="56"/>
                </a:cxn>
                <a:cxn ang="0">
                  <a:pos x="157" y="72"/>
                </a:cxn>
                <a:cxn ang="0">
                  <a:pos x="154" y="85"/>
                </a:cxn>
                <a:cxn ang="0">
                  <a:pos x="150" y="99"/>
                </a:cxn>
                <a:cxn ang="0">
                  <a:pos x="142" y="110"/>
                </a:cxn>
                <a:cxn ang="0">
                  <a:pos x="134" y="122"/>
                </a:cxn>
                <a:cxn ang="0">
                  <a:pos x="121" y="130"/>
                </a:cxn>
                <a:cxn ang="0">
                  <a:pos x="109" y="138"/>
                </a:cxn>
                <a:cxn ang="0">
                  <a:pos x="93" y="141"/>
                </a:cxn>
                <a:cxn ang="0">
                  <a:pos x="80" y="145"/>
                </a:cxn>
                <a:cxn ang="0">
                  <a:pos x="62" y="141"/>
                </a:cxn>
                <a:cxn ang="0">
                  <a:pos x="47" y="138"/>
                </a:cxn>
                <a:cxn ang="0">
                  <a:pos x="31" y="130"/>
                </a:cxn>
                <a:cxn ang="0">
                  <a:pos x="22" y="122"/>
                </a:cxn>
                <a:cxn ang="0">
                  <a:pos x="10" y="110"/>
                </a:cxn>
                <a:cxn ang="0">
                  <a:pos x="4" y="99"/>
                </a:cxn>
                <a:cxn ang="0">
                  <a:pos x="0" y="85"/>
                </a:cxn>
                <a:cxn ang="0">
                  <a:pos x="0" y="72"/>
                </a:cxn>
                <a:cxn ang="0">
                  <a:pos x="0" y="56"/>
                </a:cxn>
                <a:cxn ang="0">
                  <a:pos x="4" y="43"/>
                </a:cxn>
                <a:cxn ang="0">
                  <a:pos x="10" y="31"/>
                </a:cxn>
                <a:cxn ang="0">
                  <a:pos x="22" y="21"/>
                </a:cxn>
                <a:cxn ang="0">
                  <a:pos x="31" y="10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80" y="0"/>
                </a:cxn>
              </a:cxnLst>
              <a:rect l="0" t="0" r="r" b="b"/>
              <a:pathLst>
                <a:path w="157" h="145">
                  <a:moveTo>
                    <a:pt x="80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1" y="10"/>
                  </a:lnTo>
                  <a:lnTo>
                    <a:pt x="134" y="21"/>
                  </a:lnTo>
                  <a:lnTo>
                    <a:pt x="142" y="31"/>
                  </a:lnTo>
                  <a:lnTo>
                    <a:pt x="150" y="43"/>
                  </a:lnTo>
                  <a:lnTo>
                    <a:pt x="154" y="56"/>
                  </a:lnTo>
                  <a:lnTo>
                    <a:pt x="157" y="72"/>
                  </a:lnTo>
                  <a:lnTo>
                    <a:pt x="154" y="85"/>
                  </a:lnTo>
                  <a:lnTo>
                    <a:pt x="150" y="99"/>
                  </a:lnTo>
                  <a:lnTo>
                    <a:pt x="142" y="110"/>
                  </a:lnTo>
                  <a:lnTo>
                    <a:pt x="134" y="122"/>
                  </a:lnTo>
                  <a:lnTo>
                    <a:pt x="121" y="130"/>
                  </a:lnTo>
                  <a:lnTo>
                    <a:pt x="109" y="138"/>
                  </a:lnTo>
                  <a:lnTo>
                    <a:pt x="93" y="141"/>
                  </a:lnTo>
                  <a:lnTo>
                    <a:pt x="80" y="145"/>
                  </a:lnTo>
                  <a:lnTo>
                    <a:pt x="62" y="141"/>
                  </a:lnTo>
                  <a:lnTo>
                    <a:pt x="47" y="138"/>
                  </a:lnTo>
                  <a:lnTo>
                    <a:pt x="31" y="130"/>
                  </a:lnTo>
                  <a:lnTo>
                    <a:pt x="22" y="122"/>
                  </a:lnTo>
                  <a:lnTo>
                    <a:pt x="10" y="110"/>
                  </a:lnTo>
                  <a:lnTo>
                    <a:pt x="4" y="99"/>
                  </a:lnTo>
                  <a:lnTo>
                    <a:pt x="0" y="85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4" y="43"/>
                  </a:lnTo>
                  <a:lnTo>
                    <a:pt x="10" y="31"/>
                  </a:lnTo>
                  <a:lnTo>
                    <a:pt x="22" y="21"/>
                  </a:lnTo>
                  <a:lnTo>
                    <a:pt x="31" y="10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F0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8522767" y="1076599"/>
              <a:ext cx="74613" cy="666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64" y="2"/>
                </a:cxn>
                <a:cxn ang="0">
                  <a:pos x="80" y="12"/>
                </a:cxn>
                <a:cxn ang="0">
                  <a:pos x="90" y="23"/>
                </a:cxn>
                <a:cxn ang="0">
                  <a:pos x="95" y="41"/>
                </a:cxn>
                <a:cxn ang="0">
                  <a:pos x="90" y="56"/>
                </a:cxn>
                <a:cxn ang="0">
                  <a:pos x="80" y="70"/>
                </a:cxn>
                <a:cxn ang="0">
                  <a:pos x="64" y="79"/>
                </a:cxn>
                <a:cxn ang="0">
                  <a:pos x="49" y="83"/>
                </a:cxn>
                <a:cxn ang="0">
                  <a:pos x="28" y="79"/>
                </a:cxn>
                <a:cxn ang="0">
                  <a:pos x="14" y="70"/>
                </a:cxn>
                <a:cxn ang="0">
                  <a:pos x="2" y="56"/>
                </a:cxn>
                <a:cxn ang="0">
                  <a:pos x="0" y="41"/>
                </a:cxn>
                <a:cxn ang="0">
                  <a:pos x="2" y="23"/>
                </a:cxn>
                <a:cxn ang="0">
                  <a:pos x="14" y="12"/>
                </a:cxn>
                <a:cxn ang="0">
                  <a:pos x="28" y="2"/>
                </a:cxn>
                <a:cxn ang="0">
                  <a:pos x="49" y="0"/>
                </a:cxn>
              </a:cxnLst>
              <a:rect l="0" t="0" r="r" b="b"/>
              <a:pathLst>
                <a:path w="95" h="83">
                  <a:moveTo>
                    <a:pt x="49" y="0"/>
                  </a:moveTo>
                  <a:lnTo>
                    <a:pt x="64" y="2"/>
                  </a:lnTo>
                  <a:lnTo>
                    <a:pt x="80" y="12"/>
                  </a:lnTo>
                  <a:lnTo>
                    <a:pt x="90" y="23"/>
                  </a:lnTo>
                  <a:lnTo>
                    <a:pt x="95" y="41"/>
                  </a:lnTo>
                  <a:lnTo>
                    <a:pt x="90" y="56"/>
                  </a:lnTo>
                  <a:lnTo>
                    <a:pt x="80" y="70"/>
                  </a:lnTo>
                  <a:lnTo>
                    <a:pt x="64" y="79"/>
                  </a:lnTo>
                  <a:lnTo>
                    <a:pt x="49" y="83"/>
                  </a:lnTo>
                  <a:lnTo>
                    <a:pt x="28" y="79"/>
                  </a:lnTo>
                  <a:lnTo>
                    <a:pt x="14" y="70"/>
                  </a:lnTo>
                  <a:lnTo>
                    <a:pt x="2" y="56"/>
                  </a:lnTo>
                  <a:lnTo>
                    <a:pt x="0" y="41"/>
                  </a:lnTo>
                  <a:lnTo>
                    <a:pt x="2" y="23"/>
                  </a:lnTo>
                  <a:lnTo>
                    <a:pt x="14" y="12"/>
                  </a:lnTo>
                  <a:lnTo>
                    <a:pt x="28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8298929" y="1376636"/>
              <a:ext cx="98425" cy="889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2" y="0"/>
                </a:cxn>
                <a:cxn ang="0">
                  <a:pos x="84" y="4"/>
                </a:cxn>
                <a:cxn ang="0">
                  <a:pos x="93" y="8"/>
                </a:cxn>
                <a:cxn ang="0">
                  <a:pos x="105" y="16"/>
                </a:cxn>
                <a:cxn ang="0">
                  <a:pos x="111" y="22"/>
                </a:cxn>
                <a:cxn ang="0">
                  <a:pos x="119" y="33"/>
                </a:cxn>
                <a:cxn ang="0">
                  <a:pos x="122" y="45"/>
                </a:cxn>
                <a:cxn ang="0">
                  <a:pos x="124" y="56"/>
                </a:cxn>
                <a:cxn ang="0">
                  <a:pos x="119" y="76"/>
                </a:cxn>
                <a:cxn ang="0">
                  <a:pos x="105" y="93"/>
                </a:cxn>
                <a:cxn ang="0">
                  <a:pos x="93" y="99"/>
                </a:cxn>
                <a:cxn ang="0">
                  <a:pos x="84" y="107"/>
                </a:cxn>
                <a:cxn ang="0">
                  <a:pos x="72" y="111"/>
                </a:cxn>
                <a:cxn ang="0">
                  <a:pos x="62" y="113"/>
                </a:cxn>
                <a:cxn ang="0">
                  <a:pos x="49" y="111"/>
                </a:cxn>
                <a:cxn ang="0">
                  <a:pos x="37" y="107"/>
                </a:cxn>
                <a:cxn ang="0">
                  <a:pos x="26" y="99"/>
                </a:cxn>
                <a:cxn ang="0">
                  <a:pos x="18" y="93"/>
                </a:cxn>
                <a:cxn ang="0">
                  <a:pos x="4" y="76"/>
                </a:cxn>
                <a:cxn ang="0">
                  <a:pos x="0" y="56"/>
                </a:cxn>
                <a:cxn ang="0">
                  <a:pos x="0" y="45"/>
                </a:cxn>
                <a:cxn ang="0">
                  <a:pos x="4" y="33"/>
                </a:cxn>
                <a:cxn ang="0">
                  <a:pos x="8" y="22"/>
                </a:cxn>
                <a:cxn ang="0">
                  <a:pos x="18" y="16"/>
                </a:cxn>
                <a:cxn ang="0">
                  <a:pos x="26" y="8"/>
                </a:cxn>
                <a:cxn ang="0">
                  <a:pos x="37" y="4"/>
                </a:cxn>
                <a:cxn ang="0">
                  <a:pos x="49" y="0"/>
                </a:cxn>
                <a:cxn ang="0">
                  <a:pos x="62" y="0"/>
                </a:cxn>
              </a:cxnLst>
              <a:rect l="0" t="0" r="r" b="b"/>
              <a:pathLst>
                <a:path w="124" h="113">
                  <a:moveTo>
                    <a:pt x="62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3" y="8"/>
                  </a:lnTo>
                  <a:lnTo>
                    <a:pt x="105" y="16"/>
                  </a:lnTo>
                  <a:lnTo>
                    <a:pt x="111" y="22"/>
                  </a:lnTo>
                  <a:lnTo>
                    <a:pt x="119" y="33"/>
                  </a:lnTo>
                  <a:lnTo>
                    <a:pt x="122" y="45"/>
                  </a:lnTo>
                  <a:lnTo>
                    <a:pt x="124" y="56"/>
                  </a:lnTo>
                  <a:lnTo>
                    <a:pt x="119" y="76"/>
                  </a:lnTo>
                  <a:lnTo>
                    <a:pt x="105" y="93"/>
                  </a:lnTo>
                  <a:lnTo>
                    <a:pt x="93" y="99"/>
                  </a:lnTo>
                  <a:lnTo>
                    <a:pt x="84" y="107"/>
                  </a:lnTo>
                  <a:lnTo>
                    <a:pt x="72" y="111"/>
                  </a:lnTo>
                  <a:lnTo>
                    <a:pt x="62" y="113"/>
                  </a:lnTo>
                  <a:lnTo>
                    <a:pt x="49" y="111"/>
                  </a:lnTo>
                  <a:lnTo>
                    <a:pt x="37" y="107"/>
                  </a:lnTo>
                  <a:lnTo>
                    <a:pt x="26" y="99"/>
                  </a:lnTo>
                  <a:lnTo>
                    <a:pt x="18" y="93"/>
                  </a:lnTo>
                  <a:lnTo>
                    <a:pt x="4" y="76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8" y="22"/>
                  </a:lnTo>
                  <a:lnTo>
                    <a:pt x="18" y="16"/>
                  </a:lnTo>
                  <a:lnTo>
                    <a:pt x="26" y="8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F0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8319567" y="1392511"/>
              <a:ext cx="55563" cy="5238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8" y="1"/>
                </a:cxn>
                <a:cxn ang="0">
                  <a:pos x="60" y="9"/>
                </a:cxn>
                <a:cxn ang="0">
                  <a:pos x="65" y="19"/>
                </a:cxn>
                <a:cxn ang="0">
                  <a:pos x="69" y="34"/>
                </a:cxn>
                <a:cxn ang="0">
                  <a:pos x="65" y="44"/>
                </a:cxn>
                <a:cxn ang="0">
                  <a:pos x="60" y="56"/>
                </a:cxn>
                <a:cxn ang="0">
                  <a:pos x="48" y="62"/>
                </a:cxn>
                <a:cxn ang="0">
                  <a:pos x="36" y="65"/>
                </a:cxn>
                <a:cxn ang="0">
                  <a:pos x="21" y="62"/>
                </a:cxn>
                <a:cxn ang="0">
                  <a:pos x="9" y="56"/>
                </a:cxn>
                <a:cxn ang="0">
                  <a:pos x="1" y="44"/>
                </a:cxn>
                <a:cxn ang="0">
                  <a:pos x="0" y="34"/>
                </a:cxn>
                <a:cxn ang="0">
                  <a:pos x="1" y="19"/>
                </a:cxn>
                <a:cxn ang="0">
                  <a:pos x="9" y="9"/>
                </a:cxn>
                <a:cxn ang="0">
                  <a:pos x="21" y="1"/>
                </a:cxn>
                <a:cxn ang="0">
                  <a:pos x="36" y="0"/>
                </a:cxn>
              </a:cxnLst>
              <a:rect l="0" t="0" r="r" b="b"/>
              <a:pathLst>
                <a:path w="69" h="65">
                  <a:moveTo>
                    <a:pt x="36" y="0"/>
                  </a:moveTo>
                  <a:lnTo>
                    <a:pt x="48" y="1"/>
                  </a:lnTo>
                  <a:lnTo>
                    <a:pt x="60" y="9"/>
                  </a:lnTo>
                  <a:lnTo>
                    <a:pt x="65" y="19"/>
                  </a:lnTo>
                  <a:lnTo>
                    <a:pt x="69" y="34"/>
                  </a:lnTo>
                  <a:lnTo>
                    <a:pt x="65" y="44"/>
                  </a:lnTo>
                  <a:lnTo>
                    <a:pt x="60" y="56"/>
                  </a:lnTo>
                  <a:lnTo>
                    <a:pt x="48" y="62"/>
                  </a:lnTo>
                  <a:lnTo>
                    <a:pt x="36" y="65"/>
                  </a:lnTo>
                  <a:lnTo>
                    <a:pt x="21" y="62"/>
                  </a:lnTo>
                  <a:lnTo>
                    <a:pt x="9" y="56"/>
                  </a:lnTo>
                  <a:lnTo>
                    <a:pt x="1" y="44"/>
                  </a:lnTo>
                  <a:lnTo>
                    <a:pt x="0" y="34"/>
                  </a:lnTo>
                  <a:lnTo>
                    <a:pt x="1" y="19"/>
                  </a:lnTo>
                  <a:lnTo>
                    <a:pt x="9" y="9"/>
                  </a:lnTo>
                  <a:lnTo>
                    <a:pt x="21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8638654" y="1305199"/>
              <a:ext cx="95250" cy="8572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0" y="0"/>
                </a:cxn>
                <a:cxn ang="0">
                  <a:pos x="81" y="4"/>
                </a:cxn>
                <a:cxn ang="0">
                  <a:pos x="91" y="8"/>
                </a:cxn>
                <a:cxn ang="0">
                  <a:pos x="101" y="15"/>
                </a:cxn>
                <a:cxn ang="0">
                  <a:pos x="106" y="21"/>
                </a:cxn>
                <a:cxn ang="0">
                  <a:pos x="114" y="33"/>
                </a:cxn>
                <a:cxn ang="0">
                  <a:pos x="118" y="45"/>
                </a:cxn>
                <a:cxn ang="0">
                  <a:pos x="120" y="56"/>
                </a:cxn>
                <a:cxn ang="0">
                  <a:pos x="114" y="74"/>
                </a:cxn>
                <a:cxn ang="0">
                  <a:pos x="101" y="91"/>
                </a:cxn>
                <a:cxn ang="0">
                  <a:pos x="91" y="97"/>
                </a:cxn>
                <a:cxn ang="0">
                  <a:pos x="81" y="103"/>
                </a:cxn>
                <a:cxn ang="0">
                  <a:pos x="70" y="107"/>
                </a:cxn>
                <a:cxn ang="0">
                  <a:pos x="58" y="109"/>
                </a:cxn>
                <a:cxn ang="0">
                  <a:pos x="46" y="107"/>
                </a:cxn>
                <a:cxn ang="0">
                  <a:pos x="35" y="103"/>
                </a:cxn>
                <a:cxn ang="0">
                  <a:pos x="23" y="97"/>
                </a:cxn>
                <a:cxn ang="0">
                  <a:pos x="17" y="91"/>
                </a:cxn>
                <a:cxn ang="0">
                  <a:pos x="4" y="74"/>
                </a:cxn>
                <a:cxn ang="0">
                  <a:pos x="0" y="56"/>
                </a:cxn>
                <a:cxn ang="0">
                  <a:pos x="0" y="45"/>
                </a:cxn>
                <a:cxn ang="0">
                  <a:pos x="4" y="33"/>
                </a:cxn>
                <a:cxn ang="0">
                  <a:pos x="8" y="21"/>
                </a:cxn>
                <a:cxn ang="0">
                  <a:pos x="17" y="15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46" y="0"/>
                </a:cxn>
                <a:cxn ang="0">
                  <a:pos x="58" y="0"/>
                </a:cxn>
              </a:cxnLst>
              <a:rect l="0" t="0" r="r" b="b"/>
              <a:pathLst>
                <a:path w="120" h="109">
                  <a:moveTo>
                    <a:pt x="58" y="0"/>
                  </a:moveTo>
                  <a:lnTo>
                    <a:pt x="70" y="0"/>
                  </a:lnTo>
                  <a:lnTo>
                    <a:pt x="81" y="4"/>
                  </a:lnTo>
                  <a:lnTo>
                    <a:pt x="91" y="8"/>
                  </a:lnTo>
                  <a:lnTo>
                    <a:pt x="101" y="15"/>
                  </a:lnTo>
                  <a:lnTo>
                    <a:pt x="106" y="21"/>
                  </a:lnTo>
                  <a:lnTo>
                    <a:pt x="114" y="33"/>
                  </a:lnTo>
                  <a:lnTo>
                    <a:pt x="118" y="45"/>
                  </a:lnTo>
                  <a:lnTo>
                    <a:pt x="120" y="56"/>
                  </a:lnTo>
                  <a:lnTo>
                    <a:pt x="114" y="74"/>
                  </a:lnTo>
                  <a:lnTo>
                    <a:pt x="101" y="91"/>
                  </a:lnTo>
                  <a:lnTo>
                    <a:pt x="91" y="97"/>
                  </a:lnTo>
                  <a:lnTo>
                    <a:pt x="81" y="103"/>
                  </a:lnTo>
                  <a:lnTo>
                    <a:pt x="70" y="107"/>
                  </a:lnTo>
                  <a:lnTo>
                    <a:pt x="58" y="109"/>
                  </a:lnTo>
                  <a:lnTo>
                    <a:pt x="46" y="107"/>
                  </a:lnTo>
                  <a:lnTo>
                    <a:pt x="35" y="103"/>
                  </a:lnTo>
                  <a:lnTo>
                    <a:pt x="23" y="97"/>
                  </a:lnTo>
                  <a:lnTo>
                    <a:pt x="17" y="91"/>
                  </a:lnTo>
                  <a:lnTo>
                    <a:pt x="4" y="74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8" y="21"/>
                  </a:lnTo>
                  <a:lnTo>
                    <a:pt x="17" y="15"/>
                  </a:lnTo>
                  <a:lnTo>
                    <a:pt x="23" y="8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F0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8659292" y="1322661"/>
              <a:ext cx="55563" cy="523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7" y="2"/>
                </a:cxn>
                <a:cxn ang="0">
                  <a:pos x="60" y="10"/>
                </a:cxn>
                <a:cxn ang="0">
                  <a:pos x="66" y="20"/>
                </a:cxn>
                <a:cxn ang="0">
                  <a:pos x="70" y="35"/>
                </a:cxn>
                <a:cxn ang="0">
                  <a:pos x="66" y="45"/>
                </a:cxn>
                <a:cxn ang="0">
                  <a:pos x="60" y="57"/>
                </a:cxn>
                <a:cxn ang="0">
                  <a:pos x="47" y="62"/>
                </a:cxn>
                <a:cxn ang="0">
                  <a:pos x="33" y="66"/>
                </a:cxn>
                <a:cxn ang="0">
                  <a:pos x="19" y="62"/>
                </a:cxn>
                <a:cxn ang="0">
                  <a:pos x="10" y="57"/>
                </a:cxn>
                <a:cxn ang="0">
                  <a:pos x="2" y="45"/>
                </a:cxn>
                <a:cxn ang="0">
                  <a:pos x="0" y="35"/>
                </a:cxn>
                <a:cxn ang="0">
                  <a:pos x="2" y="20"/>
                </a:cxn>
                <a:cxn ang="0">
                  <a:pos x="10" y="10"/>
                </a:cxn>
                <a:cxn ang="0">
                  <a:pos x="19" y="2"/>
                </a:cxn>
                <a:cxn ang="0">
                  <a:pos x="33" y="0"/>
                </a:cxn>
              </a:cxnLst>
              <a:rect l="0" t="0" r="r" b="b"/>
              <a:pathLst>
                <a:path w="70" h="66">
                  <a:moveTo>
                    <a:pt x="33" y="0"/>
                  </a:moveTo>
                  <a:lnTo>
                    <a:pt x="47" y="2"/>
                  </a:lnTo>
                  <a:lnTo>
                    <a:pt x="60" y="10"/>
                  </a:lnTo>
                  <a:lnTo>
                    <a:pt x="66" y="20"/>
                  </a:lnTo>
                  <a:lnTo>
                    <a:pt x="70" y="35"/>
                  </a:lnTo>
                  <a:lnTo>
                    <a:pt x="66" y="45"/>
                  </a:lnTo>
                  <a:lnTo>
                    <a:pt x="60" y="57"/>
                  </a:lnTo>
                  <a:lnTo>
                    <a:pt x="47" y="62"/>
                  </a:lnTo>
                  <a:lnTo>
                    <a:pt x="33" y="66"/>
                  </a:lnTo>
                  <a:lnTo>
                    <a:pt x="19" y="62"/>
                  </a:lnTo>
                  <a:lnTo>
                    <a:pt x="10" y="57"/>
                  </a:lnTo>
                  <a:lnTo>
                    <a:pt x="2" y="45"/>
                  </a:lnTo>
                  <a:lnTo>
                    <a:pt x="0" y="35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19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8589442" y="1629049"/>
              <a:ext cx="155575" cy="14128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6" y="0"/>
                </a:cxn>
                <a:cxn ang="0">
                  <a:pos x="135" y="6"/>
                </a:cxn>
                <a:cxn ang="0">
                  <a:pos x="151" y="14"/>
                </a:cxn>
                <a:cxn ang="0">
                  <a:pos x="166" y="26"/>
                </a:cxn>
                <a:cxn ang="0">
                  <a:pos x="176" y="37"/>
                </a:cxn>
                <a:cxn ang="0">
                  <a:pos x="186" y="55"/>
                </a:cxn>
                <a:cxn ang="0">
                  <a:pos x="192" y="70"/>
                </a:cxn>
                <a:cxn ang="0">
                  <a:pos x="196" y="90"/>
                </a:cxn>
                <a:cxn ang="0">
                  <a:pos x="192" y="105"/>
                </a:cxn>
                <a:cxn ang="0">
                  <a:pos x="186" y="123"/>
                </a:cxn>
                <a:cxn ang="0">
                  <a:pos x="176" y="138"/>
                </a:cxn>
                <a:cxn ang="0">
                  <a:pos x="166" y="152"/>
                </a:cxn>
                <a:cxn ang="0">
                  <a:pos x="151" y="161"/>
                </a:cxn>
                <a:cxn ang="0">
                  <a:pos x="135" y="171"/>
                </a:cxn>
                <a:cxn ang="0">
                  <a:pos x="116" y="175"/>
                </a:cxn>
                <a:cxn ang="0">
                  <a:pos x="99" y="179"/>
                </a:cxn>
                <a:cxn ang="0">
                  <a:pos x="77" y="175"/>
                </a:cxn>
                <a:cxn ang="0">
                  <a:pos x="60" y="171"/>
                </a:cxn>
                <a:cxn ang="0">
                  <a:pos x="42" y="161"/>
                </a:cxn>
                <a:cxn ang="0">
                  <a:pos x="29" y="152"/>
                </a:cxn>
                <a:cxn ang="0">
                  <a:pos x="15" y="138"/>
                </a:cxn>
                <a:cxn ang="0">
                  <a:pos x="6" y="123"/>
                </a:cxn>
                <a:cxn ang="0">
                  <a:pos x="0" y="105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6" y="55"/>
                </a:cxn>
                <a:cxn ang="0">
                  <a:pos x="15" y="37"/>
                </a:cxn>
                <a:cxn ang="0">
                  <a:pos x="29" y="26"/>
                </a:cxn>
                <a:cxn ang="0">
                  <a:pos x="42" y="14"/>
                </a:cxn>
                <a:cxn ang="0">
                  <a:pos x="60" y="6"/>
                </a:cxn>
                <a:cxn ang="0">
                  <a:pos x="77" y="0"/>
                </a:cxn>
                <a:cxn ang="0">
                  <a:pos x="99" y="0"/>
                </a:cxn>
              </a:cxnLst>
              <a:rect l="0" t="0" r="r" b="b"/>
              <a:pathLst>
                <a:path w="196" h="179">
                  <a:moveTo>
                    <a:pt x="99" y="0"/>
                  </a:moveTo>
                  <a:lnTo>
                    <a:pt x="116" y="0"/>
                  </a:lnTo>
                  <a:lnTo>
                    <a:pt x="135" y="6"/>
                  </a:lnTo>
                  <a:lnTo>
                    <a:pt x="151" y="14"/>
                  </a:lnTo>
                  <a:lnTo>
                    <a:pt x="166" y="26"/>
                  </a:lnTo>
                  <a:lnTo>
                    <a:pt x="176" y="37"/>
                  </a:lnTo>
                  <a:lnTo>
                    <a:pt x="186" y="55"/>
                  </a:lnTo>
                  <a:lnTo>
                    <a:pt x="192" y="70"/>
                  </a:lnTo>
                  <a:lnTo>
                    <a:pt x="196" y="90"/>
                  </a:lnTo>
                  <a:lnTo>
                    <a:pt x="192" y="105"/>
                  </a:lnTo>
                  <a:lnTo>
                    <a:pt x="186" y="123"/>
                  </a:lnTo>
                  <a:lnTo>
                    <a:pt x="176" y="138"/>
                  </a:lnTo>
                  <a:lnTo>
                    <a:pt x="166" y="152"/>
                  </a:lnTo>
                  <a:lnTo>
                    <a:pt x="151" y="161"/>
                  </a:lnTo>
                  <a:lnTo>
                    <a:pt x="135" y="171"/>
                  </a:lnTo>
                  <a:lnTo>
                    <a:pt x="116" y="175"/>
                  </a:lnTo>
                  <a:lnTo>
                    <a:pt x="99" y="179"/>
                  </a:lnTo>
                  <a:lnTo>
                    <a:pt x="77" y="175"/>
                  </a:lnTo>
                  <a:lnTo>
                    <a:pt x="60" y="171"/>
                  </a:lnTo>
                  <a:lnTo>
                    <a:pt x="42" y="161"/>
                  </a:lnTo>
                  <a:lnTo>
                    <a:pt x="29" y="152"/>
                  </a:lnTo>
                  <a:lnTo>
                    <a:pt x="15" y="138"/>
                  </a:lnTo>
                  <a:lnTo>
                    <a:pt x="6" y="123"/>
                  </a:lnTo>
                  <a:lnTo>
                    <a:pt x="0" y="105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29" y="26"/>
                  </a:lnTo>
                  <a:lnTo>
                    <a:pt x="42" y="14"/>
                  </a:lnTo>
                  <a:lnTo>
                    <a:pt x="60" y="6"/>
                  </a:lnTo>
                  <a:lnTo>
                    <a:pt x="7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F0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8622779" y="1656036"/>
              <a:ext cx="90488" cy="8413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8" y="0"/>
                </a:cxn>
                <a:cxn ang="0">
                  <a:pos x="80" y="4"/>
                </a:cxn>
                <a:cxn ang="0">
                  <a:pos x="88" y="8"/>
                </a:cxn>
                <a:cxn ang="0">
                  <a:pos x="97" y="16"/>
                </a:cxn>
                <a:cxn ang="0">
                  <a:pos x="103" y="22"/>
                </a:cxn>
                <a:cxn ang="0">
                  <a:pos x="109" y="31"/>
                </a:cxn>
                <a:cxn ang="0">
                  <a:pos x="113" y="43"/>
                </a:cxn>
                <a:cxn ang="0">
                  <a:pos x="115" y="55"/>
                </a:cxn>
                <a:cxn ang="0">
                  <a:pos x="109" y="72"/>
                </a:cxn>
                <a:cxn ang="0">
                  <a:pos x="97" y="89"/>
                </a:cxn>
                <a:cxn ang="0">
                  <a:pos x="88" y="95"/>
                </a:cxn>
                <a:cxn ang="0">
                  <a:pos x="80" y="101"/>
                </a:cxn>
                <a:cxn ang="0">
                  <a:pos x="68" y="105"/>
                </a:cxn>
                <a:cxn ang="0">
                  <a:pos x="59" y="107"/>
                </a:cxn>
                <a:cxn ang="0">
                  <a:pos x="45" y="105"/>
                </a:cxn>
                <a:cxn ang="0">
                  <a:pos x="33" y="101"/>
                </a:cxn>
                <a:cxn ang="0">
                  <a:pos x="24" y="95"/>
                </a:cxn>
                <a:cxn ang="0">
                  <a:pos x="16" y="89"/>
                </a:cxn>
                <a:cxn ang="0">
                  <a:pos x="4" y="72"/>
                </a:cxn>
                <a:cxn ang="0">
                  <a:pos x="0" y="55"/>
                </a:cxn>
                <a:cxn ang="0">
                  <a:pos x="0" y="43"/>
                </a:cxn>
                <a:cxn ang="0">
                  <a:pos x="4" y="31"/>
                </a:cxn>
                <a:cxn ang="0">
                  <a:pos x="8" y="22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33" y="4"/>
                </a:cxn>
                <a:cxn ang="0">
                  <a:pos x="45" y="0"/>
                </a:cxn>
                <a:cxn ang="0">
                  <a:pos x="59" y="0"/>
                </a:cxn>
              </a:cxnLst>
              <a:rect l="0" t="0" r="r" b="b"/>
              <a:pathLst>
                <a:path w="115" h="107">
                  <a:moveTo>
                    <a:pt x="59" y="0"/>
                  </a:moveTo>
                  <a:lnTo>
                    <a:pt x="68" y="0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7" y="16"/>
                  </a:lnTo>
                  <a:lnTo>
                    <a:pt x="103" y="22"/>
                  </a:lnTo>
                  <a:lnTo>
                    <a:pt x="109" y="31"/>
                  </a:lnTo>
                  <a:lnTo>
                    <a:pt x="113" y="43"/>
                  </a:lnTo>
                  <a:lnTo>
                    <a:pt x="115" y="55"/>
                  </a:lnTo>
                  <a:lnTo>
                    <a:pt x="109" y="72"/>
                  </a:lnTo>
                  <a:lnTo>
                    <a:pt x="97" y="89"/>
                  </a:lnTo>
                  <a:lnTo>
                    <a:pt x="88" y="95"/>
                  </a:lnTo>
                  <a:lnTo>
                    <a:pt x="80" y="101"/>
                  </a:lnTo>
                  <a:lnTo>
                    <a:pt x="68" y="105"/>
                  </a:lnTo>
                  <a:lnTo>
                    <a:pt x="59" y="107"/>
                  </a:lnTo>
                  <a:lnTo>
                    <a:pt x="45" y="105"/>
                  </a:lnTo>
                  <a:lnTo>
                    <a:pt x="33" y="101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4" y="72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77"/>
            <p:cNvSpPr>
              <a:spLocks/>
            </p:cNvSpPr>
            <p:nvPr/>
          </p:nvSpPr>
          <p:spPr bwMode="auto">
            <a:xfrm>
              <a:off x="8316392" y="676549"/>
              <a:ext cx="93663" cy="841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9" y="0"/>
                </a:cxn>
                <a:cxn ang="0">
                  <a:pos x="81" y="3"/>
                </a:cxn>
                <a:cxn ang="0">
                  <a:pos x="91" y="7"/>
                </a:cxn>
                <a:cxn ang="0">
                  <a:pos x="100" y="13"/>
                </a:cxn>
                <a:cxn ang="0">
                  <a:pos x="106" y="19"/>
                </a:cxn>
                <a:cxn ang="0">
                  <a:pos x="112" y="29"/>
                </a:cxn>
                <a:cxn ang="0">
                  <a:pos x="116" y="40"/>
                </a:cxn>
                <a:cxn ang="0">
                  <a:pos x="118" y="52"/>
                </a:cxn>
                <a:cxn ang="0">
                  <a:pos x="116" y="62"/>
                </a:cxn>
                <a:cxn ang="0">
                  <a:pos x="112" y="71"/>
                </a:cxn>
                <a:cxn ang="0">
                  <a:pos x="106" y="79"/>
                </a:cxn>
                <a:cxn ang="0">
                  <a:pos x="100" y="89"/>
                </a:cxn>
                <a:cxn ang="0">
                  <a:pos x="91" y="93"/>
                </a:cxn>
                <a:cxn ang="0">
                  <a:pos x="81" y="98"/>
                </a:cxn>
                <a:cxn ang="0">
                  <a:pos x="69" y="102"/>
                </a:cxn>
                <a:cxn ang="0">
                  <a:pos x="60" y="104"/>
                </a:cxn>
                <a:cxn ang="0">
                  <a:pos x="48" y="102"/>
                </a:cxn>
                <a:cxn ang="0">
                  <a:pos x="36" y="98"/>
                </a:cxn>
                <a:cxn ang="0">
                  <a:pos x="25" y="93"/>
                </a:cxn>
                <a:cxn ang="0">
                  <a:pos x="17" y="89"/>
                </a:cxn>
                <a:cxn ang="0">
                  <a:pos x="7" y="79"/>
                </a:cxn>
                <a:cxn ang="0">
                  <a:pos x="4" y="71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0" y="40"/>
                </a:cxn>
                <a:cxn ang="0">
                  <a:pos x="4" y="29"/>
                </a:cxn>
                <a:cxn ang="0">
                  <a:pos x="7" y="19"/>
                </a:cxn>
                <a:cxn ang="0">
                  <a:pos x="17" y="13"/>
                </a:cxn>
                <a:cxn ang="0">
                  <a:pos x="25" y="7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60" y="0"/>
                </a:cxn>
              </a:cxnLst>
              <a:rect l="0" t="0" r="r" b="b"/>
              <a:pathLst>
                <a:path w="118" h="104">
                  <a:moveTo>
                    <a:pt x="60" y="0"/>
                  </a:moveTo>
                  <a:lnTo>
                    <a:pt x="69" y="0"/>
                  </a:lnTo>
                  <a:lnTo>
                    <a:pt x="81" y="3"/>
                  </a:lnTo>
                  <a:lnTo>
                    <a:pt x="91" y="7"/>
                  </a:lnTo>
                  <a:lnTo>
                    <a:pt x="100" y="13"/>
                  </a:lnTo>
                  <a:lnTo>
                    <a:pt x="106" y="19"/>
                  </a:lnTo>
                  <a:lnTo>
                    <a:pt x="112" y="29"/>
                  </a:lnTo>
                  <a:lnTo>
                    <a:pt x="116" y="40"/>
                  </a:lnTo>
                  <a:lnTo>
                    <a:pt x="118" y="52"/>
                  </a:lnTo>
                  <a:lnTo>
                    <a:pt x="116" y="62"/>
                  </a:lnTo>
                  <a:lnTo>
                    <a:pt x="112" y="71"/>
                  </a:lnTo>
                  <a:lnTo>
                    <a:pt x="106" y="79"/>
                  </a:lnTo>
                  <a:lnTo>
                    <a:pt x="100" y="89"/>
                  </a:lnTo>
                  <a:lnTo>
                    <a:pt x="91" y="93"/>
                  </a:lnTo>
                  <a:lnTo>
                    <a:pt x="81" y="98"/>
                  </a:lnTo>
                  <a:lnTo>
                    <a:pt x="69" y="102"/>
                  </a:lnTo>
                  <a:lnTo>
                    <a:pt x="60" y="104"/>
                  </a:lnTo>
                  <a:lnTo>
                    <a:pt x="48" y="102"/>
                  </a:lnTo>
                  <a:lnTo>
                    <a:pt x="36" y="98"/>
                  </a:lnTo>
                  <a:lnTo>
                    <a:pt x="25" y="93"/>
                  </a:lnTo>
                  <a:lnTo>
                    <a:pt x="17" y="89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4" y="29"/>
                  </a:lnTo>
                  <a:lnTo>
                    <a:pt x="7" y="19"/>
                  </a:lnTo>
                  <a:lnTo>
                    <a:pt x="17" y="13"/>
                  </a:lnTo>
                  <a:lnTo>
                    <a:pt x="25" y="7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F0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8335442" y="694011"/>
              <a:ext cx="53975" cy="4921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4" y="0"/>
                </a:cxn>
                <a:cxn ang="0">
                  <a:pos x="56" y="8"/>
                </a:cxn>
                <a:cxn ang="0">
                  <a:pos x="64" y="17"/>
                </a:cxn>
                <a:cxn ang="0">
                  <a:pos x="68" y="31"/>
                </a:cxn>
                <a:cxn ang="0">
                  <a:pos x="64" y="41"/>
                </a:cxn>
                <a:cxn ang="0">
                  <a:pos x="56" y="52"/>
                </a:cxn>
                <a:cxn ang="0">
                  <a:pos x="44" y="58"/>
                </a:cxn>
                <a:cxn ang="0">
                  <a:pos x="35" y="62"/>
                </a:cxn>
                <a:cxn ang="0">
                  <a:pos x="19" y="58"/>
                </a:cxn>
                <a:cxn ang="0">
                  <a:pos x="10" y="52"/>
                </a:cxn>
                <a:cxn ang="0">
                  <a:pos x="2" y="41"/>
                </a:cxn>
                <a:cxn ang="0">
                  <a:pos x="0" y="31"/>
                </a:cxn>
                <a:cxn ang="0">
                  <a:pos x="2" y="17"/>
                </a:cxn>
                <a:cxn ang="0">
                  <a:pos x="10" y="8"/>
                </a:cxn>
                <a:cxn ang="0">
                  <a:pos x="19" y="0"/>
                </a:cxn>
                <a:cxn ang="0">
                  <a:pos x="35" y="0"/>
                </a:cxn>
              </a:cxnLst>
              <a:rect l="0" t="0" r="r" b="b"/>
              <a:pathLst>
                <a:path w="68" h="62">
                  <a:moveTo>
                    <a:pt x="35" y="0"/>
                  </a:moveTo>
                  <a:lnTo>
                    <a:pt x="44" y="0"/>
                  </a:lnTo>
                  <a:lnTo>
                    <a:pt x="56" y="8"/>
                  </a:lnTo>
                  <a:lnTo>
                    <a:pt x="64" y="17"/>
                  </a:lnTo>
                  <a:lnTo>
                    <a:pt x="68" y="31"/>
                  </a:lnTo>
                  <a:lnTo>
                    <a:pt x="64" y="41"/>
                  </a:lnTo>
                  <a:lnTo>
                    <a:pt x="56" y="52"/>
                  </a:lnTo>
                  <a:lnTo>
                    <a:pt x="44" y="58"/>
                  </a:lnTo>
                  <a:lnTo>
                    <a:pt x="35" y="62"/>
                  </a:lnTo>
                  <a:lnTo>
                    <a:pt x="19" y="58"/>
                  </a:lnTo>
                  <a:lnTo>
                    <a:pt x="10" y="52"/>
                  </a:lnTo>
                  <a:lnTo>
                    <a:pt x="2" y="41"/>
                  </a:lnTo>
                  <a:lnTo>
                    <a:pt x="0" y="31"/>
                  </a:lnTo>
                  <a:lnTo>
                    <a:pt x="2" y="17"/>
                  </a:lnTo>
                  <a:lnTo>
                    <a:pt x="10" y="8"/>
                  </a:lnTo>
                  <a:lnTo>
                    <a:pt x="1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09" name="Freeform 185"/>
          <p:cNvSpPr>
            <a:spLocks/>
          </p:cNvSpPr>
          <p:nvPr/>
        </p:nvSpPr>
        <p:spPr bwMode="auto">
          <a:xfrm>
            <a:off x="1341380" y="5016662"/>
            <a:ext cx="6393203" cy="739320"/>
          </a:xfrm>
          <a:custGeom>
            <a:avLst/>
            <a:gdLst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899 w 10000"/>
              <a:gd name="connsiteY126" fmla="*/ 4254 h 10000"/>
              <a:gd name="connsiteX127" fmla="*/ 5961 w 10000"/>
              <a:gd name="connsiteY127" fmla="*/ 4254 h 10000"/>
              <a:gd name="connsiteX128" fmla="*/ 6030 w 10000"/>
              <a:gd name="connsiteY128" fmla="*/ 4365 h 10000"/>
              <a:gd name="connsiteX129" fmla="*/ 6105 w 10000"/>
              <a:gd name="connsiteY129" fmla="*/ 4365 h 10000"/>
              <a:gd name="connsiteX130" fmla="*/ 6173 w 10000"/>
              <a:gd name="connsiteY130" fmla="*/ 4365 h 10000"/>
              <a:gd name="connsiteX131" fmla="*/ 6235 w 10000"/>
              <a:gd name="connsiteY131" fmla="*/ 3978 h 10000"/>
              <a:gd name="connsiteX132" fmla="*/ 5031 w 10000"/>
              <a:gd name="connsiteY132" fmla="*/ 3157 h 10000"/>
              <a:gd name="connsiteX133" fmla="*/ 6092 w 10000"/>
              <a:gd name="connsiteY133" fmla="*/ 3591 h 10000"/>
              <a:gd name="connsiteX134" fmla="*/ 6017 w 10000"/>
              <a:gd name="connsiteY134" fmla="*/ 3536 h 10000"/>
              <a:gd name="connsiteX135" fmla="*/ 5930 w 10000"/>
              <a:gd name="connsiteY135" fmla="*/ 3536 h 10000"/>
              <a:gd name="connsiteX136" fmla="*/ 5856 w 10000"/>
              <a:gd name="connsiteY136" fmla="*/ 3536 h 10000"/>
              <a:gd name="connsiteX137" fmla="*/ 5769 w 10000"/>
              <a:gd name="connsiteY137" fmla="*/ 3591 h 10000"/>
              <a:gd name="connsiteX138" fmla="*/ 5688 w 10000"/>
              <a:gd name="connsiteY138" fmla="*/ 3591 h 10000"/>
              <a:gd name="connsiteX139" fmla="*/ 5613 w 10000"/>
              <a:gd name="connsiteY139" fmla="*/ 3536 h 10000"/>
              <a:gd name="connsiteX140" fmla="*/ 5588 w 10000"/>
              <a:gd name="connsiteY140" fmla="*/ 3646 h 10000"/>
              <a:gd name="connsiteX141" fmla="*/ 5576 w 10000"/>
              <a:gd name="connsiteY141" fmla="*/ 3757 h 10000"/>
              <a:gd name="connsiteX142" fmla="*/ 5544 w 10000"/>
              <a:gd name="connsiteY142" fmla="*/ 3867 h 10000"/>
              <a:gd name="connsiteX143" fmla="*/ 5520 w 10000"/>
              <a:gd name="connsiteY143" fmla="*/ 4033 h 10000"/>
              <a:gd name="connsiteX144" fmla="*/ 5488 w 10000"/>
              <a:gd name="connsiteY144" fmla="*/ 3812 h 10000"/>
              <a:gd name="connsiteX145" fmla="*/ 5482 w 10000"/>
              <a:gd name="connsiteY145" fmla="*/ 3149 h 10000"/>
              <a:gd name="connsiteX146" fmla="*/ 5482 w 10000"/>
              <a:gd name="connsiteY146" fmla="*/ 2376 h 10000"/>
              <a:gd name="connsiteX147" fmla="*/ 5488 w 10000"/>
              <a:gd name="connsiteY147" fmla="*/ 1657 h 10000"/>
              <a:gd name="connsiteX148" fmla="*/ 5520 w 10000"/>
              <a:gd name="connsiteY148" fmla="*/ 939 h 10000"/>
              <a:gd name="connsiteX149" fmla="*/ 5725 w 10000"/>
              <a:gd name="connsiteY149" fmla="*/ 939 h 10000"/>
              <a:gd name="connsiteX150" fmla="*/ 5930 w 10000"/>
              <a:gd name="connsiteY150" fmla="*/ 1105 h 10000"/>
              <a:gd name="connsiteX151" fmla="*/ 6142 w 10000"/>
              <a:gd name="connsiteY151" fmla="*/ 1215 h 10000"/>
              <a:gd name="connsiteX152" fmla="*/ 6353 w 10000"/>
              <a:gd name="connsiteY152" fmla="*/ 1436 h 10000"/>
              <a:gd name="connsiteX153" fmla="*/ 6565 w 10000"/>
              <a:gd name="connsiteY153" fmla="*/ 1602 h 10000"/>
              <a:gd name="connsiteX154" fmla="*/ 6770 w 10000"/>
              <a:gd name="connsiteY154" fmla="*/ 1878 h 10000"/>
              <a:gd name="connsiteX155" fmla="*/ 6988 w 10000"/>
              <a:gd name="connsiteY155" fmla="*/ 2099 h 10000"/>
              <a:gd name="connsiteX156" fmla="*/ 7194 w 10000"/>
              <a:gd name="connsiteY156" fmla="*/ 2431 h 10000"/>
              <a:gd name="connsiteX157" fmla="*/ 7411 w 10000"/>
              <a:gd name="connsiteY157" fmla="*/ 2762 h 10000"/>
              <a:gd name="connsiteX158" fmla="*/ 7617 w 10000"/>
              <a:gd name="connsiteY158" fmla="*/ 3039 h 10000"/>
              <a:gd name="connsiteX159" fmla="*/ 7828 w 10000"/>
              <a:gd name="connsiteY159" fmla="*/ 3315 h 10000"/>
              <a:gd name="connsiteX160" fmla="*/ 8040 w 10000"/>
              <a:gd name="connsiteY160" fmla="*/ 3646 h 10000"/>
              <a:gd name="connsiteX161" fmla="*/ 8251 w 10000"/>
              <a:gd name="connsiteY161" fmla="*/ 3978 h 10000"/>
              <a:gd name="connsiteX162" fmla="*/ 8463 w 10000"/>
              <a:gd name="connsiteY162" fmla="*/ 4199 h 10000"/>
              <a:gd name="connsiteX163" fmla="*/ 8675 w 10000"/>
              <a:gd name="connsiteY163" fmla="*/ 4475 h 10000"/>
              <a:gd name="connsiteX164" fmla="*/ 8886 w 10000"/>
              <a:gd name="connsiteY164" fmla="*/ 4641 h 10000"/>
              <a:gd name="connsiteX165" fmla="*/ 9029 w 10000"/>
              <a:gd name="connsiteY165" fmla="*/ 5028 h 10000"/>
              <a:gd name="connsiteX166" fmla="*/ 9166 w 10000"/>
              <a:gd name="connsiteY166" fmla="*/ 5414 h 10000"/>
              <a:gd name="connsiteX167" fmla="*/ 9309 w 10000"/>
              <a:gd name="connsiteY167" fmla="*/ 5801 h 10000"/>
              <a:gd name="connsiteX168" fmla="*/ 9446 w 10000"/>
              <a:gd name="connsiteY168" fmla="*/ 6133 h 10000"/>
              <a:gd name="connsiteX169" fmla="*/ 9589 w 10000"/>
              <a:gd name="connsiteY169" fmla="*/ 6519 h 10000"/>
              <a:gd name="connsiteX170" fmla="*/ 9720 w 10000"/>
              <a:gd name="connsiteY170" fmla="*/ 6906 h 10000"/>
              <a:gd name="connsiteX171" fmla="*/ 9869 w 10000"/>
              <a:gd name="connsiteY171" fmla="*/ 7293 h 10000"/>
              <a:gd name="connsiteX172" fmla="*/ 10000 w 10000"/>
              <a:gd name="connsiteY172" fmla="*/ 7680 h 10000"/>
              <a:gd name="connsiteX173" fmla="*/ 9956 w 10000"/>
              <a:gd name="connsiteY173" fmla="*/ 7735 h 10000"/>
              <a:gd name="connsiteX174" fmla="*/ 9925 w 10000"/>
              <a:gd name="connsiteY174" fmla="*/ 7735 h 10000"/>
              <a:gd name="connsiteX175" fmla="*/ 9888 w 10000"/>
              <a:gd name="connsiteY175" fmla="*/ 7680 h 10000"/>
              <a:gd name="connsiteX176" fmla="*/ 9851 w 10000"/>
              <a:gd name="connsiteY176" fmla="*/ 7514 h 10000"/>
              <a:gd name="connsiteX177" fmla="*/ 9807 w 10000"/>
              <a:gd name="connsiteY177" fmla="*/ 7403 h 10000"/>
              <a:gd name="connsiteX178" fmla="*/ 9714 w 10000"/>
              <a:gd name="connsiteY178" fmla="*/ 7182 h 10000"/>
              <a:gd name="connsiteX179" fmla="*/ 9633 w 10000"/>
              <a:gd name="connsiteY179" fmla="*/ 7072 h 10000"/>
              <a:gd name="connsiteX180" fmla="*/ 9540 w 10000"/>
              <a:gd name="connsiteY180" fmla="*/ 7017 h 10000"/>
              <a:gd name="connsiteX181" fmla="*/ 9446 w 10000"/>
              <a:gd name="connsiteY181" fmla="*/ 6961 h 10000"/>
              <a:gd name="connsiteX182" fmla="*/ 9353 w 10000"/>
              <a:gd name="connsiteY182" fmla="*/ 6961 h 10000"/>
              <a:gd name="connsiteX183" fmla="*/ 9266 w 10000"/>
              <a:gd name="connsiteY183" fmla="*/ 6906 h 10000"/>
              <a:gd name="connsiteX184" fmla="*/ 9172 w 10000"/>
              <a:gd name="connsiteY184" fmla="*/ 6961 h 10000"/>
              <a:gd name="connsiteX185" fmla="*/ 9079 w 10000"/>
              <a:gd name="connsiteY185" fmla="*/ 7017 h 10000"/>
              <a:gd name="connsiteX186" fmla="*/ 8986 w 10000"/>
              <a:gd name="connsiteY186" fmla="*/ 7072 h 10000"/>
              <a:gd name="connsiteX187" fmla="*/ 8899 w 10000"/>
              <a:gd name="connsiteY187" fmla="*/ 7127 h 10000"/>
              <a:gd name="connsiteX188" fmla="*/ 8805 w 10000"/>
              <a:gd name="connsiteY188" fmla="*/ 7293 h 10000"/>
              <a:gd name="connsiteX189" fmla="*/ 8712 w 10000"/>
              <a:gd name="connsiteY189" fmla="*/ 7403 h 10000"/>
              <a:gd name="connsiteX190" fmla="*/ 8625 w 10000"/>
              <a:gd name="connsiteY190" fmla="*/ 7569 h 10000"/>
              <a:gd name="connsiteX191" fmla="*/ 8531 w 10000"/>
              <a:gd name="connsiteY191" fmla="*/ 7790 h 10000"/>
              <a:gd name="connsiteX192" fmla="*/ 8451 w 10000"/>
              <a:gd name="connsiteY192" fmla="*/ 7956 h 10000"/>
              <a:gd name="connsiteX193" fmla="*/ 8357 w 10000"/>
              <a:gd name="connsiteY193" fmla="*/ 8177 h 10000"/>
              <a:gd name="connsiteX194" fmla="*/ 8171 w 10000"/>
              <a:gd name="connsiteY194" fmla="*/ 7956 h 10000"/>
              <a:gd name="connsiteX195" fmla="*/ 7990 w 10000"/>
              <a:gd name="connsiteY195" fmla="*/ 7845 h 10000"/>
              <a:gd name="connsiteX196" fmla="*/ 7816 w 10000"/>
              <a:gd name="connsiteY196" fmla="*/ 7845 h 10000"/>
              <a:gd name="connsiteX197" fmla="*/ 7648 w 10000"/>
              <a:gd name="connsiteY197" fmla="*/ 7901 h 10000"/>
              <a:gd name="connsiteX198" fmla="*/ 7474 w 10000"/>
              <a:gd name="connsiteY198" fmla="*/ 8011 h 10000"/>
              <a:gd name="connsiteX199" fmla="*/ 7306 w 10000"/>
              <a:gd name="connsiteY199" fmla="*/ 8232 h 10000"/>
              <a:gd name="connsiteX200" fmla="*/ 7144 w 10000"/>
              <a:gd name="connsiteY200" fmla="*/ 8398 h 10000"/>
              <a:gd name="connsiteX201" fmla="*/ 6976 w 10000"/>
              <a:gd name="connsiteY201" fmla="*/ 8674 h 10000"/>
              <a:gd name="connsiteX202" fmla="*/ 6814 w 10000"/>
              <a:gd name="connsiteY202" fmla="*/ 8950 h 10000"/>
              <a:gd name="connsiteX203" fmla="*/ 6658 w 10000"/>
              <a:gd name="connsiteY203" fmla="*/ 9171 h 10000"/>
              <a:gd name="connsiteX204" fmla="*/ 6490 w 10000"/>
              <a:gd name="connsiteY204" fmla="*/ 9448 h 10000"/>
              <a:gd name="connsiteX205" fmla="*/ 6329 w 10000"/>
              <a:gd name="connsiteY205" fmla="*/ 9613 h 10000"/>
              <a:gd name="connsiteX206" fmla="*/ 6161 w 10000"/>
              <a:gd name="connsiteY206" fmla="*/ 9834 h 10000"/>
              <a:gd name="connsiteX207" fmla="*/ 5999 w 10000"/>
              <a:gd name="connsiteY207" fmla="*/ 9945 h 10000"/>
              <a:gd name="connsiteX208" fmla="*/ 5825 w 10000"/>
              <a:gd name="connsiteY208" fmla="*/ 10000 h 10000"/>
              <a:gd name="connsiteX209" fmla="*/ 5650 w 10000"/>
              <a:gd name="connsiteY209" fmla="*/ 10000 h 10000"/>
              <a:gd name="connsiteX210" fmla="*/ 5619 w 10000"/>
              <a:gd name="connsiteY210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899 w 10000"/>
              <a:gd name="connsiteY126" fmla="*/ 4254 h 10000"/>
              <a:gd name="connsiteX127" fmla="*/ 5961 w 10000"/>
              <a:gd name="connsiteY127" fmla="*/ 4254 h 10000"/>
              <a:gd name="connsiteX128" fmla="*/ 6030 w 10000"/>
              <a:gd name="connsiteY128" fmla="*/ 4365 h 10000"/>
              <a:gd name="connsiteX129" fmla="*/ 6105 w 10000"/>
              <a:gd name="connsiteY129" fmla="*/ 4365 h 10000"/>
              <a:gd name="connsiteX130" fmla="*/ 6173 w 10000"/>
              <a:gd name="connsiteY130" fmla="*/ 4365 h 10000"/>
              <a:gd name="connsiteX131" fmla="*/ 5383 w 10000"/>
              <a:gd name="connsiteY131" fmla="*/ 4160 h 10000"/>
              <a:gd name="connsiteX132" fmla="*/ 5031 w 10000"/>
              <a:gd name="connsiteY132" fmla="*/ 3157 h 10000"/>
              <a:gd name="connsiteX133" fmla="*/ 6092 w 10000"/>
              <a:gd name="connsiteY133" fmla="*/ 3591 h 10000"/>
              <a:gd name="connsiteX134" fmla="*/ 6017 w 10000"/>
              <a:gd name="connsiteY134" fmla="*/ 3536 h 10000"/>
              <a:gd name="connsiteX135" fmla="*/ 5930 w 10000"/>
              <a:gd name="connsiteY135" fmla="*/ 3536 h 10000"/>
              <a:gd name="connsiteX136" fmla="*/ 5856 w 10000"/>
              <a:gd name="connsiteY136" fmla="*/ 3536 h 10000"/>
              <a:gd name="connsiteX137" fmla="*/ 5769 w 10000"/>
              <a:gd name="connsiteY137" fmla="*/ 3591 h 10000"/>
              <a:gd name="connsiteX138" fmla="*/ 5688 w 10000"/>
              <a:gd name="connsiteY138" fmla="*/ 3591 h 10000"/>
              <a:gd name="connsiteX139" fmla="*/ 5613 w 10000"/>
              <a:gd name="connsiteY139" fmla="*/ 3536 h 10000"/>
              <a:gd name="connsiteX140" fmla="*/ 5588 w 10000"/>
              <a:gd name="connsiteY140" fmla="*/ 3646 h 10000"/>
              <a:gd name="connsiteX141" fmla="*/ 5576 w 10000"/>
              <a:gd name="connsiteY141" fmla="*/ 3757 h 10000"/>
              <a:gd name="connsiteX142" fmla="*/ 5544 w 10000"/>
              <a:gd name="connsiteY142" fmla="*/ 3867 h 10000"/>
              <a:gd name="connsiteX143" fmla="*/ 5520 w 10000"/>
              <a:gd name="connsiteY143" fmla="*/ 4033 h 10000"/>
              <a:gd name="connsiteX144" fmla="*/ 5488 w 10000"/>
              <a:gd name="connsiteY144" fmla="*/ 3812 h 10000"/>
              <a:gd name="connsiteX145" fmla="*/ 5482 w 10000"/>
              <a:gd name="connsiteY145" fmla="*/ 3149 h 10000"/>
              <a:gd name="connsiteX146" fmla="*/ 5482 w 10000"/>
              <a:gd name="connsiteY146" fmla="*/ 2376 h 10000"/>
              <a:gd name="connsiteX147" fmla="*/ 5488 w 10000"/>
              <a:gd name="connsiteY147" fmla="*/ 1657 h 10000"/>
              <a:gd name="connsiteX148" fmla="*/ 5520 w 10000"/>
              <a:gd name="connsiteY148" fmla="*/ 939 h 10000"/>
              <a:gd name="connsiteX149" fmla="*/ 5725 w 10000"/>
              <a:gd name="connsiteY149" fmla="*/ 939 h 10000"/>
              <a:gd name="connsiteX150" fmla="*/ 5930 w 10000"/>
              <a:gd name="connsiteY150" fmla="*/ 1105 h 10000"/>
              <a:gd name="connsiteX151" fmla="*/ 6142 w 10000"/>
              <a:gd name="connsiteY151" fmla="*/ 1215 h 10000"/>
              <a:gd name="connsiteX152" fmla="*/ 6353 w 10000"/>
              <a:gd name="connsiteY152" fmla="*/ 1436 h 10000"/>
              <a:gd name="connsiteX153" fmla="*/ 6565 w 10000"/>
              <a:gd name="connsiteY153" fmla="*/ 1602 h 10000"/>
              <a:gd name="connsiteX154" fmla="*/ 6770 w 10000"/>
              <a:gd name="connsiteY154" fmla="*/ 1878 h 10000"/>
              <a:gd name="connsiteX155" fmla="*/ 6988 w 10000"/>
              <a:gd name="connsiteY155" fmla="*/ 2099 h 10000"/>
              <a:gd name="connsiteX156" fmla="*/ 7194 w 10000"/>
              <a:gd name="connsiteY156" fmla="*/ 2431 h 10000"/>
              <a:gd name="connsiteX157" fmla="*/ 7411 w 10000"/>
              <a:gd name="connsiteY157" fmla="*/ 2762 h 10000"/>
              <a:gd name="connsiteX158" fmla="*/ 7617 w 10000"/>
              <a:gd name="connsiteY158" fmla="*/ 3039 h 10000"/>
              <a:gd name="connsiteX159" fmla="*/ 7828 w 10000"/>
              <a:gd name="connsiteY159" fmla="*/ 3315 h 10000"/>
              <a:gd name="connsiteX160" fmla="*/ 8040 w 10000"/>
              <a:gd name="connsiteY160" fmla="*/ 3646 h 10000"/>
              <a:gd name="connsiteX161" fmla="*/ 8251 w 10000"/>
              <a:gd name="connsiteY161" fmla="*/ 3978 h 10000"/>
              <a:gd name="connsiteX162" fmla="*/ 8463 w 10000"/>
              <a:gd name="connsiteY162" fmla="*/ 4199 h 10000"/>
              <a:gd name="connsiteX163" fmla="*/ 8675 w 10000"/>
              <a:gd name="connsiteY163" fmla="*/ 4475 h 10000"/>
              <a:gd name="connsiteX164" fmla="*/ 8886 w 10000"/>
              <a:gd name="connsiteY164" fmla="*/ 4641 h 10000"/>
              <a:gd name="connsiteX165" fmla="*/ 9029 w 10000"/>
              <a:gd name="connsiteY165" fmla="*/ 5028 h 10000"/>
              <a:gd name="connsiteX166" fmla="*/ 9166 w 10000"/>
              <a:gd name="connsiteY166" fmla="*/ 5414 h 10000"/>
              <a:gd name="connsiteX167" fmla="*/ 9309 w 10000"/>
              <a:gd name="connsiteY167" fmla="*/ 5801 h 10000"/>
              <a:gd name="connsiteX168" fmla="*/ 9446 w 10000"/>
              <a:gd name="connsiteY168" fmla="*/ 6133 h 10000"/>
              <a:gd name="connsiteX169" fmla="*/ 9589 w 10000"/>
              <a:gd name="connsiteY169" fmla="*/ 6519 h 10000"/>
              <a:gd name="connsiteX170" fmla="*/ 9720 w 10000"/>
              <a:gd name="connsiteY170" fmla="*/ 6906 h 10000"/>
              <a:gd name="connsiteX171" fmla="*/ 9869 w 10000"/>
              <a:gd name="connsiteY171" fmla="*/ 7293 h 10000"/>
              <a:gd name="connsiteX172" fmla="*/ 10000 w 10000"/>
              <a:gd name="connsiteY172" fmla="*/ 7680 h 10000"/>
              <a:gd name="connsiteX173" fmla="*/ 9956 w 10000"/>
              <a:gd name="connsiteY173" fmla="*/ 7735 h 10000"/>
              <a:gd name="connsiteX174" fmla="*/ 9925 w 10000"/>
              <a:gd name="connsiteY174" fmla="*/ 7735 h 10000"/>
              <a:gd name="connsiteX175" fmla="*/ 9888 w 10000"/>
              <a:gd name="connsiteY175" fmla="*/ 7680 h 10000"/>
              <a:gd name="connsiteX176" fmla="*/ 9851 w 10000"/>
              <a:gd name="connsiteY176" fmla="*/ 7514 h 10000"/>
              <a:gd name="connsiteX177" fmla="*/ 9807 w 10000"/>
              <a:gd name="connsiteY177" fmla="*/ 7403 h 10000"/>
              <a:gd name="connsiteX178" fmla="*/ 9714 w 10000"/>
              <a:gd name="connsiteY178" fmla="*/ 7182 h 10000"/>
              <a:gd name="connsiteX179" fmla="*/ 9633 w 10000"/>
              <a:gd name="connsiteY179" fmla="*/ 7072 h 10000"/>
              <a:gd name="connsiteX180" fmla="*/ 9540 w 10000"/>
              <a:gd name="connsiteY180" fmla="*/ 7017 h 10000"/>
              <a:gd name="connsiteX181" fmla="*/ 9446 w 10000"/>
              <a:gd name="connsiteY181" fmla="*/ 6961 h 10000"/>
              <a:gd name="connsiteX182" fmla="*/ 9353 w 10000"/>
              <a:gd name="connsiteY182" fmla="*/ 6961 h 10000"/>
              <a:gd name="connsiteX183" fmla="*/ 9266 w 10000"/>
              <a:gd name="connsiteY183" fmla="*/ 6906 h 10000"/>
              <a:gd name="connsiteX184" fmla="*/ 9172 w 10000"/>
              <a:gd name="connsiteY184" fmla="*/ 6961 h 10000"/>
              <a:gd name="connsiteX185" fmla="*/ 9079 w 10000"/>
              <a:gd name="connsiteY185" fmla="*/ 7017 h 10000"/>
              <a:gd name="connsiteX186" fmla="*/ 8986 w 10000"/>
              <a:gd name="connsiteY186" fmla="*/ 7072 h 10000"/>
              <a:gd name="connsiteX187" fmla="*/ 8899 w 10000"/>
              <a:gd name="connsiteY187" fmla="*/ 7127 h 10000"/>
              <a:gd name="connsiteX188" fmla="*/ 8805 w 10000"/>
              <a:gd name="connsiteY188" fmla="*/ 7293 h 10000"/>
              <a:gd name="connsiteX189" fmla="*/ 8712 w 10000"/>
              <a:gd name="connsiteY189" fmla="*/ 7403 h 10000"/>
              <a:gd name="connsiteX190" fmla="*/ 8625 w 10000"/>
              <a:gd name="connsiteY190" fmla="*/ 7569 h 10000"/>
              <a:gd name="connsiteX191" fmla="*/ 8531 w 10000"/>
              <a:gd name="connsiteY191" fmla="*/ 7790 h 10000"/>
              <a:gd name="connsiteX192" fmla="*/ 8451 w 10000"/>
              <a:gd name="connsiteY192" fmla="*/ 7956 h 10000"/>
              <a:gd name="connsiteX193" fmla="*/ 8357 w 10000"/>
              <a:gd name="connsiteY193" fmla="*/ 8177 h 10000"/>
              <a:gd name="connsiteX194" fmla="*/ 8171 w 10000"/>
              <a:gd name="connsiteY194" fmla="*/ 7956 h 10000"/>
              <a:gd name="connsiteX195" fmla="*/ 7990 w 10000"/>
              <a:gd name="connsiteY195" fmla="*/ 7845 h 10000"/>
              <a:gd name="connsiteX196" fmla="*/ 7816 w 10000"/>
              <a:gd name="connsiteY196" fmla="*/ 7845 h 10000"/>
              <a:gd name="connsiteX197" fmla="*/ 7648 w 10000"/>
              <a:gd name="connsiteY197" fmla="*/ 7901 h 10000"/>
              <a:gd name="connsiteX198" fmla="*/ 7474 w 10000"/>
              <a:gd name="connsiteY198" fmla="*/ 8011 h 10000"/>
              <a:gd name="connsiteX199" fmla="*/ 7306 w 10000"/>
              <a:gd name="connsiteY199" fmla="*/ 8232 h 10000"/>
              <a:gd name="connsiteX200" fmla="*/ 7144 w 10000"/>
              <a:gd name="connsiteY200" fmla="*/ 8398 h 10000"/>
              <a:gd name="connsiteX201" fmla="*/ 6976 w 10000"/>
              <a:gd name="connsiteY201" fmla="*/ 8674 h 10000"/>
              <a:gd name="connsiteX202" fmla="*/ 6814 w 10000"/>
              <a:gd name="connsiteY202" fmla="*/ 8950 h 10000"/>
              <a:gd name="connsiteX203" fmla="*/ 6658 w 10000"/>
              <a:gd name="connsiteY203" fmla="*/ 9171 h 10000"/>
              <a:gd name="connsiteX204" fmla="*/ 6490 w 10000"/>
              <a:gd name="connsiteY204" fmla="*/ 9448 h 10000"/>
              <a:gd name="connsiteX205" fmla="*/ 6329 w 10000"/>
              <a:gd name="connsiteY205" fmla="*/ 9613 h 10000"/>
              <a:gd name="connsiteX206" fmla="*/ 6161 w 10000"/>
              <a:gd name="connsiteY206" fmla="*/ 9834 h 10000"/>
              <a:gd name="connsiteX207" fmla="*/ 5999 w 10000"/>
              <a:gd name="connsiteY207" fmla="*/ 9945 h 10000"/>
              <a:gd name="connsiteX208" fmla="*/ 5825 w 10000"/>
              <a:gd name="connsiteY208" fmla="*/ 10000 h 10000"/>
              <a:gd name="connsiteX209" fmla="*/ 5650 w 10000"/>
              <a:gd name="connsiteY209" fmla="*/ 10000 h 10000"/>
              <a:gd name="connsiteX210" fmla="*/ 5619 w 10000"/>
              <a:gd name="connsiteY210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899 w 10000"/>
              <a:gd name="connsiteY126" fmla="*/ 4254 h 10000"/>
              <a:gd name="connsiteX127" fmla="*/ 5961 w 10000"/>
              <a:gd name="connsiteY127" fmla="*/ 4254 h 10000"/>
              <a:gd name="connsiteX128" fmla="*/ 6030 w 10000"/>
              <a:gd name="connsiteY128" fmla="*/ 4365 h 10000"/>
              <a:gd name="connsiteX129" fmla="*/ 6105 w 10000"/>
              <a:gd name="connsiteY129" fmla="*/ 4365 h 10000"/>
              <a:gd name="connsiteX130" fmla="*/ 6173 w 10000"/>
              <a:gd name="connsiteY130" fmla="*/ 4365 h 10000"/>
              <a:gd name="connsiteX131" fmla="*/ 5383 w 10000"/>
              <a:gd name="connsiteY131" fmla="*/ 4160 h 10000"/>
              <a:gd name="connsiteX132" fmla="*/ 5031 w 10000"/>
              <a:gd name="connsiteY132" fmla="*/ 3157 h 10000"/>
              <a:gd name="connsiteX133" fmla="*/ 5043 w 10000"/>
              <a:gd name="connsiteY133" fmla="*/ 3955 h 10000"/>
              <a:gd name="connsiteX134" fmla="*/ 6017 w 10000"/>
              <a:gd name="connsiteY134" fmla="*/ 3536 h 10000"/>
              <a:gd name="connsiteX135" fmla="*/ 5930 w 10000"/>
              <a:gd name="connsiteY135" fmla="*/ 3536 h 10000"/>
              <a:gd name="connsiteX136" fmla="*/ 5856 w 10000"/>
              <a:gd name="connsiteY136" fmla="*/ 3536 h 10000"/>
              <a:gd name="connsiteX137" fmla="*/ 5769 w 10000"/>
              <a:gd name="connsiteY137" fmla="*/ 3591 h 10000"/>
              <a:gd name="connsiteX138" fmla="*/ 5688 w 10000"/>
              <a:gd name="connsiteY138" fmla="*/ 3591 h 10000"/>
              <a:gd name="connsiteX139" fmla="*/ 5613 w 10000"/>
              <a:gd name="connsiteY139" fmla="*/ 3536 h 10000"/>
              <a:gd name="connsiteX140" fmla="*/ 5588 w 10000"/>
              <a:gd name="connsiteY140" fmla="*/ 3646 h 10000"/>
              <a:gd name="connsiteX141" fmla="*/ 5576 w 10000"/>
              <a:gd name="connsiteY141" fmla="*/ 3757 h 10000"/>
              <a:gd name="connsiteX142" fmla="*/ 5544 w 10000"/>
              <a:gd name="connsiteY142" fmla="*/ 3867 h 10000"/>
              <a:gd name="connsiteX143" fmla="*/ 5520 w 10000"/>
              <a:gd name="connsiteY143" fmla="*/ 4033 h 10000"/>
              <a:gd name="connsiteX144" fmla="*/ 5488 w 10000"/>
              <a:gd name="connsiteY144" fmla="*/ 3812 h 10000"/>
              <a:gd name="connsiteX145" fmla="*/ 5482 w 10000"/>
              <a:gd name="connsiteY145" fmla="*/ 3149 h 10000"/>
              <a:gd name="connsiteX146" fmla="*/ 5482 w 10000"/>
              <a:gd name="connsiteY146" fmla="*/ 2376 h 10000"/>
              <a:gd name="connsiteX147" fmla="*/ 5488 w 10000"/>
              <a:gd name="connsiteY147" fmla="*/ 1657 h 10000"/>
              <a:gd name="connsiteX148" fmla="*/ 5520 w 10000"/>
              <a:gd name="connsiteY148" fmla="*/ 939 h 10000"/>
              <a:gd name="connsiteX149" fmla="*/ 5725 w 10000"/>
              <a:gd name="connsiteY149" fmla="*/ 939 h 10000"/>
              <a:gd name="connsiteX150" fmla="*/ 5930 w 10000"/>
              <a:gd name="connsiteY150" fmla="*/ 1105 h 10000"/>
              <a:gd name="connsiteX151" fmla="*/ 6142 w 10000"/>
              <a:gd name="connsiteY151" fmla="*/ 1215 h 10000"/>
              <a:gd name="connsiteX152" fmla="*/ 6353 w 10000"/>
              <a:gd name="connsiteY152" fmla="*/ 1436 h 10000"/>
              <a:gd name="connsiteX153" fmla="*/ 6565 w 10000"/>
              <a:gd name="connsiteY153" fmla="*/ 1602 h 10000"/>
              <a:gd name="connsiteX154" fmla="*/ 6770 w 10000"/>
              <a:gd name="connsiteY154" fmla="*/ 1878 h 10000"/>
              <a:gd name="connsiteX155" fmla="*/ 6988 w 10000"/>
              <a:gd name="connsiteY155" fmla="*/ 2099 h 10000"/>
              <a:gd name="connsiteX156" fmla="*/ 7194 w 10000"/>
              <a:gd name="connsiteY156" fmla="*/ 2431 h 10000"/>
              <a:gd name="connsiteX157" fmla="*/ 7411 w 10000"/>
              <a:gd name="connsiteY157" fmla="*/ 2762 h 10000"/>
              <a:gd name="connsiteX158" fmla="*/ 7617 w 10000"/>
              <a:gd name="connsiteY158" fmla="*/ 3039 h 10000"/>
              <a:gd name="connsiteX159" fmla="*/ 7828 w 10000"/>
              <a:gd name="connsiteY159" fmla="*/ 3315 h 10000"/>
              <a:gd name="connsiteX160" fmla="*/ 8040 w 10000"/>
              <a:gd name="connsiteY160" fmla="*/ 3646 h 10000"/>
              <a:gd name="connsiteX161" fmla="*/ 8251 w 10000"/>
              <a:gd name="connsiteY161" fmla="*/ 3978 h 10000"/>
              <a:gd name="connsiteX162" fmla="*/ 8463 w 10000"/>
              <a:gd name="connsiteY162" fmla="*/ 4199 h 10000"/>
              <a:gd name="connsiteX163" fmla="*/ 8675 w 10000"/>
              <a:gd name="connsiteY163" fmla="*/ 4475 h 10000"/>
              <a:gd name="connsiteX164" fmla="*/ 8886 w 10000"/>
              <a:gd name="connsiteY164" fmla="*/ 4641 h 10000"/>
              <a:gd name="connsiteX165" fmla="*/ 9029 w 10000"/>
              <a:gd name="connsiteY165" fmla="*/ 5028 h 10000"/>
              <a:gd name="connsiteX166" fmla="*/ 9166 w 10000"/>
              <a:gd name="connsiteY166" fmla="*/ 5414 h 10000"/>
              <a:gd name="connsiteX167" fmla="*/ 9309 w 10000"/>
              <a:gd name="connsiteY167" fmla="*/ 5801 h 10000"/>
              <a:gd name="connsiteX168" fmla="*/ 9446 w 10000"/>
              <a:gd name="connsiteY168" fmla="*/ 6133 h 10000"/>
              <a:gd name="connsiteX169" fmla="*/ 9589 w 10000"/>
              <a:gd name="connsiteY169" fmla="*/ 6519 h 10000"/>
              <a:gd name="connsiteX170" fmla="*/ 9720 w 10000"/>
              <a:gd name="connsiteY170" fmla="*/ 6906 h 10000"/>
              <a:gd name="connsiteX171" fmla="*/ 9869 w 10000"/>
              <a:gd name="connsiteY171" fmla="*/ 7293 h 10000"/>
              <a:gd name="connsiteX172" fmla="*/ 10000 w 10000"/>
              <a:gd name="connsiteY172" fmla="*/ 7680 h 10000"/>
              <a:gd name="connsiteX173" fmla="*/ 9956 w 10000"/>
              <a:gd name="connsiteY173" fmla="*/ 7735 h 10000"/>
              <a:gd name="connsiteX174" fmla="*/ 9925 w 10000"/>
              <a:gd name="connsiteY174" fmla="*/ 7735 h 10000"/>
              <a:gd name="connsiteX175" fmla="*/ 9888 w 10000"/>
              <a:gd name="connsiteY175" fmla="*/ 7680 h 10000"/>
              <a:gd name="connsiteX176" fmla="*/ 9851 w 10000"/>
              <a:gd name="connsiteY176" fmla="*/ 7514 h 10000"/>
              <a:gd name="connsiteX177" fmla="*/ 9807 w 10000"/>
              <a:gd name="connsiteY177" fmla="*/ 7403 h 10000"/>
              <a:gd name="connsiteX178" fmla="*/ 9714 w 10000"/>
              <a:gd name="connsiteY178" fmla="*/ 7182 h 10000"/>
              <a:gd name="connsiteX179" fmla="*/ 9633 w 10000"/>
              <a:gd name="connsiteY179" fmla="*/ 7072 h 10000"/>
              <a:gd name="connsiteX180" fmla="*/ 9540 w 10000"/>
              <a:gd name="connsiteY180" fmla="*/ 7017 h 10000"/>
              <a:gd name="connsiteX181" fmla="*/ 9446 w 10000"/>
              <a:gd name="connsiteY181" fmla="*/ 6961 h 10000"/>
              <a:gd name="connsiteX182" fmla="*/ 9353 w 10000"/>
              <a:gd name="connsiteY182" fmla="*/ 6961 h 10000"/>
              <a:gd name="connsiteX183" fmla="*/ 9266 w 10000"/>
              <a:gd name="connsiteY183" fmla="*/ 6906 h 10000"/>
              <a:gd name="connsiteX184" fmla="*/ 9172 w 10000"/>
              <a:gd name="connsiteY184" fmla="*/ 6961 h 10000"/>
              <a:gd name="connsiteX185" fmla="*/ 9079 w 10000"/>
              <a:gd name="connsiteY185" fmla="*/ 7017 h 10000"/>
              <a:gd name="connsiteX186" fmla="*/ 8986 w 10000"/>
              <a:gd name="connsiteY186" fmla="*/ 7072 h 10000"/>
              <a:gd name="connsiteX187" fmla="*/ 8899 w 10000"/>
              <a:gd name="connsiteY187" fmla="*/ 7127 h 10000"/>
              <a:gd name="connsiteX188" fmla="*/ 8805 w 10000"/>
              <a:gd name="connsiteY188" fmla="*/ 7293 h 10000"/>
              <a:gd name="connsiteX189" fmla="*/ 8712 w 10000"/>
              <a:gd name="connsiteY189" fmla="*/ 7403 h 10000"/>
              <a:gd name="connsiteX190" fmla="*/ 8625 w 10000"/>
              <a:gd name="connsiteY190" fmla="*/ 7569 h 10000"/>
              <a:gd name="connsiteX191" fmla="*/ 8531 w 10000"/>
              <a:gd name="connsiteY191" fmla="*/ 7790 h 10000"/>
              <a:gd name="connsiteX192" fmla="*/ 8451 w 10000"/>
              <a:gd name="connsiteY192" fmla="*/ 7956 h 10000"/>
              <a:gd name="connsiteX193" fmla="*/ 8357 w 10000"/>
              <a:gd name="connsiteY193" fmla="*/ 8177 h 10000"/>
              <a:gd name="connsiteX194" fmla="*/ 8171 w 10000"/>
              <a:gd name="connsiteY194" fmla="*/ 7956 h 10000"/>
              <a:gd name="connsiteX195" fmla="*/ 7990 w 10000"/>
              <a:gd name="connsiteY195" fmla="*/ 7845 h 10000"/>
              <a:gd name="connsiteX196" fmla="*/ 7816 w 10000"/>
              <a:gd name="connsiteY196" fmla="*/ 7845 h 10000"/>
              <a:gd name="connsiteX197" fmla="*/ 7648 w 10000"/>
              <a:gd name="connsiteY197" fmla="*/ 7901 h 10000"/>
              <a:gd name="connsiteX198" fmla="*/ 7474 w 10000"/>
              <a:gd name="connsiteY198" fmla="*/ 8011 h 10000"/>
              <a:gd name="connsiteX199" fmla="*/ 7306 w 10000"/>
              <a:gd name="connsiteY199" fmla="*/ 8232 h 10000"/>
              <a:gd name="connsiteX200" fmla="*/ 7144 w 10000"/>
              <a:gd name="connsiteY200" fmla="*/ 8398 h 10000"/>
              <a:gd name="connsiteX201" fmla="*/ 6976 w 10000"/>
              <a:gd name="connsiteY201" fmla="*/ 8674 h 10000"/>
              <a:gd name="connsiteX202" fmla="*/ 6814 w 10000"/>
              <a:gd name="connsiteY202" fmla="*/ 8950 h 10000"/>
              <a:gd name="connsiteX203" fmla="*/ 6658 w 10000"/>
              <a:gd name="connsiteY203" fmla="*/ 9171 h 10000"/>
              <a:gd name="connsiteX204" fmla="*/ 6490 w 10000"/>
              <a:gd name="connsiteY204" fmla="*/ 9448 h 10000"/>
              <a:gd name="connsiteX205" fmla="*/ 6329 w 10000"/>
              <a:gd name="connsiteY205" fmla="*/ 9613 h 10000"/>
              <a:gd name="connsiteX206" fmla="*/ 6161 w 10000"/>
              <a:gd name="connsiteY206" fmla="*/ 9834 h 10000"/>
              <a:gd name="connsiteX207" fmla="*/ 5999 w 10000"/>
              <a:gd name="connsiteY207" fmla="*/ 9945 h 10000"/>
              <a:gd name="connsiteX208" fmla="*/ 5825 w 10000"/>
              <a:gd name="connsiteY208" fmla="*/ 10000 h 10000"/>
              <a:gd name="connsiteX209" fmla="*/ 5650 w 10000"/>
              <a:gd name="connsiteY209" fmla="*/ 10000 h 10000"/>
              <a:gd name="connsiteX210" fmla="*/ 5619 w 10000"/>
              <a:gd name="connsiteY210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899 w 10000"/>
              <a:gd name="connsiteY126" fmla="*/ 4254 h 10000"/>
              <a:gd name="connsiteX127" fmla="*/ 5961 w 10000"/>
              <a:gd name="connsiteY127" fmla="*/ 4254 h 10000"/>
              <a:gd name="connsiteX128" fmla="*/ 6030 w 10000"/>
              <a:gd name="connsiteY128" fmla="*/ 4365 h 10000"/>
              <a:gd name="connsiteX129" fmla="*/ 6105 w 10000"/>
              <a:gd name="connsiteY129" fmla="*/ 4365 h 10000"/>
              <a:gd name="connsiteX130" fmla="*/ 5383 w 10000"/>
              <a:gd name="connsiteY130" fmla="*/ 4160 h 10000"/>
              <a:gd name="connsiteX131" fmla="*/ 5031 w 10000"/>
              <a:gd name="connsiteY131" fmla="*/ 3157 h 10000"/>
              <a:gd name="connsiteX132" fmla="*/ 5043 w 10000"/>
              <a:gd name="connsiteY132" fmla="*/ 3955 h 10000"/>
              <a:gd name="connsiteX133" fmla="*/ 6017 w 10000"/>
              <a:gd name="connsiteY133" fmla="*/ 3536 h 10000"/>
              <a:gd name="connsiteX134" fmla="*/ 5930 w 10000"/>
              <a:gd name="connsiteY134" fmla="*/ 3536 h 10000"/>
              <a:gd name="connsiteX135" fmla="*/ 5856 w 10000"/>
              <a:gd name="connsiteY135" fmla="*/ 3536 h 10000"/>
              <a:gd name="connsiteX136" fmla="*/ 5769 w 10000"/>
              <a:gd name="connsiteY136" fmla="*/ 3591 h 10000"/>
              <a:gd name="connsiteX137" fmla="*/ 5688 w 10000"/>
              <a:gd name="connsiteY137" fmla="*/ 3591 h 10000"/>
              <a:gd name="connsiteX138" fmla="*/ 5613 w 10000"/>
              <a:gd name="connsiteY138" fmla="*/ 3536 h 10000"/>
              <a:gd name="connsiteX139" fmla="*/ 5588 w 10000"/>
              <a:gd name="connsiteY139" fmla="*/ 3646 h 10000"/>
              <a:gd name="connsiteX140" fmla="*/ 5576 w 10000"/>
              <a:gd name="connsiteY140" fmla="*/ 3757 h 10000"/>
              <a:gd name="connsiteX141" fmla="*/ 5544 w 10000"/>
              <a:gd name="connsiteY141" fmla="*/ 3867 h 10000"/>
              <a:gd name="connsiteX142" fmla="*/ 5520 w 10000"/>
              <a:gd name="connsiteY142" fmla="*/ 4033 h 10000"/>
              <a:gd name="connsiteX143" fmla="*/ 5488 w 10000"/>
              <a:gd name="connsiteY143" fmla="*/ 3812 h 10000"/>
              <a:gd name="connsiteX144" fmla="*/ 5482 w 10000"/>
              <a:gd name="connsiteY144" fmla="*/ 3149 h 10000"/>
              <a:gd name="connsiteX145" fmla="*/ 5482 w 10000"/>
              <a:gd name="connsiteY145" fmla="*/ 2376 h 10000"/>
              <a:gd name="connsiteX146" fmla="*/ 5488 w 10000"/>
              <a:gd name="connsiteY146" fmla="*/ 1657 h 10000"/>
              <a:gd name="connsiteX147" fmla="*/ 5520 w 10000"/>
              <a:gd name="connsiteY147" fmla="*/ 939 h 10000"/>
              <a:gd name="connsiteX148" fmla="*/ 5725 w 10000"/>
              <a:gd name="connsiteY148" fmla="*/ 939 h 10000"/>
              <a:gd name="connsiteX149" fmla="*/ 5930 w 10000"/>
              <a:gd name="connsiteY149" fmla="*/ 1105 h 10000"/>
              <a:gd name="connsiteX150" fmla="*/ 6142 w 10000"/>
              <a:gd name="connsiteY150" fmla="*/ 1215 h 10000"/>
              <a:gd name="connsiteX151" fmla="*/ 6353 w 10000"/>
              <a:gd name="connsiteY151" fmla="*/ 1436 h 10000"/>
              <a:gd name="connsiteX152" fmla="*/ 6565 w 10000"/>
              <a:gd name="connsiteY152" fmla="*/ 1602 h 10000"/>
              <a:gd name="connsiteX153" fmla="*/ 6770 w 10000"/>
              <a:gd name="connsiteY153" fmla="*/ 1878 h 10000"/>
              <a:gd name="connsiteX154" fmla="*/ 6988 w 10000"/>
              <a:gd name="connsiteY154" fmla="*/ 2099 h 10000"/>
              <a:gd name="connsiteX155" fmla="*/ 7194 w 10000"/>
              <a:gd name="connsiteY155" fmla="*/ 2431 h 10000"/>
              <a:gd name="connsiteX156" fmla="*/ 7411 w 10000"/>
              <a:gd name="connsiteY156" fmla="*/ 2762 h 10000"/>
              <a:gd name="connsiteX157" fmla="*/ 7617 w 10000"/>
              <a:gd name="connsiteY157" fmla="*/ 3039 h 10000"/>
              <a:gd name="connsiteX158" fmla="*/ 7828 w 10000"/>
              <a:gd name="connsiteY158" fmla="*/ 3315 h 10000"/>
              <a:gd name="connsiteX159" fmla="*/ 8040 w 10000"/>
              <a:gd name="connsiteY159" fmla="*/ 3646 h 10000"/>
              <a:gd name="connsiteX160" fmla="*/ 8251 w 10000"/>
              <a:gd name="connsiteY160" fmla="*/ 3978 h 10000"/>
              <a:gd name="connsiteX161" fmla="*/ 8463 w 10000"/>
              <a:gd name="connsiteY161" fmla="*/ 4199 h 10000"/>
              <a:gd name="connsiteX162" fmla="*/ 8675 w 10000"/>
              <a:gd name="connsiteY162" fmla="*/ 4475 h 10000"/>
              <a:gd name="connsiteX163" fmla="*/ 8886 w 10000"/>
              <a:gd name="connsiteY163" fmla="*/ 4641 h 10000"/>
              <a:gd name="connsiteX164" fmla="*/ 9029 w 10000"/>
              <a:gd name="connsiteY164" fmla="*/ 5028 h 10000"/>
              <a:gd name="connsiteX165" fmla="*/ 9166 w 10000"/>
              <a:gd name="connsiteY165" fmla="*/ 5414 h 10000"/>
              <a:gd name="connsiteX166" fmla="*/ 9309 w 10000"/>
              <a:gd name="connsiteY166" fmla="*/ 5801 h 10000"/>
              <a:gd name="connsiteX167" fmla="*/ 9446 w 10000"/>
              <a:gd name="connsiteY167" fmla="*/ 6133 h 10000"/>
              <a:gd name="connsiteX168" fmla="*/ 9589 w 10000"/>
              <a:gd name="connsiteY168" fmla="*/ 6519 h 10000"/>
              <a:gd name="connsiteX169" fmla="*/ 9720 w 10000"/>
              <a:gd name="connsiteY169" fmla="*/ 6906 h 10000"/>
              <a:gd name="connsiteX170" fmla="*/ 9869 w 10000"/>
              <a:gd name="connsiteY170" fmla="*/ 7293 h 10000"/>
              <a:gd name="connsiteX171" fmla="*/ 10000 w 10000"/>
              <a:gd name="connsiteY171" fmla="*/ 7680 h 10000"/>
              <a:gd name="connsiteX172" fmla="*/ 9956 w 10000"/>
              <a:gd name="connsiteY172" fmla="*/ 7735 h 10000"/>
              <a:gd name="connsiteX173" fmla="*/ 9925 w 10000"/>
              <a:gd name="connsiteY173" fmla="*/ 7735 h 10000"/>
              <a:gd name="connsiteX174" fmla="*/ 9888 w 10000"/>
              <a:gd name="connsiteY174" fmla="*/ 7680 h 10000"/>
              <a:gd name="connsiteX175" fmla="*/ 9851 w 10000"/>
              <a:gd name="connsiteY175" fmla="*/ 7514 h 10000"/>
              <a:gd name="connsiteX176" fmla="*/ 9807 w 10000"/>
              <a:gd name="connsiteY176" fmla="*/ 7403 h 10000"/>
              <a:gd name="connsiteX177" fmla="*/ 9714 w 10000"/>
              <a:gd name="connsiteY177" fmla="*/ 7182 h 10000"/>
              <a:gd name="connsiteX178" fmla="*/ 9633 w 10000"/>
              <a:gd name="connsiteY178" fmla="*/ 7072 h 10000"/>
              <a:gd name="connsiteX179" fmla="*/ 9540 w 10000"/>
              <a:gd name="connsiteY179" fmla="*/ 7017 h 10000"/>
              <a:gd name="connsiteX180" fmla="*/ 9446 w 10000"/>
              <a:gd name="connsiteY180" fmla="*/ 6961 h 10000"/>
              <a:gd name="connsiteX181" fmla="*/ 9353 w 10000"/>
              <a:gd name="connsiteY181" fmla="*/ 6961 h 10000"/>
              <a:gd name="connsiteX182" fmla="*/ 9266 w 10000"/>
              <a:gd name="connsiteY182" fmla="*/ 6906 h 10000"/>
              <a:gd name="connsiteX183" fmla="*/ 9172 w 10000"/>
              <a:gd name="connsiteY183" fmla="*/ 6961 h 10000"/>
              <a:gd name="connsiteX184" fmla="*/ 9079 w 10000"/>
              <a:gd name="connsiteY184" fmla="*/ 7017 h 10000"/>
              <a:gd name="connsiteX185" fmla="*/ 8986 w 10000"/>
              <a:gd name="connsiteY185" fmla="*/ 7072 h 10000"/>
              <a:gd name="connsiteX186" fmla="*/ 8899 w 10000"/>
              <a:gd name="connsiteY186" fmla="*/ 7127 h 10000"/>
              <a:gd name="connsiteX187" fmla="*/ 8805 w 10000"/>
              <a:gd name="connsiteY187" fmla="*/ 7293 h 10000"/>
              <a:gd name="connsiteX188" fmla="*/ 8712 w 10000"/>
              <a:gd name="connsiteY188" fmla="*/ 7403 h 10000"/>
              <a:gd name="connsiteX189" fmla="*/ 8625 w 10000"/>
              <a:gd name="connsiteY189" fmla="*/ 7569 h 10000"/>
              <a:gd name="connsiteX190" fmla="*/ 8531 w 10000"/>
              <a:gd name="connsiteY190" fmla="*/ 7790 h 10000"/>
              <a:gd name="connsiteX191" fmla="*/ 8451 w 10000"/>
              <a:gd name="connsiteY191" fmla="*/ 7956 h 10000"/>
              <a:gd name="connsiteX192" fmla="*/ 8357 w 10000"/>
              <a:gd name="connsiteY192" fmla="*/ 8177 h 10000"/>
              <a:gd name="connsiteX193" fmla="*/ 8171 w 10000"/>
              <a:gd name="connsiteY193" fmla="*/ 7956 h 10000"/>
              <a:gd name="connsiteX194" fmla="*/ 7990 w 10000"/>
              <a:gd name="connsiteY194" fmla="*/ 7845 h 10000"/>
              <a:gd name="connsiteX195" fmla="*/ 7816 w 10000"/>
              <a:gd name="connsiteY195" fmla="*/ 7845 h 10000"/>
              <a:gd name="connsiteX196" fmla="*/ 7648 w 10000"/>
              <a:gd name="connsiteY196" fmla="*/ 7901 h 10000"/>
              <a:gd name="connsiteX197" fmla="*/ 7474 w 10000"/>
              <a:gd name="connsiteY197" fmla="*/ 8011 h 10000"/>
              <a:gd name="connsiteX198" fmla="*/ 7306 w 10000"/>
              <a:gd name="connsiteY198" fmla="*/ 8232 h 10000"/>
              <a:gd name="connsiteX199" fmla="*/ 7144 w 10000"/>
              <a:gd name="connsiteY199" fmla="*/ 8398 h 10000"/>
              <a:gd name="connsiteX200" fmla="*/ 6976 w 10000"/>
              <a:gd name="connsiteY200" fmla="*/ 8674 h 10000"/>
              <a:gd name="connsiteX201" fmla="*/ 6814 w 10000"/>
              <a:gd name="connsiteY201" fmla="*/ 8950 h 10000"/>
              <a:gd name="connsiteX202" fmla="*/ 6658 w 10000"/>
              <a:gd name="connsiteY202" fmla="*/ 9171 h 10000"/>
              <a:gd name="connsiteX203" fmla="*/ 6490 w 10000"/>
              <a:gd name="connsiteY203" fmla="*/ 9448 h 10000"/>
              <a:gd name="connsiteX204" fmla="*/ 6329 w 10000"/>
              <a:gd name="connsiteY204" fmla="*/ 9613 h 10000"/>
              <a:gd name="connsiteX205" fmla="*/ 6161 w 10000"/>
              <a:gd name="connsiteY205" fmla="*/ 9834 h 10000"/>
              <a:gd name="connsiteX206" fmla="*/ 5999 w 10000"/>
              <a:gd name="connsiteY206" fmla="*/ 9945 h 10000"/>
              <a:gd name="connsiteX207" fmla="*/ 5825 w 10000"/>
              <a:gd name="connsiteY207" fmla="*/ 10000 h 10000"/>
              <a:gd name="connsiteX208" fmla="*/ 5650 w 10000"/>
              <a:gd name="connsiteY208" fmla="*/ 10000 h 10000"/>
              <a:gd name="connsiteX209" fmla="*/ 5619 w 10000"/>
              <a:gd name="connsiteY209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899 w 10000"/>
              <a:gd name="connsiteY126" fmla="*/ 4254 h 10000"/>
              <a:gd name="connsiteX127" fmla="*/ 5961 w 10000"/>
              <a:gd name="connsiteY127" fmla="*/ 4254 h 10000"/>
              <a:gd name="connsiteX128" fmla="*/ 6030 w 10000"/>
              <a:gd name="connsiteY128" fmla="*/ 4365 h 10000"/>
              <a:gd name="connsiteX129" fmla="*/ 5383 w 10000"/>
              <a:gd name="connsiteY129" fmla="*/ 4160 h 10000"/>
              <a:gd name="connsiteX130" fmla="*/ 5031 w 10000"/>
              <a:gd name="connsiteY130" fmla="*/ 3157 h 10000"/>
              <a:gd name="connsiteX131" fmla="*/ 5043 w 10000"/>
              <a:gd name="connsiteY131" fmla="*/ 3955 h 10000"/>
              <a:gd name="connsiteX132" fmla="*/ 6017 w 10000"/>
              <a:gd name="connsiteY132" fmla="*/ 3536 h 10000"/>
              <a:gd name="connsiteX133" fmla="*/ 5930 w 10000"/>
              <a:gd name="connsiteY133" fmla="*/ 3536 h 10000"/>
              <a:gd name="connsiteX134" fmla="*/ 5856 w 10000"/>
              <a:gd name="connsiteY134" fmla="*/ 3536 h 10000"/>
              <a:gd name="connsiteX135" fmla="*/ 5769 w 10000"/>
              <a:gd name="connsiteY135" fmla="*/ 3591 h 10000"/>
              <a:gd name="connsiteX136" fmla="*/ 5688 w 10000"/>
              <a:gd name="connsiteY136" fmla="*/ 3591 h 10000"/>
              <a:gd name="connsiteX137" fmla="*/ 5613 w 10000"/>
              <a:gd name="connsiteY137" fmla="*/ 3536 h 10000"/>
              <a:gd name="connsiteX138" fmla="*/ 5588 w 10000"/>
              <a:gd name="connsiteY138" fmla="*/ 3646 h 10000"/>
              <a:gd name="connsiteX139" fmla="*/ 5576 w 10000"/>
              <a:gd name="connsiteY139" fmla="*/ 3757 h 10000"/>
              <a:gd name="connsiteX140" fmla="*/ 5544 w 10000"/>
              <a:gd name="connsiteY140" fmla="*/ 3867 h 10000"/>
              <a:gd name="connsiteX141" fmla="*/ 5520 w 10000"/>
              <a:gd name="connsiteY141" fmla="*/ 4033 h 10000"/>
              <a:gd name="connsiteX142" fmla="*/ 5488 w 10000"/>
              <a:gd name="connsiteY142" fmla="*/ 3812 h 10000"/>
              <a:gd name="connsiteX143" fmla="*/ 5482 w 10000"/>
              <a:gd name="connsiteY143" fmla="*/ 3149 h 10000"/>
              <a:gd name="connsiteX144" fmla="*/ 5482 w 10000"/>
              <a:gd name="connsiteY144" fmla="*/ 2376 h 10000"/>
              <a:gd name="connsiteX145" fmla="*/ 5488 w 10000"/>
              <a:gd name="connsiteY145" fmla="*/ 1657 h 10000"/>
              <a:gd name="connsiteX146" fmla="*/ 5520 w 10000"/>
              <a:gd name="connsiteY146" fmla="*/ 939 h 10000"/>
              <a:gd name="connsiteX147" fmla="*/ 5725 w 10000"/>
              <a:gd name="connsiteY147" fmla="*/ 939 h 10000"/>
              <a:gd name="connsiteX148" fmla="*/ 5930 w 10000"/>
              <a:gd name="connsiteY148" fmla="*/ 1105 h 10000"/>
              <a:gd name="connsiteX149" fmla="*/ 6142 w 10000"/>
              <a:gd name="connsiteY149" fmla="*/ 1215 h 10000"/>
              <a:gd name="connsiteX150" fmla="*/ 6353 w 10000"/>
              <a:gd name="connsiteY150" fmla="*/ 1436 h 10000"/>
              <a:gd name="connsiteX151" fmla="*/ 6565 w 10000"/>
              <a:gd name="connsiteY151" fmla="*/ 1602 h 10000"/>
              <a:gd name="connsiteX152" fmla="*/ 6770 w 10000"/>
              <a:gd name="connsiteY152" fmla="*/ 1878 h 10000"/>
              <a:gd name="connsiteX153" fmla="*/ 6988 w 10000"/>
              <a:gd name="connsiteY153" fmla="*/ 2099 h 10000"/>
              <a:gd name="connsiteX154" fmla="*/ 7194 w 10000"/>
              <a:gd name="connsiteY154" fmla="*/ 2431 h 10000"/>
              <a:gd name="connsiteX155" fmla="*/ 7411 w 10000"/>
              <a:gd name="connsiteY155" fmla="*/ 2762 h 10000"/>
              <a:gd name="connsiteX156" fmla="*/ 7617 w 10000"/>
              <a:gd name="connsiteY156" fmla="*/ 3039 h 10000"/>
              <a:gd name="connsiteX157" fmla="*/ 7828 w 10000"/>
              <a:gd name="connsiteY157" fmla="*/ 3315 h 10000"/>
              <a:gd name="connsiteX158" fmla="*/ 8040 w 10000"/>
              <a:gd name="connsiteY158" fmla="*/ 3646 h 10000"/>
              <a:gd name="connsiteX159" fmla="*/ 8251 w 10000"/>
              <a:gd name="connsiteY159" fmla="*/ 3978 h 10000"/>
              <a:gd name="connsiteX160" fmla="*/ 8463 w 10000"/>
              <a:gd name="connsiteY160" fmla="*/ 4199 h 10000"/>
              <a:gd name="connsiteX161" fmla="*/ 8675 w 10000"/>
              <a:gd name="connsiteY161" fmla="*/ 4475 h 10000"/>
              <a:gd name="connsiteX162" fmla="*/ 8886 w 10000"/>
              <a:gd name="connsiteY162" fmla="*/ 4641 h 10000"/>
              <a:gd name="connsiteX163" fmla="*/ 9029 w 10000"/>
              <a:gd name="connsiteY163" fmla="*/ 5028 h 10000"/>
              <a:gd name="connsiteX164" fmla="*/ 9166 w 10000"/>
              <a:gd name="connsiteY164" fmla="*/ 5414 h 10000"/>
              <a:gd name="connsiteX165" fmla="*/ 9309 w 10000"/>
              <a:gd name="connsiteY165" fmla="*/ 5801 h 10000"/>
              <a:gd name="connsiteX166" fmla="*/ 9446 w 10000"/>
              <a:gd name="connsiteY166" fmla="*/ 6133 h 10000"/>
              <a:gd name="connsiteX167" fmla="*/ 9589 w 10000"/>
              <a:gd name="connsiteY167" fmla="*/ 6519 h 10000"/>
              <a:gd name="connsiteX168" fmla="*/ 9720 w 10000"/>
              <a:gd name="connsiteY168" fmla="*/ 6906 h 10000"/>
              <a:gd name="connsiteX169" fmla="*/ 9869 w 10000"/>
              <a:gd name="connsiteY169" fmla="*/ 7293 h 10000"/>
              <a:gd name="connsiteX170" fmla="*/ 10000 w 10000"/>
              <a:gd name="connsiteY170" fmla="*/ 7680 h 10000"/>
              <a:gd name="connsiteX171" fmla="*/ 9956 w 10000"/>
              <a:gd name="connsiteY171" fmla="*/ 7735 h 10000"/>
              <a:gd name="connsiteX172" fmla="*/ 9925 w 10000"/>
              <a:gd name="connsiteY172" fmla="*/ 7735 h 10000"/>
              <a:gd name="connsiteX173" fmla="*/ 9888 w 10000"/>
              <a:gd name="connsiteY173" fmla="*/ 7680 h 10000"/>
              <a:gd name="connsiteX174" fmla="*/ 9851 w 10000"/>
              <a:gd name="connsiteY174" fmla="*/ 7514 h 10000"/>
              <a:gd name="connsiteX175" fmla="*/ 9807 w 10000"/>
              <a:gd name="connsiteY175" fmla="*/ 7403 h 10000"/>
              <a:gd name="connsiteX176" fmla="*/ 9714 w 10000"/>
              <a:gd name="connsiteY176" fmla="*/ 7182 h 10000"/>
              <a:gd name="connsiteX177" fmla="*/ 9633 w 10000"/>
              <a:gd name="connsiteY177" fmla="*/ 7072 h 10000"/>
              <a:gd name="connsiteX178" fmla="*/ 9540 w 10000"/>
              <a:gd name="connsiteY178" fmla="*/ 7017 h 10000"/>
              <a:gd name="connsiteX179" fmla="*/ 9446 w 10000"/>
              <a:gd name="connsiteY179" fmla="*/ 6961 h 10000"/>
              <a:gd name="connsiteX180" fmla="*/ 9353 w 10000"/>
              <a:gd name="connsiteY180" fmla="*/ 6961 h 10000"/>
              <a:gd name="connsiteX181" fmla="*/ 9266 w 10000"/>
              <a:gd name="connsiteY181" fmla="*/ 6906 h 10000"/>
              <a:gd name="connsiteX182" fmla="*/ 9172 w 10000"/>
              <a:gd name="connsiteY182" fmla="*/ 6961 h 10000"/>
              <a:gd name="connsiteX183" fmla="*/ 9079 w 10000"/>
              <a:gd name="connsiteY183" fmla="*/ 7017 h 10000"/>
              <a:gd name="connsiteX184" fmla="*/ 8986 w 10000"/>
              <a:gd name="connsiteY184" fmla="*/ 7072 h 10000"/>
              <a:gd name="connsiteX185" fmla="*/ 8899 w 10000"/>
              <a:gd name="connsiteY185" fmla="*/ 7127 h 10000"/>
              <a:gd name="connsiteX186" fmla="*/ 8805 w 10000"/>
              <a:gd name="connsiteY186" fmla="*/ 7293 h 10000"/>
              <a:gd name="connsiteX187" fmla="*/ 8712 w 10000"/>
              <a:gd name="connsiteY187" fmla="*/ 7403 h 10000"/>
              <a:gd name="connsiteX188" fmla="*/ 8625 w 10000"/>
              <a:gd name="connsiteY188" fmla="*/ 7569 h 10000"/>
              <a:gd name="connsiteX189" fmla="*/ 8531 w 10000"/>
              <a:gd name="connsiteY189" fmla="*/ 7790 h 10000"/>
              <a:gd name="connsiteX190" fmla="*/ 8451 w 10000"/>
              <a:gd name="connsiteY190" fmla="*/ 7956 h 10000"/>
              <a:gd name="connsiteX191" fmla="*/ 8357 w 10000"/>
              <a:gd name="connsiteY191" fmla="*/ 8177 h 10000"/>
              <a:gd name="connsiteX192" fmla="*/ 8171 w 10000"/>
              <a:gd name="connsiteY192" fmla="*/ 7956 h 10000"/>
              <a:gd name="connsiteX193" fmla="*/ 7990 w 10000"/>
              <a:gd name="connsiteY193" fmla="*/ 7845 h 10000"/>
              <a:gd name="connsiteX194" fmla="*/ 7816 w 10000"/>
              <a:gd name="connsiteY194" fmla="*/ 7845 h 10000"/>
              <a:gd name="connsiteX195" fmla="*/ 7648 w 10000"/>
              <a:gd name="connsiteY195" fmla="*/ 7901 h 10000"/>
              <a:gd name="connsiteX196" fmla="*/ 7474 w 10000"/>
              <a:gd name="connsiteY196" fmla="*/ 8011 h 10000"/>
              <a:gd name="connsiteX197" fmla="*/ 7306 w 10000"/>
              <a:gd name="connsiteY197" fmla="*/ 8232 h 10000"/>
              <a:gd name="connsiteX198" fmla="*/ 7144 w 10000"/>
              <a:gd name="connsiteY198" fmla="*/ 8398 h 10000"/>
              <a:gd name="connsiteX199" fmla="*/ 6976 w 10000"/>
              <a:gd name="connsiteY199" fmla="*/ 8674 h 10000"/>
              <a:gd name="connsiteX200" fmla="*/ 6814 w 10000"/>
              <a:gd name="connsiteY200" fmla="*/ 8950 h 10000"/>
              <a:gd name="connsiteX201" fmla="*/ 6658 w 10000"/>
              <a:gd name="connsiteY201" fmla="*/ 9171 h 10000"/>
              <a:gd name="connsiteX202" fmla="*/ 6490 w 10000"/>
              <a:gd name="connsiteY202" fmla="*/ 9448 h 10000"/>
              <a:gd name="connsiteX203" fmla="*/ 6329 w 10000"/>
              <a:gd name="connsiteY203" fmla="*/ 9613 h 10000"/>
              <a:gd name="connsiteX204" fmla="*/ 6161 w 10000"/>
              <a:gd name="connsiteY204" fmla="*/ 9834 h 10000"/>
              <a:gd name="connsiteX205" fmla="*/ 5999 w 10000"/>
              <a:gd name="connsiteY205" fmla="*/ 9945 h 10000"/>
              <a:gd name="connsiteX206" fmla="*/ 5825 w 10000"/>
              <a:gd name="connsiteY206" fmla="*/ 10000 h 10000"/>
              <a:gd name="connsiteX207" fmla="*/ 5650 w 10000"/>
              <a:gd name="connsiteY207" fmla="*/ 10000 h 10000"/>
              <a:gd name="connsiteX208" fmla="*/ 5619 w 10000"/>
              <a:gd name="connsiteY208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899 w 10000"/>
              <a:gd name="connsiteY126" fmla="*/ 4254 h 10000"/>
              <a:gd name="connsiteX127" fmla="*/ 5961 w 10000"/>
              <a:gd name="connsiteY127" fmla="*/ 4254 h 10000"/>
              <a:gd name="connsiteX128" fmla="*/ 5383 w 10000"/>
              <a:gd name="connsiteY128" fmla="*/ 4160 h 10000"/>
              <a:gd name="connsiteX129" fmla="*/ 5031 w 10000"/>
              <a:gd name="connsiteY129" fmla="*/ 3157 h 10000"/>
              <a:gd name="connsiteX130" fmla="*/ 5043 w 10000"/>
              <a:gd name="connsiteY130" fmla="*/ 3955 h 10000"/>
              <a:gd name="connsiteX131" fmla="*/ 6017 w 10000"/>
              <a:gd name="connsiteY131" fmla="*/ 3536 h 10000"/>
              <a:gd name="connsiteX132" fmla="*/ 5930 w 10000"/>
              <a:gd name="connsiteY132" fmla="*/ 3536 h 10000"/>
              <a:gd name="connsiteX133" fmla="*/ 5856 w 10000"/>
              <a:gd name="connsiteY133" fmla="*/ 3536 h 10000"/>
              <a:gd name="connsiteX134" fmla="*/ 5769 w 10000"/>
              <a:gd name="connsiteY134" fmla="*/ 3591 h 10000"/>
              <a:gd name="connsiteX135" fmla="*/ 5688 w 10000"/>
              <a:gd name="connsiteY135" fmla="*/ 3591 h 10000"/>
              <a:gd name="connsiteX136" fmla="*/ 5613 w 10000"/>
              <a:gd name="connsiteY136" fmla="*/ 3536 h 10000"/>
              <a:gd name="connsiteX137" fmla="*/ 5588 w 10000"/>
              <a:gd name="connsiteY137" fmla="*/ 3646 h 10000"/>
              <a:gd name="connsiteX138" fmla="*/ 5576 w 10000"/>
              <a:gd name="connsiteY138" fmla="*/ 3757 h 10000"/>
              <a:gd name="connsiteX139" fmla="*/ 5544 w 10000"/>
              <a:gd name="connsiteY139" fmla="*/ 3867 h 10000"/>
              <a:gd name="connsiteX140" fmla="*/ 5520 w 10000"/>
              <a:gd name="connsiteY140" fmla="*/ 4033 h 10000"/>
              <a:gd name="connsiteX141" fmla="*/ 5488 w 10000"/>
              <a:gd name="connsiteY141" fmla="*/ 3812 h 10000"/>
              <a:gd name="connsiteX142" fmla="*/ 5482 w 10000"/>
              <a:gd name="connsiteY142" fmla="*/ 3149 h 10000"/>
              <a:gd name="connsiteX143" fmla="*/ 5482 w 10000"/>
              <a:gd name="connsiteY143" fmla="*/ 2376 h 10000"/>
              <a:gd name="connsiteX144" fmla="*/ 5488 w 10000"/>
              <a:gd name="connsiteY144" fmla="*/ 1657 h 10000"/>
              <a:gd name="connsiteX145" fmla="*/ 5520 w 10000"/>
              <a:gd name="connsiteY145" fmla="*/ 939 h 10000"/>
              <a:gd name="connsiteX146" fmla="*/ 5725 w 10000"/>
              <a:gd name="connsiteY146" fmla="*/ 939 h 10000"/>
              <a:gd name="connsiteX147" fmla="*/ 5930 w 10000"/>
              <a:gd name="connsiteY147" fmla="*/ 1105 h 10000"/>
              <a:gd name="connsiteX148" fmla="*/ 6142 w 10000"/>
              <a:gd name="connsiteY148" fmla="*/ 1215 h 10000"/>
              <a:gd name="connsiteX149" fmla="*/ 6353 w 10000"/>
              <a:gd name="connsiteY149" fmla="*/ 1436 h 10000"/>
              <a:gd name="connsiteX150" fmla="*/ 6565 w 10000"/>
              <a:gd name="connsiteY150" fmla="*/ 1602 h 10000"/>
              <a:gd name="connsiteX151" fmla="*/ 6770 w 10000"/>
              <a:gd name="connsiteY151" fmla="*/ 1878 h 10000"/>
              <a:gd name="connsiteX152" fmla="*/ 6988 w 10000"/>
              <a:gd name="connsiteY152" fmla="*/ 2099 h 10000"/>
              <a:gd name="connsiteX153" fmla="*/ 7194 w 10000"/>
              <a:gd name="connsiteY153" fmla="*/ 2431 h 10000"/>
              <a:gd name="connsiteX154" fmla="*/ 7411 w 10000"/>
              <a:gd name="connsiteY154" fmla="*/ 2762 h 10000"/>
              <a:gd name="connsiteX155" fmla="*/ 7617 w 10000"/>
              <a:gd name="connsiteY155" fmla="*/ 3039 h 10000"/>
              <a:gd name="connsiteX156" fmla="*/ 7828 w 10000"/>
              <a:gd name="connsiteY156" fmla="*/ 3315 h 10000"/>
              <a:gd name="connsiteX157" fmla="*/ 8040 w 10000"/>
              <a:gd name="connsiteY157" fmla="*/ 3646 h 10000"/>
              <a:gd name="connsiteX158" fmla="*/ 8251 w 10000"/>
              <a:gd name="connsiteY158" fmla="*/ 3978 h 10000"/>
              <a:gd name="connsiteX159" fmla="*/ 8463 w 10000"/>
              <a:gd name="connsiteY159" fmla="*/ 4199 h 10000"/>
              <a:gd name="connsiteX160" fmla="*/ 8675 w 10000"/>
              <a:gd name="connsiteY160" fmla="*/ 4475 h 10000"/>
              <a:gd name="connsiteX161" fmla="*/ 8886 w 10000"/>
              <a:gd name="connsiteY161" fmla="*/ 4641 h 10000"/>
              <a:gd name="connsiteX162" fmla="*/ 9029 w 10000"/>
              <a:gd name="connsiteY162" fmla="*/ 5028 h 10000"/>
              <a:gd name="connsiteX163" fmla="*/ 9166 w 10000"/>
              <a:gd name="connsiteY163" fmla="*/ 5414 h 10000"/>
              <a:gd name="connsiteX164" fmla="*/ 9309 w 10000"/>
              <a:gd name="connsiteY164" fmla="*/ 5801 h 10000"/>
              <a:gd name="connsiteX165" fmla="*/ 9446 w 10000"/>
              <a:gd name="connsiteY165" fmla="*/ 6133 h 10000"/>
              <a:gd name="connsiteX166" fmla="*/ 9589 w 10000"/>
              <a:gd name="connsiteY166" fmla="*/ 6519 h 10000"/>
              <a:gd name="connsiteX167" fmla="*/ 9720 w 10000"/>
              <a:gd name="connsiteY167" fmla="*/ 6906 h 10000"/>
              <a:gd name="connsiteX168" fmla="*/ 9869 w 10000"/>
              <a:gd name="connsiteY168" fmla="*/ 7293 h 10000"/>
              <a:gd name="connsiteX169" fmla="*/ 10000 w 10000"/>
              <a:gd name="connsiteY169" fmla="*/ 7680 h 10000"/>
              <a:gd name="connsiteX170" fmla="*/ 9956 w 10000"/>
              <a:gd name="connsiteY170" fmla="*/ 7735 h 10000"/>
              <a:gd name="connsiteX171" fmla="*/ 9925 w 10000"/>
              <a:gd name="connsiteY171" fmla="*/ 7735 h 10000"/>
              <a:gd name="connsiteX172" fmla="*/ 9888 w 10000"/>
              <a:gd name="connsiteY172" fmla="*/ 7680 h 10000"/>
              <a:gd name="connsiteX173" fmla="*/ 9851 w 10000"/>
              <a:gd name="connsiteY173" fmla="*/ 7514 h 10000"/>
              <a:gd name="connsiteX174" fmla="*/ 9807 w 10000"/>
              <a:gd name="connsiteY174" fmla="*/ 7403 h 10000"/>
              <a:gd name="connsiteX175" fmla="*/ 9714 w 10000"/>
              <a:gd name="connsiteY175" fmla="*/ 7182 h 10000"/>
              <a:gd name="connsiteX176" fmla="*/ 9633 w 10000"/>
              <a:gd name="connsiteY176" fmla="*/ 7072 h 10000"/>
              <a:gd name="connsiteX177" fmla="*/ 9540 w 10000"/>
              <a:gd name="connsiteY177" fmla="*/ 7017 h 10000"/>
              <a:gd name="connsiteX178" fmla="*/ 9446 w 10000"/>
              <a:gd name="connsiteY178" fmla="*/ 6961 h 10000"/>
              <a:gd name="connsiteX179" fmla="*/ 9353 w 10000"/>
              <a:gd name="connsiteY179" fmla="*/ 6961 h 10000"/>
              <a:gd name="connsiteX180" fmla="*/ 9266 w 10000"/>
              <a:gd name="connsiteY180" fmla="*/ 6906 h 10000"/>
              <a:gd name="connsiteX181" fmla="*/ 9172 w 10000"/>
              <a:gd name="connsiteY181" fmla="*/ 6961 h 10000"/>
              <a:gd name="connsiteX182" fmla="*/ 9079 w 10000"/>
              <a:gd name="connsiteY182" fmla="*/ 7017 h 10000"/>
              <a:gd name="connsiteX183" fmla="*/ 8986 w 10000"/>
              <a:gd name="connsiteY183" fmla="*/ 7072 h 10000"/>
              <a:gd name="connsiteX184" fmla="*/ 8899 w 10000"/>
              <a:gd name="connsiteY184" fmla="*/ 7127 h 10000"/>
              <a:gd name="connsiteX185" fmla="*/ 8805 w 10000"/>
              <a:gd name="connsiteY185" fmla="*/ 7293 h 10000"/>
              <a:gd name="connsiteX186" fmla="*/ 8712 w 10000"/>
              <a:gd name="connsiteY186" fmla="*/ 7403 h 10000"/>
              <a:gd name="connsiteX187" fmla="*/ 8625 w 10000"/>
              <a:gd name="connsiteY187" fmla="*/ 7569 h 10000"/>
              <a:gd name="connsiteX188" fmla="*/ 8531 w 10000"/>
              <a:gd name="connsiteY188" fmla="*/ 7790 h 10000"/>
              <a:gd name="connsiteX189" fmla="*/ 8451 w 10000"/>
              <a:gd name="connsiteY189" fmla="*/ 7956 h 10000"/>
              <a:gd name="connsiteX190" fmla="*/ 8357 w 10000"/>
              <a:gd name="connsiteY190" fmla="*/ 8177 h 10000"/>
              <a:gd name="connsiteX191" fmla="*/ 8171 w 10000"/>
              <a:gd name="connsiteY191" fmla="*/ 7956 h 10000"/>
              <a:gd name="connsiteX192" fmla="*/ 7990 w 10000"/>
              <a:gd name="connsiteY192" fmla="*/ 7845 h 10000"/>
              <a:gd name="connsiteX193" fmla="*/ 7816 w 10000"/>
              <a:gd name="connsiteY193" fmla="*/ 7845 h 10000"/>
              <a:gd name="connsiteX194" fmla="*/ 7648 w 10000"/>
              <a:gd name="connsiteY194" fmla="*/ 7901 h 10000"/>
              <a:gd name="connsiteX195" fmla="*/ 7474 w 10000"/>
              <a:gd name="connsiteY195" fmla="*/ 8011 h 10000"/>
              <a:gd name="connsiteX196" fmla="*/ 7306 w 10000"/>
              <a:gd name="connsiteY196" fmla="*/ 8232 h 10000"/>
              <a:gd name="connsiteX197" fmla="*/ 7144 w 10000"/>
              <a:gd name="connsiteY197" fmla="*/ 8398 h 10000"/>
              <a:gd name="connsiteX198" fmla="*/ 6976 w 10000"/>
              <a:gd name="connsiteY198" fmla="*/ 8674 h 10000"/>
              <a:gd name="connsiteX199" fmla="*/ 6814 w 10000"/>
              <a:gd name="connsiteY199" fmla="*/ 8950 h 10000"/>
              <a:gd name="connsiteX200" fmla="*/ 6658 w 10000"/>
              <a:gd name="connsiteY200" fmla="*/ 9171 h 10000"/>
              <a:gd name="connsiteX201" fmla="*/ 6490 w 10000"/>
              <a:gd name="connsiteY201" fmla="*/ 9448 h 10000"/>
              <a:gd name="connsiteX202" fmla="*/ 6329 w 10000"/>
              <a:gd name="connsiteY202" fmla="*/ 9613 h 10000"/>
              <a:gd name="connsiteX203" fmla="*/ 6161 w 10000"/>
              <a:gd name="connsiteY203" fmla="*/ 9834 h 10000"/>
              <a:gd name="connsiteX204" fmla="*/ 5999 w 10000"/>
              <a:gd name="connsiteY204" fmla="*/ 9945 h 10000"/>
              <a:gd name="connsiteX205" fmla="*/ 5825 w 10000"/>
              <a:gd name="connsiteY205" fmla="*/ 10000 h 10000"/>
              <a:gd name="connsiteX206" fmla="*/ 5650 w 10000"/>
              <a:gd name="connsiteY206" fmla="*/ 10000 h 10000"/>
              <a:gd name="connsiteX207" fmla="*/ 5619 w 10000"/>
              <a:gd name="connsiteY207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899 w 10000"/>
              <a:gd name="connsiteY126" fmla="*/ 4254 h 10000"/>
              <a:gd name="connsiteX127" fmla="*/ 5961 w 10000"/>
              <a:gd name="connsiteY127" fmla="*/ 4254 h 10000"/>
              <a:gd name="connsiteX128" fmla="*/ 5383 w 10000"/>
              <a:gd name="connsiteY128" fmla="*/ 4160 h 10000"/>
              <a:gd name="connsiteX129" fmla="*/ 5031 w 10000"/>
              <a:gd name="connsiteY129" fmla="*/ 3157 h 10000"/>
              <a:gd name="connsiteX130" fmla="*/ 5043 w 10000"/>
              <a:gd name="connsiteY130" fmla="*/ 3955 h 10000"/>
              <a:gd name="connsiteX131" fmla="*/ 5930 w 10000"/>
              <a:gd name="connsiteY131" fmla="*/ 3536 h 10000"/>
              <a:gd name="connsiteX132" fmla="*/ 5856 w 10000"/>
              <a:gd name="connsiteY132" fmla="*/ 3536 h 10000"/>
              <a:gd name="connsiteX133" fmla="*/ 5769 w 10000"/>
              <a:gd name="connsiteY133" fmla="*/ 3591 h 10000"/>
              <a:gd name="connsiteX134" fmla="*/ 5688 w 10000"/>
              <a:gd name="connsiteY134" fmla="*/ 3591 h 10000"/>
              <a:gd name="connsiteX135" fmla="*/ 5613 w 10000"/>
              <a:gd name="connsiteY135" fmla="*/ 3536 h 10000"/>
              <a:gd name="connsiteX136" fmla="*/ 5588 w 10000"/>
              <a:gd name="connsiteY136" fmla="*/ 3646 h 10000"/>
              <a:gd name="connsiteX137" fmla="*/ 5576 w 10000"/>
              <a:gd name="connsiteY137" fmla="*/ 3757 h 10000"/>
              <a:gd name="connsiteX138" fmla="*/ 5544 w 10000"/>
              <a:gd name="connsiteY138" fmla="*/ 3867 h 10000"/>
              <a:gd name="connsiteX139" fmla="*/ 5520 w 10000"/>
              <a:gd name="connsiteY139" fmla="*/ 4033 h 10000"/>
              <a:gd name="connsiteX140" fmla="*/ 5488 w 10000"/>
              <a:gd name="connsiteY140" fmla="*/ 3812 h 10000"/>
              <a:gd name="connsiteX141" fmla="*/ 5482 w 10000"/>
              <a:gd name="connsiteY141" fmla="*/ 3149 h 10000"/>
              <a:gd name="connsiteX142" fmla="*/ 5482 w 10000"/>
              <a:gd name="connsiteY142" fmla="*/ 2376 h 10000"/>
              <a:gd name="connsiteX143" fmla="*/ 5488 w 10000"/>
              <a:gd name="connsiteY143" fmla="*/ 1657 h 10000"/>
              <a:gd name="connsiteX144" fmla="*/ 5520 w 10000"/>
              <a:gd name="connsiteY144" fmla="*/ 939 h 10000"/>
              <a:gd name="connsiteX145" fmla="*/ 5725 w 10000"/>
              <a:gd name="connsiteY145" fmla="*/ 939 h 10000"/>
              <a:gd name="connsiteX146" fmla="*/ 5930 w 10000"/>
              <a:gd name="connsiteY146" fmla="*/ 1105 h 10000"/>
              <a:gd name="connsiteX147" fmla="*/ 6142 w 10000"/>
              <a:gd name="connsiteY147" fmla="*/ 1215 h 10000"/>
              <a:gd name="connsiteX148" fmla="*/ 6353 w 10000"/>
              <a:gd name="connsiteY148" fmla="*/ 1436 h 10000"/>
              <a:gd name="connsiteX149" fmla="*/ 6565 w 10000"/>
              <a:gd name="connsiteY149" fmla="*/ 1602 h 10000"/>
              <a:gd name="connsiteX150" fmla="*/ 6770 w 10000"/>
              <a:gd name="connsiteY150" fmla="*/ 1878 h 10000"/>
              <a:gd name="connsiteX151" fmla="*/ 6988 w 10000"/>
              <a:gd name="connsiteY151" fmla="*/ 2099 h 10000"/>
              <a:gd name="connsiteX152" fmla="*/ 7194 w 10000"/>
              <a:gd name="connsiteY152" fmla="*/ 2431 h 10000"/>
              <a:gd name="connsiteX153" fmla="*/ 7411 w 10000"/>
              <a:gd name="connsiteY153" fmla="*/ 2762 h 10000"/>
              <a:gd name="connsiteX154" fmla="*/ 7617 w 10000"/>
              <a:gd name="connsiteY154" fmla="*/ 3039 h 10000"/>
              <a:gd name="connsiteX155" fmla="*/ 7828 w 10000"/>
              <a:gd name="connsiteY155" fmla="*/ 3315 h 10000"/>
              <a:gd name="connsiteX156" fmla="*/ 8040 w 10000"/>
              <a:gd name="connsiteY156" fmla="*/ 3646 h 10000"/>
              <a:gd name="connsiteX157" fmla="*/ 8251 w 10000"/>
              <a:gd name="connsiteY157" fmla="*/ 3978 h 10000"/>
              <a:gd name="connsiteX158" fmla="*/ 8463 w 10000"/>
              <a:gd name="connsiteY158" fmla="*/ 4199 h 10000"/>
              <a:gd name="connsiteX159" fmla="*/ 8675 w 10000"/>
              <a:gd name="connsiteY159" fmla="*/ 4475 h 10000"/>
              <a:gd name="connsiteX160" fmla="*/ 8886 w 10000"/>
              <a:gd name="connsiteY160" fmla="*/ 4641 h 10000"/>
              <a:gd name="connsiteX161" fmla="*/ 9029 w 10000"/>
              <a:gd name="connsiteY161" fmla="*/ 5028 h 10000"/>
              <a:gd name="connsiteX162" fmla="*/ 9166 w 10000"/>
              <a:gd name="connsiteY162" fmla="*/ 5414 h 10000"/>
              <a:gd name="connsiteX163" fmla="*/ 9309 w 10000"/>
              <a:gd name="connsiteY163" fmla="*/ 5801 h 10000"/>
              <a:gd name="connsiteX164" fmla="*/ 9446 w 10000"/>
              <a:gd name="connsiteY164" fmla="*/ 6133 h 10000"/>
              <a:gd name="connsiteX165" fmla="*/ 9589 w 10000"/>
              <a:gd name="connsiteY165" fmla="*/ 6519 h 10000"/>
              <a:gd name="connsiteX166" fmla="*/ 9720 w 10000"/>
              <a:gd name="connsiteY166" fmla="*/ 6906 h 10000"/>
              <a:gd name="connsiteX167" fmla="*/ 9869 w 10000"/>
              <a:gd name="connsiteY167" fmla="*/ 7293 h 10000"/>
              <a:gd name="connsiteX168" fmla="*/ 10000 w 10000"/>
              <a:gd name="connsiteY168" fmla="*/ 7680 h 10000"/>
              <a:gd name="connsiteX169" fmla="*/ 9956 w 10000"/>
              <a:gd name="connsiteY169" fmla="*/ 7735 h 10000"/>
              <a:gd name="connsiteX170" fmla="*/ 9925 w 10000"/>
              <a:gd name="connsiteY170" fmla="*/ 7735 h 10000"/>
              <a:gd name="connsiteX171" fmla="*/ 9888 w 10000"/>
              <a:gd name="connsiteY171" fmla="*/ 7680 h 10000"/>
              <a:gd name="connsiteX172" fmla="*/ 9851 w 10000"/>
              <a:gd name="connsiteY172" fmla="*/ 7514 h 10000"/>
              <a:gd name="connsiteX173" fmla="*/ 9807 w 10000"/>
              <a:gd name="connsiteY173" fmla="*/ 7403 h 10000"/>
              <a:gd name="connsiteX174" fmla="*/ 9714 w 10000"/>
              <a:gd name="connsiteY174" fmla="*/ 7182 h 10000"/>
              <a:gd name="connsiteX175" fmla="*/ 9633 w 10000"/>
              <a:gd name="connsiteY175" fmla="*/ 7072 h 10000"/>
              <a:gd name="connsiteX176" fmla="*/ 9540 w 10000"/>
              <a:gd name="connsiteY176" fmla="*/ 7017 h 10000"/>
              <a:gd name="connsiteX177" fmla="*/ 9446 w 10000"/>
              <a:gd name="connsiteY177" fmla="*/ 6961 h 10000"/>
              <a:gd name="connsiteX178" fmla="*/ 9353 w 10000"/>
              <a:gd name="connsiteY178" fmla="*/ 6961 h 10000"/>
              <a:gd name="connsiteX179" fmla="*/ 9266 w 10000"/>
              <a:gd name="connsiteY179" fmla="*/ 6906 h 10000"/>
              <a:gd name="connsiteX180" fmla="*/ 9172 w 10000"/>
              <a:gd name="connsiteY180" fmla="*/ 6961 h 10000"/>
              <a:gd name="connsiteX181" fmla="*/ 9079 w 10000"/>
              <a:gd name="connsiteY181" fmla="*/ 7017 h 10000"/>
              <a:gd name="connsiteX182" fmla="*/ 8986 w 10000"/>
              <a:gd name="connsiteY182" fmla="*/ 7072 h 10000"/>
              <a:gd name="connsiteX183" fmla="*/ 8899 w 10000"/>
              <a:gd name="connsiteY183" fmla="*/ 7127 h 10000"/>
              <a:gd name="connsiteX184" fmla="*/ 8805 w 10000"/>
              <a:gd name="connsiteY184" fmla="*/ 7293 h 10000"/>
              <a:gd name="connsiteX185" fmla="*/ 8712 w 10000"/>
              <a:gd name="connsiteY185" fmla="*/ 7403 h 10000"/>
              <a:gd name="connsiteX186" fmla="*/ 8625 w 10000"/>
              <a:gd name="connsiteY186" fmla="*/ 7569 h 10000"/>
              <a:gd name="connsiteX187" fmla="*/ 8531 w 10000"/>
              <a:gd name="connsiteY187" fmla="*/ 7790 h 10000"/>
              <a:gd name="connsiteX188" fmla="*/ 8451 w 10000"/>
              <a:gd name="connsiteY188" fmla="*/ 7956 h 10000"/>
              <a:gd name="connsiteX189" fmla="*/ 8357 w 10000"/>
              <a:gd name="connsiteY189" fmla="*/ 8177 h 10000"/>
              <a:gd name="connsiteX190" fmla="*/ 8171 w 10000"/>
              <a:gd name="connsiteY190" fmla="*/ 7956 h 10000"/>
              <a:gd name="connsiteX191" fmla="*/ 7990 w 10000"/>
              <a:gd name="connsiteY191" fmla="*/ 7845 h 10000"/>
              <a:gd name="connsiteX192" fmla="*/ 7816 w 10000"/>
              <a:gd name="connsiteY192" fmla="*/ 7845 h 10000"/>
              <a:gd name="connsiteX193" fmla="*/ 7648 w 10000"/>
              <a:gd name="connsiteY193" fmla="*/ 7901 h 10000"/>
              <a:gd name="connsiteX194" fmla="*/ 7474 w 10000"/>
              <a:gd name="connsiteY194" fmla="*/ 8011 h 10000"/>
              <a:gd name="connsiteX195" fmla="*/ 7306 w 10000"/>
              <a:gd name="connsiteY195" fmla="*/ 8232 h 10000"/>
              <a:gd name="connsiteX196" fmla="*/ 7144 w 10000"/>
              <a:gd name="connsiteY196" fmla="*/ 8398 h 10000"/>
              <a:gd name="connsiteX197" fmla="*/ 6976 w 10000"/>
              <a:gd name="connsiteY197" fmla="*/ 8674 h 10000"/>
              <a:gd name="connsiteX198" fmla="*/ 6814 w 10000"/>
              <a:gd name="connsiteY198" fmla="*/ 8950 h 10000"/>
              <a:gd name="connsiteX199" fmla="*/ 6658 w 10000"/>
              <a:gd name="connsiteY199" fmla="*/ 9171 h 10000"/>
              <a:gd name="connsiteX200" fmla="*/ 6490 w 10000"/>
              <a:gd name="connsiteY200" fmla="*/ 9448 h 10000"/>
              <a:gd name="connsiteX201" fmla="*/ 6329 w 10000"/>
              <a:gd name="connsiteY201" fmla="*/ 9613 h 10000"/>
              <a:gd name="connsiteX202" fmla="*/ 6161 w 10000"/>
              <a:gd name="connsiteY202" fmla="*/ 9834 h 10000"/>
              <a:gd name="connsiteX203" fmla="*/ 5999 w 10000"/>
              <a:gd name="connsiteY203" fmla="*/ 9945 h 10000"/>
              <a:gd name="connsiteX204" fmla="*/ 5825 w 10000"/>
              <a:gd name="connsiteY204" fmla="*/ 10000 h 10000"/>
              <a:gd name="connsiteX205" fmla="*/ 5650 w 10000"/>
              <a:gd name="connsiteY205" fmla="*/ 10000 h 10000"/>
              <a:gd name="connsiteX206" fmla="*/ 5619 w 10000"/>
              <a:gd name="connsiteY206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899 w 10000"/>
              <a:gd name="connsiteY126" fmla="*/ 4254 h 10000"/>
              <a:gd name="connsiteX127" fmla="*/ 5961 w 10000"/>
              <a:gd name="connsiteY127" fmla="*/ 4254 h 10000"/>
              <a:gd name="connsiteX128" fmla="*/ 5383 w 10000"/>
              <a:gd name="connsiteY128" fmla="*/ 4160 h 10000"/>
              <a:gd name="connsiteX129" fmla="*/ 5031 w 10000"/>
              <a:gd name="connsiteY129" fmla="*/ 3157 h 10000"/>
              <a:gd name="connsiteX130" fmla="*/ 5043 w 10000"/>
              <a:gd name="connsiteY130" fmla="*/ 3955 h 10000"/>
              <a:gd name="connsiteX131" fmla="*/ 5856 w 10000"/>
              <a:gd name="connsiteY131" fmla="*/ 3536 h 10000"/>
              <a:gd name="connsiteX132" fmla="*/ 5769 w 10000"/>
              <a:gd name="connsiteY132" fmla="*/ 3591 h 10000"/>
              <a:gd name="connsiteX133" fmla="*/ 5688 w 10000"/>
              <a:gd name="connsiteY133" fmla="*/ 3591 h 10000"/>
              <a:gd name="connsiteX134" fmla="*/ 5613 w 10000"/>
              <a:gd name="connsiteY134" fmla="*/ 3536 h 10000"/>
              <a:gd name="connsiteX135" fmla="*/ 5588 w 10000"/>
              <a:gd name="connsiteY135" fmla="*/ 3646 h 10000"/>
              <a:gd name="connsiteX136" fmla="*/ 5576 w 10000"/>
              <a:gd name="connsiteY136" fmla="*/ 3757 h 10000"/>
              <a:gd name="connsiteX137" fmla="*/ 5544 w 10000"/>
              <a:gd name="connsiteY137" fmla="*/ 3867 h 10000"/>
              <a:gd name="connsiteX138" fmla="*/ 5520 w 10000"/>
              <a:gd name="connsiteY138" fmla="*/ 4033 h 10000"/>
              <a:gd name="connsiteX139" fmla="*/ 5488 w 10000"/>
              <a:gd name="connsiteY139" fmla="*/ 3812 h 10000"/>
              <a:gd name="connsiteX140" fmla="*/ 5482 w 10000"/>
              <a:gd name="connsiteY140" fmla="*/ 3149 h 10000"/>
              <a:gd name="connsiteX141" fmla="*/ 5482 w 10000"/>
              <a:gd name="connsiteY141" fmla="*/ 2376 h 10000"/>
              <a:gd name="connsiteX142" fmla="*/ 5488 w 10000"/>
              <a:gd name="connsiteY142" fmla="*/ 1657 h 10000"/>
              <a:gd name="connsiteX143" fmla="*/ 5520 w 10000"/>
              <a:gd name="connsiteY143" fmla="*/ 939 h 10000"/>
              <a:gd name="connsiteX144" fmla="*/ 5725 w 10000"/>
              <a:gd name="connsiteY144" fmla="*/ 939 h 10000"/>
              <a:gd name="connsiteX145" fmla="*/ 5930 w 10000"/>
              <a:gd name="connsiteY145" fmla="*/ 1105 h 10000"/>
              <a:gd name="connsiteX146" fmla="*/ 6142 w 10000"/>
              <a:gd name="connsiteY146" fmla="*/ 1215 h 10000"/>
              <a:gd name="connsiteX147" fmla="*/ 6353 w 10000"/>
              <a:gd name="connsiteY147" fmla="*/ 1436 h 10000"/>
              <a:gd name="connsiteX148" fmla="*/ 6565 w 10000"/>
              <a:gd name="connsiteY148" fmla="*/ 1602 h 10000"/>
              <a:gd name="connsiteX149" fmla="*/ 6770 w 10000"/>
              <a:gd name="connsiteY149" fmla="*/ 1878 h 10000"/>
              <a:gd name="connsiteX150" fmla="*/ 6988 w 10000"/>
              <a:gd name="connsiteY150" fmla="*/ 2099 h 10000"/>
              <a:gd name="connsiteX151" fmla="*/ 7194 w 10000"/>
              <a:gd name="connsiteY151" fmla="*/ 2431 h 10000"/>
              <a:gd name="connsiteX152" fmla="*/ 7411 w 10000"/>
              <a:gd name="connsiteY152" fmla="*/ 2762 h 10000"/>
              <a:gd name="connsiteX153" fmla="*/ 7617 w 10000"/>
              <a:gd name="connsiteY153" fmla="*/ 3039 h 10000"/>
              <a:gd name="connsiteX154" fmla="*/ 7828 w 10000"/>
              <a:gd name="connsiteY154" fmla="*/ 3315 h 10000"/>
              <a:gd name="connsiteX155" fmla="*/ 8040 w 10000"/>
              <a:gd name="connsiteY155" fmla="*/ 3646 h 10000"/>
              <a:gd name="connsiteX156" fmla="*/ 8251 w 10000"/>
              <a:gd name="connsiteY156" fmla="*/ 3978 h 10000"/>
              <a:gd name="connsiteX157" fmla="*/ 8463 w 10000"/>
              <a:gd name="connsiteY157" fmla="*/ 4199 h 10000"/>
              <a:gd name="connsiteX158" fmla="*/ 8675 w 10000"/>
              <a:gd name="connsiteY158" fmla="*/ 4475 h 10000"/>
              <a:gd name="connsiteX159" fmla="*/ 8886 w 10000"/>
              <a:gd name="connsiteY159" fmla="*/ 4641 h 10000"/>
              <a:gd name="connsiteX160" fmla="*/ 9029 w 10000"/>
              <a:gd name="connsiteY160" fmla="*/ 5028 h 10000"/>
              <a:gd name="connsiteX161" fmla="*/ 9166 w 10000"/>
              <a:gd name="connsiteY161" fmla="*/ 5414 h 10000"/>
              <a:gd name="connsiteX162" fmla="*/ 9309 w 10000"/>
              <a:gd name="connsiteY162" fmla="*/ 5801 h 10000"/>
              <a:gd name="connsiteX163" fmla="*/ 9446 w 10000"/>
              <a:gd name="connsiteY163" fmla="*/ 6133 h 10000"/>
              <a:gd name="connsiteX164" fmla="*/ 9589 w 10000"/>
              <a:gd name="connsiteY164" fmla="*/ 6519 h 10000"/>
              <a:gd name="connsiteX165" fmla="*/ 9720 w 10000"/>
              <a:gd name="connsiteY165" fmla="*/ 6906 h 10000"/>
              <a:gd name="connsiteX166" fmla="*/ 9869 w 10000"/>
              <a:gd name="connsiteY166" fmla="*/ 7293 h 10000"/>
              <a:gd name="connsiteX167" fmla="*/ 10000 w 10000"/>
              <a:gd name="connsiteY167" fmla="*/ 7680 h 10000"/>
              <a:gd name="connsiteX168" fmla="*/ 9956 w 10000"/>
              <a:gd name="connsiteY168" fmla="*/ 7735 h 10000"/>
              <a:gd name="connsiteX169" fmla="*/ 9925 w 10000"/>
              <a:gd name="connsiteY169" fmla="*/ 7735 h 10000"/>
              <a:gd name="connsiteX170" fmla="*/ 9888 w 10000"/>
              <a:gd name="connsiteY170" fmla="*/ 7680 h 10000"/>
              <a:gd name="connsiteX171" fmla="*/ 9851 w 10000"/>
              <a:gd name="connsiteY171" fmla="*/ 7514 h 10000"/>
              <a:gd name="connsiteX172" fmla="*/ 9807 w 10000"/>
              <a:gd name="connsiteY172" fmla="*/ 7403 h 10000"/>
              <a:gd name="connsiteX173" fmla="*/ 9714 w 10000"/>
              <a:gd name="connsiteY173" fmla="*/ 7182 h 10000"/>
              <a:gd name="connsiteX174" fmla="*/ 9633 w 10000"/>
              <a:gd name="connsiteY174" fmla="*/ 7072 h 10000"/>
              <a:gd name="connsiteX175" fmla="*/ 9540 w 10000"/>
              <a:gd name="connsiteY175" fmla="*/ 7017 h 10000"/>
              <a:gd name="connsiteX176" fmla="*/ 9446 w 10000"/>
              <a:gd name="connsiteY176" fmla="*/ 6961 h 10000"/>
              <a:gd name="connsiteX177" fmla="*/ 9353 w 10000"/>
              <a:gd name="connsiteY177" fmla="*/ 6961 h 10000"/>
              <a:gd name="connsiteX178" fmla="*/ 9266 w 10000"/>
              <a:gd name="connsiteY178" fmla="*/ 6906 h 10000"/>
              <a:gd name="connsiteX179" fmla="*/ 9172 w 10000"/>
              <a:gd name="connsiteY179" fmla="*/ 6961 h 10000"/>
              <a:gd name="connsiteX180" fmla="*/ 9079 w 10000"/>
              <a:gd name="connsiteY180" fmla="*/ 7017 h 10000"/>
              <a:gd name="connsiteX181" fmla="*/ 8986 w 10000"/>
              <a:gd name="connsiteY181" fmla="*/ 7072 h 10000"/>
              <a:gd name="connsiteX182" fmla="*/ 8899 w 10000"/>
              <a:gd name="connsiteY182" fmla="*/ 7127 h 10000"/>
              <a:gd name="connsiteX183" fmla="*/ 8805 w 10000"/>
              <a:gd name="connsiteY183" fmla="*/ 7293 h 10000"/>
              <a:gd name="connsiteX184" fmla="*/ 8712 w 10000"/>
              <a:gd name="connsiteY184" fmla="*/ 7403 h 10000"/>
              <a:gd name="connsiteX185" fmla="*/ 8625 w 10000"/>
              <a:gd name="connsiteY185" fmla="*/ 7569 h 10000"/>
              <a:gd name="connsiteX186" fmla="*/ 8531 w 10000"/>
              <a:gd name="connsiteY186" fmla="*/ 7790 h 10000"/>
              <a:gd name="connsiteX187" fmla="*/ 8451 w 10000"/>
              <a:gd name="connsiteY187" fmla="*/ 7956 h 10000"/>
              <a:gd name="connsiteX188" fmla="*/ 8357 w 10000"/>
              <a:gd name="connsiteY188" fmla="*/ 8177 h 10000"/>
              <a:gd name="connsiteX189" fmla="*/ 8171 w 10000"/>
              <a:gd name="connsiteY189" fmla="*/ 7956 h 10000"/>
              <a:gd name="connsiteX190" fmla="*/ 7990 w 10000"/>
              <a:gd name="connsiteY190" fmla="*/ 7845 h 10000"/>
              <a:gd name="connsiteX191" fmla="*/ 7816 w 10000"/>
              <a:gd name="connsiteY191" fmla="*/ 7845 h 10000"/>
              <a:gd name="connsiteX192" fmla="*/ 7648 w 10000"/>
              <a:gd name="connsiteY192" fmla="*/ 7901 h 10000"/>
              <a:gd name="connsiteX193" fmla="*/ 7474 w 10000"/>
              <a:gd name="connsiteY193" fmla="*/ 8011 h 10000"/>
              <a:gd name="connsiteX194" fmla="*/ 7306 w 10000"/>
              <a:gd name="connsiteY194" fmla="*/ 8232 h 10000"/>
              <a:gd name="connsiteX195" fmla="*/ 7144 w 10000"/>
              <a:gd name="connsiteY195" fmla="*/ 8398 h 10000"/>
              <a:gd name="connsiteX196" fmla="*/ 6976 w 10000"/>
              <a:gd name="connsiteY196" fmla="*/ 8674 h 10000"/>
              <a:gd name="connsiteX197" fmla="*/ 6814 w 10000"/>
              <a:gd name="connsiteY197" fmla="*/ 8950 h 10000"/>
              <a:gd name="connsiteX198" fmla="*/ 6658 w 10000"/>
              <a:gd name="connsiteY198" fmla="*/ 9171 h 10000"/>
              <a:gd name="connsiteX199" fmla="*/ 6490 w 10000"/>
              <a:gd name="connsiteY199" fmla="*/ 9448 h 10000"/>
              <a:gd name="connsiteX200" fmla="*/ 6329 w 10000"/>
              <a:gd name="connsiteY200" fmla="*/ 9613 h 10000"/>
              <a:gd name="connsiteX201" fmla="*/ 6161 w 10000"/>
              <a:gd name="connsiteY201" fmla="*/ 9834 h 10000"/>
              <a:gd name="connsiteX202" fmla="*/ 5999 w 10000"/>
              <a:gd name="connsiteY202" fmla="*/ 9945 h 10000"/>
              <a:gd name="connsiteX203" fmla="*/ 5825 w 10000"/>
              <a:gd name="connsiteY203" fmla="*/ 10000 h 10000"/>
              <a:gd name="connsiteX204" fmla="*/ 5650 w 10000"/>
              <a:gd name="connsiteY204" fmla="*/ 10000 h 10000"/>
              <a:gd name="connsiteX205" fmla="*/ 5619 w 10000"/>
              <a:gd name="connsiteY205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899 w 10000"/>
              <a:gd name="connsiteY126" fmla="*/ 4254 h 10000"/>
              <a:gd name="connsiteX127" fmla="*/ 5383 w 10000"/>
              <a:gd name="connsiteY127" fmla="*/ 4160 h 10000"/>
              <a:gd name="connsiteX128" fmla="*/ 5031 w 10000"/>
              <a:gd name="connsiteY128" fmla="*/ 3157 h 10000"/>
              <a:gd name="connsiteX129" fmla="*/ 5043 w 10000"/>
              <a:gd name="connsiteY129" fmla="*/ 3955 h 10000"/>
              <a:gd name="connsiteX130" fmla="*/ 5856 w 10000"/>
              <a:gd name="connsiteY130" fmla="*/ 3536 h 10000"/>
              <a:gd name="connsiteX131" fmla="*/ 5769 w 10000"/>
              <a:gd name="connsiteY131" fmla="*/ 3591 h 10000"/>
              <a:gd name="connsiteX132" fmla="*/ 5688 w 10000"/>
              <a:gd name="connsiteY132" fmla="*/ 3591 h 10000"/>
              <a:gd name="connsiteX133" fmla="*/ 5613 w 10000"/>
              <a:gd name="connsiteY133" fmla="*/ 3536 h 10000"/>
              <a:gd name="connsiteX134" fmla="*/ 5588 w 10000"/>
              <a:gd name="connsiteY134" fmla="*/ 3646 h 10000"/>
              <a:gd name="connsiteX135" fmla="*/ 5576 w 10000"/>
              <a:gd name="connsiteY135" fmla="*/ 3757 h 10000"/>
              <a:gd name="connsiteX136" fmla="*/ 5544 w 10000"/>
              <a:gd name="connsiteY136" fmla="*/ 3867 h 10000"/>
              <a:gd name="connsiteX137" fmla="*/ 5520 w 10000"/>
              <a:gd name="connsiteY137" fmla="*/ 4033 h 10000"/>
              <a:gd name="connsiteX138" fmla="*/ 5488 w 10000"/>
              <a:gd name="connsiteY138" fmla="*/ 3812 h 10000"/>
              <a:gd name="connsiteX139" fmla="*/ 5482 w 10000"/>
              <a:gd name="connsiteY139" fmla="*/ 3149 h 10000"/>
              <a:gd name="connsiteX140" fmla="*/ 5482 w 10000"/>
              <a:gd name="connsiteY140" fmla="*/ 2376 h 10000"/>
              <a:gd name="connsiteX141" fmla="*/ 5488 w 10000"/>
              <a:gd name="connsiteY141" fmla="*/ 1657 h 10000"/>
              <a:gd name="connsiteX142" fmla="*/ 5520 w 10000"/>
              <a:gd name="connsiteY142" fmla="*/ 939 h 10000"/>
              <a:gd name="connsiteX143" fmla="*/ 5725 w 10000"/>
              <a:gd name="connsiteY143" fmla="*/ 939 h 10000"/>
              <a:gd name="connsiteX144" fmla="*/ 5930 w 10000"/>
              <a:gd name="connsiteY144" fmla="*/ 1105 h 10000"/>
              <a:gd name="connsiteX145" fmla="*/ 6142 w 10000"/>
              <a:gd name="connsiteY145" fmla="*/ 1215 h 10000"/>
              <a:gd name="connsiteX146" fmla="*/ 6353 w 10000"/>
              <a:gd name="connsiteY146" fmla="*/ 1436 h 10000"/>
              <a:gd name="connsiteX147" fmla="*/ 6565 w 10000"/>
              <a:gd name="connsiteY147" fmla="*/ 1602 h 10000"/>
              <a:gd name="connsiteX148" fmla="*/ 6770 w 10000"/>
              <a:gd name="connsiteY148" fmla="*/ 1878 h 10000"/>
              <a:gd name="connsiteX149" fmla="*/ 6988 w 10000"/>
              <a:gd name="connsiteY149" fmla="*/ 2099 h 10000"/>
              <a:gd name="connsiteX150" fmla="*/ 7194 w 10000"/>
              <a:gd name="connsiteY150" fmla="*/ 2431 h 10000"/>
              <a:gd name="connsiteX151" fmla="*/ 7411 w 10000"/>
              <a:gd name="connsiteY151" fmla="*/ 2762 h 10000"/>
              <a:gd name="connsiteX152" fmla="*/ 7617 w 10000"/>
              <a:gd name="connsiteY152" fmla="*/ 3039 h 10000"/>
              <a:gd name="connsiteX153" fmla="*/ 7828 w 10000"/>
              <a:gd name="connsiteY153" fmla="*/ 3315 h 10000"/>
              <a:gd name="connsiteX154" fmla="*/ 8040 w 10000"/>
              <a:gd name="connsiteY154" fmla="*/ 3646 h 10000"/>
              <a:gd name="connsiteX155" fmla="*/ 8251 w 10000"/>
              <a:gd name="connsiteY155" fmla="*/ 3978 h 10000"/>
              <a:gd name="connsiteX156" fmla="*/ 8463 w 10000"/>
              <a:gd name="connsiteY156" fmla="*/ 4199 h 10000"/>
              <a:gd name="connsiteX157" fmla="*/ 8675 w 10000"/>
              <a:gd name="connsiteY157" fmla="*/ 4475 h 10000"/>
              <a:gd name="connsiteX158" fmla="*/ 8886 w 10000"/>
              <a:gd name="connsiteY158" fmla="*/ 4641 h 10000"/>
              <a:gd name="connsiteX159" fmla="*/ 9029 w 10000"/>
              <a:gd name="connsiteY159" fmla="*/ 5028 h 10000"/>
              <a:gd name="connsiteX160" fmla="*/ 9166 w 10000"/>
              <a:gd name="connsiteY160" fmla="*/ 5414 h 10000"/>
              <a:gd name="connsiteX161" fmla="*/ 9309 w 10000"/>
              <a:gd name="connsiteY161" fmla="*/ 5801 h 10000"/>
              <a:gd name="connsiteX162" fmla="*/ 9446 w 10000"/>
              <a:gd name="connsiteY162" fmla="*/ 6133 h 10000"/>
              <a:gd name="connsiteX163" fmla="*/ 9589 w 10000"/>
              <a:gd name="connsiteY163" fmla="*/ 6519 h 10000"/>
              <a:gd name="connsiteX164" fmla="*/ 9720 w 10000"/>
              <a:gd name="connsiteY164" fmla="*/ 6906 h 10000"/>
              <a:gd name="connsiteX165" fmla="*/ 9869 w 10000"/>
              <a:gd name="connsiteY165" fmla="*/ 7293 h 10000"/>
              <a:gd name="connsiteX166" fmla="*/ 10000 w 10000"/>
              <a:gd name="connsiteY166" fmla="*/ 7680 h 10000"/>
              <a:gd name="connsiteX167" fmla="*/ 9956 w 10000"/>
              <a:gd name="connsiteY167" fmla="*/ 7735 h 10000"/>
              <a:gd name="connsiteX168" fmla="*/ 9925 w 10000"/>
              <a:gd name="connsiteY168" fmla="*/ 7735 h 10000"/>
              <a:gd name="connsiteX169" fmla="*/ 9888 w 10000"/>
              <a:gd name="connsiteY169" fmla="*/ 7680 h 10000"/>
              <a:gd name="connsiteX170" fmla="*/ 9851 w 10000"/>
              <a:gd name="connsiteY170" fmla="*/ 7514 h 10000"/>
              <a:gd name="connsiteX171" fmla="*/ 9807 w 10000"/>
              <a:gd name="connsiteY171" fmla="*/ 7403 h 10000"/>
              <a:gd name="connsiteX172" fmla="*/ 9714 w 10000"/>
              <a:gd name="connsiteY172" fmla="*/ 7182 h 10000"/>
              <a:gd name="connsiteX173" fmla="*/ 9633 w 10000"/>
              <a:gd name="connsiteY173" fmla="*/ 7072 h 10000"/>
              <a:gd name="connsiteX174" fmla="*/ 9540 w 10000"/>
              <a:gd name="connsiteY174" fmla="*/ 7017 h 10000"/>
              <a:gd name="connsiteX175" fmla="*/ 9446 w 10000"/>
              <a:gd name="connsiteY175" fmla="*/ 6961 h 10000"/>
              <a:gd name="connsiteX176" fmla="*/ 9353 w 10000"/>
              <a:gd name="connsiteY176" fmla="*/ 6961 h 10000"/>
              <a:gd name="connsiteX177" fmla="*/ 9266 w 10000"/>
              <a:gd name="connsiteY177" fmla="*/ 6906 h 10000"/>
              <a:gd name="connsiteX178" fmla="*/ 9172 w 10000"/>
              <a:gd name="connsiteY178" fmla="*/ 6961 h 10000"/>
              <a:gd name="connsiteX179" fmla="*/ 9079 w 10000"/>
              <a:gd name="connsiteY179" fmla="*/ 7017 h 10000"/>
              <a:gd name="connsiteX180" fmla="*/ 8986 w 10000"/>
              <a:gd name="connsiteY180" fmla="*/ 7072 h 10000"/>
              <a:gd name="connsiteX181" fmla="*/ 8899 w 10000"/>
              <a:gd name="connsiteY181" fmla="*/ 7127 h 10000"/>
              <a:gd name="connsiteX182" fmla="*/ 8805 w 10000"/>
              <a:gd name="connsiteY182" fmla="*/ 7293 h 10000"/>
              <a:gd name="connsiteX183" fmla="*/ 8712 w 10000"/>
              <a:gd name="connsiteY183" fmla="*/ 7403 h 10000"/>
              <a:gd name="connsiteX184" fmla="*/ 8625 w 10000"/>
              <a:gd name="connsiteY184" fmla="*/ 7569 h 10000"/>
              <a:gd name="connsiteX185" fmla="*/ 8531 w 10000"/>
              <a:gd name="connsiteY185" fmla="*/ 7790 h 10000"/>
              <a:gd name="connsiteX186" fmla="*/ 8451 w 10000"/>
              <a:gd name="connsiteY186" fmla="*/ 7956 h 10000"/>
              <a:gd name="connsiteX187" fmla="*/ 8357 w 10000"/>
              <a:gd name="connsiteY187" fmla="*/ 8177 h 10000"/>
              <a:gd name="connsiteX188" fmla="*/ 8171 w 10000"/>
              <a:gd name="connsiteY188" fmla="*/ 7956 h 10000"/>
              <a:gd name="connsiteX189" fmla="*/ 7990 w 10000"/>
              <a:gd name="connsiteY189" fmla="*/ 7845 h 10000"/>
              <a:gd name="connsiteX190" fmla="*/ 7816 w 10000"/>
              <a:gd name="connsiteY190" fmla="*/ 7845 h 10000"/>
              <a:gd name="connsiteX191" fmla="*/ 7648 w 10000"/>
              <a:gd name="connsiteY191" fmla="*/ 7901 h 10000"/>
              <a:gd name="connsiteX192" fmla="*/ 7474 w 10000"/>
              <a:gd name="connsiteY192" fmla="*/ 8011 h 10000"/>
              <a:gd name="connsiteX193" fmla="*/ 7306 w 10000"/>
              <a:gd name="connsiteY193" fmla="*/ 8232 h 10000"/>
              <a:gd name="connsiteX194" fmla="*/ 7144 w 10000"/>
              <a:gd name="connsiteY194" fmla="*/ 8398 h 10000"/>
              <a:gd name="connsiteX195" fmla="*/ 6976 w 10000"/>
              <a:gd name="connsiteY195" fmla="*/ 8674 h 10000"/>
              <a:gd name="connsiteX196" fmla="*/ 6814 w 10000"/>
              <a:gd name="connsiteY196" fmla="*/ 8950 h 10000"/>
              <a:gd name="connsiteX197" fmla="*/ 6658 w 10000"/>
              <a:gd name="connsiteY197" fmla="*/ 9171 h 10000"/>
              <a:gd name="connsiteX198" fmla="*/ 6490 w 10000"/>
              <a:gd name="connsiteY198" fmla="*/ 9448 h 10000"/>
              <a:gd name="connsiteX199" fmla="*/ 6329 w 10000"/>
              <a:gd name="connsiteY199" fmla="*/ 9613 h 10000"/>
              <a:gd name="connsiteX200" fmla="*/ 6161 w 10000"/>
              <a:gd name="connsiteY200" fmla="*/ 9834 h 10000"/>
              <a:gd name="connsiteX201" fmla="*/ 5999 w 10000"/>
              <a:gd name="connsiteY201" fmla="*/ 9945 h 10000"/>
              <a:gd name="connsiteX202" fmla="*/ 5825 w 10000"/>
              <a:gd name="connsiteY202" fmla="*/ 10000 h 10000"/>
              <a:gd name="connsiteX203" fmla="*/ 5650 w 10000"/>
              <a:gd name="connsiteY203" fmla="*/ 10000 h 10000"/>
              <a:gd name="connsiteX204" fmla="*/ 5619 w 10000"/>
              <a:gd name="connsiteY20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825 w 10000"/>
              <a:gd name="connsiteY125" fmla="*/ 4254 h 10000"/>
              <a:gd name="connsiteX126" fmla="*/ 5383 w 10000"/>
              <a:gd name="connsiteY126" fmla="*/ 4160 h 10000"/>
              <a:gd name="connsiteX127" fmla="*/ 5031 w 10000"/>
              <a:gd name="connsiteY127" fmla="*/ 3157 h 10000"/>
              <a:gd name="connsiteX128" fmla="*/ 5043 w 10000"/>
              <a:gd name="connsiteY128" fmla="*/ 3955 h 10000"/>
              <a:gd name="connsiteX129" fmla="*/ 5856 w 10000"/>
              <a:gd name="connsiteY129" fmla="*/ 3536 h 10000"/>
              <a:gd name="connsiteX130" fmla="*/ 5769 w 10000"/>
              <a:gd name="connsiteY130" fmla="*/ 3591 h 10000"/>
              <a:gd name="connsiteX131" fmla="*/ 5688 w 10000"/>
              <a:gd name="connsiteY131" fmla="*/ 3591 h 10000"/>
              <a:gd name="connsiteX132" fmla="*/ 5613 w 10000"/>
              <a:gd name="connsiteY132" fmla="*/ 3536 h 10000"/>
              <a:gd name="connsiteX133" fmla="*/ 5588 w 10000"/>
              <a:gd name="connsiteY133" fmla="*/ 3646 h 10000"/>
              <a:gd name="connsiteX134" fmla="*/ 5576 w 10000"/>
              <a:gd name="connsiteY134" fmla="*/ 3757 h 10000"/>
              <a:gd name="connsiteX135" fmla="*/ 5544 w 10000"/>
              <a:gd name="connsiteY135" fmla="*/ 3867 h 10000"/>
              <a:gd name="connsiteX136" fmla="*/ 5520 w 10000"/>
              <a:gd name="connsiteY136" fmla="*/ 4033 h 10000"/>
              <a:gd name="connsiteX137" fmla="*/ 5488 w 10000"/>
              <a:gd name="connsiteY137" fmla="*/ 3812 h 10000"/>
              <a:gd name="connsiteX138" fmla="*/ 5482 w 10000"/>
              <a:gd name="connsiteY138" fmla="*/ 3149 h 10000"/>
              <a:gd name="connsiteX139" fmla="*/ 5482 w 10000"/>
              <a:gd name="connsiteY139" fmla="*/ 2376 h 10000"/>
              <a:gd name="connsiteX140" fmla="*/ 5488 w 10000"/>
              <a:gd name="connsiteY140" fmla="*/ 1657 h 10000"/>
              <a:gd name="connsiteX141" fmla="*/ 5520 w 10000"/>
              <a:gd name="connsiteY141" fmla="*/ 939 h 10000"/>
              <a:gd name="connsiteX142" fmla="*/ 5725 w 10000"/>
              <a:gd name="connsiteY142" fmla="*/ 939 h 10000"/>
              <a:gd name="connsiteX143" fmla="*/ 5930 w 10000"/>
              <a:gd name="connsiteY143" fmla="*/ 1105 h 10000"/>
              <a:gd name="connsiteX144" fmla="*/ 6142 w 10000"/>
              <a:gd name="connsiteY144" fmla="*/ 1215 h 10000"/>
              <a:gd name="connsiteX145" fmla="*/ 6353 w 10000"/>
              <a:gd name="connsiteY145" fmla="*/ 1436 h 10000"/>
              <a:gd name="connsiteX146" fmla="*/ 6565 w 10000"/>
              <a:gd name="connsiteY146" fmla="*/ 1602 h 10000"/>
              <a:gd name="connsiteX147" fmla="*/ 6770 w 10000"/>
              <a:gd name="connsiteY147" fmla="*/ 1878 h 10000"/>
              <a:gd name="connsiteX148" fmla="*/ 6988 w 10000"/>
              <a:gd name="connsiteY148" fmla="*/ 2099 h 10000"/>
              <a:gd name="connsiteX149" fmla="*/ 7194 w 10000"/>
              <a:gd name="connsiteY149" fmla="*/ 2431 h 10000"/>
              <a:gd name="connsiteX150" fmla="*/ 7411 w 10000"/>
              <a:gd name="connsiteY150" fmla="*/ 2762 h 10000"/>
              <a:gd name="connsiteX151" fmla="*/ 7617 w 10000"/>
              <a:gd name="connsiteY151" fmla="*/ 3039 h 10000"/>
              <a:gd name="connsiteX152" fmla="*/ 7828 w 10000"/>
              <a:gd name="connsiteY152" fmla="*/ 3315 h 10000"/>
              <a:gd name="connsiteX153" fmla="*/ 8040 w 10000"/>
              <a:gd name="connsiteY153" fmla="*/ 3646 h 10000"/>
              <a:gd name="connsiteX154" fmla="*/ 8251 w 10000"/>
              <a:gd name="connsiteY154" fmla="*/ 3978 h 10000"/>
              <a:gd name="connsiteX155" fmla="*/ 8463 w 10000"/>
              <a:gd name="connsiteY155" fmla="*/ 4199 h 10000"/>
              <a:gd name="connsiteX156" fmla="*/ 8675 w 10000"/>
              <a:gd name="connsiteY156" fmla="*/ 4475 h 10000"/>
              <a:gd name="connsiteX157" fmla="*/ 8886 w 10000"/>
              <a:gd name="connsiteY157" fmla="*/ 4641 h 10000"/>
              <a:gd name="connsiteX158" fmla="*/ 9029 w 10000"/>
              <a:gd name="connsiteY158" fmla="*/ 5028 h 10000"/>
              <a:gd name="connsiteX159" fmla="*/ 9166 w 10000"/>
              <a:gd name="connsiteY159" fmla="*/ 5414 h 10000"/>
              <a:gd name="connsiteX160" fmla="*/ 9309 w 10000"/>
              <a:gd name="connsiteY160" fmla="*/ 5801 h 10000"/>
              <a:gd name="connsiteX161" fmla="*/ 9446 w 10000"/>
              <a:gd name="connsiteY161" fmla="*/ 6133 h 10000"/>
              <a:gd name="connsiteX162" fmla="*/ 9589 w 10000"/>
              <a:gd name="connsiteY162" fmla="*/ 6519 h 10000"/>
              <a:gd name="connsiteX163" fmla="*/ 9720 w 10000"/>
              <a:gd name="connsiteY163" fmla="*/ 6906 h 10000"/>
              <a:gd name="connsiteX164" fmla="*/ 9869 w 10000"/>
              <a:gd name="connsiteY164" fmla="*/ 7293 h 10000"/>
              <a:gd name="connsiteX165" fmla="*/ 10000 w 10000"/>
              <a:gd name="connsiteY165" fmla="*/ 7680 h 10000"/>
              <a:gd name="connsiteX166" fmla="*/ 9956 w 10000"/>
              <a:gd name="connsiteY166" fmla="*/ 7735 h 10000"/>
              <a:gd name="connsiteX167" fmla="*/ 9925 w 10000"/>
              <a:gd name="connsiteY167" fmla="*/ 7735 h 10000"/>
              <a:gd name="connsiteX168" fmla="*/ 9888 w 10000"/>
              <a:gd name="connsiteY168" fmla="*/ 7680 h 10000"/>
              <a:gd name="connsiteX169" fmla="*/ 9851 w 10000"/>
              <a:gd name="connsiteY169" fmla="*/ 7514 h 10000"/>
              <a:gd name="connsiteX170" fmla="*/ 9807 w 10000"/>
              <a:gd name="connsiteY170" fmla="*/ 7403 h 10000"/>
              <a:gd name="connsiteX171" fmla="*/ 9714 w 10000"/>
              <a:gd name="connsiteY171" fmla="*/ 7182 h 10000"/>
              <a:gd name="connsiteX172" fmla="*/ 9633 w 10000"/>
              <a:gd name="connsiteY172" fmla="*/ 7072 h 10000"/>
              <a:gd name="connsiteX173" fmla="*/ 9540 w 10000"/>
              <a:gd name="connsiteY173" fmla="*/ 7017 h 10000"/>
              <a:gd name="connsiteX174" fmla="*/ 9446 w 10000"/>
              <a:gd name="connsiteY174" fmla="*/ 6961 h 10000"/>
              <a:gd name="connsiteX175" fmla="*/ 9353 w 10000"/>
              <a:gd name="connsiteY175" fmla="*/ 6961 h 10000"/>
              <a:gd name="connsiteX176" fmla="*/ 9266 w 10000"/>
              <a:gd name="connsiteY176" fmla="*/ 6906 h 10000"/>
              <a:gd name="connsiteX177" fmla="*/ 9172 w 10000"/>
              <a:gd name="connsiteY177" fmla="*/ 6961 h 10000"/>
              <a:gd name="connsiteX178" fmla="*/ 9079 w 10000"/>
              <a:gd name="connsiteY178" fmla="*/ 7017 h 10000"/>
              <a:gd name="connsiteX179" fmla="*/ 8986 w 10000"/>
              <a:gd name="connsiteY179" fmla="*/ 7072 h 10000"/>
              <a:gd name="connsiteX180" fmla="*/ 8899 w 10000"/>
              <a:gd name="connsiteY180" fmla="*/ 7127 h 10000"/>
              <a:gd name="connsiteX181" fmla="*/ 8805 w 10000"/>
              <a:gd name="connsiteY181" fmla="*/ 7293 h 10000"/>
              <a:gd name="connsiteX182" fmla="*/ 8712 w 10000"/>
              <a:gd name="connsiteY182" fmla="*/ 7403 h 10000"/>
              <a:gd name="connsiteX183" fmla="*/ 8625 w 10000"/>
              <a:gd name="connsiteY183" fmla="*/ 7569 h 10000"/>
              <a:gd name="connsiteX184" fmla="*/ 8531 w 10000"/>
              <a:gd name="connsiteY184" fmla="*/ 7790 h 10000"/>
              <a:gd name="connsiteX185" fmla="*/ 8451 w 10000"/>
              <a:gd name="connsiteY185" fmla="*/ 7956 h 10000"/>
              <a:gd name="connsiteX186" fmla="*/ 8357 w 10000"/>
              <a:gd name="connsiteY186" fmla="*/ 8177 h 10000"/>
              <a:gd name="connsiteX187" fmla="*/ 8171 w 10000"/>
              <a:gd name="connsiteY187" fmla="*/ 7956 h 10000"/>
              <a:gd name="connsiteX188" fmla="*/ 7990 w 10000"/>
              <a:gd name="connsiteY188" fmla="*/ 7845 h 10000"/>
              <a:gd name="connsiteX189" fmla="*/ 7816 w 10000"/>
              <a:gd name="connsiteY189" fmla="*/ 7845 h 10000"/>
              <a:gd name="connsiteX190" fmla="*/ 7648 w 10000"/>
              <a:gd name="connsiteY190" fmla="*/ 7901 h 10000"/>
              <a:gd name="connsiteX191" fmla="*/ 7474 w 10000"/>
              <a:gd name="connsiteY191" fmla="*/ 8011 h 10000"/>
              <a:gd name="connsiteX192" fmla="*/ 7306 w 10000"/>
              <a:gd name="connsiteY192" fmla="*/ 8232 h 10000"/>
              <a:gd name="connsiteX193" fmla="*/ 7144 w 10000"/>
              <a:gd name="connsiteY193" fmla="*/ 8398 h 10000"/>
              <a:gd name="connsiteX194" fmla="*/ 6976 w 10000"/>
              <a:gd name="connsiteY194" fmla="*/ 8674 h 10000"/>
              <a:gd name="connsiteX195" fmla="*/ 6814 w 10000"/>
              <a:gd name="connsiteY195" fmla="*/ 8950 h 10000"/>
              <a:gd name="connsiteX196" fmla="*/ 6658 w 10000"/>
              <a:gd name="connsiteY196" fmla="*/ 9171 h 10000"/>
              <a:gd name="connsiteX197" fmla="*/ 6490 w 10000"/>
              <a:gd name="connsiteY197" fmla="*/ 9448 h 10000"/>
              <a:gd name="connsiteX198" fmla="*/ 6329 w 10000"/>
              <a:gd name="connsiteY198" fmla="*/ 9613 h 10000"/>
              <a:gd name="connsiteX199" fmla="*/ 6161 w 10000"/>
              <a:gd name="connsiteY199" fmla="*/ 9834 h 10000"/>
              <a:gd name="connsiteX200" fmla="*/ 5999 w 10000"/>
              <a:gd name="connsiteY200" fmla="*/ 9945 h 10000"/>
              <a:gd name="connsiteX201" fmla="*/ 5825 w 10000"/>
              <a:gd name="connsiteY201" fmla="*/ 10000 h 10000"/>
              <a:gd name="connsiteX202" fmla="*/ 5650 w 10000"/>
              <a:gd name="connsiteY202" fmla="*/ 10000 h 10000"/>
              <a:gd name="connsiteX203" fmla="*/ 5619 w 10000"/>
              <a:gd name="connsiteY203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383 w 10000"/>
              <a:gd name="connsiteY125" fmla="*/ 4160 h 10000"/>
              <a:gd name="connsiteX126" fmla="*/ 5031 w 10000"/>
              <a:gd name="connsiteY126" fmla="*/ 3157 h 10000"/>
              <a:gd name="connsiteX127" fmla="*/ 5043 w 10000"/>
              <a:gd name="connsiteY127" fmla="*/ 3955 h 10000"/>
              <a:gd name="connsiteX128" fmla="*/ 5856 w 10000"/>
              <a:gd name="connsiteY128" fmla="*/ 3536 h 10000"/>
              <a:gd name="connsiteX129" fmla="*/ 5769 w 10000"/>
              <a:gd name="connsiteY129" fmla="*/ 3591 h 10000"/>
              <a:gd name="connsiteX130" fmla="*/ 5688 w 10000"/>
              <a:gd name="connsiteY130" fmla="*/ 3591 h 10000"/>
              <a:gd name="connsiteX131" fmla="*/ 5613 w 10000"/>
              <a:gd name="connsiteY131" fmla="*/ 3536 h 10000"/>
              <a:gd name="connsiteX132" fmla="*/ 5588 w 10000"/>
              <a:gd name="connsiteY132" fmla="*/ 3646 h 10000"/>
              <a:gd name="connsiteX133" fmla="*/ 5576 w 10000"/>
              <a:gd name="connsiteY133" fmla="*/ 3757 h 10000"/>
              <a:gd name="connsiteX134" fmla="*/ 5544 w 10000"/>
              <a:gd name="connsiteY134" fmla="*/ 3867 h 10000"/>
              <a:gd name="connsiteX135" fmla="*/ 5520 w 10000"/>
              <a:gd name="connsiteY135" fmla="*/ 4033 h 10000"/>
              <a:gd name="connsiteX136" fmla="*/ 5488 w 10000"/>
              <a:gd name="connsiteY136" fmla="*/ 3812 h 10000"/>
              <a:gd name="connsiteX137" fmla="*/ 5482 w 10000"/>
              <a:gd name="connsiteY137" fmla="*/ 3149 h 10000"/>
              <a:gd name="connsiteX138" fmla="*/ 5482 w 10000"/>
              <a:gd name="connsiteY138" fmla="*/ 2376 h 10000"/>
              <a:gd name="connsiteX139" fmla="*/ 5488 w 10000"/>
              <a:gd name="connsiteY139" fmla="*/ 1657 h 10000"/>
              <a:gd name="connsiteX140" fmla="*/ 5520 w 10000"/>
              <a:gd name="connsiteY140" fmla="*/ 939 h 10000"/>
              <a:gd name="connsiteX141" fmla="*/ 5725 w 10000"/>
              <a:gd name="connsiteY141" fmla="*/ 939 h 10000"/>
              <a:gd name="connsiteX142" fmla="*/ 5930 w 10000"/>
              <a:gd name="connsiteY142" fmla="*/ 1105 h 10000"/>
              <a:gd name="connsiteX143" fmla="*/ 6142 w 10000"/>
              <a:gd name="connsiteY143" fmla="*/ 1215 h 10000"/>
              <a:gd name="connsiteX144" fmla="*/ 6353 w 10000"/>
              <a:gd name="connsiteY144" fmla="*/ 1436 h 10000"/>
              <a:gd name="connsiteX145" fmla="*/ 6565 w 10000"/>
              <a:gd name="connsiteY145" fmla="*/ 1602 h 10000"/>
              <a:gd name="connsiteX146" fmla="*/ 6770 w 10000"/>
              <a:gd name="connsiteY146" fmla="*/ 1878 h 10000"/>
              <a:gd name="connsiteX147" fmla="*/ 6988 w 10000"/>
              <a:gd name="connsiteY147" fmla="*/ 2099 h 10000"/>
              <a:gd name="connsiteX148" fmla="*/ 7194 w 10000"/>
              <a:gd name="connsiteY148" fmla="*/ 2431 h 10000"/>
              <a:gd name="connsiteX149" fmla="*/ 7411 w 10000"/>
              <a:gd name="connsiteY149" fmla="*/ 2762 h 10000"/>
              <a:gd name="connsiteX150" fmla="*/ 7617 w 10000"/>
              <a:gd name="connsiteY150" fmla="*/ 3039 h 10000"/>
              <a:gd name="connsiteX151" fmla="*/ 7828 w 10000"/>
              <a:gd name="connsiteY151" fmla="*/ 3315 h 10000"/>
              <a:gd name="connsiteX152" fmla="*/ 8040 w 10000"/>
              <a:gd name="connsiteY152" fmla="*/ 3646 h 10000"/>
              <a:gd name="connsiteX153" fmla="*/ 8251 w 10000"/>
              <a:gd name="connsiteY153" fmla="*/ 3978 h 10000"/>
              <a:gd name="connsiteX154" fmla="*/ 8463 w 10000"/>
              <a:gd name="connsiteY154" fmla="*/ 4199 h 10000"/>
              <a:gd name="connsiteX155" fmla="*/ 8675 w 10000"/>
              <a:gd name="connsiteY155" fmla="*/ 4475 h 10000"/>
              <a:gd name="connsiteX156" fmla="*/ 8886 w 10000"/>
              <a:gd name="connsiteY156" fmla="*/ 4641 h 10000"/>
              <a:gd name="connsiteX157" fmla="*/ 9029 w 10000"/>
              <a:gd name="connsiteY157" fmla="*/ 5028 h 10000"/>
              <a:gd name="connsiteX158" fmla="*/ 9166 w 10000"/>
              <a:gd name="connsiteY158" fmla="*/ 5414 h 10000"/>
              <a:gd name="connsiteX159" fmla="*/ 9309 w 10000"/>
              <a:gd name="connsiteY159" fmla="*/ 5801 h 10000"/>
              <a:gd name="connsiteX160" fmla="*/ 9446 w 10000"/>
              <a:gd name="connsiteY160" fmla="*/ 6133 h 10000"/>
              <a:gd name="connsiteX161" fmla="*/ 9589 w 10000"/>
              <a:gd name="connsiteY161" fmla="*/ 6519 h 10000"/>
              <a:gd name="connsiteX162" fmla="*/ 9720 w 10000"/>
              <a:gd name="connsiteY162" fmla="*/ 6906 h 10000"/>
              <a:gd name="connsiteX163" fmla="*/ 9869 w 10000"/>
              <a:gd name="connsiteY163" fmla="*/ 7293 h 10000"/>
              <a:gd name="connsiteX164" fmla="*/ 10000 w 10000"/>
              <a:gd name="connsiteY164" fmla="*/ 7680 h 10000"/>
              <a:gd name="connsiteX165" fmla="*/ 9956 w 10000"/>
              <a:gd name="connsiteY165" fmla="*/ 7735 h 10000"/>
              <a:gd name="connsiteX166" fmla="*/ 9925 w 10000"/>
              <a:gd name="connsiteY166" fmla="*/ 7735 h 10000"/>
              <a:gd name="connsiteX167" fmla="*/ 9888 w 10000"/>
              <a:gd name="connsiteY167" fmla="*/ 7680 h 10000"/>
              <a:gd name="connsiteX168" fmla="*/ 9851 w 10000"/>
              <a:gd name="connsiteY168" fmla="*/ 7514 h 10000"/>
              <a:gd name="connsiteX169" fmla="*/ 9807 w 10000"/>
              <a:gd name="connsiteY169" fmla="*/ 7403 h 10000"/>
              <a:gd name="connsiteX170" fmla="*/ 9714 w 10000"/>
              <a:gd name="connsiteY170" fmla="*/ 7182 h 10000"/>
              <a:gd name="connsiteX171" fmla="*/ 9633 w 10000"/>
              <a:gd name="connsiteY171" fmla="*/ 7072 h 10000"/>
              <a:gd name="connsiteX172" fmla="*/ 9540 w 10000"/>
              <a:gd name="connsiteY172" fmla="*/ 7017 h 10000"/>
              <a:gd name="connsiteX173" fmla="*/ 9446 w 10000"/>
              <a:gd name="connsiteY173" fmla="*/ 6961 h 10000"/>
              <a:gd name="connsiteX174" fmla="*/ 9353 w 10000"/>
              <a:gd name="connsiteY174" fmla="*/ 6961 h 10000"/>
              <a:gd name="connsiteX175" fmla="*/ 9266 w 10000"/>
              <a:gd name="connsiteY175" fmla="*/ 6906 h 10000"/>
              <a:gd name="connsiteX176" fmla="*/ 9172 w 10000"/>
              <a:gd name="connsiteY176" fmla="*/ 6961 h 10000"/>
              <a:gd name="connsiteX177" fmla="*/ 9079 w 10000"/>
              <a:gd name="connsiteY177" fmla="*/ 7017 h 10000"/>
              <a:gd name="connsiteX178" fmla="*/ 8986 w 10000"/>
              <a:gd name="connsiteY178" fmla="*/ 7072 h 10000"/>
              <a:gd name="connsiteX179" fmla="*/ 8899 w 10000"/>
              <a:gd name="connsiteY179" fmla="*/ 7127 h 10000"/>
              <a:gd name="connsiteX180" fmla="*/ 8805 w 10000"/>
              <a:gd name="connsiteY180" fmla="*/ 7293 h 10000"/>
              <a:gd name="connsiteX181" fmla="*/ 8712 w 10000"/>
              <a:gd name="connsiteY181" fmla="*/ 7403 h 10000"/>
              <a:gd name="connsiteX182" fmla="*/ 8625 w 10000"/>
              <a:gd name="connsiteY182" fmla="*/ 7569 h 10000"/>
              <a:gd name="connsiteX183" fmla="*/ 8531 w 10000"/>
              <a:gd name="connsiteY183" fmla="*/ 7790 h 10000"/>
              <a:gd name="connsiteX184" fmla="*/ 8451 w 10000"/>
              <a:gd name="connsiteY184" fmla="*/ 7956 h 10000"/>
              <a:gd name="connsiteX185" fmla="*/ 8357 w 10000"/>
              <a:gd name="connsiteY185" fmla="*/ 8177 h 10000"/>
              <a:gd name="connsiteX186" fmla="*/ 8171 w 10000"/>
              <a:gd name="connsiteY186" fmla="*/ 7956 h 10000"/>
              <a:gd name="connsiteX187" fmla="*/ 7990 w 10000"/>
              <a:gd name="connsiteY187" fmla="*/ 7845 h 10000"/>
              <a:gd name="connsiteX188" fmla="*/ 7816 w 10000"/>
              <a:gd name="connsiteY188" fmla="*/ 7845 h 10000"/>
              <a:gd name="connsiteX189" fmla="*/ 7648 w 10000"/>
              <a:gd name="connsiteY189" fmla="*/ 7901 h 10000"/>
              <a:gd name="connsiteX190" fmla="*/ 7474 w 10000"/>
              <a:gd name="connsiteY190" fmla="*/ 8011 h 10000"/>
              <a:gd name="connsiteX191" fmla="*/ 7306 w 10000"/>
              <a:gd name="connsiteY191" fmla="*/ 8232 h 10000"/>
              <a:gd name="connsiteX192" fmla="*/ 7144 w 10000"/>
              <a:gd name="connsiteY192" fmla="*/ 8398 h 10000"/>
              <a:gd name="connsiteX193" fmla="*/ 6976 w 10000"/>
              <a:gd name="connsiteY193" fmla="*/ 8674 h 10000"/>
              <a:gd name="connsiteX194" fmla="*/ 6814 w 10000"/>
              <a:gd name="connsiteY194" fmla="*/ 8950 h 10000"/>
              <a:gd name="connsiteX195" fmla="*/ 6658 w 10000"/>
              <a:gd name="connsiteY195" fmla="*/ 9171 h 10000"/>
              <a:gd name="connsiteX196" fmla="*/ 6490 w 10000"/>
              <a:gd name="connsiteY196" fmla="*/ 9448 h 10000"/>
              <a:gd name="connsiteX197" fmla="*/ 6329 w 10000"/>
              <a:gd name="connsiteY197" fmla="*/ 9613 h 10000"/>
              <a:gd name="connsiteX198" fmla="*/ 6161 w 10000"/>
              <a:gd name="connsiteY198" fmla="*/ 9834 h 10000"/>
              <a:gd name="connsiteX199" fmla="*/ 5999 w 10000"/>
              <a:gd name="connsiteY199" fmla="*/ 9945 h 10000"/>
              <a:gd name="connsiteX200" fmla="*/ 5825 w 10000"/>
              <a:gd name="connsiteY200" fmla="*/ 10000 h 10000"/>
              <a:gd name="connsiteX201" fmla="*/ 5650 w 10000"/>
              <a:gd name="connsiteY201" fmla="*/ 10000 h 10000"/>
              <a:gd name="connsiteX202" fmla="*/ 5619 w 10000"/>
              <a:gd name="connsiteY202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756 w 10000"/>
              <a:gd name="connsiteY124" fmla="*/ 4254 h 10000"/>
              <a:gd name="connsiteX125" fmla="*/ 5383 w 10000"/>
              <a:gd name="connsiteY125" fmla="*/ 4160 h 10000"/>
              <a:gd name="connsiteX126" fmla="*/ 5031 w 10000"/>
              <a:gd name="connsiteY126" fmla="*/ 3157 h 10000"/>
              <a:gd name="connsiteX127" fmla="*/ 5043 w 10000"/>
              <a:gd name="connsiteY127" fmla="*/ 3955 h 10000"/>
              <a:gd name="connsiteX128" fmla="*/ 5769 w 10000"/>
              <a:gd name="connsiteY128" fmla="*/ 3591 h 10000"/>
              <a:gd name="connsiteX129" fmla="*/ 5688 w 10000"/>
              <a:gd name="connsiteY129" fmla="*/ 3591 h 10000"/>
              <a:gd name="connsiteX130" fmla="*/ 5613 w 10000"/>
              <a:gd name="connsiteY130" fmla="*/ 3536 h 10000"/>
              <a:gd name="connsiteX131" fmla="*/ 5588 w 10000"/>
              <a:gd name="connsiteY131" fmla="*/ 3646 h 10000"/>
              <a:gd name="connsiteX132" fmla="*/ 5576 w 10000"/>
              <a:gd name="connsiteY132" fmla="*/ 3757 h 10000"/>
              <a:gd name="connsiteX133" fmla="*/ 5544 w 10000"/>
              <a:gd name="connsiteY133" fmla="*/ 3867 h 10000"/>
              <a:gd name="connsiteX134" fmla="*/ 5520 w 10000"/>
              <a:gd name="connsiteY134" fmla="*/ 4033 h 10000"/>
              <a:gd name="connsiteX135" fmla="*/ 5488 w 10000"/>
              <a:gd name="connsiteY135" fmla="*/ 3812 h 10000"/>
              <a:gd name="connsiteX136" fmla="*/ 5482 w 10000"/>
              <a:gd name="connsiteY136" fmla="*/ 3149 h 10000"/>
              <a:gd name="connsiteX137" fmla="*/ 5482 w 10000"/>
              <a:gd name="connsiteY137" fmla="*/ 2376 h 10000"/>
              <a:gd name="connsiteX138" fmla="*/ 5488 w 10000"/>
              <a:gd name="connsiteY138" fmla="*/ 1657 h 10000"/>
              <a:gd name="connsiteX139" fmla="*/ 5520 w 10000"/>
              <a:gd name="connsiteY139" fmla="*/ 939 h 10000"/>
              <a:gd name="connsiteX140" fmla="*/ 5725 w 10000"/>
              <a:gd name="connsiteY140" fmla="*/ 939 h 10000"/>
              <a:gd name="connsiteX141" fmla="*/ 5930 w 10000"/>
              <a:gd name="connsiteY141" fmla="*/ 1105 h 10000"/>
              <a:gd name="connsiteX142" fmla="*/ 6142 w 10000"/>
              <a:gd name="connsiteY142" fmla="*/ 1215 h 10000"/>
              <a:gd name="connsiteX143" fmla="*/ 6353 w 10000"/>
              <a:gd name="connsiteY143" fmla="*/ 1436 h 10000"/>
              <a:gd name="connsiteX144" fmla="*/ 6565 w 10000"/>
              <a:gd name="connsiteY144" fmla="*/ 1602 h 10000"/>
              <a:gd name="connsiteX145" fmla="*/ 6770 w 10000"/>
              <a:gd name="connsiteY145" fmla="*/ 1878 h 10000"/>
              <a:gd name="connsiteX146" fmla="*/ 6988 w 10000"/>
              <a:gd name="connsiteY146" fmla="*/ 2099 h 10000"/>
              <a:gd name="connsiteX147" fmla="*/ 7194 w 10000"/>
              <a:gd name="connsiteY147" fmla="*/ 2431 h 10000"/>
              <a:gd name="connsiteX148" fmla="*/ 7411 w 10000"/>
              <a:gd name="connsiteY148" fmla="*/ 2762 h 10000"/>
              <a:gd name="connsiteX149" fmla="*/ 7617 w 10000"/>
              <a:gd name="connsiteY149" fmla="*/ 3039 h 10000"/>
              <a:gd name="connsiteX150" fmla="*/ 7828 w 10000"/>
              <a:gd name="connsiteY150" fmla="*/ 3315 h 10000"/>
              <a:gd name="connsiteX151" fmla="*/ 8040 w 10000"/>
              <a:gd name="connsiteY151" fmla="*/ 3646 h 10000"/>
              <a:gd name="connsiteX152" fmla="*/ 8251 w 10000"/>
              <a:gd name="connsiteY152" fmla="*/ 3978 h 10000"/>
              <a:gd name="connsiteX153" fmla="*/ 8463 w 10000"/>
              <a:gd name="connsiteY153" fmla="*/ 4199 h 10000"/>
              <a:gd name="connsiteX154" fmla="*/ 8675 w 10000"/>
              <a:gd name="connsiteY154" fmla="*/ 4475 h 10000"/>
              <a:gd name="connsiteX155" fmla="*/ 8886 w 10000"/>
              <a:gd name="connsiteY155" fmla="*/ 4641 h 10000"/>
              <a:gd name="connsiteX156" fmla="*/ 9029 w 10000"/>
              <a:gd name="connsiteY156" fmla="*/ 5028 h 10000"/>
              <a:gd name="connsiteX157" fmla="*/ 9166 w 10000"/>
              <a:gd name="connsiteY157" fmla="*/ 5414 h 10000"/>
              <a:gd name="connsiteX158" fmla="*/ 9309 w 10000"/>
              <a:gd name="connsiteY158" fmla="*/ 5801 h 10000"/>
              <a:gd name="connsiteX159" fmla="*/ 9446 w 10000"/>
              <a:gd name="connsiteY159" fmla="*/ 6133 h 10000"/>
              <a:gd name="connsiteX160" fmla="*/ 9589 w 10000"/>
              <a:gd name="connsiteY160" fmla="*/ 6519 h 10000"/>
              <a:gd name="connsiteX161" fmla="*/ 9720 w 10000"/>
              <a:gd name="connsiteY161" fmla="*/ 6906 h 10000"/>
              <a:gd name="connsiteX162" fmla="*/ 9869 w 10000"/>
              <a:gd name="connsiteY162" fmla="*/ 7293 h 10000"/>
              <a:gd name="connsiteX163" fmla="*/ 10000 w 10000"/>
              <a:gd name="connsiteY163" fmla="*/ 7680 h 10000"/>
              <a:gd name="connsiteX164" fmla="*/ 9956 w 10000"/>
              <a:gd name="connsiteY164" fmla="*/ 7735 h 10000"/>
              <a:gd name="connsiteX165" fmla="*/ 9925 w 10000"/>
              <a:gd name="connsiteY165" fmla="*/ 7735 h 10000"/>
              <a:gd name="connsiteX166" fmla="*/ 9888 w 10000"/>
              <a:gd name="connsiteY166" fmla="*/ 7680 h 10000"/>
              <a:gd name="connsiteX167" fmla="*/ 9851 w 10000"/>
              <a:gd name="connsiteY167" fmla="*/ 7514 h 10000"/>
              <a:gd name="connsiteX168" fmla="*/ 9807 w 10000"/>
              <a:gd name="connsiteY168" fmla="*/ 7403 h 10000"/>
              <a:gd name="connsiteX169" fmla="*/ 9714 w 10000"/>
              <a:gd name="connsiteY169" fmla="*/ 7182 h 10000"/>
              <a:gd name="connsiteX170" fmla="*/ 9633 w 10000"/>
              <a:gd name="connsiteY170" fmla="*/ 7072 h 10000"/>
              <a:gd name="connsiteX171" fmla="*/ 9540 w 10000"/>
              <a:gd name="connsiteY171" fmla="*/ 7017 h 10000"/>
              <a:gd name="connsiteX172" fmla="*/ 9446 w 10000"/>
              <a:gd name="connsiteY172" fmla="*/ 6961 h 10000"/>
              <a:gd name="connsiteX173" fmla="*/ 9353 w 10000"/>
              <a:gd name="connsiteY173" fmla="*/ 6961 h 10000"/>
              <a:gd name="connsiteX174" fmla="*/ 9266 w 10000"/>
              <a:gd name="connsiteY174" fmla="*/ 6906 h 10000"/>
              <a:gd name="connsiteX175" fmla="*/ 9172 w 10000"/>
              <a:gd name="connsiteY175" fmla="*/ 6961 h 10000"/>
              <a:gd name="connsiteX176" fmla="*/ 9079 w 10000"/>
              <a:gd name="connsiteY176" fmla="*/ 7017 h 10000"/>
              <a:gd name="connsiteX177" fmla="*/ 8986 w 10000"/>
              <a:gd name="connsiteY177" fmla="*/ 7072 h 10000"/>
              <a:gd name="connsiteX178" fmla="*/ 8899 w 10000"/>
              <a:gd name="connsiteY178" fmla="*/ 7127 h 10000"/>
              <a:gd name="connsiteX179" fmla="*/ 8805 w 10000"/>
              <a:gd name="connsiteY179" fmla="*/ 7293 h 10000"/>
              <a:gd name="connsiteX180" fmla="*/ 8712 w 10000"/>
              <a:gd name="connsiteY180" fmla="*/ 7403 h 10000"/>
              <a:gd name="connsiteX181" fmla="*/ 8625 w 10000"/>
              <a:gd name="connsiteY181" fmla="*/ 7569 h 10000"/>
              <a:gd name="connsiteX182" fmla="*/ 8531 w 10000"/>
              <a:gd name="connsiteY182" fmla="*/ 7790 h 10000"/>
              <a:gd name="connsiteX183" fmla="*/ 8451 w 10000"/>
              <a:gd name="connsiteY183" fmla="*/ 7956 h 10000"/>
              <a:gd name="connsiteX184" fmla="*/ 8357 w 10000"/>
              <a:gd name="connsiteY184" fmla="*/ 8177 h 10000"/>
              <a:gd name="connsiteX185" fmla="*/ 8171 w 10000"/>
              <a:gd name="connsiteY185" fmla="*/ 7956 h 10000"/>
              <a:gd name="connsiteX186" fmla="*/ 7990 w 10000"/>
              <a:gd name="connsiteY186" fmla="*/ 7845 h 10000"/>
              <a:gd name="connsiteX187" fmla="*/ 7816 w 10000"/>
              <a:gd name="connsiteY187" fmla="*/ 7845 h 10000"/>
              <a:gd name="connsiteX188" fmla="*/ 7648 w 10000"/>
              <a:gd name="connsiteY188" fmla="*/ 7901 h 10000"/>
              <a:gd name="connsiteX189" fmla="*/ 7474 w 10000"/>
              <a:gd name="connsiteY189" fmla="*/ 8011 h 10000"/>
              <a:gd name="connsiteX190" fmla="*/ 7306 w 10000"/>
              <a:gd name="connsiteY190" fmla="*/ 8232 h 10000"/>
              <a:gd name="connsiteX191" fmla="*/ 7144 w 10000"/>
              <a:gd name="connsiteY191" fmla="*/ 8398 h 10000"/>
              <a:gd name="connsiteX192" fmla="*/ 6976 w 10000"/>
              <a:gd name="connsiteY192" fmla="*/ 8674 h 10000"/>
              <a:gd name="connsiteX193" fmla="*/ 6814 w 10000"/>
              <a:gd name="connsiteY193" fmla="*/ 8950 h 10000"/>
              <a:gd name="connsiteX194" fmla="*/ 6658 w 10000"/>
              <a:gd name="connsiteY194" fmla="*/ 9171 h 10000"/>
              <a:gd name="connsiteX195" fmla="*/ 6490 w 10000"/>
              <a:gd name="connsiteY195" fmla="*/ 9448 h 10000"/>
              <a:gd name="connsiteX196" fmla="*/ 6329 w 10000"/>
              <a:gd name="connsiteY196" fmla="*/ 9613 h 10000"/>
              <a:gd name="connsiteX197" fmla="*/ 6161 w 10000"/>
              <a:gd name="connsiteY197" fmla="*/ 9834 h 10000"/>
              <a:gd name="connsiteX198" fmla="*/ 5999 w 10000"/>
              <a:gd name="connsiteY198" fmla="*/ 9945 h 10000"/>
              <a:gd name="connsiteX199" fmla="*/ 5825 w 10000"/>
              <a:gd name="connsiteY199" fmla="*/ 10000 h 10000"/>
              <a:gd name="connsiteX200" fmla="*/ 5650 w 10000"/>
              <a:gd name="connsiteY200" fmla="*/ 10000 h 10000"/>
              <a:gd name="connsiteX201" fmla="*/ 5619 w 10000"/>
              <a:gd name="connsiteY201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383 w 10000"/>
              <a:gd name="connsiteY124" fmla="*/ 4160 h 10000"/>
              <a:gd name="connsiteX125" fmla="*/ 5031 w 10000"/>
              <a:gd name="connsiteY125" fmla="*/ 3157 h 10000"/>
              <a:gd name="connsiteX126" fmla="*/ 5043 w 10000"/>
              <a:gd name="connsiteY126" fmla="*/ 3955 h 10000"/>
              <a:gd name="connsiteX127" fmla="*/ 5769 w 10000"/>
              <a:gd name="connsiteY127" fmla="*/ 3591 h 10000"/>
              <a:gd name="connsiteX128" fmla="*/ 5688 w 10000"/>
              <a:gd name="connsiteY128" fmla="*/ 3591 h 10000"/>
              <a:gd name="connsiteX129" fmla="*/ 5613 w 10000"/>
              <a:gd name="connsiteY129" fmla="*/ 3536 h 10000"/>
              <a:gd name="connsiteX130" fmla="*/ 5588 w 10000"/>
              <a:gd name="connsiteY130" fmla="*/ 3646 h 10000"/>
              <a:gd name="connsiteX131" fmla="*/ 5576 w 10000"/>
              <a:gd name="connsiteY131" fmla="*/ 3757 h 10000"/>
              <a:gd name="connsiteX132" fmla="*/ 5544 w 10000"/>
              <a:gd name="connsiteY132" fmla="*/ 3867 h 10000"/>
              <a:gd name="connsiteX133" fmla="*/ 5520 w 10000"/>
              <a:gd name="connsiteY133" fmla="*/ 4033 h 10000"/>
              <a:gd name="connsiteX134" fmla="*/ 5488 w 10000"/>
              <a:gd name="connsiteY134" fmla="*/ 3812 h 10000"/>
              <a:gd name="connsiteX135" fmla="*/ 5482 w 10000"/>
              <a:gd name="connsiteY135" fmla="*/ 3149 h 10000"/>
              <a:gd name="connsiteX136" fmla="*/ 5482 w 10000"/>
              <a:gd name="connsiteY136" fmla="*/ 2376 h 10000"/>
              <a:gd name="connsiteX137" fmla="*/ 5488 w 10000"/>
              <a:gd name="connsiteY137" fmla="*/ 1657 h 10000"/>
              <a:gd name="connsiteX138" fmla="*/ 5520 w 10000"/>
              <a:gd name="connsiteY138" fmla="*/ 939 h 10000"/>
              <a:gd name="connsiteX139" fmla="*/ 5725 w 10000"/>
              <a:gd name="connsiteY139" fmla="*/ 939 h 10000"/>
              <a:gd name="connsiteX140" fmla="*/ 5930 w 10000"/>
              <a:gd name="connsiteY140" fmla="*/ 1105 h 10000"/>
              <a:gd name="connsiteX141" fmla="*/ 6142 w 10000"/>
              <a:gd name="connsiteY141" fmla="*/ 1215 h 10000"/>
              <a:gd name="connsiteX142" fmla="*/ 6353 w 10000"/>
              <a:gd name="connsiteY142" fmla="*/ 1436 h 10000"/>
              <a:gd name="connsiteX143" fmla="*/ 6565 w 10000"/>
              <a:gd name="connsiteY143" fmla="*/ 1602 h 10000"/>
              <a:gd name="connsiteX144" fmla="*/ 6770 w 10000"/>
              <a:gd name="connsiteY144" fmla="*/ 1878 h 10000"/>
              <a:gd name="connsiteX145" fmla="*/ 6988 w 10000"/>
              <a:gd name="connsiteY145" fmla="*/ 2099 h 10000"/>
              <a:gd name="connsiteX146" fmla="*/ 7194 w 10000"/>
              <a:gd name="connsiteY146" fmla="*/ 2431 h 10000"/>
              <a:gd name="connsiteX147" fmla="*/ 7411 w 10000"/>
              <a:gd name="connsiteY147" fmla="*/ 2762 h 10000"/>
              <a:gd name="connsiteX148" fmla="*/ 7617 w 10000"/>
              <a:gd name="connsiteY148" fmla="*/ 3039 h 10000"/>
              <a:gd name="connsiteX149" fmla="*/ 7828 w 10000"/>
              <a:gd name="connsiteY149" fmla="*/ 3315 h 10000"/>
              <a:gd name="connsiteX150" fmla="*/ 8040 w 10000"/>
              <a:gd name="connsiteY150" fmla="*/ 3646 h 10000"/>
              <a:gd name="connsiteX151" fmla="*/ 8251 w 10000"/>
              <a:gd name="connsiteY151" fmla="*/ 3978 h 10000"/>
              <a:gd name="connsiteX152" fmla="*/ 8463 w 10000"/>
              <a:gd name="connsiteY152" fmla="*/ 4199 h 10000"/>
              <a:gd name="connsiteX153" fmla="*/ 8675 w 10000"/>
              <a:gd name="connsiteY153" fmla="*/ 4475 h 10000"/>
              <a:gd name="connsiteX154" fmla="*/ 8886 w 10000"/>
              <a:gd name="connsiteY154" fmla="*/ 4641 h 10000"/>
              <a:gd name="connsiteX155" fmla="*/ 9029 w 10000"/>
              <a:gd name="connsiteY155" fmla="*/ 5028 h 10000"/>
              <a:gd name="connsiteX156" fmla="*/ 9166 w 10000"/>
              <a:gd name="connsiteY156" fmla="*/ 5414 h 10000"/>
              <a:gd name="connsiteX157" fmla="*/ 9309 w 10000"/>
              <a:gd name="connsiteY157" fmla="*/ 5801 h 10000"/>
              <a:gd name="connsiteX158" fmla="*/ 9446 w 10000"/>
              <a:gd name="connsiteY158" fmla="*/ 6133 h 10000"/>
              <a:gd name="connsiteX159" fmla="*/ 9589 w 10000"/>
              <a:gd name="connsiteY159" fmla="*/ 6519 h 10000"/>
              <a:gd name="connsiteX160" fmla="*/ 9720 w 10000"/>
              <a:gd name="connsiteY160" fmla="*/ 6906 h 10000"/>
              <a:gd name="connsiteX161" fmla="*/ 9869 w 10000"/>
              <a:gd name="connsiteY161" fmla="*/ 7293 h 10000"/>
              <a:gd name="connsiteX162" fmla="*/ 10000 w 10000"/>
              <a:gd name="connsiteY162" fmla="*/ 7680 h 10000"/>
              <a:gd name="connsiteX163" fmla="*/ 9956 w 10000"/>
              <a:gd name="connsiteY163" fmla="*/ 7735 h 10000"/>
              <a:gd name="connsiteX164" fmla="*/ 9925 w 10000"/>
              <a:gd name="connsiteY164" fmla="*/ 7735 h 10000"/>
              <a:gd name="connsiteX165" fmla="*/ 9888 w 10000"/>
              <a:gd name="connsiteY165" fmla="*/ 7680 h 10000"/>
              <a:gd name="connsiteX166" fmla="*/ 9851 w 10000"/>
              <a:gd name="connsiteY166" fmla="*/ 7514 h 10000"/>
              <a:gd name="connsiteX167" fmla="*/ 9807 w 10000"/>
              <a:gd name="connsiteY167" fmla="*/ 7403 h 10000"/>
              <a:gd name="connsiteX168" fmla="*/ 9714 w 10000"/>
              <a:gd name="connsiteY168" fmla="*/ 7182 h 10000"/>
              <a:gd name="connsiteX169" fmla="*/ 9633 w 10000"/>
              <a:gd name="connsiteY169" fmla="*/ 7072 h 10000"/>
              <a:gd name="connsiteX170" fmla="*/ 9540 w 10000"/>
              <a:gd name="connsiteY170" fmla="*/ 7017 h 10000"/>
              <a:gd name="connsiteX171" fmla="*/ 9446 w 10000"/>
              <a:gd name="connsiteY171" fmla="*/ 6961 h 10000"/>
              <a:gd name="connsiteX172" fmla="*/ 9353 w 10000"/>
              <a:gd name="connsiteY172" fmla="*/ 6961 h 10000"/>
              <a:gd name="connsiteX173" fmla="*/ 9266 w 10000"/>
              <a:gd name="connsiteY173" fmla="*/ 6906 h 10000"/>
              <a:gd name="connsiteX174" fmla="*/ 9172 w 10000"/>
              <a:gd name="connsiteY174" fmla="*/ 6961 h 10000"/>
              <a:gd name="connsiteX175" fmla="*/ 9079 w 10000"/>
              <a:gd name="connsiteY175" fmla="*/ 7017 h 10000"/>
              <a:gd name="connsiteX176" fmla="*/ 8986 w 10000"/>
              <a:gd name="connsiteY176" fmla="*/ 7072 h 10000"/>
              <a:gd name="connsiteX177" fmla="*/ 8899 w 10000"/>
              <a:gd name="connsiteY177" fmla="*/ 7127 h 10000"/>
              <a:gd name="connsiteX178" fmla="*/ 8805 w 10000"/>
              <a:gd name="connsiteY178" fmla="*/ 7293 h 10000"/>
              <a:gd name="connsiteX179" fmla="*/ 8712 w 10000"/>
              <a:gd name="connsiteY179" fmla="*/ 7403 h 10000"/>
              <a:gd name="connsiteX180" fmla="*/ 8625 w 10000"/>
              <a:gd name="connsiteY180" fmla="*/ 7569 h 10000"/>
              <a:gd name="connsiteX181" fmla="*/ 8531 w 10000"/>
              <a:gd name="connsiteY181" fmla="*/ 7790 h 10000"/>
              <a:gd name="connsiteX182" fmla="*/ 8451 w 10000"/>
              <a:gd name="connsiteY182" fmla="*/ 7956 h 10000"/>
              <a:gd name="connsiteX183" fmla="*/ 8357 w 10000"/>
              <a:gd name="connsiteY183" fmla="*/ 8177 h 10000"/>
              <a:gd name="connsiteX184" fmla="*/ 8171 w 10000"/>
              <a:gd name="connsiteY184" fmla="*/ 7956 h 10000"/>
              <a:gd name="connsiteX185" fmla="*/ 7990 w 10000"/>
              <a:gd name="connsiteY185" fmla="*/ 7845 h 10000"/>
              <a:gd name="connsiteX186" fmla="*/ 7816 w 10000"/>
              <a:gd name="connsiteY186" fmla="*/ 7845 h 10000"/>
              <a:gd name="connsiteX187" fmla="*/ 7648 w 10000"/>
              <a:gd name="connsiteY187" fmla="*/ 7901 h 10000"/>
              <a:gd name="connsiteX188" fmla="*/ 7474 w 10000"/>
              <a:gd name="connsiteY188" fmla="*/ 8011 h 10000"/>
              <a:gd name="connsiteX189" fmla="*/ 7306 w 10000"/>
              <a:gd name="connsiteY189" fmla="*/ 8232 h 10000"/>
              <a:gd name="connsiteX190" fmla="*/ 7144 w 10000"/>
              <a:gd name="connsiteY190" fmla="*/ 8398 h 10000"/>
              <a:gd name="connsiteX191" fmla="*/ 6976 w 10000"/>
              <a:gd name="connsiteY191" fmla="*/ 8674 h 10000"/>
              <a:gd name="connsiteX192" fmla="*/ 6814 w 10000"/>
              <a:gd name="connsiteY192" fmla="*/ 8950 h 10000"/>
              <a:gd name="connsiteX193" fmla="*/ 6658 w 10000"/>
              <a:gd name="connsiteY193" fmla="*/ 9171 h 10000"/>
              <a:gd name="connsiteX194" fmla="*/ 6490 w 10000"/>
              <a:gd name="connsiteY194" fmla="*/ 9448 h 10000"/>
              <a:gd name="connsiteX195" fmla="*/ 6329 w 10000"/>
              <a:gd name="connsiteY195" fmla="*/ 9613 h 10000"/>
              <a:gd name="connsiteX196" fmla="*/ 6161 w 10000"/>
              <a:gd name="connsiteY196" fmla="*/ 9834 h 10000"/>
              <a:gd name="connsiteX197" fmla="*/ 5999 w 10000"/>
              <a:gd name="connsiteY197" fmla="*/ 9945 h 10000"/>
              <a:gd name="connsiteX198" fmla="*/ 5825 w 10000"/>
              <a:gd name="connsiteY198" fmla="*/ 10000 h 10000"/>
              <a:gd name="connsiteX199" fmla="*/ 5650 w 10000"/>
              <a:gd name="connsiteY199" fmla="*/ 10000 h 10000"/>
              <a:gd name="connsiteX200" fmla="*/ 5619 w 10000"/>
              <a:gd name="connsiteY200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688 w 10000"/>
              <a:gd name="connsiteY123" fmla="*/ 4365 h 10000"/>
              <a:gd name="connsiteX124" fmla="*/ 5383 w 10000"/>
              <a:gd name="connsiteY124" fmla="*/ 4160 h 10000"/>
              <a:gd name="connsiteX125" fmla="*/ 5031 w 10000"/>
              <a:gd name="connsiteY125" fmla="*/ 3157 h 10000"/>
              <a:gd name="connsiteX126" fmla="*/ 5043 w 10000"/>
              <a:gd name="connsiteY126" fmla="*/ 3955 h 10000"/>
              <a:gd name="connsiteX127" fmla="*/ 5688 w 10000"/>
              <a:gd name="connsiteY127" fmla="*/ 3591 h 10000"/>
              <a:gd name="connsiteX128" fmla="*/ 5613 w 10000"/>
              <a:gd name="connsiteY128" fmla="*/ 3536 h 10000"/>
              <a:gd name="connsiteX129" fmla="*/ 5588 w 10000"/>
              <a:gd name="connsiteY129" fmla="*/ 3646 h 10000"/>
              <a:gd name="connsiteX130" fmla="*/ 5576 w 10000"/>
              <a:gd name="connsiteY130" fmla="*/ 3757 h 10000"/>
              <a:gd name="connsiteX131" fmla="*/ 5544 w 10000"/>
              <a:gd name="connsiteY131" fmla="*/ 3867 h 10000"/>
              <a:gd name="connsiteX132" fmla="*/ 5520 w 10000"/>
              <a:gd name="connsiteY132" fmla="*/ 4033 h 10000"/>
              <a:gd name="connsiteX133" fmla="*/ 5488 w 10000"/>
              <a:gd name="connsiteY133" fmla="*/ 3812 h 10000"/>
              <a:gd name="connsiteX134" fmla="*/ 5482 w 10000"/>
              <a:gd name="connsiteY134" fmla="*/ 3149 h 10000"/>
              <a:gd name="connsiteX135" fmla="*/ 5482 w 10000"/>
              <a:gd name="connsiteY135" fmla="*/ 2376 h 10000"/>
              <a:gd name="connsiteX136" fmla="*/ 5488 w 10000"/>
              <a:gd name="connsiteY136" fmla="*/ 1657 h 10000"/>
              <a:gd name="connsiteX137" fmla="*/ 5520 w 10000"/>
              <a:gd name="connsiteY137" fmla="*/ 939 h 10000"/>
              <a:gd name="connsiteX138" fmla="*/ 5725 w 10000"/>
              <a:gd name="connsiteY138" fmla="*/ 939 h 10000"/>
              <a:gd name="connsiteX139" fmla="*/ 5930 w 10000"/>
              <a:gd name="connsiteY139" fmla="*/ 1105 h 10000"/>
              <a:gd name="connsiteX140" fmla="*/ 6142 w 10000"/>
              <a:gd name="connsiteY140" fmla="*/ 1215 h 10000"/>
              <a:gd name="connsiteX141" fmla="*/ 6353 w 10000"/>
              <a:gd name="connsiteY141" fmla="*/ 1436 h 10000"/>
              <a:gd name="connsiteX142" fmla="*/ 6565 w 10000"/>
              <a:gd name="connsiteY142" fmla="*/ 1602 h 10000"/>
              <a:gd name="connsiteX143" fmla="*/ 6770 w 10000"/>
              <a:gd name="connsiteY143" fmla="*/ 1878 h 10000"/>
              <a:gd name="connsiteX144" fmla="*/ 6988 w 10000"/>
              <a:gd name="connsiteY144" fmla="*/ 2099 h 10000"/>
              <a:gd name="connsiteX145" fmla="*/ 7194 w 10000"/>
              <a:gd name="connsiteY145" fmla="*/ 2431 h 10000"/>
              <a:gd name="connsiteX146" fmla="*/ 7411 w 10000"/>
              <a:gd name="connsiteY146" fmla="*/ 2762 h 10000"/>
              <a:gd name="connsiteX147" fmla="*/ 7617 w 10000"/>
              <a:gd name="connsiteY147" fmla="*/ 3039 h 10000"/>
              <a:gd name="connsiteX148" fmla="*/ 7828 w 10000"/>
              <a:gd name="connsiteY148" fmla="*/ 3315 h 10000"/>
              <a:gd name="connsiteX149" fmla="*/ 8040 w 10000"/>
              <a:gd name="connsiteY149" fmla="*/ 3646 h 10000"/>
              <a:gd name="connsiteX150" fmla="*/ 8251 w 10000"/>
              <a:gd name="connsiteY150" fmla="*/ 3978 h 10000"/>
              <a:gd name="connsiteX151" fmla="*/ 8463 w 10000"/>
              <a:gd name="connsiteY151" fmla="*/ 4199 h 10000"/>
              <a:gd name="connsiteX152" fmla="*/ 8675 w 10000"/>
              <a:gd name="connsiteY152" fmla="*/ 4475 h 10000"/>
              <a:gd name="connsiteX153" fmla="*/ 8886 w 10000"/>
              <a:gd name="connsiteY153" fmla="*/ 4641 h 10000"/>
              <a:gd name="connsiteX154" fmla="*/ 9029 w 10000"/>
              <a:gd name="connsiteY154" fmla="*/ 5028 h 10000"/>
              <a:gd name="connsiteX155" fmla="*/ 9166 w 10000"/>
              <a:gd name="connsiteY155" fmla="*/ 5414 h 10000"/>
              <a:gd name="connsiteX156" fmla="*/ 9309 w 10000"/>
              <a:gd name="connsiteY156" fmla="*/ 5801 h 10000"/>
              <a:gd name="connsiteX157" fmla="*/ 9446 w 10000"/>
              <a:gd name="connsiteY157" fmla="*/ 6133 h 10000"/>
              <a:gd name="connsiteX158" fmla="*/ 9589 w 10000"/>
              <a:gd name="connsiteY158" fmla="*/ 6519 h 10000"/>
              <a:gd name="connsiteX159" fmla="*/ 9720 w 10000"/>
              <a:gd name="connsiteY159" fmla="*/ 6906 h 10000"/>
              <a:gd name="connsiteX160" fmla="*/ 9869 w 10000"/>
              <a:gd name="connsiteY160" fmla="*/ 7293 h 10000"/>
              <a:gd name="connsiteX161" fmla="*/ 10000 w 10000"/>
              <a:gd name="connsiteY161" fmla="*/ 7680 h 10000"/>
              <a:gd name="connsiteX162" fmla="*/ 9956 w 10000"/>
              <a:gd name="connsiteY162" fmla="*/ 7735 h 10000"/>
              <a:gd name="connsiteX163" fmla="*/ 9925 w 10000"/>
              <a:gd name="connsiteY163" fmla="*/ 7735 h 10000"/>
              <a:gd name="connsiteX164" fmla="*/ 9888 w 10000"/>
              <a:gd name="connsiteY164" fmla="*/ 7680 h 10000"/>
              <a:gd name="connsiteX165" fmla="*/ 9851 w 10000"/>
              <a:gd name="connsiteY165" fmla="*/ 7514 h 10000"/>
              <a:gd name="connsiteX166" fmla="*/ 9807 w 10000"/>
              <a:gd name="connsiteY166" fmla="*/ 7403 h 10000"/>
              <a:gd name="connsiteX167" fmla="*/ 9714 w 10000"/>
              <a:gd name="connsiteY167" fmla="*/ 7182 h 10000"/>
              <a:gd name="connsiteX168" fmla="*/ 9633 w 10000"/>
              <a:gd name="connsiteY168" fmla="*/ 7072 h 10000"/>
              <a:gd name="connsiteX169" fmla="*/ 9540 w 10000"/>
              <a:gd name="connsiteY169" fmla="*/ 7017 h 10000"/>
              <a:gd name="connsiteX170" fmla="*/ 9446 w 10000"/>
              <a:gd name="connsiteY170" fmla="*/ 6961 h 10000"/>
              <a:gd name="connsiteX171" fmla="*/ 9353 w 10000"/>
              <a:gd name="connsiteY171" fmla="*/ 6961 h 10000"/>
              <a:gd name="connsiteX172" fmla="*/ 9266 w 10000"/>
              <a:gd name="connsiteY172" fmla="*/ 6906 h 10000"/>
              <a:gd name="connsiteX173" fmla="*/ 9172 w 10000"/>
              <a:gd name="connsiteY173" fmla="*/ 6961 h 10000"/>
              <a:gd name="connsiteX174" fmla="*/ 9079 w 10000"/>
              <a:gd name="connsiteY174" fmla="*/ 7017 h 10000"/>
              <a:gd name="connsiteX175" fmla="*/ 8986 w 10000"/>
              <a:gd name="connsiteY175" fmla="*/ 7072 h 10000"/>
              <a:gd name="connsiteX176" fmla="*/ 8899 w 10000"/>
              <a:gd name="connsiteY176" fmla="*/ 7127 h 10000"/>
              <a:gd name="connsiteX177" fmla="*/ 8805 w 10000"/>
              <a:gd name="connsiteY177" fmla="*/ 7293 h 10000"/>
              <a:gd name="connsiteX178" fmla="*/ 8712 w 10000"/>
              <a:gd name="connsiteY178" fmla="*/ 7403 h 10000"/>
              <a:gd name="connsiteX179" fmla="*/ 8625 w 10000"/>
              <a:gd name="connsiteY179" fmla="*/ 7569 h 10000"/>
              <a:gd name="connsiteX180" fmla="*/ 8531 w 10000"/>
              <a:gd name="connsiteY180" fmla="*/ 7790 h 10000"/>
              <a:gd name="connsiteX181" fmla="*/ 8451 w 10000"/>
              <a:gd name="connsiteY181" fmla="*/ 7956 h 10000"/>
              <a:gd name="connsiteX182" fmla="*/ 8357 w 10000"/>
              <a:gd name="connsiteY182" fmla="*/ 8177 h 10000"/>
              <a:gd name="connsiteX183" fmla="*/ 8171 w 10000"/>
              <a:gd name="connsiteY183" fmla="*/ 7956 h 10000"/>
              <a:gd name="connsiteX184" fmla="*/ 7990 w 10000"/>
              <a:gd name="connsiteY184" fmla="*/ 7845 h 10000"/>
              <a:gd name="connsiteX185" fmla="*/ 7816 w 10000"/>
              <a:gd name="connsiteY185" fmla="*/ 7845 h 10000"/>
              <a:gd name="connsiteX186" fmla="*/ 7648 w 10000"/>
              <a:gd name="connsiteY186" fmla="*/ 7901 h 10000"/>
              <a:gd name="connsiteX187" fmla="*/ 7474 w 10000"/>
              <a:gd name="connsiteY187" fmla="*/ 8011 h 10000"/>
              <a:gd name="connsiteX188" fmla="*/ 7306 w 10000"/>
              <a:gd name="connsiteY188" fmla="*/ 8232 h 10000"/>
              <a:gd name="connsiteX189" fmla="*/ 7144 w 10000"/>
              <a:gd name="connsiteY189" fmla="*/ 8398 h 10000"/>
              <a:gd name="connsiteX190" fmla="*/ 6976 w 10000"/>
              <a:gd name="connsiteY190" fmla="*/ 8674 h 10000"/>
              <a:gd name="connsiteX191" fmla="*/ 6814 w 10000"/>
              <a:gd name="connsiteY191" fmla="*/ 8950 h 10000"/>
              <a:gd name="connsiteX192" fmla="*/ 6658 w 10000"/>
              <a:gd name="connsiteY192" fmla="*/ 9171 h 10000"/>
              <a:gd name="connsiteX193" fmla="*/ 6490 w 10000"/>
              <a:gd name="connsiteY193" fmla="*/ 9448 h 10000"/>
              <a:gd name="connsiteX194" fmla="*/ 6329 w 10000"/>
              <a:gd name="connsiteY194" fmla="*/ 9613 h 10000"/>
              <a:gd name="connsiteX195" fmla="*/ 6161 w 10000"/>
              <a:gd name="connsiteY195" fmla="*/ 9834 h 10000"/>
              <a:gd name="connsiteX196" fmla="*/ 5999 w 10000"/>
              <a:gd name="connsiteY196" fmla="*/ 9945 h 10000"/>
              <a:gd name="connsiteX197" fmla="*/ 5825 w 10000"/>
              <a:gd name="connsiteY197" fmla="*/ 10000 h 10000"/>
              <a:gd name="connsiteX198" fmla="*/ 5650 w 10000"/>
              <a:gd name="connsiteY198" fmla="*/ 10000 h 10000"/>
              <a:gd name="connsiteX199" fmla="*/ 5619 w 10000"/>
              <a:gd name="connsiteY199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383 w 10000"/>
              <a:gd name="connsiteY123" fmla="*/ 4160 h 10000"/>
              <a:gd name="connsiteX124" fmla="*/ 5031 w 10000"/>
              <a:gd name="connsiteY124" fmla="*/ 3157 h 10000"/>
              <a:gd name="connsiteX125" fmla="*/ 5043 w 10000"/>
              <a:gd name="connsiteY125" fmla="*/ 3955 h 10000"/>
              <a:gd name="connsiteX126" fmla="*/ 5688 w 10000"/>
              <a:gd name="connsiteY126" fmla="*/ 3591 h 10000"/>
              <a:gd name="connsiteX127" fmla="*/ 5613 w 10000"/>
              <a:gd name="connsiteY127" fmla="*/ 3536 h 10000"/>
              <a:gd name="connsiteX128" fmla="*/ 5588 w 10000"/>
              <a:gd name="connsiteY128" fmla="*/ 3646 h 10000"/>
              <a:gd name="connsiteX129" fmla="*/ 5576 w 10000"/>
              <a:gd name="connsiteY129" fmla="*/ 3757 h 10000"/>
              <a:gd name="connsiteX130" fmla="*/ 5544 w 10000"/>
              <a:gd name="connsiteY130" fmla="*/ 3867 h 10000"/>
              <a:gd name="connsiteX131" fmla="*/ 5520 w 10000"/>
              <a:gd name="connsiteY131" fmla="*/ 4033 h 10000"/>
              <a:gd name="connsiteX132" fmla="*/ 5488 w 10000"/>
              <a:gd name="connsiteY132" fmla="*/ 3812 h 10000"/>
              <a:gd name="connsiteX133" fmla="*/ 5482 w 10000"/>
              <a:gd name="connsiteY133" fmla="*/ 3149 h 10000"/>
              <a:gd name="connsiteX134" fmla="*/ 5482 w 10000"/>
              <a:gd name="connsiteY134" fmla="*/ 2376 h 10000"/>
              <a:gd name="connsiteX135" fmla="*/ 5488 w 10000"/>
              <a:gd name="connsiteY135" fmla="*/ 1657 h 10000"/>
              <a:gd name="connsiteX136" fmla="*/ 5520 w 10000"/>
              <a:gd name="connsiteY136" fmla="*/ 939 h 10000"/>
              <a:gd name="connsiteX137" fmla="*/ 5725 w 10000"/>
              <a:gd name="connsiteY137" fmla="*/ 939 h 10000"/>
              <a:gd name="connsiteX138" fmla="*/ 5930 w 10000"/>
              <a:gd name="connsiteY138" fmla="*/ 1105 h 10000"/>
              <a:gd name="connsiteX139" fmla="*/ 6142 w 10000"/>
              <a:gd name="connsiteY139" fmla="*/ 1215 h 10000"/>
              <a:gd name="connsiteX140" fmla="*/ 6353 w 10000"/>
              <a:gd name="connsiteY140" fmla="*/ 1436 h 10000"/>
              <a:gd name="connsiteX141" fmla="*/ 6565 w 10000"/>
              <a:gd name="connsiteY141" fmla="*/ 1602 h 10000"/>
              <a:gd name="connsiteX142" fmla="*/ 6770 w 10000"/>
              <a:gd name="connsiteY142" fmla="*/ 1878 h 10000"/>
              <a:gd name="connsiteX143" fmla="*/ 6988 w 10000"/>
              <a:gd name="connsiteY143" fmla="*/ 2099 h 10000"/>
              <a:gd name="connsiteX144" fmla="*/ 7194 w 10000"/>
              <a:gd name="connsiteY144" fmla="*/ 2431 h 10000"/>
              <a:gd name="connsiteX145" fmla="*/ 7411 w 10000"/>
              <a:gd name="connsiteY145" fmla="*/ 2762 h 10000"/>
              <a:gd name="connsiteX146" fmla="*/ 7617 w 10000"/>
              <a:gd name="connsiteY146" fmla="*/ 3039 h 10000"/>
              <a:gd name="connsiteX147" fmla="*/ 7828 w 10000"/>
              <a:gd name="connsiteY147" fmla="*/ 3315 h 10000"/>
              <a:gd name="connsiteX148" fmla="*/ 8040 w 10000"/>
              <a:gd name="connsiteY148" fmla="*/ 3646 h 10000"/>
              <a:gd name="connsiteX149" fmla="*/ 8251 w 10000"/>
              <a:gd name="connsiteY149" fmla="*/ 3978 h 10000"/>
              <a:gd name="connsiteX150" fmla="*/ 8463 w 10000"/>
              <a:gd name="connsiteY150" fmla="*/ 4199 h 10000"/>
              <a:gd name="connsiteX151" fmla="*/ 8675 w 10000"/>
              <a:gd name="connsiteY151" fmla="*/ 4475 h 10000"/>
              <a:gd name="connsiteX152" fmla="*/ 8886 w 10000"/>
              <a:gd name="connsiteY152" fmla="*/ 4641 h 10000"/>
              <a:gd name="connsiteX153" fmla="*/ 9029 w 10000"/>
              <a:gd name="connsiteY153" fmla="*/ 5028 h 10000"/>
              <a:gd name="connsiteX154" fmla="*/ 9166 w 10000"/>
              <a:gd name="connsiteY154" fmla="*/ 5414 h 10000"/>
              <a:gd name="connsiteX155" fmla="*/ 9309 w 10000"/>
              <a:gd name="connsiteY155" fmla="*/ 5801 h 10000"/>
              <a:gd name="connsiteX156" fmla="*/ 9446 w 10000"/>
              <a:gd name="connsiteY156" fmla="*/ 6133 h 10000"/>
              <a:gd name="connsiteX157" fmla="*/ 9589 w 10000"/>
              <a:gd name="connsiteY157" fmla="*/ 6519 h 10000"/>
              <a:gd name="connsiteX158" fmla="*/ 9720 w 10000"/>
              <a:gd name="connsiteY158" fmla="*/ 6906 h 10000"/>
              <a:gd name="connsiteX159" fmla="*/ 9869 w 10000"/>
              <a:gd name="connsiteY159" fmla="*/ 7293 h 10000"/>
              <a:gd name="connsiteX160" fmla="*/ 10000 w 10000"/>
              <a:gd name="connsiteY160" fmla="*/ 7680 h 10000"/>
              <a:gd name="connsiteX161" fmla="*/ 9956 w 10000"/>
              <a:gd name="connsiteY161" fmla="*/ 7735 h 10000"/>
              <a:gd name="connsiteX162" fmla="*/ 9925 w 10000"/>
              <a:gd name="connsiteY162" fmla="*/ 7735 h 10000"/>
              <a:gd name="connsiteX163" fmla="*/ 9888 w 10000"/>
              <a:gd name="connsiteY163" fmla="*/ 7680 h 10000"/>
              <a:gd name="connsiteX164" fmla="*/ 9851 w 10000"/>
              <a:gd name="connsiteY164" fmla="*/ 7514 h 10000"/>
              <a:gd name="connsiteX165" fmla="*/ 9807 w 10000"/>
              <a:gd name="connsiteY165" fmla="*/ 7403 h 10000"/>
              <a:gd name="connsiteX166" fmla="*/ 9714 w 10000"/>
              <a:gd name="connsiteY166" fmla="*/ 7182 h 10000"/>
              <a:gd name="connsiteX167" fmla="*/ 9633 w 10000"/>
              <a:gd name="connsiteY167" fmla="*/ 7072 h 10000"/>
              <a:gd name="connsiteX168" fmla="*/ 9540 w 10000"/>
              <a:gd name="connsiteY168" fmla="*/ 7017 h 10000"/>
              <a:gd name="connsiteX169" fmla="*/ 9446 w 10000"/>
              <a:gd name="connsiteY169" fmla="*/ 6961 h 10000"/>
              <a:gd name="connsiteX170" fmla="*/ 9353 w 10000"/>
              <a:gd name="connsiteY170" fmla="*/ 6961 h 10000"/>
              <a:gd name="connsiteX171" fmla="*/ 9266 w 10000"/>
              <a:gd name="connsiteY171" fmla="*/ 6906 h 10000"/>
              <a:gd name="connsiteX172" fmla="*/ 9172 w 10000"/>
              <a:gd name="connsiteY172" fmla="*/ 6961 h 10000"/>
              <a:gd name="connsiteX173" fmla="*/ 9079 w 10000"/>
              <a:gd name="connsiteY173" fmla="*/ 7017 h 10000"/>
              <a:gd name="connsiteX174" fmla="*/ 8986 w 10000"/>
              <a:gd name="connsiteY174" fmla="*/ 7072 h 10000"/>
              <a:gd name="connsiteX175" fmla="*/ 8899 w 10000"/>
              <a:gd name="connsiteY175" fmla="*/ 7127 h 10000"/>
              <a:gd name="connsiteX176" fmla="*/ 8805 w 10000"/>
              <a:gd name="connsiteY176" fmla="*/ 7293 h 10000"/>
              <a:gd name="connsiteX177" fmla="*/ 8712 w 10000"/>
              <a:gd name="connsiteY177" fmla="*/ 7403 h 10000"/>
              <a:gd name="connsiteX178" fmla="*/ 8625 w 10000"/>
              <a:gd name="connsiteY178" fmla="*/ 7569 h 10000"/>
              <a:gd name="connsiteX179" fmla="*/ 8531 w 10000"/>
              <a:gd name="connsiteY179" fmla="*/ 7790 h 10000"/>
              <a:gd name="connsiteX180" fmla="*/ 8451 w 10000"/>
              <a:gd name="connsiteY180" fmla="*/ 7956 h 10000"/>
              <a:gd name="connsiteX181" fmla="*/ 8357 w 10000"/>
              <a:gd name="connsiteY181" fmla="*/ 8177 h 10000"/>
              <a:gd name="connsiteX182" fmla="*/ 8171 w 10000"/>
              <a:gd name="connsiteY182" fmla="*/ 7956 h 10000"/>
              <a:gd name="connsiteX183" fmla="*/ 7990 w 10000"/>
              <a:gd name="connsiteY183" fmla="*/ 7845 h 10000"/>
              <a:gd name="connsiteX184" fmla="*/ 7816 w 10000"/>
              <a:gd name="connsiteY184" fmla="*/ 7845 h 10000"/>
              <a:gd name="connsiteX185" fmla="*/ 7648 w 10000"/>
              <a:gd name="connsiteY185" fmla="*/ 7901 h 10000"/>
              <a:gd name="connsiteX186" fmla="*/ 7474 w 10000"/>
              <a:gd name="connsiteY186" fmla="*/ 8011 h 10000"/>
              <a:gd name="connsiteX187" fmla="*/ 7306 w 10000"/>
              <a:gd name="connsiteY187" fmla="*/ 8232 h 10000"/>
              <a:gd name="connsiteX188" fmla="*/ 7144 w 10000"/>
              <a:gd name="connsiteY188" fmla="*/ 8398 h 10000"/>
              <a:gd name="connsiteX189" fmla="*/ 6976 w 10000"/>
              <a:gd name="connsiteY189" fmla="*/ 8674 h 10000"/>
              <a:gd name="connsiteX190" fmla="*/ 6814 w 10000"/>
              <a:gd name="connsiteY190" fmla="*/ 8950 h 10000"/>
              <a:gd name="connsiteX191" fmla="*/ 6658 w 10000"/>
              <a:gd name="connsiteY191" fmla="*/ 9171 h 10000"/>
              <a:gd name="connsiteX192" fmla="*/ 6490 w 10000"/>
              <a:gd name="connsiteY192" fmla="*/ 9448 h 10000"/>
              <a:gd name="connsiteX193" fmla="*/ 6329 w 10000"/>
              <a:gd name="connsiteY193" fmla="*/ 9613 h 10000"/>
              <a:gd name="connsiteX194" fmla="*/ 6161 w 10000"/>
              <a:gd name="connsiteY194" fmla="*/ 9834 h 10000"/>
              <a:gd name="connsiteX195" fmla="*/ 5999 w 10000"/>
              <a:gd name="connsiteY195" fmla="*/ 9945 h 10000"/>
              <a:gd name="connsiteX196" fmla="*/ 5825 w 10000"/>
              <a:gd name="connsiteY196" fmla="*/ 10000 h 10000"/>
              <a:gd name="connsiteX197" fmla="*/ 5650 w 10000"/>
              <a:gd name="connsiteY197" fmla="*/ 10000 h 10000"/>
              <a:gd name="connsiteX198" fmla="*/ 5619 w 10000"/>
              <a:gd name="connsiteY198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619 w 10000"/>
              <a:gd name="connsiteY122" fmla="*/ 4420 h 10000"/>
              <a:gd name="connsiteX123" fmla="*/ 5383 w 10000"/>
              <a:gd name="connsiteY123" fmla="*/ 4160 h 10000"/>
              <a:gd name="connsiteX124" fmla="*/ 5031 w 10000"/>
              <a:gd name="connsiteY124" fmla="*/ 3157 h 10000"/>
              <a:gd name="connsiteX125" fmla="*/ 5043 w 10000"/>
              <a:gd name="connsiteY125" fmla="*/ 3955 h 10000"/>
              <a:gd name="connsiteX126" fmla="*/ 5613 w 10000"/>
              <a:gd name="connsiteY126" fmla="*/ 3536 h 10000"/>
              <a:gd name="connsiteX127" fmla="*/ 5588 w 10000"/>
              <a:gd name="connsiteY127" fmla="*/ 3646 h 10000"/>
              <a:gd name="connsiteX128" fmla="*/ 5576 w 10000"/>
              <a:gd name="connsiteY128" fmla="*/ 3757 h 10000"/>
              <a:gd name="connsiteX129" fmla="*/ 5544 w 10000"/>
              <a:gd name="connsiteY129" fmla="*/ 3867 h 10000"/>
              <a:gd name="connsiteX130" fmla="*/ 5520 w 10000"/>
              <a:gd name="connsiteY130" fmla="*/ 4033 h 10000"/>
              <a:gd name="connsiteX131" fmla="*/ 5488 w 10000"/>
              <a:gd name="connsiteY131" fmla="*/ 3812 h 10000"/>
              <a:gd name="connsiteX132" fmla="*/ 5482 w 10000"/>
              <a:gd name="connsiteY132" fmla="*/ 3149 h 10000"/>
              <a:gd name="connsiteX133" fmla="*/ 5482 w 10000"/>
              <a:gd name="connsiteY133" fmla="*/ 2376 h 10000"/>
              <a:gd name="connsiteX134" fmla="*/ 5488 w 10000"/>
              <a:gd name="connsiteY134" fmla="*/ 1657 h 10000"/>
              <a:gd name="connsiteX135" fmla="*/ 5520 w 10000"/>
              <a:gd name="connsiteY135" fmla="*/ 939 h 10000"/>
              <a:gd name="connsiteX136" fmla="*/ 5725 w 10000"/>
              <a:gd name="connsiteY136" fmla="*/ 939 h 10000"/>
              <a:gd name="connsiteX137" fmla="*/ 5930 w 10000"/>
              <a:gd name="connsiteY137" fmla="*/ 1105 h 10000"/>
              <a:gd name="connsiteX138" fmla="*/ 6142 w 10000"/>
              <a:gd name="connsiteY138" fmla="*/ 1215 h 10000"/>
              <a:gd name="connsiteX139" fmla="*/ 6353 w 10000"/>
              <a:gd name="connsiteY139" fmla="*/ 1436 h 10000"/>
              <a:gd name="connsiteX140" fmla="*/ 6565 w 10000"/>
              <a:gd name="connsiteY140" fmla="*/ 1602 h 10000"/>
              <a:gd name="connsiteX141" fmla="*/ 6770 w 10000"/>
              <a:gd name="connsiteY141" fmla="*/ 1878 h 10000"/>
              <a:gd name="connsiteX142" fmla="*/ 6988 w 10000"/>
              <a:gd name="connsiteY142" fmla="*/ 2099 h 10000"/>
              <a:gd name="connsiteX143" fmla="*/ 7194 w 10000"/>
              <a:gd name="connsiteY143" fmla="*/ 2431 h 10000"/>
              <a:gd name="connsiteX144" fmla="*/ 7411 w 10000"/>
              <a:gd name="connsiteY144" fmla="*/ 2762 h 10000"/>
              <a:gd name="connsiteX145" fmla="*/ 7617 w 10000"/>
              <a:gd name="connsiteY145" fmla="*/ 3039 h 10000"/>
              <a:gd name="connsiteX146" fmla="*/ 7828 w 10000"/>
              <a:gd name="connsiteY146" fmla="*/ 3315 h 10000"/>
              <a:gd name="connsiteX147" fmla="*/ 8040 w 10000"/>
              <a:gd name="connsiteY147" fmla="*/ 3646 h 10000"/>
              <a:gd name="connsiteX148" fmla="*/ 8251 w 10000"/>
              <a:gd name="connsiteY148" fmla="*/ 3978 h 10000"/>
              <a:gd name="connsiteX149" fmla="*/ 8463 w 10000"/>
              <a:gd name="connsiteY149" fmla="*/ 4199 h 10000"/>
              <a:gd name="connsiteX150" fmla="*/ 8675 w 10000"/>
              <a:gd name="connsiteY150" fmla="*/ 4475 h 10000"/>
              <a:gd name="connsiteX151" fmla="*/ 8886 w 10000"/>
              <a:gd name="connsiteY151" fmla="*/ 4641 h 10000"/>
              <a:gd name="connsiteX152" fmla="*/ 9029 w 10000"/>
              <a:gd name="connsiteY152" fmla="*/ 5028 h 10000"/>
              <a:gd name="connsiteX153" fmla="*/ 9166 w 10000"/>
              <a:gd name="connsiteY153" fmla="*/ 5414 h 10000"/>
              <a:gd name="connsiteX154" fmla="*/ 9309 w 10000"/>
              <a:gd name="connsiteY154" fmla="*/ 5801 h 10000"/>
              <a:gd name="connsiteX155" fmla="*/ 9446 w 10000"/>
              <a:gd name="connsiteY155" fmla="*/ 6133 h 10000"/>
              <a:gd name="connsiteX156" fmla="*/ 9589 w 10000"/>
              <a:gd name="connsiteY156" fmla="*/ 6519 h 10000"/>
              <a:gd name="connsiteX157" fmla="*/ 9720 w 10000"/>
              <a:gd name="connsiteY157" fmla="*/ 6906 h 10000"/>
              <a:gd name="connsiteX158" fmla="*/ 9869 w 10000"/>
              <a:gd name="connsiteY158" fmla="*/ 7293 h 10000"/>
              <a:gd name="connsiteX159" fmla="*/ 10000 w 10000"/>
              <a:gd name="connsiteY159" fmla="*/ 7680 h 10000"/>
              <a:gd name="connsiteX160" fmla="*/ 9956 w 10000"/>
              <a:gd name="connsiteY160" fmla="*/ 7735 h 10000"/>
              <a:gd name="connsiteX161" fmla="*/ 9925 w 10000"/>
              <a:gd name="connsiteY161" fmla="*/ 7735 h 10000"/>
              <a:gd name="connsiteX162" fmla="*/ 9888 w 10000"/>
              <a:gd name="connsiteY162" fmla="*/ 7680 h 10000"/>
              <a:gd name="connsiteX163" fmla="*/ 9851 w 10000"/>
              <a:gd name="connsiteY163" fmla="*/ 7514 h 10000"/>
              <a:gd name="connsiteX164" fmla="*/ 9807 w 10000"/>
              <a:gd name="connsiteY164" fmla="*/ 7403 h 10000"/>
              <a:gd name="connsiteX165" fmla="*/ 9714 w 10000"/>
              <a:gd name="connsiteY165" fmla="*/ 7182 h 10000"/>
              <a:gd name="connsiteX166" fmla="*/ 9633 w 10000"/>
              <a:gd name="connsiteY166" fmla="*/ 7072 h 10000"/>
              <a:gd name="connsiteX167" fmla="*/ 9540 w 10000"/>
              <a:gd name="connsiteY167" fmla="*/ 7017 h 10000"/>
              <a:gd name="connsiteX168" fmla="*/ 9446 w 10000"/>
              <a:gd name="connsiteY168" fmla="*/ 6961 h 10000"/>
              <a:gd name="connsiteX169" fmla="*/ 9353 w 10000"/>
              <a:gd name="connsiteY169" fmla="*/ 6961 h 10000"/>
              <a:gd name="connsiteX170" fmla="*/ 9266 w 10000"/>
              <a:gd name="connsiteY170" fmla="*/ 6906 h 10000"/>
              <a:gd name="connsiteX171" fmla="*/ 9172 w 10000"/>
              <a:gd name="connsiteY171" fmla="*/ 6961 h 10000"/>
              <a:gd name="connsiteX172" fmla="*/ 9079 w 10000"/>
              <a:gd name="connsiteY172" fmla="*/ 7017 h 10000"/>
              <a:gd name="connsiteX173" fmla="*/ 8986 w 10000"/>
              <a:gd name="connsiteY173" fmla="*/ 7072 h 10000"/>
              <a:gd name="connsiteX174" fmla="*/ 8899 w 10000"/>
              <a:gd name="connsiteY174" fmla="*/ 7127 h 10000"/>
              <a:gd name="connsiteX175" fmla="*/ 8805 w 10000"/>
              <a:gd name="connsiteY175" fmla="*/ 7293 h 10000"/>
              <a:gd name="connsiteX176" fmla="*/ 8712 w 10000"/>
              <a:gd name="connsiteY176" fmla="*/ 7403 h 10000"/>
              <a:gd name="connsiteX177" fmla="*/ 8625 w 10000"/>
              <a:gd name="connsiteY177" fmla="*/ 7569 h 10000"/>
              <a:gd name="connsiteX178" fmla="*/ 8531 w 10000"/>
              <a:gd name="connsiteY178" fmla="*/ 7790 h 10000"/>
              <a:gd name="connsiteX179" fmla="*/ 8451 w 10000"/>
              <a:gd name="connsiteY179" fmla="*/ 7956 h 10000"/>
              <a:gd name="connsiteX180" fmla="*/ 8357 w 10000"/>
              <a:gd name="connsiteY180" fmla="*/ 8177 h 10000"/>
              <a:gd name="connsiteX181" fmla="*/ 8171 w 10000"/>
              <a:gd name="connsiteY181" fmla="*/ 7956 h 10000"/>
              <a:gd name="connsiteX182" fmla="*/ 7990 w 10000"/>
              <a:gd name="connsiteY182" fmla="*/ 7845 h 10000"/>
              <a:gd name="connsiteX183" fmla="*/ 7816 w 10000"/>
              <a:gd name="connsiteY183" fmla="*/ 7845 h 10000"/>
              <a:gd name="connsiteX184" fmla="*/ 7648 w 10000"/>
              <a:gd name="connsiteY184" fmla="*/ 7901 h 10000"/>
              <a:gd name="connsiteX185" fmla="*/ 7474 w 10000"/>
              <a:gd name="connsiteY185" fmla="*/ 8011 h 10000"/>
              <a:gd name="connsiteX186" fmla="*/ 7306 w 10000"/>
              <a:gd name="connsiteY186" fmla="*/ 8232 h 10000"/>
              <a:gd name="connsiteX187" fmla="*/ 7144 w 10000"/>
              <a:gd name="connsiteY187" fmla="*/ 8398 h 10000"/>
              <a:gd name="connsiteX188" fmla="*/ 6976 w 10000"/>
              <a:gd name="connsiteY188" fmla="*/ 8674 h 10000"/>
              <a:gd name="connsiteX189" fmla="*/ 6814 w 10000"/>
              <a:gd name="connsiteY189" fmla="*/ 8950 h 10000"/>
              <a:gd name="connsiteX190" fmla="*/ 6658 w 10000"/>
              <a:gd name="connsiteY190" fmla="*/ 9171 h 10000"/>
              <a:gd name="connsiteX191" fmla="*/ 6490 w 10000"/>
              <a:gd name="connsiteY191" fmla="*/ 9448 h 10000"/>
              <a:gd name="connsiteX192" fmla="*/ 6329 w 10000"/>
              <a:gd name="connsiteY192" fmla="*/ 9613 h 10000"/>
              <a:gd name="connsiteX193" fmla="*/ 6161 w 10000"/>
              <a:gd name="connsiteY193" fmla="*/ 9834 h 10000"/>
              <a:gd name="connsiteX194" fmla="*/ 5999 w 10000"/>
              <a:gd name="connsiteY194" fmla="*/ 9945 h 10000"/>
              <a:gd name="connsiteX195" fmla="*/ 5825 w 10000"/>
              <a:gd name="connsiteY195" fmla="*/ 10000 h 10000"/>
              <a:gd name="connsiteX196" fmla="*/ 5650 w 10000"/>
              <a:gd name="connsiteY196" fmla="*/ 10000 h 10000"/>
              <a:gd name="connsiteX197" fmla="*/ 5619 w 10000"/>
              <a:gd name="connsiteY197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383 w 10000"/>
              <a:gd name="connsiteY122" fmla="*/ 4160 h 10000"/>
              <a:gd name="connsiteX123" fmla="*/ 5031 w 10000"/>
              <a:gd name="connsiteY123" fmla="*/ 3157 h 10000"/>
              <a:gd name="connsiteX124" fmla="*/ 5043 w 10000"/>
              <a:gd name="connsiteY124" fmla="*/ 3955 h 10000"/>
              <a:gd name="connsiteX125" fmla="*/ 5613 w 10000"/>
              <a:gd name="connsiteY125" fmla="*/ 3536 h 10000"/>
              <a:gd name="connsiteX126" fmla="*/ 5588 w 10000"/>
              <a:gd name="connsiteY126" fmla="*/ 3646 h 10000"/>
              <a:gd name="connsiteX127" fmla="*/ 5576 w 10000"/>
              <a:gd name="connsiteY127" fmla="*/ 3757 h 10000"/>
              <a:gd name="connsiteX128" fmla="*/ 5544 w 10000"/>
              <a:gd name="connsiteY128" fmla="*/ 3867 h 10000"/>
              <a:gd name="connsiteX129" fmla="*/ 5520 w 10000"/>
              <a:gd name="connsiteY129" fmla="*/ 4033 h 10000"/>
              <a:gd name="connsiteX130" fmla="*/ 5488 w 10000"/>
              <a:gd name="connsiteY130" fmla="*/ 3812 h 10000"/>
              <a:gd name="connsiteX131" fmla="*/ 5482 w 10000"/>
              <a:gd name="connsiteY131" fmla="*/ 3149 h 10000"/>
              <a:gd name="connsiteX132" fmla="*/ 5482 w 10000"/>
              <a:gd name="connsiteY132" fmla="*/ 2376 h 10000"/>
              <a:gd name="connsiteX133" fmla="*/ 5488 w 10000"/>
              <a:gd name="connsiteY133" fmla="*/ 1657 h 10000"/>
              <a:gd name="connsiteX134" fmla="*/ 5520 w 10000"/>
              <a:gd name="connsiteY134" fmla="*/ 939 h 10000"/>
              <a:gd name="connsiteX135" fmla="*/ 5725 w 10000"/>
              <a:gd name="connsiteY135" fmla="*/ 939 h 10000"/>
              <a:gd name="connsiteX136" fmla="*/ 5930 w 10000"/>
              <a:gd name="connsiteY136" fmla="*/ 1105 h 10000"/>
              <a:gd name="connsiteX137" fmla="*/ 6142 w 10000"/>
              <a:gd name="connsiteY137" fmla="*/ 1215 h 10000"/>
              <a:gd name="connsiteX138" fmla="*/ 6353 w 10000"/>
              <a:gd name="connsiteY138" fmla="*/ 1436 h 10000"/>
              <a:gd name="connsiteX139" fmla="*/ 6565 w 10000"/>
              <a:gd name="connsiteY139" fmla="*/ 1602 h 10000"/>
              <a:gd name="connsiteX140" fmla="*/ 6770 w 10000"/>
              <a:gd name="connsiteY140" fmla="*/ 1878 h 10000"/>
              <a:gd name="connsiteX141" fmla="*/ 6988 w 10000"/>
              <a:gd name="connsiteY141" fmla="*/ 2099 h 10000"/>
              <a:gd name="connsiteX142" fmla="*/ 7194 w 10000"/>
              <a:gd name="connsiteY142" fmla="*/ 2431 h 10000"/>
              <a:gd name="connsiteX143" fmla="*/ 7411 w 10000"/>
              <a:gd name="connsiteY143" fmla="*/ 2762 h 10000"/>
              <a:gd name="connsiteX144" fmla="*/ 7617 w 10000"/>
              <a:gd name="connsiteY144" fmla="*/ 3039 h 10000"/>
              <a:gd name="connsiteX145" fmla="*/ 7828 w 10000"/>
              <a:gd name="connsiteY145" fmla="*/ 3315 h 10000"/>
              <a:gd name="connsiteX146" fmla="*/ 8040 w 10000"/>
              <a:gd name="connsiteY146" fmla="*/ 3646 h 10000"/>
              <a:gd name="connsiteX147" fmla="*/ 8251 w 10000"/>
              <a:gd name="connsiteY147" fmla="*/ 3978 h 10000"/>
              <a:gd name="connsiteX148" fmla="*/ 8463 w 10000"/>
              <a:gd name="connsiteY148" fmla="*/ 4199 h 10000"/>
              <a:gd name="connsiteX149" fmla="*/ 8675 w 10000"/>
              <a:gd name="connsiteY149" fmla="*/ 4475 h 10000"/>
              <a:gd name="connsiteX150" fmla="*/ 8886 w 10000"/>
              <a:gd name="connsiteY150" fmla="*/ 4641 h 10000"/>
              <a:gd name="connsiteX151" fmla="*/ 9029 w 10000"/>
              <a:gd name="connsiteY151" fmla="*/ 5028 h 10000"/>
              <a:gd name="connsiteX152" fmla="*/ 9166 w 10000"/>
              <a:gd name="connsiteY152" fmla="*/ 5414 h 10000"/>
              <a:gd name="connsiteX153" fmla="*/ 9309 w 10000"/>
              <a:gd name="connsiteY153" fmla="*/ 5801 h 10000"/>
              <a:gd name="connsiteX154" fmla="*/ 9446 w 10000"/>
              <a:gd name="connsiteY154" fmla="*/ 6133 h 10000"/>
              <a:gd name="connsiteX155" fmla="*/ 9589 w 10000"/>
              <a:gd name="connsiteY155" fmla="*/ 6519 h 10000"/>
              <a:gd name="connsiteX156" fmla="*/ 9720 w 10000"/>
              <a:gd name="connsiteY156" fmla="*/ 6906 h 10000"/>
              <a:gd name="connsiteX157" fmla="*/ 9869 w 10000"/>
              <a:gd name="connsiteY157" fmla="*/ 7293 h 10000"/>
              <a:gd name="connsiteX158" fmla="*/ 10000 w 10000"/>
              <a:gd name="connsiteY158" fmla="*/ 7680 h 10000"/>
              <a:gd name="connsiteX159" fmla="*/ 9956 w 10000"/>
              <a:gd name="connsiteY159" fmla="*/ 7735 h 10000"/>
              <a:gd name="connsiteX160" fmla="*/ 9925 w 10000"/>
              <a:gd name="connsiteY160" fmla="*/ 7735 h 10000"/>
              <a:gd name="connsiteX161" fmla="*/ 9888 w 10000"/>
              <a:gd name="connsiteY161" fmla="*/ 7680 h 10000"/>
              <a:gd name="connsiteX162" fmla="*/ 9851 w 10000"/>
              <a:gd name="connsiteY162" fmla="*/ 7514 h 10000"/>
              <a:gd name="connsiteX163" fmla="*/ 9807 w 10000"/>
              <a:gd name="connsiteY163" fmla="*/ 7403 h 10000"/>
              <a:gd name="connsiteX164" fmla="*/ 9714 w 10000"/>
              <a:gd name="connsiteY164" fmla="*/ 7182 h 10000"/>
              <a:gd name="connsiteX165" fmla="*/ 9633 w 10000"/>
              <a:gd name="connsiteY165" fmla="*/ 7072 h 10000"/>
              <a:gd name="connsiteX166" fmla="*/ 9540 w 10000"/>
              <a:gd name="connsiteY166" fmla="*/ 7017 h 10000"/>
              <a:gd name="connsiteX167" fmla="*/ 9446 w 10000"/>
              <a:gd name="connsiteY167" fmla="*/ 6961 h 10000"/>
              <a:gd name="connsiteX168" fmla="*/ 9353 w 10000"/>
              <a:gd name="connsiteY168" fmla="*/ 6961 h 10000"/>
              <a:gd name="connsiteX169" fmla="*/ 9266 w 10000"/>
              <a:gd name="connsiteY169" fmla="*/ 6906 h 10000"/>
              <a:gd name="connsiteX170" fmla="*/ 9172 w 10000"/>
              <a:gd name="connsiteY170" fmla="*/ 6961 h 10000"/>
              <a:gd name="connsiteX171" fmla="*/ 9079 w 10000"/>
              <a:gd name="connsiteY171" fmla="*/ 7017 h 10000"/>
              <a:gd name="connsiteX172" fmla="*/ 8986 w 10000"/>
              <a:gd name="connsiteY172" fmla="*/ 7072 h 10000"/>
              <a:gd name="connsiteX173" fmla="*/ 8899 w 10000"/>
              <a:gd name="connsiteY173" fmla="*/ 7127 h 10000"/>
              <a:gd name="connsiteX174" fmla="*/ 8805 w 10000"/>
              <a:gd name="connsiteY174" fmla="*/ 7293 h 10000"/>
              <a:gd name="connsiteX175" fmla="*/ 8712 w 10000"/>
              <a:gd name="connsiteY175" fmla="*/ 7403 h 10000"/>
              <a:gd name="connsiteX176" fmla="*/ 8625 w 10000"/>
              <a:gd name="connsiteY176" fmla="*/ 7569 h 10000"/>
              <a:gd name="connsiteX177" fmla="*/ 8531 w 10000"/>
              <a:gd name="connsiteY177" fmla="*/ 7790 h 10000"/>
              <a:gd name="connsiteX178" fmla="*/ 8451 w 10000"/>
              <a:gd name="connsiteY178" fmla="*/ 7956 h 10000"/>
              <a:gd name="connsiteX179" fmla="*/ 8357 w 10000"/>
              <a:gd name="connsiteY179" fmla="*/ 8177 h 10000"/>
              <a:gd name="connsiteX180" fmla="*/ 8171 w 10000"/>
              <a:gd name="connsiteY180" fmla="*/ 7956 h 10000"/>
              <a:gd name="connsiteX181" fmla="*/ 7990 w 10000"/>
              <a:gd name="connsiteY181" fmla="*/ 7845 h 10000"/>
              <a:gd name="connsiteX182" fmla="*/ 7816 w 10000"/>
              <a:gd name="connsiteY182" fmla="*/ 7845 h 10000"/>
              <a:gd name="connsiteX183" fmla="*/ 7648 w 10000"/>
              <a:gd name="connsiteY183" fmla="*/ 7901 h 10000"/>
              <a:gd name="connsiteX184" fmla="*/ 7474 w 10000"/>
              <a:gd name="connsiteY184" fmla="*/ 8011 h 10000"/>
              <a:gd name="connsiteX185" fmla="*/ 7306 w 10000"/>
              <a:gd name="connsiteY185" fmla="*/ 8232 h 10000"/>
              <a:gd name="connsiteX186" fmla="*/ 7144 w 10000"/>
              <a:gd name="connsiteY186" fmla="*/ 8398 h 10000"/>
              <a:gd name="connsiteX187" fmla="*/ 6976 w 10000"/>
              <a:gd name="connsiteY187" fmla="*/ 8674 h 10000"/>
              <a:gd name="connsiteX188" fmla="*/ 6814 w 10000"/>
              <a:gd name="connsiteY188" fmla="*/ 8950 h 10000"/>
              <a:gd name="connsiteX189" fmla="*/ 6658 w 10000"/>
              <a:gd name="connsiteY189" fmla="*/ 9171 h 10000"/>
              <a:gd name="connsiteX190" fmla="*/ 6490 w 10000"/>
              <a:gd name="connsiteY190" fmla="*/ 9448 h 10000"/>
              <a:gd name="connsiteX191" fmla="*/ 6329 w 10000"/>
              <a:gd name="connsiteY191" fmla="*/ 9613 h 10000"/>
              <a:gd name="connsiteX192" fmla="*/ 6161 w 10000"/>
              <a:gd name="connsiteY192" fmla="*/ 9834 h 10000"/>
              <a:gd name="connsiteX193" fmla="*/ 5999 w 10000"/>
              <a:gd name="connsiteY193" fmla="*/ 9945 h 10000"/>
              <a:gd name="connsiteX194" fmla="*/ 5825 w 10000"/>
              <a:gd name="connsiteY194" fmla="*/ 10000 h 10000"/>
              <a:gd name="connsiteX195" fmla="*/ 5650 w 10000"/>
              <a:gd name="connsiteY195" fmla="*/ 10000 h 10000"/>
              <a:gd name="connsiteX196" fmla="*/ 5619 w 10000"/>
              <a:gd name="connsiteY196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383 w 10000"/>
              <a:gd name="connsiteY122" fmla="*/ 4160 h 10000"/>
              <a:gd name="connsiteX123" fmla="*/ 5031 w 10000"/>
              <a:gd name="connsiteY123" fmla="*/ 3157 h 10000"/>
              <a:gd name="connsiteX124" fmla="*/ 5043 w 10000"/>
              <a:gd name="connsiteY124" fmla="*/ 3955 h 10000"/>
              <a:gd name="connsiteX125" fmla="*/ 5613 w 10000"/>
              <a:gd name="connsiteY125" fmla="*/ 3536 h 10000"/>
              <a:gd name="connsiteX126" fmla="*/ 5588 w 10000"/>
              <a:gd name="connsiteY126" fmla="*/ 3646 h 10000"/>
              <a:gd name="connsiteX127" fmla="*/ 5576 w 10000"/>
              <a:gd name="connsiteY127" fmla="*/ 3757 h 10000"/>
              <a:gd name="connsiteX128" fmla="*/ 5520 w 10000"/>
              <a:gd name="connsiteY128" fmla="*/ 4033 h 10000"/>
              <a:gd name="connsiteX129" fmla="*/ 5488 w 10000"/>
              <a:gd name="connsiteY129" fmla="*/ 3812 h 10000"/>
              <a:gd name="connsiteX130" fmla="*/ 5482 w 10000"/>
              <a:gd name="connsiteY130" fmla="*/ 3149 h 10000"/>
              <a:gd name="connsiteX131" fmla="*/ 5482 w 10000"/>
              <a:gd name="connsiteY131" fmla="*/ 2376 h 10000"/>
              <a:gd name="connsiteX132" fmla="*/ 5488 w 10000"/>
              <a:gd name="connsiteY132" fmla="*/ 1657 h 10000"/>
              <a:gd name="connsiteX133" fmla="*/ 5520 w 10000"/>
              <a:gd name="connsiteY133" fmla="*/ 939 h 10000"/>
              <a:gd name="connsiteX134" fmla="*/ 5725 w 10000"/>
              <a:gd name="connsiteY134" fmla="*/ 939 h 10000"/>
              <a:gd name="connsiteX135" fmla="*/ 5930 w 10000"/>
              <a:gd name="connsiteY135" fmla="*/ 1105 h 10000"/>
              <a:gd name="connsiteX136" fmla="*/ 6142 w 10000"/>
              <a:gd name="connsiteY136" fmla="*/ 1215 h 10000"/>
              <a:gd name="connsiteX137" fmla="*/ 6353 w 10000"/>
              <a:gd name="connsiteY137" fmla="*/ 1436 h 10000"/>
              <a:gd name="connsiteX138" fmla="*/ 6565 w 10000"/>
              <a:gd name="connsiteY138" fmla="*/ 1602 h 10000"/>
              <a:gd name="connsiteX139" fmla="*/ 6770 w 10000"/>
              <a:gd name="connsiteY139" fmla="*/ 1878 h 10000"/>
              <a:gd name="connsiteX140" fmla="*/ 6988 w 10000"/>
              <a:gd name="connsiteY140" fmla="*/ 2099 h 10000"/>
              <a:gd name="connsiteX141" fmla="*/ 7194 w 10000"/>
              <a:gd name="connsiteY141" fmla="*/ 2431 h 10000"/>
              <a:gd name="connsiteX142" fmla="*/ 7411 w 10000"/>
              <a:gd name="connsiteY142" fmla="*/ 2762 h 10000"/>
              <a:gd name="connsiteX143" fmla="*/ 7617 w 10000"/>
              <a:gd name="connsiteY143" fmla="*/ 3039 h 10000"/>
              <a:gd name="connsiteX144" fmla="*/ 7828 w 10000"/>
              <a:gd name="connsiteY144" fmla="*/ 3315 h 10000"/>
              <a:gd name="connsiteX145" fmla="*/ 8040 w 10000"/>
              <a:gd name="connsiteY145" fmla="*/ 3646 h 10000"/>
              <a:gd name="connsiteX146" fmla="*/ 8251 w 10000"/>
              <a:gd name="connsiteY146" fmla="*/ 3978 h 10000"/>
              <a:gd name="connsiteX147" fmla="*/ 8463 w 10000"/>
              <a:gd name="connsiteY147" fmla="*/ 4199 h 10000"/>
              <a:gd name="connsiteX148" fmla="*/ 8675 w 10000"/>
              <a:gd name="connsiteY148" fmla="*/ 4475 h 10000"/>
              <a:gd name="connsiteX149" fmla="*/ 8886 w 10000"/>
              <a:gd name="connsiteY149" fmla="*/ 4641 h 10000"/>
              <a:gd name="connsiteX150" fmla="*/ 9029 w 10000"/>
              <a:gd name="connsiteY150" fmla="*/ 5028 h 10000"/>
              <a:gd name="connsiteX151" fmla="*/ 9166 w 10000"/>
              <a:gd name="connsiteY151" fmla="*/ 5414 h 10000"/>
              <a:gd name="connsiteX152" fmla="*/ 9309 w 10000"/>
              <a:gd name="connsiteY152" fmla="*/ 5801 h 10000"/>
              <a:gd name="connsiteX153" fmla="*/ 9446 w 10000"/>
              <a:gd name="connsiteY153" fmla="*/ 6133 h 10000"/>
              <a:gd name="connsiteX154" fmla="*/ 9589 w 10000"/>
              <a:gd name="connsiteY154" fmla="*/ 6519 h 10000"/>
              <a:gd name="connsiteX155" fmla="*/ 9720 w 10000"/>
              <a:gd name="connsiteY155" fmla="*/ 6906 h 10000"/>
              <a:gd name="connsiteX156" fmla="*/ 9869 w 10000"/>
              <a:gd name="connsiteY156" fmla="*/ 7293 h 10000"/>
              <a:gd name="connsiteX157" fmla="*/ 10000 w 10000"/>
              <a:gd name="connsiteY157" fmla="*/ 7680 h 10000"/>
              <a:gd name="connsiteX158" fmla="*/ 9956 w 10000"/>
              <a:gd name="connsiteY158" fmla="*/ 7735 h 10000"/>
              <a:gd name="connsiteX159" fmla="*/ 9925 w 10000"/>
              <a:gd name="connsiteY159" fmla="*/ 7735 h 10000"/>
              <a:gd name="connsiteX160" fmla="*/ 9888 w 10000"/>
              <a:gd name="connsiteY160" fmla="*/ 7680 h 10000"/>
              <a:gd name="connsiteX161" fmla="*/ 9851 w 10000"/>
              <a:gd name="connsiteY161" fmla="*/ 7514 h 10000"/>
              <a:gd name="connsiteX162" fmla="*/ 9807 w 10000"/>
              <a:gd name="connsiteY162" fmla="*/ 7403 h 10000"/>
              <a:gd name="connsiteX163" fmla="*/ 9714 w 10000"/>
              <a:gd name="connsiteY163" fmla="*/ 7182 h 10000"/>
              <a:gd name="connsiteX164" fmla="*/ 9633 w 10000"/>
              <a:gd name="connsiteY164" fmla="*/ 7072 h 10000"/>
              <a:gd name="connsiteX165" fmla="*/ 9540 w 10000"/>
              <a:gd name="connsiteY165" fmla="*/ 7017 h 10000"/>
              <a:gd name="connsiteX166" fmla="*/ 9446 w 10000"/>
              <a:gd name="connsiteY166" fmla="*/ 6961 h 10000"/>
              <a:gd name="connsiteX167" fmla="*/ 9353 w 10000"/>
              <a:gd name="connsiteY167" fmla="*/ 6961 h 10000"/>
              <a:gd name="connsiteX168" fmla="*/ 9266 w 10000"/>
              <a:gd name="connsiteY168" fmla="*/ 6906 h 10000"/>
              <a:gd name="connsiteX169" fmla="*/ 9172 w 10000"/>
              <a:gd name="connsiteY169" fmla="*/ 6961 h 10000"/>
              <a:gd name="connsiteX170" fmla="*/ 9079 w 10000"/>
              <a:gd name="connsiteY170" fmla="*/ 7017 h 10000"/>
              <a:gd name="connsiteX171" fmla="*/ 8986 w 10000"/>
              <a:gd name="connsiteY171" fmla="*/ 7072 h 10000"/>
              <a:gd name="connsiteX172" fmla="*/ 8899 w 10000"/>
              <a:gd name="connsiteY172" fmla="*/ 7127 h 10000"/>
              <a:gd name="connsiteX173" fmla="*/ 8805 w 10000"/>
              <a:gd name="connsiteY173" fmla="*/ 7293 h 10000"/>
              <a:gd name="connsiteX174" fmla="*/ 8712 w 10000"/>
              <a:gd name="connsiteY174" fmla="*/ 7403 h 10000"/>
              <a:gd name="connsiteX175" fmla="*/ 8625 w 10000"/>
              <a:gd name="connsiteY175" fmla="*/ 7569 h 10000"/>
              <a:gd name="connsiteX176" fmla="*/ 8531 w 10000"/>
              <a:gd name="connsiteY176" fmla="*/ 7790 h 10000"/>
              <a:gd name="connsiteX177" fmla="*/ 8451 w 10000"/>
              <a:gd name="connsiteY177" fmla="*/ 7956 h 10000"/>
              <a:gd name="connsiteX178" fmla="*/ 8357 w 10000"/>
              <a:gd name="connsiteY178" fmla="*/ 8177 h 10000"/>
              <a:gd name="connsiteX179" fmla="*/ 8171 w 10000"/>
              <a:gd name="connsiteY179" fmla="*/ 7956 h 10000"/>
              <a:gd name="connsiteX180" fmla="*/ 7990 w 10000"/>
              <a:gd name="connsiteY180" fmla="*/ 7845 h 10000"/>
              <a:gd name="connsiteX181" fmla="*/ 7816 w 10000"/>
              <a:gd name="connsiteY181" fmla="*/ 7845 h 10000"/>
              <a:gd name="connsiteX182" fmla="*/ 7648 w 10000"/>
              <a:gd name="connsiteY182" fmla="*/ 7901 h 10000"/>
              <a:gd name="connsiteX183" fmla="*/ 7474 w 10000"/>
              <a:gd name="connsiteY183" fmla="*/ 8011 h 10000"/>
              <a:gd name="connsiteX184" fmla="*/ 7306 w 10000"/>
              <a:gd name="connsiteY184" fmla="*/ 8232 h 10000"/>
              <a:gd name="connsiteX185" fmla="*/ 7144 w 10000"/>
              <a:gd name="connsiteY185" fmla="*/ 8398 h 10000"/>
              <a:gd name="connsiteX186" fmla="*/ 6976 w 10000"/>
              <a:gd name="connsiteY186" fmla="*/ 8674 h 10000"/>
              <a:gd name="connsiteX187" fmla="*/ 6814 w 10000"/>
              <a:gd name="connsiteY187" fmla="*/ 8950 h 10000"/>
              <a:gd name="connsiteX188" fmla="*/ 6658 w 10000"/>
              <a:gd name="connsiteY188" fmla="*/ 9171 h 10000"/>
              <a:gd name="connsiteX189" fmla="*/ 6490 w 10000"/>
              <a:gd name="connsiteY189" fmla="*/ 9448 h 10000"/>
              <a:gd name="connsiteX190" fmla="*/ 6329 w 10000"/>
              <a:gd name="connsiteY190" fmla="*/ 9613 h 10000"/>
              <a:gd name="connsiteX191" fmla="*/ 6161 w 10000"/>
              <a:gd name="connsiteY191" fmla="*/ 9834 h 10000"/>
              <a:gd name="connsiteX192" fmla="*/ 5999 w 10000"/>
              <a:gd name="connsiteY192" fmla="*/ 9945 h 10000"/>
              <a:gd name="connsiteX193" fmla="*/ 5825 w 10000"/>
              <a:gd name="connsiteY193" fmla="*/ 10000 h 10000"/>
              <a:gd name="connsiteX194" fmla="*/ 5650 w 10000"/>
              <a:gd name="connsiteY194" fmla="*/ 10000 h 10000"/>
              <a:gd name="connsiteX195" fmla="*/ 5619 w 10000"/>
              <a:gd name="connsiteY195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383 w 10000"/>
              <a:gd name="connsiteY122" fmla="*/ 4160 h 10000"/>
              <a:gd name="connsiteX123" fmla="*/ 5031 w 10000"/>
              <a:gd name="connsiteY123" fmla="*/ 3157 h 10000"/>
              <a:gd name="connsiteX124" fmla="*/ 5043 w 10000"/>
              <a:gd name="connsiteY124" fmla="*/ 3955 h 10000"/>
              <a:gd name="connsiteX125" fmla="*/ 5613 w 10000"/>
              <a:gd name="connsiteY125" fmla="*/ 3536 h 10000"/>
              <a:gd name="connsiteX126" fmla="*/ 5588 w 10000"/>
              <a:gd name="connsiteY126" fmla="*/ 3646 h 10000"/>
              <a:gd name="connsiteX127" fmla="*/ 5520 w 10000"/>
              <a:gd name="connsiteY127" fmla="*/ 4033 h 10000"/>
              <a:gd name="connsiteX128" fmla="*/ 5488 w 10000"/>
              <a:gd name="connsiteY128" fmla="*/ 3812 h 10000"/>
              <a:gd name="connsiteX129" fmla="*/ 5482 w 10000"/>
              <a:gd name="connsiteY129" fmla="*/ 3149 h 10000"/>
              <a:gd name="connsiteX130" fmla="*/ 5482 w 10000"/>
              <a:gd name="connsiteY130" fmla="*/ 2376 h 10000"/>
              <a:gd name="connsiteX131" fmla="*/ 5488 w 10000"/>
              <a:gd name="connsiteY131" fmla="*/ 1657 h 10000"/>
              <a:gd name="connsiteX132" fmla="*/ 5520 w 10000"/>
              <a:gd name="connsiteY132" fmla="*/ 939 h 10000"/>
              <a:gd name="connsiteX133" fmla="*/ 5725 w 10000"/>
              <a:gd name="connsiteY133" fmla="*/ 939 h 10000"/>
              <a:gd name="connsiteX134" fmla="*/ 5930 w 10000"/>
              <a:gd name="connsiteY134" fmla="*/ 1105 h 10000"/>
              <a:gd name="connsiteX135" fmla="*/ 6142 w 10000"/>
              <a:gd name="connsiteY135" fmla="*/ 1215 h 10000"/>
              <a:gd name="connsiteX136" fmla="*/ 6353 w 10000"/>
              <a:gd name="connsiteY136" fmla="*/ 1436 h 10000"/>
              <a:gd name="connsiteX137" fmla="*/ 6565 w 10000"/>
              <a:gd name="connsiteY137" fmla="*/ 1602 h 10000"/>
              <a:gd name="connsiteX138" fmla="*/ 6770 w 10000"/>
              <a:gd name="connsiteY138" fmla="*/ 1878 h 10000"/>
              <a:gd name="connsiteX139" fmla="*/ 6988 w 10000"/>
              <a:gd name="connsiteY139" fmla="*/ 2099 h 10000"/>
              <a:gd name="connsiteX140" fmla="*/ 7194 w 10000"/>
              <a:gd name="connsiteY140" fmla="*/ 2431 h 10000"/>
              <a:gd name="connsiteX141" fmla="*/ 7411 w 10000"/>
              <a:gd name="connsiteY141" fmla="*/ 2762 h 10000"/>
              <a:gd name="connsiteX142" fmla="*/ 7617 w 10000"/>
              <a:gd name="connsiteY142" fmla="*/ 3039 h 10000"/>
              <a:gd name="connsiteX143" fmla="*/ 7828 w 10000"/>
              <a:gd name="connsiteY143" fmla="*/ 3315 h 10000"/>
              <a:gd name="connsiteX144" fmla="*/ 8040 w 10000"/>
              <a:gd name="connsiteY144" fmla="*/ 3646 h 10000"/>
              <a:gd name="connsiteX145" fmla="*/ 8251 w 10000"/>
              <a:gd name="connsiteY145" fmla="*/ 3978 h 10000"/>
              <a:gd name="connsiteX146" fmla="*/ 8463 w 10000"/>
              <a:gd name="connsiteY146" fmla="*/ 4199 h 10000"/>
              <a:gd name="connsiteX147" fmla="*/ 8675 w 10000"/>
              <a:gd name="connsiteY147" fmla="*/ 4475 h 10000"/>
              <a:gd name="connsiteX148" fmla="*/ 8886 w 10000"/>
              <a:gd name="connsiteY148" fmla="*/ 4641 h 10000"/>
              <a:gd name="connsiteX149" fmla="*/ 9029 w 10000"/>
              <a:gd name="connsiteY149" fmla="*/ 5028 h 10000"/>
              <a:gd name="connsiteX150" fmla="*/ 9166 w 10000"/>
              <a:gd name="connsiteY150" fmla="*/ 5414 h 10000"/>
              <a:gd name="connsiteX151" fmla="*/ 9309 w 10000"/>
              <a:gd name="connsiteY151" fmla="*/ 5801 h 10000"/>
              <a:gd name="connsiteX152" fmla="*/ 9446 w 10000"/>
              <a:gd name="connsiteY152" fmla="*/ 6133 h 10000"/>
              <a:gd name="connsiteX153" fmla="*/ 9589 w 10000"/>
              <a:gd name="connsiteY153" fmla="*/ 6519 h 10000"/>
              <a:gd name="connsiteX154" fmla="*/ 9720 w 10000"/>
              <a:gd name="connsiteY154" fmla="*/ 6906 h 10000"/>
              <a:gd name="connsiteX155" fmla="*/ 9869 w 10000"/>
              <a:gd name="connsiteY155" fmla="*/ 7293 h 10000"/>
              <a:gd name="connsiteX156" fmla="*/ 10000 w 10000"/>
              <a:gd name="connsiteY156" fmla="*/ 7680 h 10000"/>
              <a:gd name="connsiteX157" fmla="*/ 9956 w 10000"/>
              <a:gd name="connsiteY157" fmla="*/ 7735 h 10000"/>
              <a:gd name="connsiteX158" fmla="*/ 9925 w 10000"/>
              <a:gd name="connsiteY158" fmla="*/ 7735 h 10000"/>
              <a:gd name="connsiteX159" fmla="*/ 9888 w 10000"/>
              <a:gd name="connsiteY159" fmla="*/ 7680 h 10000"/>
              <a:gd name="connsiteX160" fmla="*/ 9851 w 10000"/>
              <a:gd name="connsiteY160" fmla="*/ 7514 h 10000"/>
              <a:gd name="connsiteX161" fmla="*/ 9807 w 10000"/>
              <a:gd name="connsiteY161" fmla="*/ 7403 h 10000"/>
              <a:gd name="connsiteX162" fmla="*/ 9714 w 10000"/>
              <a:gd name="connsiteY162" fmla="*/ 7182 h 10000"/>
              <a:gd name="connsiteX163" fmla="*/ 9633 w 10000"/>
              <a:gd name="connsiteY163" fmla="*/ 7072 h 10000"/>
              <a:gd name="connsiteX164" fmla="*/ 9540 w 10000"/>
              <a:gd name="connsiteY164" fmla="*/ 7017 h 10000"/>
              <a:gd name="connsiteX165" fmla="*/ 9446 w 10000"/>
              <a:gd name="connsiteY165" fmla="*/ 6961 h 10000"/>
              <a:gd name="connsiteX166" fmla="*/ 9353 w 10000"/>
              <a:gd name="connsiteY166" fmla="*/ 6961 h 10000"/>
              <a:gd name="connsiteX167" fmla="*/ 9266 w 10000"/>
              <a:gd name="connsiteY167" fmla="*/ 6906 h 10000"/>
              <a:gd name="connsiteX168" fmla="*/ 9172 w 10000"/>
              <a:gd name="connsiteY168" fmla="*/ 6961 h 10000"/>
              <a:gd name="connsiteX169" fmla="*/ 9079 w 10000"/>
              <a:gd name="connsiteY169" fmla="*/ 7017 h 10000"/>
              <a:gd name="connsiteX170" fmla="*/ 8986 w 10000"/>
              <a:gd name="connsiteY170" fmla="*/ 7072 h 10000"/>
              <a:gd name="connsiteX171" fmla="*/ 8899 w 10000"/>
              <a:gd name="connsiteY171" fmla="*/ 7127 h 10000"/>
              <a:gd name="connsiteX172" fmla="*/ 8805 w 10000"/>
              <a:gd name="connsiteY172" fmla="*/ 7293 h 10000"/>
              <a:gd name="connsiteX173" fmla="*/ 8712 w 10000"/>
              <a:gd name="connsiteY173" fmla="*/ 7403 h 10000"/>
              <a:gd name="connsiteX174" fmla="*/ 8625 w 10000"/>
              <a:gd name="connsiteY174" fmla="*/ 7569 h 10000"/>
              <a:gd name="connsiteX175" fmla="*/ 8531 w 10000"/>
              <a:gd name="connsiteY175" fmla="*/ 7790 h 10000"/>
              <a:gd name="connsiteX176" fmla="*/ 8451 w 10000"/>
              <a:gd name="connsiteY176" fmla="*/ 7956 h 10000"/>
              <a:gd name="connsiteX177" fmla="*/ 8357 w 10000"/>
              <a:gd name="connsiteY177" fmla="*/ 8177 h 10000"/>
              <a:gd name="connsiteX178" fmla="*/ 8171 w 10000"/>
              <a:gd name="connsiteY178" fmla="*/ 7956 h 10000"/>
              <a:gd name="connsiteX179" fmla="*/ 7990 w 10000"/>
              <a:gd name="connsiteY179" fmla="*/ 7845 h 10000"/>
              <a:gd name="connsiteX180" fmla="*/ 7816 w 10000"/>
              <a:gd name="connsiteY180" fmla="*/ 7845 h 10000"/>
              <a:gd name="connsiteX181" fmla="*/ 7648 w 10000"/>
              <a:gd name="connsiteY181" fmla="*/ 7901 h 10000"/>
              <a:gd name="connsiteX182" fmla="*/ 7474 w 10000"/>
              <a:gd name="connsiteY182" fmla="*/ 8011 h 10000"/>
              <a:gd name="connsiteX183" fmla="*/ 7306 w 10000"/>
              <a:gd name="connsiteY183" fmla="*/ 8232 h 10000"/>
              <a:gd name="connsiteX184" fmla="*/ 7144 w 10000"/>
              <a:gd name="connsiteY184" fmla="*/ 8398 h 10000"/>
              <a:gd name="connsiteX185" fmla="*/ 6976 w 10000"/>
              <a:gd name="connsiteY185" fmla="*/ 8674 h 10000"/>
              <a:gd name="connsiteX186" fmla="*/ 6814 w 10000"/>
              <a:gd name="connsiteY186" fmla="*/ 8950 h 10000"/>
              <a:gd name="connsiteX187" fmla="*/ 6658 w 10000"/>
              <a:gd name="connsiteY187" fmla="*/ 9171 h 10000"/>
              <a:gd name="connsiteX188" fmla="*/ 6490 w 10000"/>
              <a:gd name="connsiteY188" fmla="*/ 9448 h 10000"/>
              <a:gd name="connsiteX189" fmla="*/ 6329 w 10000"/>
              <a:gd name="connsiteY189" fmla="*/ 9613 h 10000"/>
              <a:gd name="connsiteX190" fmla="*/ 6161 w 10000"/>
              <a:gd name="connsiteY190" fmla="*/ 9834 h 10000"/>
              <a:gd name="connsiteX191" fmla="*/ 5999 w 10000"/>
              <a:gd name="connsiteY191" fmla="*/ 9945 h 10000"/>
              <a:gd name="connsiteX192" fmla="*/ 5825 w 10000"/>
              <a:gd name="connsiteY192" fmla="*/ 10000 h 10000"/>
              <a:gd name="connsiteX193" fmla="*/ 5650 w 10000"/>
              <a:gd name="connsiteY193" fmla="*/ 10000 h 10000"/>
              <a:gd name="connsiteX194" fmla="*/ 5619 w 10000"/>
              <a:gd name="connsiteY19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383 w 10000"/>
              <a:gd name="connsiteY122" fmla="*/ 4160 h 10000"/>
              <a:gd name="connsiteX123" fmla="*/ 5031 w 10000"/>
              <a:gd name="connsiteY123" fmla="*/ 3157 h 10000"/>
              <a:gd name="connsiteX124" fmla="*/ 5043 w 10000"/>
              <a:gd name="connsiteY124" fmla="*/ 3955 h 10000"/>
              <a:gd name="connsiteX125" fmla="*/ 5613 w 10000"/>
              <a:gd name="connsiteY125" fmla="*/ 3536 h 10000"/>
              <a:gd name="connsiteX126" fmla="*/ 5520 w 10000"/>
              <a:gd name="connsiteY126" fmla="*/ 4033 h 10000"/>
              <a:gd name="connsiteX127" fmla="*/ 5488 w 10000"/>
              <a:gd name="connsiteY127" fmla="*/ 3812 h 10000"/>
              <a:gd name="connsiteX128" fmla="*/ 5482 w 10000"/>
              <a:gd name="connsiteY128" fmla="*/ 3149 h 10000"/>
              <a:gd name="connsiteX129" fmla="*/ 5482 w 10000"/>
              <a:gd name="connsiteY129" fmla="*/ 2376 h 10000"/>
              <a:gd name="connsiteX130" fmla="*/ 5488 w 10000"/>
              <a:gd name="connsiteY130" fmla="*/ 1657 h 10000"/>
              <a:gd name="connsiteX131" fmla="*/ 5520 w 10000"/>
              <a:gd name="connsiteY131" fmla="*/ 939 h 10000"/>
              <a:gd name="connsiteX132" fmla="*/ 5725 w 10000"/>
              <a:gd name="connsiteY132" fmla="*/ 939 h 10000"/>
              <a:gd name="connsiteX133" fmla="*/ 5930 w 10000"/>
              <a:gd name="connsiteY133" fmla="*/ 1105 h 10000"/>
              <a:gd name="connsiteX134" fmla="*/ 6142 w 10000"/>
              <a:gd name="connsiteY134" fmla="*/ 1215 h 10000"/>
              <a:gd name="connsiteX135" fmla="*/ 6353 w 10000"/>
              <a:gd name="connsiteY135" fmla="*/ 1436 h 10000"/>
              <a:gd name="connsiteX136" fmla="*/ 6565 w 10000"/>
              <a:gd name="connsiteY136" fmla="*/ 1602 h 10000"/>
              <a:gd name="connsiteX137" fmla="*/ 6770 w 10000"/>
              <a:gd name="connsiteY137" fmla="*/ 1878 h 10000"/>
              <a:gd name="connsiteX138" fmla="*/ 6988 w 10000"/>
              <a:gd name="connsiteY138" fmla="*/ 2099 h 10000"/>
              <a:gd name="connsiteX139" fmla="*/ 7194 w 10000"/>
              <a:gd name="connsiteY139" fmla="*/ 2431 h 10000"/>
              <a:gd name="connsiteX140" fmla="*/ 7411 w 10000"/>
              <a:gd name="connsiteY140" fmla="*/ 2762 h 10000"/>
              <a:gd name="connsiteX141" fmla="*/ 7617 w 10000"/>
              <a:gd name="connsiteY141" fmla="*/ 3039 h 10000"/>
              <a:gd name="connsiteX142" fmla="*/ 7828 w 10000"/>
              <a:gd name="connsiteY142" fmla="*/ 3315 h 10000"/>
              <a:gd name="connsiteX143" fmla="*/ 8040 w 10000"/>
              <a:gd name="connsiteY143" fmla="*/ 3646 h 10000"/>
              <a:gd name="connsiteX144" fmla="*/ 8251 w 10000"/>
              <a:gd name="connsiteY144" fmla="*/ 3978 h 10000"/>
              <a:gd name="connsiteX145" fmla="*/ 8463 w 10000"/>
              <a:gd name="connsiteY145" fmla="*/ 4199 h 10000"/>
              <a:gd name="connsiteX146" fmla="*/ 8675 w 10000"/>
              <a:gd name="connsiteY146" fmla="*/ 4475 h 10000"/>
              <a:gd name="connsiteX147" fmla="*/ 8886 w 10000"/>
              <a:gd name="connsiteY147" fmla="*/ 4641 h 10000"/>
              <a:gd name="connsiteX148" fmla="*/ 9029 w 10000"/>
              <a:gd name="connsiteY148" fmla="*/ 5028 h 10000"/>
              <a:gd name="connsiteX149" fmla="*/ 9166 w 10000"/>
              <a:gd name="connsiteY149" fmla="*/ 5414 h 10000"/>
              <a:gd name="connsiteX150" fmla="*/ 9309 w 10000"/>
              <a:gd name="connsiteY150" fmla="*/ 5801 h 10000"/>
              <a:gd name="connsiteX151" fmla="*/ 9446 w 10000"/>
              <a:gd name="connsiteY151" fmla="*/ 6133 h 10000"/>
              <a:gd name="connsiteX152" fmla="*/ 9589 w 10000"/>
              <a:gd name="connsiteY152" fmla="*/ 6519 h 10000"/>
              <a:gd name="connsiteX153" fmla="*/ 9720 w 10000"/>
              <a:gd name="connsiteY153" fmla="*/ 6906 h 10000"/>
              <a:gd name="connsiteX154" fmla="*/ 9869 w 10000"/>
              <a:gd name="connsiteY154" fmla="*/ 7293 h 10000"/>
              <a:gd name="connsiteX155" fmla="*/ 10000 w 10000"/>
              <a:gd name="connsiteY155" fmla="*/ 7680 h 10000"/>
              <a:gd name="connsiteX156" fmla="*/ 9956 w 10000"/>
              <a:gd name="connsiteY156" fmla="*/ 7735 h 10000"/>
              <a:gd name="connsiteX157" fmla="*/ 9925 w 10000"/>
              <a:gd name="connsiteY157" fmla="*/ 7735 h 10000"/>
              <a:gd name="connsiteX158" fmla="*/ 9888 w 10000"/>
              <a:gd name="connsiteY158" fmla="*/ 7680 h 10000"/>
              <a:gd name="connsiteX159" fmla="*/ 9851 w 10000"/>
              <a:gd name="connsiteY159" fmla="*/ 7514 h 10000"/>
              <a:gd name="connsiteX160" fmla="*/ 9807 w 10000"/>
              <a:gd name="connsiteY160" fmla="*/ 7403 h 10000"/>
              <a:gd name="connsiteX161" fmla="*/ 9714 w 10000"/>
              <a:gd name="connsiteY161" fmla="*/ 7182 h 10000"/>
              <a:gd name="connsiteX162" fmla="*/ 9633 w 10000"/>
              <a:gd name="connsiteY162" fmla="*/ 7072 h 10000"/>
              <a:gd name="connsiteX163" fmla="*/ 9540 w 10000"/>
              <a:gd name="connsiteY163" fmla="*/ 7017 h 10000"/>
              <a:gd name="connsiteX164" fmla="*/ 9446 w 10000"/>
              <a:gd name="connsiteY164" fmla="*/ 6961 h 10000"/>
              <a:gd name="connsiteX165" fmla="*/ 9353 w 10000"/>
              <a:gd name="connsiteY165" fmla="*/ 6961 h 10000"/>
              <a:gd name="connsiteX166" fmla="*/ 9266 w 10000"/>
              <a:gd name="connsiteY166" fmla="*/ 6906 h 10000"/>
              <a:gd name="connsiteX167" fmla="*/ 9172 w 10000"/>
              <a:gd name="connsiteY167" fmla="*/ 6961 h 10000"/>
              <a:gd name="connsiteX168" fmla="*/ 9079 w 10000"/>
              <a:gd name="connsiteY168" fmla="*/ 7017 h 10000"/>
              <a:gd name="connsiteX169" fmla="*/ 8986 w 10000"/>
              <a:gd name="connsiteY169" fmla="*/ 7072 h 10000"/>
              <a:gd name="connsiteX170" fmla="*/ 8899 w 10000"/>
              <a:gd name="connsiteY170" fmla="*/ 7127 h 10000"/>
              <a:gd name="connsiteX171" fmla="*/ 8805 w 10000"/>
              <a:gd name="connsiteY171" fmla="*/ 7293 h 10000"/>
              <a:gd name="connsiteX172" fmla="*/ 8712 w 10000"/>
              <a:gd name="connsiteY172" fmla="*/ 7403 h 10000"/>
              <a:gd name="connsiteX173" fmla="*/ 8625 w 10000"/>
              <a:gd name="connsiteY173" fmla="*/ 7569 h 10000"/>
              <a:gd name="connsiteX174" fmla="*/ 8531 w 10000"/>
              <a:gd name="connsiteY174" fmla="*/ 7790 h 10000"/>
              <a:gd name="connsiteX175" fmla="*/ 8451 w 10000"/>
              <a:gd name="connsiteY175" fmla="*/ 7956 h 10000"/>
              <a:gd name="connsiteX176" fmla="*/ 8357 w 10000"/>
              <a:gd name="connsiteY176" fmla="*/ 8177 h 10000"/>
              <a:gd name="connsiteX177" fmla="*/ 8171 w 10000"/>
              <a:gd name="connsiteY177" fmla="*/ 7956 h 10000"/>
              <a:gd name="connsiteX178" fmla="*/ 7990 w 10000"/>
              <a:gd name="connsiteY178" fmla="*/ 7845 h 10000"/>
              <a:gd name="connsiteX179" fmla="*/ 7816 w 10000"/>
              <a:gd name="connsiteY179" fmla="*/ 7845 h 10000"/>
              <a:gd name="connsiteX180" fmla="*/ 7648 w 10000"/>
              <a:gd name="connsiteY180" fmla="*/ 7901 h 10000"/>
              <a:gd name="connsiteX181" fmla="*/ 7474 w 10000"/>
              <a:gd name="connsiteY181" fmla="*/ 8011 h 10000"/>
              <a:gd name="connsiteX182" fmla="*/ 7306 w 10000"/>
              <a:gd name="connsiteY182" fmla="*/ 8232 h 10000"/>
              <a:gd name="connsiteX183" fmla="*/ 7144 w 10000"/>
              <a:gd name="connsiteY183" fmla="*/ 8398 h 10000"/>
              <a:gd name="connsiteX184" fmla="*/ 6976 w 10000"/>
              <a:gd name="connsiteY184" fmla="*/ 8674 h 10000"/>
              <a:gd name="connsiteX185" fmla="*/ 6814 w 10000"/>
              <a:gd name="connsiteY185" fmla="*/ 8950 h 10000"/>
              <a:gd name="connsiteX186" fmla="*/ 6658 w 10000"/>
              <a:gd name="connsiteY186" fmla="*/ 9171 h 10000"/>
              <a:gd name="connsiteX187" fmla="*/ 6490 w 10000"/>
              <a:gd name="connsiteY187" fmla="*/ 9448 h 10000"/>
              <a:gd name="connsiteX188" fmla="*/ 6329 w 10000"/>
              <a:gd name="connsiteY188" fmla="*/ 9613 h 10000"/>
              <a:gd name="connsiteX189" fmla="*/ 6161 w 10000"/>
              <a:gd name="connsiteY189" fmla="*/ 9834 h 10000"/>
              <a:gd name="connsiteX190" fmla="*/ 5999 w 10000"/>
              <a:gd name="connsiteY190" fmla="*/ 9945 h 10000"/>
              <a:gd name="connsiteX191" fmla="*/ 5825 w 10000"/>
              <a:gd name="connsiteY191" fmla="*/ 10000 h 10000"/>
              <a:gd name="connsiteX192" fmla="*/ 5650 w 10000"/>
              <a:gd name="connsiteY192" fmla="*/ 10000 h 10000"/>
              <a:gd name="connsiteX193" fmla="*/ 5619 w 10000"/>
              <a:gd name="connsiteY193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383 w 10000"/>
              <a:gd name="connsiteY122" fmla="*/ 4160 h 10000"/>
              <a:gd name="connsiteX123" fmla="*/ 5031 w 10000"/>
              <a:gd name="connsiteY123" fmla="*/ 3157 h 10000"/>
              <a:gd name="connsiteX124" fmla="*/ 5043 w 10000"/>
              <a:gd name="connsiteY124" fmla="*/ 3955 h 10000"/>
              <a:gd name="connsiteX125" fmla="*/ 5520 w 10000"/>
              <a:gd name="connsiteY125" fmla="*/ 4033 h 10000"/>
              <a:gd name="connsiteX126" fmla="*/ 5488 w 10000"/>
              <a:gd name="connsiteY126" fmla="*/ 3812 h 10000"/>
              <a:gd name="connsiteX127" fmla="*/ 5482 w 10000"/>
              <a:gd name="connsiteY127" fmla="*/ 3149 h 10000"/>
              <a:gd name="connsiteX128" fmla="*/ 5482 w 10000"/>
              <a:gd name="connsiteY128" fmla="*/ 2376 h 10000"/>
              <a:gd name="connsiteX129" fmla="*/ 5488 w 10000"/>
              <a:gd name="connsiteY129" fmla="*/ 1657 h 10000"/>
              <a:gd name="connsiteX130" fmla="*/ 5520 w 10000"/>
              <a:gd name="connsiteY130" fmla="*/ 939 h 10000"/>
              <a:gd name="connsiteX131" fmla="*/ 5725 w 10000"/>
              <a:gd name="connsiteY131" fmla="*/ 939 h 10000"/>
              <a:gd name="connsiteX132" fmla="*/ 5930 w 10000"/>
              <a:gd name="connsiteY132" fmla="*/ 1105 h 10000"/>
              <a:gd name="connsiteX133" fmla="*/ 6142 w 10000"/>
              <a:gd name="connsiteY133" fmla="*/ 1215 h 10000"/>
              <a:gd name="connsiteX134" fmla="*/ 6353 w 10000"/>
              <a:gd name="connsiteY134" fmla="*/ 1436 h 10000"/>
              <a:gd name="connsiteX135" fmla="*/ 6565 w 10000"/>
              <a:gd name="connsiteY135" fmla="*/ 1602 h 10000"/>
              <a:gd name="connsiteX136" fmla="*/ 6770 w 10000"/>
              <a:gd name="connsiteY136" fmla="*/ 1878 h 10000"/>
              <a:gd name="connsiteX137" fmla="*/ 6988 w 10000"/>
              <a:gd name="connsiteY137" fmla="*/ 2099 h 10000"/>
              <a:gd name="connsiteX138" fmla="*/ 7194 w 10000"/>
              <a:gd name="connsiteY138" fmla="*/ 2431 h 10000"/>
              <a:gd name="connsiteX139" fmla="*/ 7411 w 10000"/>
              <a:gd name="connsiteY139" fmla="*/ 2762 h 10000"/>
              <a:gd name="connsiteX140" fmla="*/ 7617 w 10000"/>
              <a:gd name="connsiteY140" fmla="*/ 3039 h 10000"/>
              <a:gd name="connsiteX141" fmla="*/ 7828 w 10000"/>
              <a:gd name="connsiteY141" fmla="*/ 3315 h 10000"/>
              <a:gd name="connsiteX142" fmla="*/ 8040 w 10000"/>
              <a:gd name="connsiteY142" fmla="*/ 3646 h 10000"/>
              <a:gd name="connsiteX143" fmla="*/ 8251 w 10000"/>
              <a:gd name="connsiteY143" fmla="*/ 3978 h 10000"/>
              <a:gd name="connsiteX144" fmla="*/ 8463 w 10000"/>
              <a:gd name="connsiteY144" fmla="*/ 4199 h 10000"/>
              <a:gd name="connsiteX145" fmla="*/ 8675 w 10000"/>
              <a:gd name="connsiteY145" fmla="*/ 4475 h 10000"/>
              <a:gd name="connsiteX146" fmla="*/ 8886 w 10000"/>
              <a:gd name="connsiteY146" fmla="*/ 4641 h 10000"/>
              <a:gd name="connsiteX147" fmla="*/ 9029 w 10000"/>
              <a:gd name="connsiteY147" fmla="*/ 5028 h 10000"/>
              <a:gd name="connsiteX148" fmla="*/ 9166 w 10000"/>
              <a:gd name="connsiteY148" fmla="*/ 5414 h 10000"/>
              <a:gd name="connsiteX149" fmla="*/ 9309 w 10000"/>
              <a:gd name="connsiteY149" fmla="*/ 5801 h 10000"/>
              <a:gd name="connsiteX150" fmla="*/ 9446 w 10000"/>
              <a:gd name="connsiteY150" fmla="*/ 6133 h 10000"/>
              <a:gd name="connsiteX151" fmla="*/ 9589 w 10000"/>
              <a:gd name="connsiteY151" fmla="*/ 6519 h 10000"/>
              <a:gd name="connsiteX152" fmla="*/ 9720 w 10000"/>
              <a:gd name="connsiteY152" fmla="*/ 6906 h 10000"/>
              <a:gd name="connsiteX153" fmla="*/ 9869 w 10000"/>
              <a:gd name="connsiteY153" fmla="*/ 7293 h 10000"/>
              <a:gd name="connsiteX154" fmla="*/ 10000 w 10000"/>
              <a:gd name="connsiteY154" fmla="*/ 7680 h 10000"/>
              <a:gd name="connsiteX155" fmla="*/ 9956 w 10000"/>
              <a:gd name="connsiteY155" fmla="*/ 7735 h 10000"/>
              <a:gd name="connsiteX156" fmla="*/ 9925 w 10000"/>
              <a:gd name="connsiteY156" fmla="*/ 7735 h 10000"/>
              <a:gd name="connsiteX157" fmla="*/ 9888 w 10000"/>
              <a:gd name="connsiteY157" fmla="*/ 7680 h 10000"/>
              <a:gd name="connsiteX158" fmla="*/ 9851 w 10000"/>
              <a:gd name="connsiteY158" fmla="*/ 7514 h 10000"/>
              <a:gd name="connsiteX159" fmla="*/ 9807 w 10000"/>
              <a:gd name="connsiteY159" fmla="*/ 7403 h 10000"/>
              <a:gd name="connsiteX160" fmla="*/ 9714 w 10000"/>
              <a:gd name="connsiteY160" fmla="*/ 7182 h 10000"/>
              <a:gd name="connsiteX161" fmla="*/ 9633 w 10000"/>
              <a:gd name="connsiteY161" fmla="*/ 7072 h 10000"/>
              <a:gd name="connsiteX162" fmla="*/ 9540 w 10000"/>
              <a:gd name="connsiteY162" fmla="*/ 7017 h 10000"/>
              <a:gd name="connsiteX163" fmla="*/ 9446 w 10000"/>
              <a:gd name="connsiteY163" fmla="*/ 6961 h 10000"/>
              <a:gd name="connsiteX164" fmla="*/ 9353 w 10000"/>
              <a:gd name="connsiteY164" fmla="*/ 6961 h 10000"/>
              <a:gd name="connsiteX165" fmla="*/ 9266 w 10000"/>
              <a:gd name="connsiteY165" fmla="*/ 6906 h 10000"/>
              <a:gd name="connsiteX166" fmla="*/ 9172 w 10000"/>
              <a:gd name="connsiteY166" fmla="*/ 6961 h 10000"/>
              <a:gd name="connsiteX167" fmla="*/ 9079 w 10000"/>
              <a:gd name="connsiteY167" fmla="*/ 7017 h 10000"/>
              <a:gd name="connsiteX168" fmla="*/ 8986 w 10000"/>
              <a:gd name="connsiteY168" fmla="*/ 7072 h 10000"/>
              <a:gd name="connsiteX169" fmla="*/ 8899 w 10000"/>
              <a:gd name="connsiteY169" fmla="*/ 7127 h 10000"/>
              <a:gd name="connsiteX170" fmla="*/ 8805 w 10000"/>
              <a:gd name="connsiteY170" fmla="*/ 7293 h 10000"/>
              <a:gd name="connsiteX171" fmla="*/ 8712 w 10000"/>
              <a:gd name="connsiteY171" fmla="*/ 7403 h 10000"/>
              <a:gd name="connsiteX172" fmla="*/ 8625 w 10000"/>
              <a:gd name="connsiteY172" fmla="*/ 7569 h 10000"/>
              <a:gd name="connsiteX173" fmla="*/ 8531 w 10000"/>
              <a:gd name="connsiteY173" fmla="*/ 7790 h 10000"/>
              <a:gd name="connsiteX174" fmla="*/ 8451 w 10000"/>
              <a:gd name="connsiteY174" fmla="*/ 7956 h 10000"/>
              <a:gd name="connsiteX175" fmla="*/ 8357 w 10000"/>
              <a:gd name="connsiteY175" fmla="*/ 8177 h 10000"/>
              <a:gd name="connsiteX176" fmla="*/ 8171 w 10000"/>
              <a:gd name="connsiteY176" fmla="*/ 7956 h 10000"/>
              <a:gd name="connsiteX177" fmla="*/ 7990 w 10000"/>
              <a:gd name="connsiteY177" fmla="*/ 7845 h 10000"/>
              <a:gd name="connsiteX178" fmla="*/ 7816 w 10000"/>
              <a:gd name="connsiteY178" fmla="*/ 7845 h 10000"/>
              <a:gd name="connsiteX179" fmla="*/ 7648 w 10000"/>
              <a:gd name="connsiteY179" fmla="*/ 7901 h 10000"/>
              <a:gd name="connsiteX180" fmla="*/ 7474 w 10000"/>
              <a:gd name="connsiteY180" fmla="*/ 8011 h 10000"/>
              <a:gd name="connsiteX181" fmla="*/ 7306 w 10000"/>
              <a:gd name="connsiteY181" fmla="*/ 8232 h 10000"/>
              <a:gd name="connsiteX182" fmla="*/ 7144 w 10000"/>
              <a:gd name="connsiteY182" fmla="*/ 8398 h 10000"/>
              <a:gd name="connsiteX183" fmla="*/ 6976 w 10000"/>
              <a:gd name="connsiteY183" fmla="*/ 8674 h 10000"/>
              <a:gd name="connsiteX184" fmla="*/ 6814 w 10000"/>
              <a:gd name="connsiteY184" fmla="*/ 8950 h 10000"/>
              <a:gd name="connsiteX185" fmla="*/ 6658 w 10000"/>
              <a:gd name="connsiteY185" fmla="*/ 9171 h 10000"/>
              <a:gd name="connsiteX186" fmla="*/ 6490 w 10000"/>
              <a:gd name="connsiteY186" fmla="*/ 9448 h 10000"/>
              <a:gd name="connsiteX187" fmla="*/ 6329 w 10000"/>
              <a:gd name="connsiteY187" fmla="*/ 9613 h 10000"/>
              <a:gd name="connsiteX188" fmla="*/ 6161 w 10000"/>
              <a:gd name="connsiteY188" fmla="*/ 9834 h 10000"/>
              <a:gd name="connsiteX189" fmla="*/ 5999 w 10000"/>
              <a:gd name="connsiteY189" fmla="*/ 9945 h 10000"/>
              <a:gd name="connsiteX190" fmla="*/ 5825 w 10000"/>
              <a:gd name="connsiteY190" fmla="*/ 10000 h 10000"/>
              <a:gd name="connsiteX191" fmla="*/ 5650 w 10000"/>
              <a:gd name="connsiteY191" fmla="*/ 10000 h 10000"/>
              <a:gd name="connsiteX192" fmla="*/ 5619 w 10000"/>
              <a:gd name="connsiteY192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383 w 10000"/>
              <a:gd name="connsiteY122" fmla="*/ 4160 h 10000"/>
              <a:gd name="connsiteX123" fmla="*/ 5043 w 10000"/>
              <a:gd name="connsiteY123" fmla="*/ 3955 h 10000"/>
              <a:gd name="connsiteX124" fmla="*/ 5520 w 10000"/>
              <a:gd name="connsiteY124" fmla="*/ 4033 h 10000"/>
              <a:gd name="connsiteX125" fmla="*/ 5488 w 10000"/>
              <a:gd name="connsiteY125" fmla="*/ 3812 h 10000"/>
              <a:gd name="connsiteX126" fmla="*/ 5482 w 10000"/>
              <a:gd name="connsiteY126" fmla="*/ 3149 h 10000"/>
              <a:gd name="connsiteX127" fmla="*/ 5482 w 10000"/>
              <a:gd name="connsiteY127" fmla="*/ 2376 h 10000"/>
              <a:gd name="connsiteX128" fmla="*/ 5488 w 10000"/>
              <a:gd name="connsiteY128" fmla="*/ 1657 h 10000"/>
              <a:gd name="connsiteX129" fmla="*/ 5520 w 10000"/>
              <a:gd name="connsiteY129" fmla="*/ 939 h 10000"/>
              <a:gd name="connsiteX130" fmla="*/ 5725 w 10000"/>
              <a:gd name="connsiteY130" fmla="*/ 939 h 10000"/>
              <a:gd name="connsiteX131" fmla="*/ 5930 w 10000"/>
              <a:gd name="connsiteY131" fmla="*/ 1105 h 10000"/>
              <a:gd name="connsiteX132" fmla="*/ 6142 w 10000"/>
              <a:gd name="connsiteY132" fmla="*/ 1215 h 10000"/>
              <a:gd name="connsiteX133" fmla="*/ 6353 w 10000"/>
              <a:gd name="connsiteY133" fmla="*/ 1436 h 10000"/>
              <a:gd name="connsiteX134" fmla="*/ 6565 w 10000"/>
              <a:gd name="connsiteY134" fmla="*/ 1602 h 10000"/>
              <a:gd name="connsiteX135" fmla="*/ 6770 w 10000"/>
              <a:gd name="connsiteY135" fmla="*/ 1878 h 10000"/>
              <a:gd name="connsiteX136" fmla="*/ 6988 w 10000"/>
              <a:gd name="connsiteY136" fmla="*/ 2099 h 10000"/>
              <a:gd name="connsiteX137" fmla="*/ 7194 w 10000"/>
              <a:gd name="connsiteY137" fmla="*/ 2431 h 10000"/>
              <a:gd name="connsiteX138" fmla="*/ 7411 w 10000"/>
              <a:gd name="connsiteY138" fmla="*/ 2762 h 10000"/>
              <a:gd name="connsiteX139" fmla="*/ 7617 w 10000"/>
              <a:gd name="connsiteY139" fmla="*/ 3039 h 10000"/>
              <a:gd name="connsiteX140" fmla="*/ 7828 w 10000"/>
              <a:gd name="connsiteY140" fmla="*/ 3315 h 10000"/>
              <a:gd name="connsiteX141" fmla="*/ 8040 w 10000"/>
              <a:gd name="connsiteY141" fmla="*/ 3646 h 10000"/>
              <a:gd name="connsiteX142" fmla="*/ 8251 w 10000"/>
              <a:gd name="connsiteY142" fmla="*/ 3978 h 10000"/>
              <a:gd name="connsiteX143" fmla="*/ 8463 w 10000"/>
              <a:gd name="connsiteY143" fmla="*/ 4199 h 10000"/>
              <a:gd name="connsiteX144" fmla="*/ 8675 w 10000"/>
              <a:gd name="connsiteY144" fmla="*/ 4475 h 10000"/>
              <a:gd name="connsiteX145" fmla="*/ 8886 w 10000"/>
              <a:gd name="connsiteY145" fmla="*/ 4641 h 10000"/>
              <a:gd name="connsiteX146" fmla="*/ 9029 w 10000"/>
              <a:gd name="connsiteY146" fmla="*/ 5028 h 10000"/>
              <a:gd name="connsiteX147" fmla="*/ 9166 w 10000"/>
              <a:gd name="connsiteY147" fmla="*/ 5414 h 10000"/>
              <a:gd name="connsiteX148" fmla="*/ 9309 w 10000"/>
              <a:gd name="connsiteY148" fmla="*/ 5801 h 10000"/>
              <a:gd name="connsiteX149" fmla="*/ 9446 w 10000"/>
              <a:gd name="connsiteY149" fmla="*/ 6133 h 10000"/>
              <a:gd name="connsiteX150" fmla="*/ 9589 w 10000"/>
              <a:gd name="connsiteY150" fmla="*/ 6519 h 10000"/>
              <a:gd name="connsiteX151" fmla="*/ 9720 w 10000"/>
              <a:gd name="connsiteY151" fmla="*/ 6906 h 10000"/>
              <a:gd name="connsiteX152" fmla="*/ 9869 w 10000"/>
              <a:gd name="connsiteY152" fmla="*/ 7293 h 10000"/>
              <a:gd name="connsiteX153" fmla="*/ 10000 w 10000"/>
              <a:gd name="connsiteY153" fmla="*/ 7680 h 10000"/>
              <a:gd name="connsiteX154" fmla="*/ 9956 w 10000"/>
              <a:gd name="connsiteY154" fmla="*/ 7735 h 10000"/>
              <a:gd name="connsiteX155" fmla="*/ 9925 w 10000"/>
              <a:gd name="connsiteY155" fmla="*/ 7735 h 10000"/>
              <a:gd name="connsiteX156" fmla="*/ 9888 w 10000"/>
              <a:gd name="connsiteY156" fmla="*/ 7680 h 10000"/>
              <a:gd name="connsiteX157" fmla="*/ 9851 w 10000"/>
              <a:gd name="connsiteY157" fmla="*/ 7514 h 10000"/>
              <a:gd name="connsiteX158" fmla="*/ 9807 w 10000"/>
              <a:gd name="connsiteY158" fmla="*/ 7403 h 10000"/>
              <a:gd name="connsiteX159" fmla="*/ 9714 w 10000"/>
              <a:gd name="connsiteY159" fmla="*/ 7182 h 10000"/>
              <a:gd name="connsiteX160" fmla="*/ 9633 w 10000"/>
              <a:gd name="connsiteY160" fmla="*/ 7072 h 10000"/>
              <a:gd name="connsiteX161" fmla="*/ 9540 w 10000"/>
              <a:gd name="connsiteY161" fmla="*/ 7017 h 10000"/>
              <a:gd name="connsiteX162" fmla="*/ 9446 w 10000"/>
              <a:gd name="connsiteY162" fmla="*/ 6961 h 10000"/>
              <a:gd name="connsiteX163" fmla="*/ 9353 w 10000"/>
              <a:gd name="connsiteY163" fmla="*/ 6961 h 10000"/>
              <a:gd name="connsiteX164" fmla="*/ 9266 w 10000"/>
              <a:gd name="connsiteY164" fmla="*/ 6906 h 10000"/>
              <a:gd name="connsiteX165" fmla="*/ 9172 w 10000"/>
              <a:gd name="connsiteY165" fmla="*/ 6961 h 10000"/>
              <a:gd name="connsiteX166" fmla="*/ 9079 w 10000"/>
              <a:gd name="connsiteY166" fmla="*/ 7017 h 10000"/>
              <a:gd name="connsiteX167" fmla="*/ 8986 w 10000"/>
              <a:gd name="connsiteY167" fmla="*/ 7072 h 10000"/>
              <a:gd name="connsiteX168" fmla="*/ 8899 w 10000"/>
              <a:gd name="connsiteY168" fmla="*/ 7127 h 10000"/>
              <a:gd name="connsiteX169" fmla="*/ 8805 w 10000"/>
              <a:gd name="connsiteY169" fmla="*/ 7293 h 10000"/>
              <a:gd name="connsiteX170" fmla="*/ 8712 w 10000"/>
              <a:gd name="connsiteY170" fmla="*/ 7403 h 10000"/>
              <a:gd name="connsiteX171" fmla="*/ 8625 w 10000"/>
              <a:gd name="connsiteY171" fmla="*/ 7569 h 10000"/>
              <a:gd name="connsiteX172" fmla="*/ 8531 w 10000"/>
              <a:gd name="connsiteY172" fmla="*/ 7790 h 10000"/>
              <a:gd name="connsiteX173" fmla="*/ 8451 w 10000"/>
              <a:gd name="connsiteY173" fmla="*/ 7956 h 10000"/>
              <a:gd name="connsiteX174" fmla="*/ 8357 w 10000"/>
              <a:gd name="connsiteY174" fmla="*/ 8177 h 10000"/>
              <a:gd name="connsiteX175" fmla="*/ 8171 w 10000"/>
              <a:gd name="connsiteY175" fmla="*/ 7956 h 10000"/>
              <a:gd name="connsiteX176" fmla="*/ 7990 w 10000"/>
              <a:gd name="connsiteY176" fmla="*/ 7845 h 10000"/>
              <a:gd name="connsiteX177" fmla="*/ 7816 w 10000"/>
              <a:gd name="connsiteY177" fmla="*/ 7845 h 10000"/>
              <a:gd name="connsiteX178" fmla="*/ 7648 w 10000"/>
              <a:gd name="connsiteY178" fmla="*/ 7901 h 10000"/>
              <a:gd name="connsiteX179" fmla="*/ 7474 w 10000"/>
              <a:gd name="connsiteY179" fmla="*/ 8011 h 10000"/>
              <a:gd name="connsiteX180" fmla="*/ 7306 w 10000"/>
              <a:gd name="connsiteY180" fmla="*/ 8232 h 10000"/>
              <a:gd name="connsiteX181" fmla="*/ 7144 w 10000"/>
              <a:gd name="connsiteY181" fmla="*/ 8398 h 10000"/>
              <a:gd name="connsiteX182" fmla="*/ 6976 w 10000"/>
              <a:gd name="connsiteY182" fmla="*/ 8674 h 10000"/>
              <a:gd name="connsiteX183" fmla="*/ 6814 w 10000"/>
              <a:gd name="connsiteY183" fmla="*/ 8950 h 10000"/>
              <a:gd name="connsiteX184" fmla="*/ 6658 w 10000"/>
              <a:gd name="connsiteY184" fmla="*/ 9171 h 10000"/>
              <a:gd name="connsiteX185" fmla="*/ 6490 w 10000"/>
              <a:gd name="connsiteY185" fmla="*/ 9448 h 10000"/>
              <a:gd name="connsiteX186" fmla="*/ 6329 w 10000"/>
              <a:gd name="connsiteY186" fmla="*/ 9613 h 10000"/>
              <a:gd name="connsiteX187" fmla="*/ 6161 w 10000"/>
              <a:gd name="connsiteY187" fmla="*/ 9834 h 10000"/>
              <a:gd name="connsiteX188" fmla="*/ 5999 w 10000"/>
              <a:gd name="connsiteY188" fmla="*/ 9945 h 10000"/>
              <a:gd name="connsiteX189" fmla="*/ 5825 w 10000"/>
              <a:gd name="connsiteY189" fmla="*/ 10000 h 10000"/>
              <a:gd name="connsiteX190" fmla="*/ 5650 w 10000"/>
              <a:gd name="connsiteY190" fmla="*/ 10000 h 10000"/>
              <a:gd name="connsiteX191" fmla="*/ 5619 w 10000"/>
              <a:gd name="connsiteY191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383 w 10000"/>
              <a:gd name="connsiteY122" fmla="*/ 4160 h 10000"/>
              <a:gd name="connsiteX123" fmla="*/ 5520 w 10000"/>
              <a:gd name="connsiteY123" fmla="*/ 4033 h 10000"/>
              <a:gd name="connsiteX124" fmla="*/ 5488 w 10000"/>
              <a:gd name="connsiteY124" fmla="*/ 3812 h 10000"/>
              <a:gd name="connsiteX125" fmla="*/ 5482 w 10000"/>
              <a:gd name="connsiteY125" fmla="*/ 3149 h 10000"/>
              <a:gd name="connsiteX126" fmla="*/ 5482 w 10000"/>
              <a:gd name="connsiteY126" fmla="*/ 2376 h 10000"/>
              <a:gd name="connsiteX127" fmla="*/ 5488 w 10000"/>
              <a:gd name="connsiteY127" fmla="*/ 1657 h 10000"/>
              <a:gd name="connsiteX128" fmla="*/ 5520 w 10000"/>
              <a:gd name="connsiteY128" fmla="*/ 939 h 10000"/>
              <a:gd name="connsiteX129" fmla="*/ 5725 w 10000"/>
              <a:gd name="connsiteY129" fmla="*/ 939 h 10000"/>
              <a:gd name="connsiteX130" fmla="*/ 5930 w 10000"/>
              <a:gd name="connsiteY130" fmla="*/ 1105 h 10000"/>
              <a:gd name="connsiteX131" fmla="*/ 6142 w 10000"/>
              <a:gd name="connsiteY131" fmla="*/ 1215 h 10000"/>
              <a:gd name="connsiteX132" fmla="*/ 6353 w 10000"/>
              <a:gd name="connsiteY132" fmla="*/ 1436 h 10000"/>
              <a:gd name="connsiteX133" fmla="*/ 6565 w 10000"/>
              <a:gd name="connsiteY133" fmla="*/ 1602 h 10000"/>
              <a:gd name="connsiteX134" fmla="*/ 6770 w 10000"/>
              <a:gd name="connsiteY134" fmla="*/ 1878 h 10000"/>
              <a:gd name="connsiteX135" fmla="*/ 6988 w 10000"/>
              <a:gd name="connsiteY135" fmla="*/ 2099 h 10000"/>
              <a:gd name="connsiteX136" fmla="*/ 7194 w 10000"/>
              <a:gd name="connsiteY136" fmla="*/ 2431 h 10000"/>
              <a:gd name="connsiteX137" fmla="*/ 7411 w 10000"/>
              <a:gd name="connsiteY137" fmla="*/ 2762 h 10000"/>
              <a:gd name="connsiteX138" fmla="*/ 7617 w 10000"/>
              <a:gd name="connsiteY138" fmla="*/ 3039 h 10000"/>
              <a:gd name="connsiteX139" fmla="*/ 7828 w 10000"/>
              <a:gd name="connsiteY139" fmla="*/ 3315 h 10000"/>
              <a:gd name="connsiteX140" fmla="*/ 8040 w 10000"/>
              <a:gd name="connsiteY140" fmla="*/ 3646 h 10000"/>
              <a:gd name="connsiteX141" fmla="*/ 8251 w 10000"/>
              <a:gd name="connsiteY141" fmla="*/ 3978 h 10000"/>
              <a:gd name="connsiteX142" fmla="*/ 8463 w 10000"/>
              <a:gd name="connsiteY142" fmla="*/ 4199 h 10000"/>
              <a:gd name="connsiteX143" fmla="*/ 8675 w 10000"/>
              <a:gd name="connsiteY143" fmla="*/ 4475 h 10000"/>
              <a:gd name="connsiteX144" fmla="*/ 8886 w 10000"/>
              <a:gd name="connsiteY144" fmla="*/ 4641 h 10000"/>
              <a:gd name="connsiteX145" fmla="*/ 9029 w 10000"/>
              <a:gd name="connsiteY145" fmla="*/ 5028 h 10000"/>
              <a:gd name="connsiteX146" fmla="*/ 9166 w 10000"/>
              <a:gd name="connsiteY146" fmla="*/ 5414 h 10000"/>
              <a:gd name="connsiteX147" fmla="*/ 9309 w 10000"/>
              <a:gd name="connsiteY147" fmla="*/ 5801 h 10000"/>
              <a:gd name="connsiteX148" fmla="*/ 9446 w 10000"/>
              <a:gd name="connsiteY148" fmla="*/ 6133 h 10000"/>
              <a:gd name="connsiteX149" fmla="*/ 9589 w 10000"/>
              <a:gd name="connsiteY149" fmla="*/ 6519 h 10000"/>
              <a:gd name="connsiteX150" fmla="*/ 9720 w 10000"/>
              <a:gd name="connsiteY150" fmla="*/ 6906 h 10000"/>
              <a:gd name="connsiteX151" fmla="*/ 9869 w 10000"/>
              <a:gd name="connsiteY151" fmla="*/ 7293 h 10000"/>
              <a:gd name="connsiteX152" fmla="*/ 10000 w 10000"/>
              <a:gd name="connsiteY152" fmla="*/ 7680 h 10000"/>
              <a:gd name="connsiteX153" fmla="*/ 9956 w 10000"/>
              <a:gd name="connsiteY153" fmla="*/ 7735 h 10000"/>
              <a:gd name="connsiteX154" fmla="*/ 9925 w 10000"/>
              <a:gd name="connsiteY154" fmla="*/ 7735 h 10000"/>
              <a:gd name="connsiteX155" fmla="*/ 9888 w 10000"/>
              <a:gd name="connsiteY155" fmla="*/ 7680 h 10000"/>
              <a:gd name="connsiteX156" fmla="*/ 9851 w 10000"/>
              <a:gd name="connsiteY156" fmla="*/ 7514 h 10000"/>
              <a:gd name="connsiteX157" fmla="*/ 9807 w 10000"/>
              <a:gd name="connsiteY157" fmla="*/ 7403 h 10000"/>
              <a:gd name="connsiteX158" fmla="*/ 9714 w 10000"/>
              <a:gd name="connsiteY158" fmla="*/ 7182 h 10000"/>
              <a:gd name="connsiteX159" fmla="*/ 9633 w 10000"/>
              <a:gd name="connsiteY159" fmla="*/ 7072 h 10000"/>
              <a:gd name="connsiteX160" fmla="*/ 9540 w 10000"/>
              <a:gd name="connsiteY160" fmla="*/ 7017 h 10000"/>
              <a:gd name="connsiteX161" fmla="*/ 9446 w 10000"/>
              <a:gd name="connsiteY161" fmla="*/ 6961 h 10000"/>
              <a:gd name="connsiteX162" fmla="*/ 9353 w 10000"/>
              <a:gd name="connsiteY162" fmla="*/ 6961 h 10000"/>
              <a:gd name="connsiteX163" fmla="*/ 9266 w 10000"/>
              <a:gd name="connsiteY163" fmla="*/ 6906 h 10000"/>
              <a:gd name="connsiteX164" fmla="*/ 9172 w 10000"/>
              <a:gd name="connsiteY164" fmla="*/ 6961 h 10000"/>
              <a:gd name="connsiteX165" fmla="*/ 9079 w 10000"/>
              <a:gd name="connsiteY165" fmla="*/ 7017 h 10000"/>
              <a:gd name="connsiteX166" fmla="*/ 8986 w 10000"/>
              <a:gd name="connsiteY166" fmla="*/ 7072 h 10000"/>
              <a:gd name="connsiteX167" fmla="*/ 8899 w 10000"/>
              <a:gd name="connsiteY167" fmla="*/ 7127 h 10000"/>
              <a:gd name="connsiteX168" fmla="*/ 8805 w 10000"/>
              <a:gd name="connsiteY168" fmla="*/ 7293 h 10000"/>
              <a:gd name="connsiteX169" fmla="*/ 8712 w 10000"/>
              <a:gd name="connsiteY169" fmla="*/ 7403 h 10000"/>
              <a:gd name="connsiteX170" fmla="*/ 8625 w 10000"/>
              <a:gd name="connsiteY170" fmla="*/ 7569 h 10000"/>
              <a:gd name="connsiteX171" fmla="*/ 8531 w 10000"/>
              <a:gd name="connsiteY171" fmla="*/ 7790 h 10000"/>
              <a:gd name="connsiteX172" fmla="*/ 8451 w 10000"/>
              <a:gd name="connsiteY172" fmla="*/ 7956 h 10000"/>
              <a:gd name="connsiteX173" fmla="*/ 8357 w 10000"/>
              <a:gd name="connsiteY173" fmla="*/ 8177 h 10000"/>
              <a:gd name="connsiteX174" fmla="*/ 8171 w 10000"/>
              <a:gd name="connsiteY174" fmla="*/ 7956 h 10000"/>
              <a:gd name="connsiteX175" fmla="*/ 7990 w 10000"/>
              <a:gd name="connsiteY175" fmla="*/ 7845 h 10000"/>
              <a:gd name="connsiteX176" fmla="*/ 7816 w 10000"/>
              <a:gd name="connsiteY176" fmla="*/ 7845 h 10000"/>
              <a:gd name="connsiteX177" fmla="*/ 7648 w 10000"/>
              <a:gd name="connsiteY177" fmla="*/ 7901 h 10000"/>
              <a:gd name="connsiteX178" fmla="*/ 7474 w 10000"/>
              <a:gd name="connsiteY178" fmla="*/ 8011 h 10000"/>
              <a:gd name="connsiteX179" fmla="*/ 7306 w 10000"/>
              <a:gd name="connsiteY179" fmla="*/ 8232 h 10000"/>
              <a:gd name="connsiteX180" fmla="*/ 7144 w 10000"/>
              <a:gd name="connsiteY180" fmla="*/ 8398 h 10000"/>
              <a:gd name="connsiteX181" fmla="*/ 6976 w 10000"/>
              <a:gd name="connsiteY181" fmla="*/ 8674 h 10000"/>
              <a:gd name="connsiteX182" fmla="*/ 6814 w 10000"/>
              <a:gd name="connsiteY182" fmla="*/ 8950 h 10000"/>
              <a:gd name="connsiteX183" fmla="*/ 6658 w 10000"/>
              <a:gd name="connsiteY183" fmla="*/ 9171 h 10000"/>
              <a:gd name="connsiteX184" fmla="*/ 6490 w 10000"/>
              <a:gd name="connsiteY184" fmla="*/ 9448 h 10000"/>
              <a:gd name="connsiteX185" fmla="*/ 6329 w 10000"/>
              <a:gd name="connsiteY185" fmla="*/ 9613 h 10000"/>
              <a:gd name="connsiteX186" fmla="*/ 6161 w 10000"/>
              <a:gd name="connsiteY186" fmla="*/ 9834 h 10000"/>
              <a:gd name="connsiteX187" fmla="*/ 5999 w 10000"/>
              <a:gd name="connsiteY187" fmla="*/ 9945 h 10000"/>
              <a:gd name="connsiteX188" fmla="*/ 5825 w 10000"/>
              <a:gd name="connsiteY188" fmla="*/ 10000 h 10000"/>
              <a:gd name="connsiteX189" fmla="*/ 5650 w 10000"/>
              <a:gd name="connsiteY189" fmla="*/ 10000 h 10000"/>
              <a:gd name="connsiteX190" fmla="*/ 5619 w 10000"/>
              <a:gd name="connsiteY190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02 w 10000"/>
              <a:gd name="connsiteY93" fmla="*/ 5028 h 10000"/>
              <a:gd name="connsiteX94" fmla="*/ 3839 w 10000"/>
              <a:gd name="connsiteY94" fmla="*/ 4862 h 10000"/>
              <a:gd name="connsiteX95" fmla="*/ 3871 w 10000"/>
              <a:gd name="connsiteY95" fmla="*/ 4696 h 10000"/>
              <a:gd name="connsiteX96" fmla="*/ 3902 w 10000"/>
              <a:gd name="connsiteY96" fmla="*/ 4586 h 10000"/>
              <a:gd name="connsiteX97" fmla="*/ 3933 w 10000"/>
              <a:gd name="connsiteY97" fmla="*/ 4475 h 10000"/>
              <a:gd name="connsiteX98" fmla="*/ 3970 w 10000"/>
              <a:gd name="connsiteY98" fmla="*/ 4254 h 10000"/>
              <a:gd name="connsiteX99" fmla="*/ 4007 w 10000"/>
              <a:gd name="connsiteY99" fmla="*/ 4144 h 10000"/>
              <a:gd name="connsiteX100" fmla="*/ 4039 w 10000"/>
              <a:gd name="connsiteY100" fmla="*/ 4033 h 10000"/>
              <a:gd name="connsiteX101" fmla="*/ 4076 w 10000"/>
              <a:gd name="connsiteY101" fmla="*/ 3867 h 10000"/>
              <a:gd name="connsiteX102" fmla="*/ 4207 w 10000"/>
              <a:gd name="connsiteY102" fmla="*/ 3867 h 10000"/>
              <a:gd name="connsiteX103" fmla="*/ 4250 w 10000"/>
              <a:gd name="connsiteY103" fmla="*/ 4088 h 10000"/>
              <a:gd name="connsiteX104" fmla="*/ 4300 w 10000"/>
              <a:gd name="connsiteY104" fmla="*/ 4254 h 10000"/>
              <a:gd name="connsiteX105" fmla="*/ 4343 w 10000"/>
              <a:gd name="connsiteY105" fmla="*/ 4475 h 10000"/>
              <a:gd name="connsiteX106" fmla="*/ 4387 w 10000"/>
              <a:gd name="connsiteY106" fmla="*/ 4586 h 10000"/>
              <a:gd name="connsiteX107" fmla="*/ 4437 w 10000"/>
              <a:gd name="connsiteY107" fmla="*/ 4807 h 10000"/>
              <a:gd name="connsiteX108" fmla="*/ 4493 w 10000"/>
              <a:gd name="connsiteY108" fmla="*/ 4917 h 10000"/>
              <a:gd name="connsiteX109" fmla="*/ 4543 w 10000"/>
              <a:gd name="connsiteY109" fmla="*/ 5028 h 10000"/>
              <a:gd name="connsiteX110" fmla="*/ 4605 w 10000"/>
              <a:gd name="connsiteY110" fmla="*/ 5193 h 10000"/>
              <a:gd name="connsiteX111" fmla="*/ 4723 w 10000"/>
              <a:gd name="connsiteY111" fmla="*/ 5083 h 10000"/>
              <a:gd name="connsiteX112" fmla="*/ 4835 w 10000"/>
              <a:gd name="connsiteY112" fmla="*/ 5083 h 10000"/>
              <a:gd name="connsiteX113" fmla="*/ 4953 w 10000"/>
              <a:gd name="connsiteY113" fmla="*/ 5083 h 10000"/>
              <a:gd name="connsiteX114" fmla="*/ 5065 w 10000"/>
              <a:gd name="connsiteY114" fmla="*/ 5083 h 10000"/>
              <a:gd name="connsiteX115" fmla="*/ 5177 w 10000"/>
              <a:gd name="connsiteY115" fmla="*/ 5083 h 10000"/>
              <a:gd name="connsiteX116" fmla="*/ 5296 w 10000"/>
              <a:gd name="connsiteY116" fmla="*/ 5083 h 10000"/>
              <a:gd name="connsiteX117" fmla="*/ 5408 w 10000"/>
              <a:gd name="connsiteY117" fmla="*/ 4972 h 10000"/>
              <a:gd name="connsiteX118" fmla="*/ 5532 w 10000"/>
              <a:gd name="connsiteY118" fmla="*/ 4862 h 10000"/>
              <a:gd name="connsiteX119" fmla="*/ 5551 w 10000"/>
              <a:gd name="connsiteY119" fmla="*/ 4807 h 10000"/>
              <a:gd name="connsiteX120" fmla="*/ 5576 w 10000"/>
              <a:gd name="connsiteY120" fmla="*/ 4641 h 10000"/>
              <a:gd name="connsiteX121" fmla="*/ 5594 w 10000"/>
              <a:gd name="connsiteY121" fmla="*/ 4530 h 10000"/>
              <a:gd name="connsiteX122" fmla="*/ 5520 w 10000"/>
              <a:gd name="connsiteY122" fmla="*/ 4033 h 10000"/>
              <a:gd name="connsiteX123" fmla="*/ 5488 w 10000"/>
              <a:gd name="connsiteY123" fmla="*/ 3812 h 10000"/>
              <a:gd name="connsiteX124" fmla="*/ 5482 w 10000"/>
              <a:gd name="connsiteY124" fmla="*/ 3149 h 10000"/>
              <a:gd name="connsiteX125" fmla="*/ 5482 w 10000"/>
              <a:gd name="connsiteY125" fmla="*/ 2376 h 10000"/>
              <a:gd name="connsiteX126" fmla="*/ 5488 w 10000"/>
              <a:gd name="connsiteY126" fmla="*/ 1657 h 10000"/>
              <a:gd name="connsiteX127" fmla="*/ 5520 w 10000"/>
              <a:gd name="connsiteY127" fmla="*/ 939 h 10000"/>
              <a:gd name="connsiteX128" fmla="*/ 5725 w 10000"/>
              <a:gd name="connsiteY128" fmla="*/ 939 h 10000"/>
              <a:gd name="connsiteX129" fmla="*/ 5930 w 10000"/>
              <a:gd name="connsiteY129" fmla="*/ 1105 h 10000"/>
              <a:gd name="connsiteX130" fmla="*/ 6142 w 10000"/>
              <a:gd name="connsiteY130" fmla="*/ 1215 h 10000"/>
              <a:gd name="connsiteX131" fmla="*/ 6353 w 10000"/>
              <a:gd name="connsiteY131" fmla="*/ 1436 h 10000"/>
              <a:gd name="connsiteX132" fmla="*/ 6565 w 10000"/>
              <a:gd name="connsiteY132" fmla="*/ 1602 h 10000"/>
              <a:gd name="connsiteX133" fmla="*/ 6770 w 10000"/>
              <a:gd name="connsiteY133" fmla="*/ 1878 h 10000"/>
              <a:gd name="connsiteX134" fmla="*/ 6988 w 10000"/>
              <a:gd name="connsiteY134" fmla="*/ 2099 h 10000"/>
              <a:gd name="connsiteX135" fmla="*/ 7194 w 10000"/>
              <a:gd name="connsiteY135" fmla="*/ 2431 h 10000"/>
              <a:gd name="connsiteX136" fmla="*/ 7411 w 10000"/>
              <a:gd name="connsiteY136" fmla="*/ 2762 h 10000"/>
              <a:gd name="connsiteX137" fmla="*/ 7617 w 10000"/>
              <a:gd name="connsiteY137" fmla="*/ 3039 h 10000"/>
              <a:gd name="connsiteX138" fmla="*/ 7828 w 10000"/>
              <a:gd name="connsiteY138" fmla="*/ 3315 h 10000"/>
              <a:gd name="connsiteX139" fmla="*/ 8040 w 10000"/>
              <a:gd name="connsiteY139" fmla="*/ 3646 h 10000"/>
              <a:gd name="connsiteX140" fmla="*/ 8251 w 10000"/>
              <a:gd name="connsiteY140" fmla="*/ 3978 h 10000"/>
              <a:gd name="connsiteX141" fmla="*/ 8463 w 10000"/>
              <a:gd name="connsiteY141" fmla="*/ 4199 h 10000"/>
              <a:gd name="connsiteX142" fmla="*/ 8675 w 10000"/>
              <a:gd name="connsiteY142" fmla="*/ 4475 h 10000"/>
              <a:gd name="connsiteX143" fmla="*/ 8886 w 10000"/>
              <a:gd name="connsiteY143" fmla="*/ 4641 h 10000"/>
              <a:gd name="connsiteX144" fmla="*/ 9029 w 10000"/>
              <a:gd name="connsiteY144" fmla="*/ 5028 h 10000"/>
              <a:gd name="connsiteX145" fmla="*/ 9166 w 10000"/>
              <a:gd name="connsiteY145" fmla="*/ 5414 h 10000"/>
              <a:gd name="connsiteX146" fmla="*/ 9309 w 10000"/>
              <a:gd name="connsiteY146" fmla="*/ 5801 h 10000"/>
              <a:gd name="connsiteX147" fmla="*/ 9446 w 10000"/>
              <a:gd name="connsiteY147" fmla="*/ 6133 h 10000"/>
              <a:gd name="connsiteX148" fmla="*/ 9589 w 10000"/>
              <a:gd name="connsiteY148" fmla="*/ 6519 h 10000"/>
              <a:gd name="connsiteX149" fmla="*/ 9720 w 10000"/>
              <a:gd name="connsiteY149" fmla="*/ 6906 h 10000"/>
              <a:gd name="connsiteX150" fmla="*/ 9869 w 10000"/>
              <a:gd name="connsiteY150" fmla="*/ 7293 h 10000"/>
              <a:gd name="connsiteX151" fmla="*/ 10000 w 10000"/>
              <a:gd name="connsiteY151" fmla="*/ 7680 h 10000"/>
              <a:gd name="connsiteX152" fmla="*/ 9956 w 10000"/>
              <a:gd name="connsiteY152" fmla="*/ 7735 h 10000"/>
              <a:gd name="connsiteX153" fmla="*/ 9925 w 10000"/>
              <a:gd name="connsiteY153" fmla="*/ 7735 h 10000"/>
              <a:gd name="connsiteX154" fmla="*/ 9888 w 10000"/>
              <a:gd name="connsiteY154" fmla="*/ 7680 h 10000"/>
              <a:gd name="connsiteX155" fmla="*/ 9851 w 10000"/>
              <a:gd name="connsiteY155" fmla="*/ 7514 h 10000"/>
              <a:gd name="connsiteX156" fmla="*/ 9807 w 10000"/>
              <a:gd name="connsiteY156" fmla="*/ 7403 h 10000"/>
              <a:gd name="connsiteX157" fmla="*/ 9714 w 10000"/>
              <a:gd name="connsiteY157" fmla="*/ 7182 h 10000"/>
              <a:gd name="connsiteX158" fmla="*/ 9633 w 10000"/>
              <a:gd name="connsiteY158" fmla="*/ 7072 h 10000"/>
              <a:gd name="connsiteX159" fmla="*/ 9540 w 10000"/>
              <a:gd name="connsiteY159" fmla="*/ 7017 h 10000"/>
              <a:gd name="connsiteX160" fmla="*/ 9446 w 10000"/>
              <a:gd name="connsiteY160" fmla="*/ 6961 h 10000"/>
              <a:gd name="connsiteX161" fmla="*/ 9353 w 10000"/>
              <a:gd name="connsiteY161" fmla="*/ 6961 h 10000"/>
              <a:gd name="connsiteX162" fmla="*/ 9266 w 10000"/>
              <a:gd name="connsiteY162" fmla="*/ 6906 h 10000"/>
              <a:gd name="connsiteX163" fmla="*/ 9172 w 10000"/>
              <a:gd name="connsiteY163" fmla="*/ 6961 h 10000"/>
              <a:gd name="connsiteX164" fmla="*/ 9079 w 10000"/>
              <a:gd name="connsiteY164" fmla="*/ 7017 h 10000"/>
              <a:gd name="connsiteX165" fmla="*/ 8986 w 10000"/>
              <a:gd name="connsiteY165" fmla="*/ 7072 h 10000"/>
              <a:gd name="connsiteX166" fmla="*/ 8899 w 10000"/>
              <a:gd name="connsiteY166" fmla="*/ 7127 h 10000"/>
              <a:gd name="connsiteX167" fmla="*/ 8805 w 10000"/>
              <a:gd name="connsiteY167" fmla="*/ 7293 h 10000"/>
              <a:gd name="connsiteX168" fmla="*/ 8712 w 10000"/>
              <a:gd name="connsiteY168" fmla="*/ 7403 h 10000"/>
              <a:gd name="connsiteX169" fmla="*/ 8625 w 10000"/>
              <a:gd name="connsiteY169" fmla="*/ 7569 h 10000"/>
              <a:gd name="connsiteX170" fmla="*/ 8531 w 10000"/>
              <a:gd name="connsiteY170" fmla="*/ 7790 h 10000"/>
              <a:gd name="connsiteX171" fmla="*/ 8451 w 10000"/>
              <a:gd name="connsiteY171" fmla="*/ 7956 h 10000"/>
              <a:gd name="connsiteX172" fmla="*/ 8357 w 10000"/>
              <a:gd name="connsiteY172" fmla="*/ 8177 h 10000"/>
              <a:gd name="connsiteX173" fmla="*/ 8171 w 10000"/>
              <a:gd name="connsiteY173" fmla="*/ 7956 h 10000"/>
              <a:gd name="connsiteX174" fmla="*/ 7990 w 10000"/>
              <a:gd name="connsiteY174" fmla="*/ 7845 h 10000"/>
              <a:gd name="connsiteX175" fmla="*/ 7816 w 10000"/>
              <a:gd name="connsiteY175" fmla="*/ 7845 h 10000"/>
              <a:gd name="connsiteX176" fmla="*/ 7648 w 10000"/>
              <a:gd name="connsiteY176" fmla="*/ 7901 h 10000"/>
              <a:gd name="connsiteX177" fmla="*/ 7474 w 10000"/>
              <a:gd name="connsiteY177" fmla="*/ 8011 h 10000"/>
              <a:gd name="connsiteX178" fmla="*/ 7306 w 10000"/>
              <a:gd name="connsiteY178" fmla="*/ 8232 h 10000"/>
              <a:gd name="connsiteX179" fmla="*/ 7144 w 10000"/>
              <a:gd name="connsiteY179" fmla="*/ 8398 h 10000"/>
              <a:gd name="connsiteX180" fmla="*/ 6976 w 10000"/>
              <a:gd name="connsiteY180" fmla="*/ 8674 h 10000"/>
              <a:gd name="connsiteX181" fmla="*/ 6814 w 10000"/>
              <a:gd name="connsiteY181" fmla="*/ 8950 h 10000"/>
              <a:gd name="connsiteX182" fmla="*/ 6658 w 10000"/>
              <a:gd name="connsiteY182" fmla="*/ 9171 h 10000"/>
              <a:gd name="connsiteX183" fmla="*/ 6490 w 10000"/>
              <a:gd name="connsiteY183" fmla="*/ 9448 h 10000"/>
              <a:gd name="connsiteX184" fmla="*/ 6329 w 10000"/>
              <a:gd name="connsiteY184" fmla="*/ 9613 h 10000"/>
              <a:gd name="connsiteX185" fmla="*/ 6161 w 10000"/>
              <a:gd name="connsiteY185" fmla="*/ 9834 h 10000"/>
              <a:gd name="connsiteX186" fmla="*/ 5999 w 10000"/>
              <a:gd name="connsiteY186" fmla="*/ 9945 h 10000"/>
              <a:gd name="connsiteX187" fmla="*/ 5825 w 10000"/>
              <a:gd name="connsiteY187" fmla="*/ 10000 h 10000"/>
              <a:gd name="connsiteX188" fmla="*/ 5650 w 10000"/>
              <a:gd name="connsiteY188" fmla="*/ 10000 h 10000"/>
              <a:gd name="connsiteX189" fmla="*/ 5619 w 10000"/>
              <a:gd name="connsiteY189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777 w 10000"/>
              <a:gd name="connsiteY92" fmla="*/ 4917 h 10000"/>
              <a:gd name="connsiteX93" fmla="*/ 3839 w 10000"/>
              <a:gd name="connsiteY93" fmla="*/ 4862 h 10000"/>
              <a:gd name="connsiteX94" fmla="*/ 3871 w 10000"/>
              <a:gd name="connsiteY94" fmla="*/ 4696 h 10000"/>
              <a:gd name="connsiteX95" fmla="*/ 3902 w 10000"/>
              <a:gd name="connsiteY95" fmla="*/ 4586 h 10000"/>
              <a:gd name="connsiteX96" fmla="*/ 3933 w 10000"/>
              <a:gd name="connsiteY96" fmla="*/ 4475 h 10000"/>
              <a:gd name="connsiteX97" fmla="*/ 3970 w 10000"/>
              <a:gd name="connsiteY97" fmla="*/ 4254 h 10000"/>
              <a:gd name="connsiteX98" fmla="*/ 4007 w 10000"/>
              <a:gd name="connsiteY98" fmla="*/ 4144 h 10000"/>
              <a:gd name="connsiteX99" fmla="*/ 4039 w 10000"/>
              <a:gd name="connsiteY99" fmla="*/ 4033 h 10000"/>
              <a:gd name="connsiteX100" fmla="*/ 4076 w 10000"/>
              <a:gd name="connsiteY100" fmla="*/ 3867 h 10000"/>
              <a:gd name="connsiteX101" fmla="*/ 4207 w 10000"/>
              <a:gd name="connsiteY101" fmla="*/ 3867 h 10000"/>
              <a:gd name="connsiteX102" fmla="*/ 4250 w 10000"/>
              <a:gd name="connsiteY102" fmla="*/ 4088 h 10000"/>
              <a:gd name="connsiteX103" fmla="*/ 4300 w 10000"/>
              <a:gd name="connsiteY103" fmla="*/ 4254 h 10000"/>
              <a:gd name="connsiteX104" fmla="*/ 4343 w 10000"/>
              <a:gd name="connsiteY104" fmla="*/ 4475 h 10000"/>
              <a:gd name="connsiteX105" fmla="*/ 4387 w 10000"/>
              <a:gd name="connsiteY105" fmla="*/ 4586 h 10000"/>
              <a:gd name="connsiteX106" fmla="*/ 4437 w 10000"/>
              <a:gd name="connsiteY106" fmla="*/ 4807 h 10000"/>
              <a:gd name="connsiteX107" fmla="*/ 4493 w 10000"/>
              <a:gd name="connsiteY107" fmla="*/ 4917 h 10000"/>
              <a:gd name="connsiteX108" fmla="*/ 4543 w 10000"/>
              <a:gd name="connsiteY108" fmla="*/ 5028 h 10000"/>
              <a:gd name="connsiteX109" fmla="*/ 4605 w 10000"/>
              <a:gd name="connsiteY109" fmla="*/ 5193 h 10000"/>
              <a:gd name="connsiteX110" fmla="*/ 4723 w 10000"/>
              <a:gd name="connsiteY110" fmla="*/ 5083 h 10000"/>
              <a:gd name="connsiteX111" fmla="*/ 4835 w 10000"/>
              <a:gd name="connsiteY111" fmla="*/ 5083 h 10000"/>
              <a:gd name="connsiteX112" fmla="*/ 4953 w 10000"/>
              <a:gd name="connsiteY112" fmla="*/ 5083 h 10000"/>
              <a:gd name="connsiteX113" fmla="*/ 5065 w 10000"/>
              <a:gd name="connsiteY113" fmla="*/ 5083 h 10000"/>
              <a:gd name="connsiteX114" fmla="*/ 5177 w 10000"/>
              <a:gd name="connsiteY114" fmla="*/ 5083 h 10000"/>
              <a:gd name="connsiteX115" fmla="*/ 5296 w 10000"/>
              <a:gd name="connsiteY115" fmla="*/ 5083 h 10000"/>
              <a:gd name="connsiteX116" fmla="*/ 5408 w 10000"/>
              <a:gd name="connsiteY116" fmla="*/ 4972 h 10000"/>
              <a:gd name="connsiteX117" fmla="*/ 5532 w 10000"/>
              <a:gd name="connsiteY117" fmla="*/ 4862 h 10000"/>
              <a:gd name="connsiteX118" fmla="*/ 5551 w 10000"/>
              <a:gd name="connsiteY118" fmla="*/ 4807 h 10000"/>
              <a:gd name="connsiteX119" fmla="*/ 5576 w 10000"/>
              <a:gd name="connsiteY119" fmla="*/ 4641 h 10000"/>
              <a:gd name="connsiteX120" fmla="*/ 5594 w 10000"/>
              <a:gd name="connsiteY120" fmla="*/ 4530 h 10000"/>
              <a:gd name="connsiteX121" fmla="*/ 5520 w 10000"/>
              <a:gd name="connsiteY121" fmla="*/ 4033 h 10000"/>
              <a:gd name="connsiteX122" fmla="*/ 5488 w 10000"/>
              <a:gd name="connsiteY122" fmla="*/ 3812 h 10000"/>
              <a:gd name="connsiteX123" fmla="*/ 5482 w 10000"/>
              <a:gd name="connsiteY123" fmla="*/ 3149 h 10000"/>
              <a:gd name="connsiteX124" fmla="*/ 5482 w 10000"/>
              <a:gd name="connsiteY124" fmla="*/ 2376 h 10000"/>
              <a:gd name="connsiteX125" fmla="*/ 5488 w 10000"/>
              <a:gd name="connsiteY125" fmla="*/ 1657 h 10000"/>
              <a:gd name="connsiteX126" fmla="*/ 5520 w 10000"/>
              <a:gd name="connsiteY126" fmla="*/ 939 h 10000"/>
              <a:gd name="connsiteX127" fmla="*/ 5725 w 10000"/>
              <a:gd name="connsiteY127" fmla="*/ 939 h 10000"/>
              <a:gd name="connsiteX128" fmla="*/ 5930 w 10000"/>
              <a:gd name="connsiteY128" fmla="*/ 1105 h 10000"/>
              <a:gd name="connsiteX129" fmla="*/ 6142 w 10000"/>
              <a:gd name="connsiteY129" fmla="*/ 1215 h 10000"/>
              <a:gd name="connsiteX130" fmla="*/ 6353 w 10000"/>
              <a:gd name="connsiteY130" fmla="*/ 1436 h 10000"/>
              <a:gd name="connsiteX131" fmla="*/ 6565 w 10000"/>
              <a:gd name="connsiteY131" fmla="*/ 1602 h 10000"/>
              <a:gd name="connsiteX132" fmla="*/ 6770 w 10000"/>
              <a:gd name="connsiteY132" fmla="*/ 1878 h 10000"/>
              <a:gd name="connsiteX133" fmla="*/ 6988 w 10000"/>
              <a:gd name="connsiteY133" fmla="*/ 2099 h 10000"/>
              <a:gd name="connsiteX134" fmla="*/ 7194 w 10000"/>
              <a:gd name="connsiteY134" fmla="*/ 2431 h 10000"/>
              <a:gd name="connsiteX135" fmla="*/ 7411 w 10000"/>
              <a:gd name="connsiteY135" fmla="*/ 2762 h 10000"/>
              <a:gd name="connsiteX136" fmla="*/ 7617 w 10000"/>
              <a:gd name="connsiteY136" fmla="*/ 3039 h 10000"/>
              <a:gd name="connsiteX137" fmla="*/ 7828 w 10000"/>
              <a:gd name="connsiteY137" fmla="*/ 3315 h 10000"/>
              <a:gd name="connsiteX138" fmla="*/ 8040 w 10000"/>
              <a:gd name="connsiteY138" fmla="*/ 3646 h 10000"/>
              <a:gd name="connsiteX139" fmla="*/ 8251 w 10000"/>
              <a:gd name="connsiteY139" fmla="*/ 3978 h 10000"/>
              <a:gd name="connsiteX140" fmla="*/ 8463 w 10000"/>
              <a:gd name="connsiteY140" fmla="*/ 4199 h 10000"/>
              <a:gd name="connsiteX141" fmla="*/ 8675 w 10000"/>
              <a:gd name="connsiteY141" fmla="*/ 4475 h 10000"/>
              <a:gd name="connsiteX142" fmla="*/ 8886 w 10000"/>
              <a:gd name="connsiteY142" fmla="*/ 4641 h 10000"/>
              <a:gd name="connsiteX143" fmla="*/ 9029 w 10000"/>
              <a:gd name="connsiteY143" fmla="*/ 5028 h 10000"/>
              <a:gd name="connsiteX144" fmla="*/ 9166 w 10000"/>
              <a:gd name="connsiteY144" fmla="*/ 5414 h 10000"/>
              <a:gd name="connsiteX145" fmla="*/ 9309 w 10000"/>
              <a:gd name="connsiteY145" fmla="*/ 5801 h 10000"/>
              <a:gd name="connsiteX146" fmla="*/ 9446 w 10000"/>
              <a:gd name="connsiteY146" fmla="*/ 6133 h 10000"/>
              <a:gd name="connsiteX147" fmla="*/ 9589 w 10000"/>
              <a:gd name="connsiteY147" fmla="*/ 6519 h 10000"/>
              <a:gd name="connsiteX148" fmla="*/ 9720 w 10000"/>
              <a:gd name="connsiteY148" fmla="*/ 6906 h 10000"/>
              <a:gd name="connsiteX149" fmla="*/ 9869 w 10000"/>
              <a:gd name="connsiteY149" fmla="*/ 7293 h 10000"/>
              <a:gd name="connsiteX150" fmla="*/ 10000 w 10000"/>
              <a:gd name="connsiteY150" fmla="*/ 7680 h 10000"/>
              <a:gd name="connsiteX151" fmla="*/ 9956 w 10000"/>
              <a:gd name="connsiteY151" fmla="*/ 7735 h 10000"/>
              <a:gd name="connsiteX152" fmla="*/ 9925 w 10000"/>
              <a:gd name="connsiteY152" fmla="*/ 7735 h 10000"/>
              <a:gd name="connsiteX153" fmla="*/ 9888 w 10000"/>
              <a:gd name="connsiteY153" fmla="*/ 7680 h 10000"/>
              <a:gd name="connsiteX154" fmla="*/ 9851 w 10000"/>
              <a:gd name="connsiteY154" fmla="*/ 7514 h 10000"/>
              <a:gd name="connsiteX155" fmla="*/ 9807 w 10000"/>
              <a:gd name="connsiteY155" fmla="*/ 7403 h 10000"/>
              <a:gd name="connsiteX156" fmla="*/ 9714 w 10000"/>
              <a:gd name="connsiteY156" fmla="*/ 7182 h 10000"/>
              <a:gd name="connsiteX157" fmla="*/ 9633 w 10000"/>
              <a:gd name="connsiteY157" fmla="*/ 7072 h 10000"/>
              <a:gd name="connsiteX158" fmla="*/ 9540 w 10000"/>
              <a:gd name="connsiteY158" fmla="*/ 7017 h 10000"/>
              <a:gd name="connsiteX159" fmla="*/ 9446 w 10000"/>
              <a:gd name="connsiteY159" fmla="*/ 6961 h 10000"/>
              <a:gd name="connsiteX160" fmla="*/ 9353 w 10000"/>
              <a:gd name="connsiteY160" fmla="*/ 6961 h 10000"/>
              <a:gd name="connsiteX161" fmla="*/ 9266 w 10000"/>
              <a:gd name="connsiteY161" fmla="*/ 6906 h 10000"/>
              <a:gd name="connsiteX162" fmla="*/ 9172 w 10000"/>
              <a:gd name="connsiteY162" fmla="*/ 6961 h 10000"/>
              <a:gd name="connsiteX163" fmla="*/ 9079 w 10000"/>
              <a:gd name="connsiteY163" fmla="*/ 7017 h 10000"/>
              <a:gd name="connsiteX164" fmla="*/ 8986 w 10000"/>
              <a:gd name="connsiteY164" fmla="*/ 7072 h 10000"/>
              <a:gd name="connsiteX165" fmla="*/ 8899 w 10000"/>
              <a:gd name="connsiteY165" fmla="*/ 7127 h 10000"/>
              <a:gd name="connsiteX166" fmla="*/ 8805 w 10000"/>
              <a:gd name="connsiteY166" fmla="*/ 7293 h 10000"/>
              <a:gd name="connsiteX167" fmla="*/ 8712 w 10000"/>
              <a:gd name="connsiteY167" fmla="*/ 7403 h 10000"/>
              <a:gd name="connsiteX168" fmla="*/ 8625 w 10000"/>
              <a:gd name="connsiteY168" fmla="*/ 7569 h 10000"/>
              <a:gd name="connsiteX169" fmla="*/ 8531 w 10000"/>
              <a:gd name="connsiteY169" fmla="*/ 7790 h 10000"/>
              <a:gd name="connsiteX170" fmla="*/ 8451 w 10000"/>
              <a:gd name="connsiteY170" fmla="*/ 7956 h 10000"/>
              <a:gd name="connsiteX171" fmla="*/ 8357 w 10000"/>
              <a:gd name="connsiteY171" fmla="*/ 8177 h 10000"/>
              <a:gd name="connsiteX172" fmla="*/ 8171 w 10000"/>
              <a:gd name="connsiteY172" fmla="*/ 7956 h 10000"/>
              <a:gd name="connsiteX173" fmla="*/ 7990 w 10000"/>
              <a:gd name="connsiteY173" fmla="*/ 7845 h 10000"/>
              <a:gd name="connsiteX174" fmla="*/ 7816 w 10000"/>
              <a:gd name="connsiteY174" fmla="*/ 7845 h 10000"/>
              <a:gd name="connsiteX175" fmla="*/ 7648 w 10000"/>
              <a:gd name="connsiteY175" fmla="*/ 7901 h 10000"/>
              <a:gd name="connsiteX176" fmla="*/ 7474 w 10000"/>
              <a:gd name="connsiteY176" fmla="*/ 8011 h 10000"/>
              <a:gd name="connsiteX177" fmla="*/ 7306 w 10000"/>
              <a:gd name="connsiteY177" fmla="*/ 8232 h 10000"/>
              <a:gd name="connsiteX178" fmla="*/ 7144 w 10000"/>
              <a:gd name="connsiteY178" fmla="*/ 8398 h 10000"/>
              <a:gd name="connsiteX179" fmla="*/ 6976 w 10000"/>
              <a:gd name="connsiteY179" fmla="*/ 8674 h 10000"/>
              <a:gd name="connsiteX180" fmla="*/ 6814 w 10000"/>
              <a:gd name="connsiteY180" fmla="*/ 8950 h 10000"/>
              <a:gd name="connsiteX181" fmla="*/ 6658 w 10000"/>
              <a:gd name="connsiteY181" fmla="*/ 9171 h 10000"/>
              <a:gd name="connsiteX182" fmla="*/ 6490 w 10000"/>
              <a:gd name="connsiteY182" fmla="*/ 9448 h 10000"/>
              <a:gd name="connsiteX183" fmla="*/ 6329 w 10000"/>
              <a:gd name="connsiteY183" fmla="*/ 9613 h 10000"/>
              <a:gd name="connsiteX184" fmla="*/ 6161 w 10000"/>
              <a:gd name="connsiteY184" fmla="*/ 9834 h 10000"/>
              <a:gd name="connsiteX185" fmla="*/ 5999 w 10000"/>
              <a:gd name="connsiteY185" fmla="*/ 9945 h 10000"/>
              <a:gd name="connsiteX186" fmla="*/ 5825 w 10000"/>
              <a:gd name="connsiteY186" fmla="*/ 10000 h 10000"/>
              <a:gd name="connsiteX187" fmla="*/ 5650 w 10000"/>
              <a:gd name="connsiteY187" fmla="*/ 10000 h 10000"/>
              <a:gd name="connsiteX188" fmla="*/ 5619 w 10000"/>
              <a:gd name="connsiteY188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839 w 10000"/>
              <a:gd name="connsiteY92" fmla="*/ 4862 h 10000"/>
              <a:gd name="connsiteX93" fmla="*/ 3871 w 10000"/>
              <a:gd name="connsiteY93" fmla="*/ 4696 h 10000"/>
              <a:gd name="connsiteX94" fmla="*/ 3902 w 10000"/>
              <a:gd name="connsiteY94" fmla="*/ 4586 h 10000"/>
              <a:gd name="connsiteX95" fmla="*/ 3933 w 10000"/>
              <a:gd name="connsiteY95" fmla="*/ 4475 h 10000"/>
              <a:gd name="connsiteX96" fmla="*/ 3970 w 10000"/>
              <a:gd name="connsiteY96" fmla="*/ 4254 h 10000"/>
              <a:gd name="connsiteX97" fmla="*/ 4007 w 10000"/>
              <a:gd name="connsiteY97" fmla="*/ 4144 h 10000"/>
              <a:gd name="connsiteX98" fmla="*/ 4039 w 10000"/>
              <a:gd name="connsiteY98" fmla="*/ 4033 h 10000"/>
              <a:gd name="connsiteX99" fmla="*/ 4076 w 10000"/>
              <a:gd name="connsiteY99" fmla="*/ 3867 h 10000"/>
              <a:gd name="connsiteX100" fmla="*/ 4207 w 10000"/>
              <a:gd name="connsiteY100" fmla="*/ 3867 h 10000"/>
              <a:gd name="connsiteX101" fmla="*/ 4250 w 10000"/>
              <a:gd name="connsiteY101" fmla="*/ 4088 h 10000"/>
              <a:gd name="connsiteX102" fmla="*/ 4300 w 10000"/>
              <a:gd name="connsiteY102" fmla="*/ 4254 h 10000"/>
              <a:gd name="connsiteX103" fmla="*/ 4343 w 10000"/>
              <a:gd name="connsiteY103" fmla="*/ 4475 h 10000"/>
              <a:gd name="connsiteX104" fmla="*/ 4387 w 10000"/>
              <a:gd name="connsiteY104" fmla="*/ 4586 h 10000"/>
              <a:gd name="connsiteX105" fmla="*/ 4437 w 10000"/>
              <a:gd name="connsiteY105" fmla="*/ 4807 h 10000"/>
              <a:gd name="connsiteX106" fmla="*/ 4493 w 10000"/>
              <a:gd name="connsiteY106" fmla="*/ 4917 h 10000"/>
              <a:gd name="connsiteX107" fmla="*/ 4543 w 10000"/>
              <a:gd name="connsiteY107" fmla="*/ 5028 h 10000"/>
              <a:gd name="connsiteX108" fmla="*/ 4605 w 10000"/>
              <a:gd name="connsiteY108" fmla="*/ 5193 h 10000"/>
              <a:gd name="connsiteX109" fmla="*/ 4723 w 10000"/>
              <a:gd name="connsiteY109" fmla="*/ 5083 h 10000"/>
              <a:gd name="connsiteX110" fmla="*/ 4835 w 10000"/>
              <a:gd name="connsiteY110" fmla="*/ 5083 h 10000"/>
              <a:gd name="connsiteX111" fmla="*/ 4953 w 10000"/>
              <a:gd name="connsiteY111" fmla="*/ 5083 h 10000"/>
              <a:gd name="connsiteX112" fmla="*/ 5065 w 10000"/>
              <a:gd name="connsiteY112" fmla="*/ 5083 h 10000"/>
              <a:gd name="connsiteX113" fmla="*/ 5177 w 10000"/>
              <a:gd name="connsiteY113" fmla="*/ 5083 h 10000"/>
              <a:gd name="connsiteX114" fmla="*/ 5296 w 10000"/>
              <a:gd name="connsiteY114" fmla="*/ 5083 h 10000"/>
              <a:gd name="connsiteX115" fmla="*/ 5408 w 10000"/>
              <a:gd name="connsiteY115" fmla="*/ 4972 h 10000"/>
              <a:gd name="connsiteX116" fmla="*/ 5532 w 10000"/>
              <a:gd name="connsiteY116" fmla="*/ 4862 h 10000"/>
              <a:gd name="connsiteX117" fmla="*/ 5551 w 10000"/>
              <a:gd name="connsiteY117" fmla="*/ 4807 h 10000"/>
              <a:gd name="connsiteX118" fmla="*/ 5576 w 10000"/>
              <a:gd name="connsiteY118" fmla="*/ 4641 h 10000"/>
              <a:gd name="connsiteX119" fmla="*/ 5594 w 10000"/>
              <a:gd name="connsiteY119" fmla="*/ 4530 h 10000"/>
              <a:gd name="connsiteX120" fmla="*/ 5520 w 10000"/>
              <a:gd name="connsiteY120" fmla="*/ 4033 h 10000"/>
              <a:gd name="connsiteX121" fmla="*/ 5488 w 10000"/>
              <a:gd name="connsiteY121" fmla="*/ 3812 h 10000"/>
              <a:gd name="connsiteX122" fmla="*/ 5482 w 10000"/>
              <a:gd name="connsiteY122" fmla="*/ 3149 h 10000"/>
              <a:gd name="connsiteX123" fmla="*/ 5482 w 10000"/>
              <a:gd name="connsiteY123" fmla="*/ 2376 h 10000"/>
              <a:gd name="connsiteX124" fmla="*/ 5488 w 10000"/>
              <a:gd name="connsiteY124" fmla="*/ 1657 h 10000"/>
              <a:gd name="connsiteX125" fmla="*/ 5520 w 10000"/>
              <a:gd name="connsiteY125" fmla="*/ 939 h 10000"/>
              <a:gd name="connsiteX126" fmla="*/ 5725 w 10000"/>
              <a:gd name="connsiteY126" fmla="*/ 939 h 10000"/>
              <a:gd name="connsiteX127" fmla="*/ 5930 w 10000"/>
              <a:gd name="connsiteY127" fmla="*/ 1105 h 10000"/>
              <a:gd name="connsiteX128" fmla="*/ 6142 w 10000"/>
              <a:gd name="connsiteY128" fmla="*/ 1215 h 10000"/>
              <a:gd name="connsiteX129" fmla="*/ 6353 w 10000"/>
              <a:gd name="connsiteY129" fmla="*/ 1436 h 10000"/>
              <a:gd name="connsiteX130" fmla="*/ 6565 w 10000"/>
              <a:gd name="connsiteY130" fmla="*/ 1602 h 10000"/>
              <a:gd name="connsiteX131" fmla="*/ 6770 w 10000"/>
              <a:gd name="connsiteY131" fmla="*/ 1878 h 10000"/>
              <a:gd name="connsiteX132" fmla="*/ 6988 w 10000"/>
              <a:gd name="connsiteY132" fmla="*/ 2099 h 10000"/>
              <a:gd name="connsiteX133" fmla="*/ 7194 w 10000"/>
              <a:gd name="connsiteY133" fmla="*/ 2431 h 10000"/>
              <a:gd name="connsiteX134" fmla="*/ 7411 w 10000"/>
              <a:gd name="connsiteY134" fmla="*/ 2762 h 10000"/>
              <a:gd name="connsiteX135" fmla="*/ 7617 w 10000"/>
              <a:gd name="connsiteY135" fmla="*/ 3039 h 10000"/>
              <a:gd name="connsiteX136" fmla="*/ 7828 w 10000"/>
              <a:gd name="connsiteY136" fmla="*/ 3315 h 10000"/>
              <a:gd name="connsiteX137" fmla="*/ 8040 w 10000"/>
              <a:gd name="connsiteY137" fmla="*/ 3646 h 10000"/>
              <a:gd name="connsiteX138" fmla="*/ 8251 w 10000"/>
              <a:gd name="connsiteY138" fmla="*/ 3978 h 10000"/>
              <a:gd name="connsiteX139" fmla="*/ 8463 w 10000"/>
              <a:gd name="connsiteY139" fmla="*/ 4199 h 10000"/>
              <a:gd name="connsiteX140" fmla="*/ 8675 w 10000"/>
              <a:gd name="connsiteY140" fmla="*/ 4475 h 10000"/>
              <a:gd name="connsiteX141" fmla="*/ 8886 w 10000"/>
              <a:gd name="connsiteY141" fmla="*/ 4641 h 10000"/>
              <a:gd name="connsiteX142" fmla="*/ 9029 w 10000"/>
              <a:gd name="connsiteY142" fmla="*/ 5028 h 10000"/>
              <a:gd name="connsiteX143" fmla="*/ 9166 w 10000"/>
              <a:gd name="connsiteY143" fmla="*/ 5414 h 10000"/>
              <a:gd name="connsiteX144" fmla="*/ 9309 w 10000"/>
              <a:gd name="connsiteY144" fmla="*/ 5801 h 10000"/>
              <a:gd name="connsiteX145" fmla="*/ 9446 w 10000"/>
              <a:gd name="connsiteY145" fmla="*/ 6133 h 10000"/>
              <a:gd name="connsiteX146" fmla="*/ 9589 w 10000"/>
              <a:gd name="connsiteY146" fmla="*/ 6519 h 10000"/>
              <a:gd name="connsiteX147" fmla="*/ 9720 w 10000"/>
              <a:gd name="connsiteY147" fmla="*/ 6906 h 10000"/>
              <a:gd name="connsiteX148" fmla="*/ 9869 w 10000"/>
              <a:gd name="connsiteY148" fmla="*/ 7293 h 10000"/>
              <a:gd name="connsiteX149" fmla="*/ 10000 w 10000"/>
              <a:gd name="connsiteY149" fmla="*/ 7680 h 10000"/>
              <a:gd name="connsiteX150" fmla="*/ 9956 w 10000"/>
              <a:gd name="connsiteY150" fmla="*/ 7735 h 10000"/>
              <a:gd name="connsiteX151" fmla="*/ 9925 w 10000"/>
              <a:gd name="connsiteY151" fmla="*/ 7735 h 10000"/>
              <a:gd name="connsiteX152" fmla="*/ 9888 w 10000"/>
              <a:gd name="connsiteY152" fmla="*/ 7680 h 10000"/>
              <a:gd name="connsiteX153" fmla="*/ 9851 w 10000"/>
              <a:gd name="connsiteY153" fmla="*/ 7514 h 10000"/>
              <a:gd name="connsiteX154" fmla="*/ 9807 w 10000"/>
              <a:gd name="connsiteY154" fmla="*/ 7403 h 10000"/>
              <a:gd name="connsiteX155" fmla="*/ 9714 w 10000"/>
              <a:gd name="connsiteY155" fmla="*/ 7182 h 10000"/>
              <a:gd name="connsiteX156" fmla="*/ 9633 w 10000"/>
              <a:gd name="connsiteY156" fmla="*/ 7072 h 10000"/>
              <a:gd name="connsiteX157" fmla="*/ 9540 w 10000"/>
              <a:gd name="connsiteY157" fmla="*/ 7017 h 10000"/>
              <a:gd name="connsiteX158" fmla="*/ 9446 w 10000"/>
              <a:gd name="connsiteY158" fmla="*/ 6961 h 10000"/>
              <a:gd name="connsiteX159" fmla="*/ 9353 w 10000"/>
              <a:gd name="connsiteY159" fmla="*/ 6961 h 10000"/>
              <a:gd name="connsiteX160" fmla="*/ 9266 w 10000"/>
              <a:gd name="connsiteY160" fmla="*/ 6906 h 10000"/>
              <a:gd name="connsiteX161" fmla="*/ 9172 w 10000"/>
              <a:gd name="connsiteY161" fmla="*/ 6961 h 10000"/>
              <a:gd name="connsiteX162" fmla="*/ 9079 w 10000"/>
              <a:gd name="connsiteY162" fmla="*/ 7017 h 10000"/>
              <a:gd name="connsiteX163" fmla="*/ 8986 w 10000"/>
              <a:gd name="connsiteY163" fmla="*/ 7072 h 10000"/>
              <a:gd name="connsiteX164" fmla="*/ 8899 w 10000"/>
              <a:gd name="connsiteY164" fmla="*/ 7127 h 10000"/>
              <a:gd name="connsiteX165" fmla="*/ 8805 w 10000"/>
              <a:gd name="connsiteY165" fmla="*/ 7293 h 10000"/>
              <a:gd name="connsiteX166" fmla="*/ 8712 w 10000"/>
              <a:gd name="connsiteY166" fmla="*/ 7403 h 10000"/>
              <a:gd name="connsiteX167" fmla="*/ 8625 w 10000"/>
              <a:gd name="connsiteY167" fmla="*/ 7569 h 10000"/>
              <a:gd name="connsiteX168" fmla="*/ 8531 w 10000"/>
              <a:gd name="connsiteY168" fmla="*/ 7790 h 10000"/>
              <a:gd name="connsiteX169" fmla="*/ 8451 w 10000"/>
              <a:gd name="connsiteY169" fmla="*/ 7956 h 10000"/>
              <a:gd name="connsiteX170" fmla="*/ 8357 w 10000"/>
              <a:gd name="connsiteY170" fmla="*/ 8177 h 10000"/>
              <a:gd name="connsiteX171" fmla="*/ 8171 w 10000"/>
              <a:gd name="connsiteY171" fmla="*/ 7956 h 10000"/>
              <a:gd name="connsiteX172" fmla="*/ 7990 w 10000"/>
              <a:gd name="connsiteY172" fmla="*/ 7845 h 10000"/>
              <a:gd name="connsiteX173" fmla="*/ 7816 w 10000"/>
              <a:gd name="connsiteY173" fmla="*/ 7845 h 10000"/>
              <a:gd name="connsiteX174" fmla="*/ 7648 w 10000"/>
              <a:gd name="connsiteY174" fmla="*/ 7901 h 10000"/>
              <a:gd name="connsiteX175" fmla="*/ 7474 w 10000"/>
              <a:gd name="connsiteY175" fmla="*/ 8011 h 10000"/>
              <a:gd name="connsiteX176" fmla="*/ 7306 w 10000"/>
              <a:gd name="connsiteY176" fmla="*/ 8232 h 10000"/>
              <a:gd name="connsiteX177" fmla="*/ 7144 w 10000"/>
              <a:gd name="connsiteY177" fmla="*/ 8398 h 10000"/>
              <a:gd name="connsiteX178" fmla="*/ 6976 w 10000"/>
              <a:gd name="connsiteY178" fmla="*/ 8674 h 10000"/>
              <a:gd name="connsiteX179" fmla="*/ 6814 w 10000"/>
              <a:gd name="connsiteY179" fmla="*/ 8950 h 10000"/>
              <a:gd name="connsiteX180" fmla="*/ 6658 w 10000"/>
              <a:gd name="connsiteY180" fmla="*/ 9171 h 10000"/>
              <a:gd name="connsiteX181" fmla="*/ 6490 w 10000"/>
              <a:gd name="connsiteY181" fmla="*/ 9448 h 10000"/>
              <a:gd name="connsiteX182" fmla="*/ 6329 w 10000"/>
              <a:gd name="connsiteY182" fmla="*/ 9613 h 10000"/>
              <a:gd name="connsiteX183" fmla="*/ 6161 w 10000"/>
              <a:gd name="connsiteY183" fmla="*/ 9834 h 10000"/>
              <a:gd name="connsiteX184" fmla="*/ 5999 w 10000"/>
              <a:gd name="connsiteY184" fmla="*/ 9945 h 10000"/>
              <a:gd name="connsiteX185" fmla="*/ 5825 w 10000"/>
              <a:gd name="connsiteY185" fmla="*/ 10000 h 10000"/>
              <a:gd name="connsiteX186" fmla="*/ 5650 w 10000"/>
              <a:gd name="connsiteY186" fmla="*/ 10000 h 10000"/>
              <a:gd name="connsiteX187" fmla="*/ 5619 w 10000"/>
              <a:gd name="connsiteY187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839 w 10000"/>
              <a:gd name="connsiteY92" fmla="*/ 4862 h 10000"/>
              <a:gd name="connsiteX93" fmla="*/ 3902 w 10000"/>
              <a:gd name="connsiteY93" fmla="*/ 4586 h 10000"/>
              <a:gd name="connsiteX94" fmla="*/ 3933 w 10000"/>
              <a:gd name="connsiteY94" fmla="*/ 4475 h 10000"/>
              <a:gd name="connsiteX95" fmla="*/ 3970 w 10000"/>
              <a:gd name="connsiteY95" fmla="*/ 4254 h 10000"/>
              <a:gd name="connsiteX96" fmla="*/ 4007 w 10000"/>
              <a:gd name="connsiteY96" fmla="*/ 4144 h 10000"/>
              <a:gd name="connsiteX97" fmla="*/ 4039 w 10000"/>
              <a:gd name="connsiteY97" fmla="*/ 4033 h 10000"/>
              <a:gd name="connsiteX98" fmla="*/ 4076 w 10000"/>
              <a:gd name="connsiteY98" fmla="*/ 3867 h 10000"/>
              <a:gd name="connsiteX99" fmla="*/ 4207 w 10000"/>
              <a:gd name="connsiteY99" fmla="*/ 3867 h 10000"/>
              <a:gd name="connsiteX100" fmla="*/ 4250 w 10000"/>
              <a:gd name="connsiteY100" fmla="*/ 4088 h 10000"/>
              <a:gd name="connsiteX101" fmla="*/ 4300 w 10000"/>
              <a:gd name="connsiteY101" fmla="*/ 4254 h 10000"/>
              <a:gd name="connsiteX102" fmla="*/ 4343 w 10000"/>
              <a:gd name="connsiteY102" fmla="*/ 4475 h 10000"/>
              <a:gd name="connsiteX103" fmla="*/ 4387 w 10000"/>
              <a:gd name="connsiteY103" fmla="*/ 4586 h 10000"/>
              <a:gd name="connsiteX104" fmla="*/ 4437 w 10000"/>
              <a:gd name="connsiteY104" fmla="*/ 4807 h 10000"/>
              <a:gd name="connsiteX105" fmla="*/ 4493 w 10000"/>
              <a:gd name="connsiteY105" fmla="*/ 4917 h 10000"/>
              <a:gd name="connsiteX106" fmla="*/ 4543 w 10000"/>
              <a:gd name="connsiteY106" fmla="*/ 5028 h 10000"/>
              <a:gd name="connsiteX107" fmla="*/ 4605 w 10000"/>
              <a:gd name="connsiteY107" fmla="*/ 5193 h 10000"/>
              <a:gd name="connsiteX108" fmla="*/ 4723 w 10000"/>
              <a:gd name="connsiteY108" fmla="*/ 5083 h 10000"/>
              <a:gd name="connsiteX109" fmla="*/ 4835 w 10000"/>
              <a:gd name="connsiteY109" fmla="*/ 5083 h 10000"/>
              <a:gd name="connsiteX110" fmla="*/ 4953 w 10000"/>
              <a:gd name="connsiteY110" fmla="*/ 5083 h 10000"/>
              <a:gd name="connsiteX111" fmla="*/ 5065 w 10000"/>
              <a:gd name="connsiteY111" fmla="*/ 5083 h 10000"/>
              <a:gd name="connsiteX112" fmla="*/ 5177 w 10000"/>
              <a:gd name="connsiteY112" fmla="*/ 5083 h 10000"/>
              <a:gd name="connsiteX113" fmla="*/ 5296 w 10000"/>
              <a:gd name="connsiteY113" fmla="*/ 5083 h 10000"/>
              <a:gd name="connsiteX114" fmla="*/ 5408 w 10000"/>
              <a:gd name="connsiteY114" fmla="*/ 4972 h 10000"/>
              <a:gd name="connsiteX115" fmla="*/ 5532 w 10000"/>
              <a:gd name="connsiteY115" fmla="*/ 4862 h 10000"/>
              <a:gd name="connsiteX116" fmla="*/ 5551 w 10000"/>
              <a:gd name="connsiteY116" fmla="*/ 4807 h 10000"/>
              <a:gd name="connsiteX117" fmla="*/ 5576 w 10000"/>
              <a:gd name="connsiteY117" fmla="*/ 4641 h 10000"/>
              <a:gd name="connsiteX118" fmla="*/ 5594 w 10000"/>
              <a:gd name="connsiteY118" fmla="*/ 4530 h 10000"/>
              <a:gd name="connsiteX119" fmla="*/ 5520 w 10000"/>
              <a:gd name="connsiteY119" fmla="*/ 4033 h 10000"/>
              <a:gd name="connsiteX120" fmla="*/ 5488 w 10000"/>
              <a:gd name="connsiteY120" fmla="*/ 3812 h 10000"/>
              <a:gd name="connsiteX121" fmla="*/ 5482 w 10000"/>
              <a:gd name="connsiteY121" fmla="*/ 3149 h 10000"/>
              <a:gd name="connsiteX122" fmla="*/ 5482 w 10000"/>
              <a:gd name="connsiteY122" fmla="*/ 2376 h 10000"/>
              <a:gd name="connsiteX123" fmla="*/ 5488 w 10000"/>
              <a:gd name="connsiteY123" fmla="*/ 1657 h 10000"/>
              <a:gd name="connsiteX124" fmla="*/ 5520 w 10000"/>
              <a:gd name="connsiteY124" fmla="*/ 939 h 10000"/>
              <a:gd name="connsiteX125" fmla="*/ 5725 w 10000"/>
              <a:gd name="connsiteY125" fmla="*/ 939 h 10000"/>
              <a:gd name="connsiteX126" fmla="*/ 5930 w 10000"/>
              <a:gd name="connsiteY126" fmla="*/ 1105 h 10000"/>
              <a:gd name="connsiteX127" fmla="*/ 6142 w 10000"/>
              <a:gd name="connsiteY127" fmla="*/ 1215 h 10000"/>
              <a:gd name="connsiteX128" fmla="*/ 6353 w 10000"/>
              <a:gd name="connsiteY128" fmla="*/ 1436 h 10000"/>
              <a:gd name="connsiteX129" fmla="*/ 6565 w 10000"/>
              <a:gd name="connsiteY129" fmla="*/ 1602 h 10000"/>
              <a:gd name="connsiteX130" fmla="*/ 6770 w 10000"/>
              <a:gd name="connsiteY130" fmla="*/ 1878 h 10000"/>
              <a:gd name="connsiteX131" fmla="*/ 6988 w 10000"/>
              <a:gd name="connsiteY131" fmla="*/ 2099 h 10000"/>
              <a:gd name="connsiteX132" fmla="*/ 7194 w 10000"/>
              <a:gd name="connsiteY132" fmla="*/ 2431 h 10000"/>
              <a:gd name="connsiteX133" fmla="*/ 7411 w 10000"/>
              <a:gd name="connsiteY133" fmla="*/ 2762 h 10000"/>
              <a:gd name="connsiteX134" fmla="*/ 7617 w 10000"/>
              <a:gd name="connsiteY134" fmla="*/ 3039 h 10000"/>
              <a:gd name="connsiteX135" fmla="*/ 7828 w 10000"/>
              <a:gd name="connsiteY135" fmla="*/ 3315 h 10000"/>
              <a:gd name="connsiteX136" fmla="*/ 8040 w 10000"/>
              <a:gd name="connsiteY136" fmla="*/ 3646 h 10000"/>
              <a:gd name="connsiteX137" fmla="*/ 8251 w 10000"/>
              <a:gd name="connsiteY137" fmla="*/ 3978 h 10000"/>
              <a:gd name="connsiteX138" fmla="*/ 8463 w 10000"/>
              <a:gd name="connsiteY138" fmla="*/ 4199 h 10000"/>
              <a:gd name="connsiteX139" fmla="*/ 8675 w 10000"/>
              <a:gd name="connsiteY139" fmla="*/ 4475 h 10000"/>
              <a:gd name="connsiteX140" fmla="*/ 8886 w 10000"/>
              <a:gd name="connsiteY140" fmla="*/ 4641 h 10000"/>
              <a:gd name="connsiteX141" fmla="*/ 9029 w 10000"/>
              <a:gd name="connsiteY141" fmla="*/ 5028 h 10000"/>
              <a:gd name="connsiteX142" fmla="*/ 9166 w 10000"/>
              <a:gd name="connsiteY142" fmla="*/ 5414 h 10000"/>
              <a:gd name="connsiteX143" fmla="*/ 9309 w 10000"/>
              <a:gd name="connsiteY143" fmla="*/ 5801 h 10000"/>
              <a:gd name="connsiteX144" fmla="*/ 9446 w 10000"/>
              <a:gd name="connsiteY144" fmla="*/ 6133 h 10000"/>
              <a:gd name="connsiteX145" fmla="*/ 9589 w 10000"/>
              <a:gd name="connsiteY145" fmla="*/ 6519 h 10000"/>
              <a:gd name="connsiteX146" fmla="*/ 9720 w 10000"/>
              <a:gd name="connsiteY146" fmla="*/ 6906 h 10000"/>
              <a:gd name="connsiteX147" fmla="*/ 9869 w 10000"/>
              <a:gd name="connsiteY147" fmla="*/ 7293 h 10000"/>
              <a:gd name="connsiteX148" fmla="*/ 10000 w 10000"/>
              <a:gd name="connsiteY148" fmla="*/ 7680 h 10000"/>
              <a:gd name="connsiteX149" fmla="*/ 9956 w 10000"/>
              <a:gd name="connsiteY149" fmla="*/ 7735 h 10000"/>
              <a:gd name="connsiteX150" fmla="*/ 9925 w 10000"/>
              <a:gd name="connsiteY150" fmla="*/ 7735 h 10000"/>
              <a:gd name="connsiteX151" fmla="*/ 9888 w 10000"/>
              <a:gd name="connsiteY151" fmla="*/ 7680 h 10000"/>
              <a:gd name="connsiteX152" fmla="*/ 9851 w 10000"/>
              <a:gd name="connsiteY152" fmla="*/ 7514 h 10000"/>
              <a:gd name="connsiteX153" fmla="*/ 9807 w 10000"/>
              <a:gd name="connsiteY153" fmla="*/ 7403 h 10000"/>
              <a:gd name="connsiteX154" fmla="*/ 9714 w 10000"/>
              <a:gd name="connsiteY154" fmla="*/ 7182 h 10000"/>
              <a:gd name="connsiteX155" fmla="*/ 9633 w 10000"/>
              <a:gd name="connsiteY155" fmla="*/ 7072 h 10000"/>
              <a:gd name="connsiteX156" fmla="*/ 9540 w 10000"/>
              <a:gd name="connsiteY156" fmla="*/ 7017 h 10000"/>
              <a:gd name="connsiteX157" fmla="*/ 9446 w 10000"/>
              <a:gd name="connsiteY157" fmla="*/ 6961 h 10000"/>
              <a:gd name="connsiteX158" fmla="*/ 9353 w 10000"/>
              <a:gd name="connsiteY158" fmla="*/ 6961 h 10000"/>
              <a:gd name="connsiteX159" fmla="*/ 9266 w 10000"/>
              <a:gd name="connsiteY159" fmla="*/ 6906 h 10000"/>
              <a:gd name="connsiteX160" fmla="*/ 9172 w 10000"/>
              <a:gd name="connsiteY160" fmla="*/ 6961 h 10000"/>
              <a:gd name="connsiteX161" fmla="*/ 9079 w 10000"/>
              <a:gd name="connsiteY161" fmla="*/ 7017 h 10000"/>
              <a:gd name="connsiteX162" fmla="*/ 8986 w 10000"/>
              <a:gd name="connsiteY162" fmla="*/ 7072 h 10000"/>
              <a:gd name="connsiteX163" fmla="*/ 8899 w 10000"/>
              <a:gd name="connsiteY163" fmla="*/ 7127 h 10000"/>
              <a:gd name="connsiteX164" fmla="*/ 8805 w 10000"/>
              <a:gd name="connsiteY164" fmla="*/ 7293 h 10000"/>
              <a:gd name="connsiteX165" fmla="*/ 8712 w 10000"/>
              <a:gd name="connsiteY165" fmla="*/ 7403 h 10000"/>
              <a:gd name="connsiteX166" fmla="*/ 8625 w 10000"/>
              <a:gd name="connsiteY166" fmla="*/ 7569 h 10000"/>
              <a:gd name="connsiteX167" fmla="*/ 8531 w 10000"/>
              <a:gd name="connsiteY167" fmla="*/ 7790 h 10000"/>
              <a:gd name="connsiteX168" fmla="*/ 8451 w 10000"/>
              <a:gd name="connsiteY168" fmla="*/ 7956 h 10000"/>
              <a:gd name="connsiteX169" fmla="*/ 8357 w 10000"/>
              <a:gd name="connsiteY169" fmla="*/ 8177 h 10000"/>
              <a:gd name="connsiteX170" fmla="*/ 8171 w 10000"/>
              <a:gd name="connsiteY170" fmla="*/ 7956 h 10000"/>
              <a:gd name="connsiteX171" fmla="*/ 7990 w 10000"/>
              <a:gd name="connsiteY171" fmla="*/ 7845 h 10000"/>
              <a:gd name="connsiteX172" fmla="*/ 7816 w 10000"/>
              <a:gd name="connsiteY172" fmla="*/ 7845 h 10000"/>
              <a:gd name="connsiteX173" fmla="*/ 7648 w 10000"/>
              <a:gd name="connsiteY173" fmla="*/ 7901 h 10000"/>
              <a:gd name="connsiteX174" fmla="*/ 7474 w 10000"/>
              <a:gd name="connsiteY174" fmla="*/ 8011 h 10000"/>
              <a:gd name="connsiteX175" fmla="*/ 7306 w 10000"/>
              <a:gd name="connsiteY175" fmla="*/ 8232 h 10000"/>
              <a:gd name="connsiteX176" fmla="*/ 7144 w 10000"/>
              <a:gd name="connsiteY176" fmla="*/ 8398 h 10000"/>
              <a:gd name="connsiteX177" fmla="*/ 6976 w 10000"/>
              <a:gd name="connsiteY177" fmla="*/ 8674 h 10000"/>
              <a:gd name="connsiteX178" fmla="*/ 6814 w 10000"/>
              <a:gd name="connsiteY178" fmla="*/ 8950 h 10000"/>
              <a:gd name="connsiteX179" fmla="*/ 6658 w 10000"/>
              <a:gd name="connsiteY179" fmla="*/ 9171 h 10000"/>
              <a:gd name="connsiteX180" fmla="*/ 6490 w 10000"/>
              <a:gd name="connsiteY180" fmla="*/ 9448 h 10000"/>
              <a:gd name="connsiteX181" fmla="*/ 6329 w 10000"/>
              <a:gd name="connsiteY181" fmla="*/ 9613 h 10000"/>
              <a:gd name="connsiteX182" fmla="*/ 6161 w 10000"/>
              <a:gd name="connsiteY182" fmla="*/ 9834 h 10000"/>
              <a:gd name="connsiteX183" fmla="*/ 5999 w 10000"/>
              <a:gd name="connsiteY183" fmla="*/ 9945 h 10000"/>
              <a:gd name="connsiteX184" fmla="*/ 5825 w 10000"/>
              <a:gd name="connsiteY184" fmla="*/ 10000 h 10000"/>
              <a:gd name="connsiteX185" fmla="*/ 5650 w 10000"/>
              <a:gd name="connsiteY185" fmla="*/ 10000 h 10000"/>
              <a:gd name="connsiteX186" fmla="*/ 5619 w 10000"/>
              <a:gd name="connsiteY186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752 w 10000"/>
              <a:gd name="connsiteY91" fmla="*/ 4475 h 10000"/>
              <a:gd name="connsiteX92" fmla="*/ 3902 w 10000"/>
              <a:gd name="connsiteY92" fmla="*/ 4586 h 10000"/>
              <a:gd name="connsiteX93" fmla="*/ 3933 w 10000"/>
              <a:gd name="connsiteY93" fmla="*/ 4475 h 10000"/>
              <a:gd name="connsiteX94" fmla="*/ 3970 w 10000"/>
              <a:gd name="connsiteY94" fmla="*/ 4254 h 10000"/>
              <a:gd name="connsiteX95" fmla="*/ 4007 w 10000"/>
              <a:gd name="connsiteY95" fmla="*/ 4144 h 10000"/>
              <a:gd name="connsiteX96" fmla="*/ 4039 w 10000"/>
              <a:gd name="connsiteY96" fmla="*/ 4033 h 10000"/>
              <a:gd name="connsiteX97" fmla="*/ 4076 w 10000"/>
              <a:gd name="connsiteY97" fmla="*/ 3867 h 10000"/>
              <a:gd name="connsiteX98" fmla="*/ 4207 w 10000"/>
              <a:gd name="connsiteY98" fmla="*/ 3867 h 10000"/>
              <a:gd name="connsiteX99" fmla="*/ 4250 w 10000"/>
              <a:gd name="connsiteY99" fmla="*/ 4088 h 10000"/>
              <a:gd name="connsiteX100" fmla="*/ 4300 w 10000"/>
              <a:gd name="connsiteY100" fmla="*/ 4254 h 10000"/>
              <a:gd name="connsiteX101" fmla="*/ 4343 w 10000"/>
              <a:gd name="connsiteY101" fmla="*/ 4475 h 10000"/>
              <a:gd name="connsiteX102" fmla="*/ 4387 w 10000"/>
              <a:gd name="connsiteY102" fmla="*/ 4586 h 10000"/>
              <a:gd name="connsiteX103" fmla="*/ 4437 w 10000"/>
              <a:gd name="connsiteY103" fmla="*/ 4807 h 10000"/>
              <a:gd name="connsiteX104" fmla="*/ 4493 w 10000"/>
              <a:gd name="connsiteY104" fmla="*/ 4917 h 10000"/>
              <a:gd name="connsiteX105" fmla="*/ 4543 w 10000"/>
              <a:gd name="connsiteY105" fmla="*/ 5028 h 10000"/>
              <a:gd name="connsiteX106" fmla="*/ 4605 w 10000"/>
              <a:gd name="connsiteY106" fmla="*/ 5193 h 10000"/>
              <a:gd name="connsiteX107" fmla="*/ 4723 w 10000"/>
              <a:gd name="connsiteY107" fmla="*/ 5083 h 10000"/>
              <a:gd name="connsiteX108" fmla="*/ 4835 w 10000"/>
              <a:gd name="connsiteY108" fmla="*/ 5083 h 10000"/>
              <a:gd name="connsiteX109" fmla="*/ 4953 w 10000"/>
              <a:gd name="connsiteY109" fmla="*/ 5083 h 10000"/>
              <a:gd name="connsiteX110" fmla="*/ 5065 w 10000"/>
              <a:gd name="connsiteY110" fmla="*/ 5083 h 10000"/>
              <a:gd name="connsiteX111" fmla="*/ 5177 w 10000"/>
              <a:gd name="connsiteY111" fmla="*/ 5083 h 10000"/>
              <a:gd name="connsiteX112" fmla="*/ 5296 w 10000"/>
              <a:gd name="connsiteY112" fmla="*/ 5083 h 10000"/>
              <a:gd name="connsiteX113" fmla="*/ 5408 w 10000"/>
              <a:gd name="connsiteY113" fmla="*/ 4972 h 10000"/>
              <a:gd name="connsiteX114" fmla="*/ 5532 w 10000"/>
              <a:gd name="connsiteY114" fmla="*/ 4862 h 10000"/>
              <a:gd name="connsiteX115" fmla="*/ 5551 w 10000"/>
              <a:gd name="connsiteY115" fmla="*/ 4807 h 10000"/>
              <a:gd name="connsiteX116" fmla="*/ 5576 w 10000"/>
              <a:gd name="connsiteY116" fmla="*/ 4641 h 10000"/>
              <a:gd name="connsiteX117" fmla="*/ 5594 w 10000"/>
              <a:gd name="connsiteY117" fmla="*/ 4530 h 10000"/>
              <a:gd name="connsiteX118" fmla="*/ 5520 w 10000"/>
              <a:gd name="connsiteY118" fmla="*/ 4033 h 10000"/>
              <a:gd name="connsiteX119" fmla="*/ 5488 w 10000"/>
              <a:gd name="connsiteY119" fmla="*/ 3812 h 10000"/>
              <a:gd name="connsiteX120" fmla="*/ 5482 w 10000"/>
              <a:gd name="connsiteY120" fmla="*/ 3149 h 10000"/>
              <a:gd name="connsiteX121" fmla="*/ 5482 w 10000"/>
              <a:gd name="connsiteY121" fmla="*/ 2376 h 10000"/>
              <a:gd name="connsiteX122" fmla="*/ 5488 w 10000"/>
              <a:gd name="connsiteY122" fmla="*/ 1657 h 10000"/>
              <a:gd name="connsiteX123" fmla="*/ 5520 w 10000"/>
              <a:gd name="connsiteY123" fmla="*/ 939 h 10000"/>
              <a:gd name="connsiteX124" fmla="*/ 5725 w 10000"/>
              <a:gd name="connsiteY124" fmla="*/ 939 h 10000"/>
              <a:gd name="connsiteX125" fmla="*/ 5930 w 10000"/>
              <a:gd name="connsiteY125" fmla="*/ 1105 h 10000"/>
              <a:gd name="connsiteX126" fmla="*/ 6142 w 10000"/>
              <a:gd name="connsiteY126" fmla="*/ 1215 h 10000"/>
              <a:gd name="connsiteX127" fmla="*/ 6353 w 10000"/>
              <a:gd name="connsiteY127" fmla="*/ 1436 h 10000"/>
              <a:gd name="connsiteX128" fmla="*/ 6565 w 10000"/>
              <a:gd name="connsiteY128" fmla="*/ 1602 h 10000"/>
              <a:gd name="connsiteX129" fmla="*/ 6770 w 10000"/>
              <a:gd name="connsiteY129" fmla="*/ 1878 h 10000"/>
              <a:gd name="connsiteX130" fmla="*/ 6988 w 10000"/>
              <a:gd name="connsiteY130" fmla="*/ 2099 h 10000"/>
              <a:gd name="connsiteX131" fmla="*/ 7194 w 10000"/>
              <a:gd name="connsiteY131" fmla="*/ 2431 h 10000"/>
              <a:gd name="connsiteX132" fmla="*/ 7411 w 10000"/>
              <a:gd name="connsiteY132" fmla="*/ 2762 h 10000"/>
              <a:gd name="connsiteX133" fmla="*/ 7617 w 10000"/>
              <a:gd name="connsiteY133" fmla="*/ 3039 h 10000"/>
              <a:gd name="connsiteX134" fmla="*/ 7828 w 10000"/>
              <a:gd name="connsiteY134" fmla="*/ 3315 h 10000"/>
              <a:gd name="connsiteX135" fmla="*/ 8040 w 10000"/>
              <a:gd name="connsiteY135" fmla="*/ 3646 h 10000"/>
              <a:gd name="connsiteX136" fmla="*/ 8251 w 10000"/>
              <a:gd name="connsiteY136" fmla="*/ 3978 h 10000"/>
              <a:gd name="connsiteX137" fmla="*/ 8463 w 10000"/>
              <a:gd name="connsiteY137" fmla="*/ 4199 h 10000"/>
              <a:gd name="connsiteX138" fmla="*/ 8675 w 10000"/>
              <a:gd name="connsiteY138" fmla="*/ 4475 h 10000"/>
              <a:gd name="connsiteX139" fmla="*/ 8886 w 10000"/>
              <a:gd name="connsiteY139" fmla="*/ 4641 h 10000"/>
              <a:gd name="connsiteX140" fmla="*/ 9029 w 10000"/>
              <a:gd name="connsiteY140" fmla="*/ 5028 h 10000"/>
              <a:gd name="connsiteX141" fmla="*/ 9166 w 10000"/>
              <a:gd name="connsiteY141" fmla="*/ 5414 h 10000"/>
              <a:gd name="connsiteX142" fmla="*/ 9309 w 10000"/>
              <a:gd name="connsiteY142" fmla="*/ 5801 h 10000"/>
              <a:gd name="connsiteX143" fmla="*/ 9446 w 10000"/>
              <a:gd name="connsiteY143" fmla="*/ 6133 h 10000"/>
              <a:gd name="connsiteX144" fmla="*/ 9589 w 10000"/>
              <a:gd name="connsiteY144" fmla="*/ 6519 h 10000"/>
              <a:gd name="connsiteX145" fmla="*/ 9720 w 10000"/>
              <a:gd name="connsiteY145" fmla="*/ 6906 h 10000"/>
              <a:gd name="connsiteX146" fmla="*/ 9869 w 10000"/>
              <a:gd name="connsiteY146" fmla="*/ 7293 h 10000"/>
              <a:gd name="connsiteX147" fmla="*/ 10000 w 10000"/>
              <a:gd name="connsiteY147" fmla="*/ 7680 h 10000"/>
              <a:gd name="connsiteX148" fmla="*/ 9956 w 10000"/>
              <a:gd name="connsiteY148" fmla="*/ 7735 h 10000"/>
              <a:gd name="connsiteX149" fmla="*/ 9925 w 10000"/>
              <a:gd name="connsiteY149" fmla="*/ 7735 h 10000"/>
              <a:gd name="connsiteX150" fmla="*/ 9888 w 10000"/>
              <a:gd name="connsiteY150" fmla="*/ 7680 h 10000"/>
              <a:gd name="connsiteX151" fmla="*/ 9851 w 10000"/>
              <a:gd name="connsiteY151" fmla="*/ 7514 h 10000"/>
              <a:gd name="connsiteX152" fmla="*/ 9807 w 10000"/>
              <a:gd name="connsiteY152" fmla="*/ 7403 h 10000"/>
              <a:gd name="connsiteX153" fmla="*/ 9714 w 10000"/>
              <a:gd name="connsiteY153" fmla="*/ 7182 h 10000"/>
              <a:gd name="connsiteX154" fmla="*/ 9633 w 10000"/>
              <a:gd name="connsiteY154" fmla="*/ 7072 h 10000"/>
              <a:gd name="connsiteX155" fmla="*/ 9540 w 10000"/>
              <a:gd name="connsiteY155" fmla="*/ 7017 h 10000"/>
              <a:gd name="connsiteX156" fmla="*/ 9446 w 10000"/>
              <a:gd name="connsiteY156" fmla="*/ 6961 h 10000"/>
              <a:gd name="connsiteX157" fmla="*/ 9353 w 10000"/>
              <a:gd name="connsiteY157" fmla="*/ 6961 h 10000"/>
              <a:gd name="connsiteX158" fmla="*/ 9266 w 10000"/>
              <a:gd name="connsiteY158" fmla="*/ 6906 h 10000"/>
              <a:gd name="connsiteX159" fmla="*/ 9172 w 10000"/>
              <a:gd name="connsiteY159" fmla="*/ 6961 h 10000"/>
              <a:gd name="connsiteX160" fmla="*/ 9079 w 10000"/>
              <a:gd name="connsiteY160" fmla="*/ 7017 h 10000"/>
              <a:gd name="connsiteX161" fmla="*/ 8986 w 10000"/>
              <a:gd name="connsiteY161" fmla="*/ 7072 h 10000"/>
              <a:gd name="connsiteX162" fmla="*/ 8899 w 10000"/>
              <a:gd name="connsiteY162" fmla="*/ 7127 h 10000"/>
              <a:gd name="connsiteX163" fmla="*/ 8805 w 10000"/>
              <a:gd name="connsiteY163" fmla="*/ 7293 h 10000"/>
              <a:gd name="connsiteX164" fmla="*/ 8712 w 10000"/>
              <a:gd name="connsiteY164" fmla="*/ 7403 h 10000"/>
              <a:gd name="connsiteX165" fmla="*/ 8625 w 10000"/>
              <a:gd name="connsiteY165" fmla="*/ 7569 h 10000"/>
              <a:gd name="connsiteX166" fmla="*/ 8531 w 10000"/>
              <a:gd name="connsiteY166" fmla="*/ 7790 h 10000"/>
              <a:gd name="connsiteX167" fmla="*/ 8451 w 10000"/>
              <a:gd name="connsiteY167" fmla="*/ 7956 h 10000"/>
              <a:gd name="connsiteX168" fmla="*/ 8357 w 10000"/>
              <a:gd name="connsiteY168" fmla="*/ 8177 h 10000"/>
              <a:gd name="connsiteX169" fmla="*/ 8171 w 10000"/>
              <a:gd name="connsiteY169" fmla="*/ 7956 h 10000"/>
              <a:gd name="connsiteX170" fmla="*/ 7990 w 10000"/>
              <a:gd name="connsiteY170" fmla="*/ 7845 h 10000"/>
              <a:gd name="connsiteX171" fmla="*/ 7816 w 10000"/>
              <a:gd name="connsiteY171" fmla="*/ 7845 h 10000"/>
              <a:gd name="connsiteX172" fmla="*/ 7648 w 10000"/>
              <a:gd name="connsiteY172" fmla="*/ 7901 h 10000"/>
              <a:gd name="connsiteX173" fmla="*/ 7474 w 10000"/>
              <a:gd name="connsiteY173" fmla="*/ 8011 h 10000"/>
              <a:gd name="connsiteX174" fmla="*/ 7306 w 10000"/>
              <a:gd name="connsiteY174" fmla="*/ 8232 h 10000"/>
              <a:gd name="connsiteX175" fmla="*/ 7144 w 10000"/>
              <a:gd name="connsiteY175" fmla="*/ 8398 h 10000"/>
              <a:gd name="connsiteX176" fmla="*/ 6976 w 10000"/>
              <a:gd name="connsiteY176" fmla="*/ 8674 h 10000"/>
              <a:gd name="connsiteX177" fmla="*/ 6814 w 10000"/>
              <a:gd name="connsiteY177" fmla="*/ 8950 h 10000"/>
              <a:gd name="connsiteX178" fmla="*/ 6658 w 10000"/>
              <a:gd name="connsiteY178" fmla="*/ 9171 h 10000"/>
              <a:gd name="connsiteX179" fmla="*/ 6490 w 10000"/>
              <a:gd name="connsiteY179" fmla="*/ 9448 h 10000"/>
              <a:gd name="connsiteX180" fmla="*/ 6329 w 10000"/>
              <a:gd name="connsiteY180" fmla="*/ 9613 h 10000"/>
              <a:gd name="connsiteX181" fmla="*/ 6161 w 10000"/>
              <a:gd name="connsiteY181" fmla="*/ 9834 h 10000"/>
              <a:gd name="connsiteX182" fmla="*/ 5999 w 10000"/>
              <a:gd name="connsiteY182" fmla="*/ 9945 h 10000"/>
              <a:gd name="connsiteX183" fmla="*/ 5825 w 10000"/>
              <a:gd name="connsiteY183" fmla="*/ 10000 h 10000"/>
              <a:gd name="connsiteX184" fmla="*/ 5650 w 10000"/>
              <a:gd name="connsiteY184" fmla="*/ 10000 h 10000"/>
              <a:gd name="connsiteX185" fmla="*/ 5619 w 10000"/>
              <a:gd name="connsiteY185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194 w 10000"/>
              <a:gd name="connsiteY83" fmla="*/ 298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5193 h 10000"/>
              <a:gd name="connsiteX106" fmla="*/ 4723 w 10000"/>
              <a:gd name="connsiteY106" fmla="*/ 5083 h 10000"/>
              <a:gd name="connsiteX107" fmla="*/ 4835 w 10000"/>
              <a:gd name="connsiteY107" fmla="*/ 5083 h 10000"/>
              <a:gd name="connsiteX108" fmla="*/ 4953 w 10000"/>
              <a:gd name="connsiteY108" fmla="*/ 5083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119 w 10000"/>
              <a:gd name="connsiteY84" fmla="*/ 3149 h 10000"/>
              <a:gd name="connsiteX85" fmla="*/ 4057 w 10000"/>
              <a:gd name="connsiteY85" fmla="*/ 3260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5193 h 10000"/>
              <a:gd name="connsiteX106" fmla="*/ 4723 w 10000"/>
              <a:gd name="connsiteY106" fmla="*/ 5083 h 10000"/>
              <a:gd name="connsiteX107" fmla="*/ 4835 w 10000"/>
              <a:gd name="connsiteY107" fmla="*/ 5083 h 10000"/>
              <a:gd name="connsiteX108" fmla="*/ 4953 w 10000"/>
              <a:gd name="connsiteY108" fmla="*/ 5083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119 w 10000"/>
              <a:gd name="connsiteY84" fmla="*/ 3149 h 10000"/>
              <a:gd name="connsiteX85" fmla="*/ 4066 w 10000"/>
              <a:gd name="connsiteY85" fmla="*/ 3856 h 10000"/>
              <a:gd name="connsiteX86" fmla="*/ 3989 w 10000"/>
              <a:gd name="connsiteY86" fmla="*/ 3425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5193 h 10000"/>
              <a:gd name="connsiteX106" fmla="*/ 4723 w 10000"/>
              <a:gd name="connsiteY106" fmla="*/ 5083 h 10000"/>
              <a:gd name="connsiteX107" fmla="*/ 4835 w 10000"/>
              <a:gd name="connsiteY107" fmla="*/ 5083 h 10000"/>
              <a:gd name="connsiteX108" fmla="*/ 4953 w 10000"/>
              <a:gd name="connsiteY108" fmla="*/ 5083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119 w 10000"/>
              <a:gd name="connsiteY84" fmla="*/ 3149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5193 h 10000"/>
              <a:gd name="connsiteX106" fmla="*/ 4723 w 10000"/>
              <a:gd name="connsiteY106" fmla="*/ 5083 h 10000"/>
              <a:gd name="connsiteX107" fmla="*/ 4835 w 10000"/>
              <a:gd name="connsiteY107" fmla="*/ 5083 h 10000"/>
              <a:gd name="connsiteX108" fmla="*/ 4953 w 10000"/>
              <a:gd name="connsiteY108" fmla="*/ 5083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173 w 10000"/>
              <a:gd name="connsiteY84" fmla="*/ 3447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5193 h 10000"/>
              <a:gd name="connsiteX106" fmla="*/ 4723 w 10000"/>
              <a:gd name="connsiteY106" fmla="*/ 5083 h 10000"/>
              <a:gd name="connsiteX107" fmla="*/ 4835 w 10000"/>
              <a:gd name="connsiteY107" fmla="*/ 5083 h 10000"/>
              <a:gd name="connsiteX108" fmla="*/ 4953 w 10000"/>
              <a:gd name="connsiteY108" fmla="*/ 5083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5193 h 10000"/>
              <a:gd name="connsiteX106" fmla="*/ 4723 w 10000"/>
              <a:gd name="connsiteY106" fmla="*/ 5083 h 10000"/>
              <a:gd name="connsiteX107" fmla="*/ 4835 w 10000"/>
              <a:gd name="connsiteY107" fmla="*/ 5083 h 10000"/>
              <a:gd name="connsiteX108" fmla="*/ 4953 w 10000"/>
              <a:gd name="connsiteY108" fmla="*/ 5083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5083 h 10000"/>
              <a:gd name="connsiteX107" fmla="*/ 4835 w 10000"/>
              <a:gd name="connsiteY107" fmla="*/ 5083 h 10000"/>
              <a:gd name="connsiteX108" fmla="*/ 4953 w 10000"/>
              <a:gd name="connsiteY108" fmla="*/ 5083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5083 h 10000"/>
              <a:gd name="connsiteX108" fmla="*/ 4953 w 10000"/>
              <a:gd name="connsiteY108" fmla="*/ 5083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5083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65 w 10000"/>
              <a:gd name="connsiteY109" fmla="*/ 508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94 w 10000"/>
              <a:gd name="connsiteY116" fmla="*/ 4530 h 10000"/>
              <a:gd name="connsiteX117" fmla="*/ 5520 w 10000"/>
              <a:gd name="connsiteY117" fmla="*/ 4033 h 10000"/>
              <a:gd name="connsiteX118" fmla="*/ 5488 w 10000"/>
              <a:gd name="connsiteY118" fmla="*/ 3812 h 10000"/>
              <a:gd name="connsiteX119" fmla="*/ 5482 w 10000"/>
              <a:gd name="connsiteY119" fmla="*/ 3149 h 10000"/>
              <a:gd name="connsiteX120" fmla="*/ 5482 w 10000"/>
              <a:gd name="connsiteY120" fmla="*/ 2376 h 10000"/>
              <a:gd name="connsiteX121" fmla="*/ 5488 w 10000"/>
              <a:gd name="connsiteY121" fmla="*/ 1657 h 10000"/>
              <a:gd name="connsiteX122" fmla="*/ 5520 w 10000"/>
              <a:gd name="connsiteY122" fmla="*/ 939 h 10000"/>
              <a:gd name="connsiteX123" fmla="*/ 5725 w 10000"/>
              <a:gd name="connsiteY123" fmla="*/ 939 h 10000"/>
              <a:gd name="connsiteX124" fmla="*/ 5930 w 10000"/>
              <a:gd name="connsiteY124" fmla="*/ 1105 h 10000"/>
              <a:gd name="connsiteX125" fmla="*/ 6142 w 10000"/>
              <a:gd name="connsiteY125" fmla="*/ 1215 h 10000"/>
              <a:gd name="connsiteX126" fmla="*/ 6353 w 10000"/>
              <a:gd name="connsiteY126" fmla="*/ 1436 h 10000"/>
              <a:gd name="connsiteX127" fmla="*/ 6565 w 10000"/>
              <a:gd name="connsiteY127" fmla="*/ 1602 h 10000"/>
              <a:gd name="connsiteX128" fmla="*/ 6770 w 10000"/>
              <a:gd name="connsiteY128" fmla="*/ 1878 h 10000"/>
              <a:gd name="connsiteX129" fmla="*/ 6988 w 10000"/>
              <a:gd name="connsiteY129" fmla="*/ 2099 h 10000"/>
              <a:gd name="connsiteX130" fmla="*/ 7194 w 10000"/>
              <a:gd name="connsiteY130" fmla="*/ 2431 h 10000"/>
              <a:gd name="connsiteX131" fmla="*/ 7411 w 10000"/>
              <a:gd name="connsiteY131" fmla="*/ 2762 h 10000"/>
              <a:gd name="connsiteX132" fmla="*/ 7617 w 10000"/>
              <a:gd name="connsiteY132" fmla="*/ 3039 h 10000"/>
              <a:gd name="connsiteX133" fmla="*/ 7828 w 10000"/>
              <a:gd name="connsiteY133" fmla="*/ 3315 h 10000"/>
              <a:gd name="connsiteX134" fmla="*/ 8040 w 10000"/>
              <a:gd name="connsiteY134" fmla="*/ 3646 h 10000"/>
              <a:gd name="connsiteX135" fmla="*/ 8251 w 10000"/>
              <a:gd name="connsiteY135" fmla="*/ 3978 h 10000"/>
              <a:gd name="connsiteX136" fmla="*/ 8463 w 10000"/>
              <a:gd name="connsiteY136" fmla="*/ 4199 h 10000"/>
              <a:gd name="connsiteX137" fmla="*/ 8675 w 10000"/>
              <a:gd name="connsiteY137" fmla="*/ 4475 h 10000"/>
              <a:gd name="connsiteX138" fmla="*/ 8886 w 10000"/>
              <a:gd name="connsiteY138" fmla="*/ 4641 h 10000"/>
              <a:gd name="connsiteX139" fmla="*/ 9029 w 10000"/>
              <a:gd name="connsiteY139" fmla="*/ 5028 h 10000"/>
              <a:gd name="connsiteX140" fmla="*/ 9166 w 10000"/>
              <a:gd name="connsiteY140" fmla="*/ 5414 h 10000"/>
              <a:gd name="connsiteX141" fmla="*/ 9309 w 10000"/>
              <a:gd name="connsiteY141" fmla="*/ 5801 h 10000"/>
              <a:gd name="connsiteX142" fmla="*/ 9446 w 10000"/>
              <a:gd name="connsiteY142" fmla="*/ 6133 h 10000"/>
              <a:gd name="connsiteX143" fmla="*/ 9589 w 10000"/>
              <a:gd name="connsiteY143" fmla="*/ 6519 h 10000"/>
              <a:gd name="connsiteX144" fmla="*/ 9720 w 10000"/>
              <a:gd name="connsiteY144" fmla="*/ 6906 h 10000"/>
              <a:gd name="connsiteX145" fmla="*/ 9869 w 10000"/>
              <a:gd name="connsiteY145" fmla="*/ 7293 h 10000"/>
              <a:gd name="connsiteX146" fmla="*/ 10000 w 10000"/>
              <a:gd name="connsiteY146" fmla="*/ 7680 h 10000"/>
              <a:gd name="connsiteX147" fmla="*/ 9956 w 10000"/>
              <a:gd name="connsiteY147" fmla="*/ 7735 h 10000"/>
              <a:gd name="connsiteX148" fmla="*/ 9925 w 10000"/>
              <a:gd name="connsiteY148" fmla="*/ 7735 h 10000"/>
              <a:gd name="connsiteX149" fmla="*/ 9888 w 10000"/>
              <a:gd name="connsiteY149" fmla="*/ 7680 h 10000"/>
              <a:gd name="connsiteX150" fmla="*/ 9851 w 10000"/>
              <a:gd name="connsiteY150" fmla="*/ 7514 h 10000"/>
              <a:gd name="connsiteX151" fmla="*/ 9807 w 10000"/>
              <a:gd name="connsiteY151" fmla="*/ 7403 h 10000"/>
              <a:gd name="connsiteX152" fmla="*/ 9714 w 10000"/>
              <a:gd name="connsiteY152" fmla="*/ 7182 h 10000"/>
              <a:gd name="connsiteX153" fmla="*/ 9633 w 10000"/>
              <a:gd name="connsiteY153" fmla="*/ 7072 h 10000"/>
              <a:gd name="connsiteX154" fmla="*/ 9540 w 10000"/>
              <a:gd name="connsiteY154" fmla="*/ 7017 h 10000"/>
              <a:gd name="connsiteX155" fmla="*/ 9446 w 10000"/>
              <a:gd name="connsiteY155" fmla="*/ 6961 h 10000"/>
              <a:gd name="connsiteX156" fmla="*/ 9353 w 10000"/>
              <a:gd name="connsiteY156" fmla="*/ 6961 h 10000"/>
              <a:gd name="connsiteX157" fmla="*/ 9266 w 10000"/>
              <a:gd name="connsiteY157" fmla="*/ 6906 h 10000"/>
              <a:gd name="connsiteX158" fmla="*/ 9172 w 10000"/>
              <a:gd name="connsiteY158" fmla="*/ 6961 h 10000"/>
              <a:gd name="connsiteX159" fmla="*/ 9079 w 10000"/>
              <a:gd name="connsiteY159" fmla="*/ 7017 h 10000"/>
              <a:gd name="connsiteX160" fmla="*/ 8986 w 10000"/>
              <a:gd name="connsiteY160" fmla="*/ 7072 h 10000"/>
              <a:gd name="connsiteX161" fmla="*/ 8899 w 10000"/>
              <a:gd name="connsiteY161" fmla="*/ 7127 h 10000"/>
              <a:gd name="connsiteX162" fmla="*/ 8805 w 10000"/>
              <a:gd name="connsiteY162" fmla="*/ 7293 h 10000"/>
              <a:gd name="connsiteX163" fmla="*/ 8712 w 10000"/>
              <a:gd name="connsiteY163" fmla="*/ 7403 h 10000"/>
              <a:gd name="connsiteX164" fmla="*/ 8625 w 10000"/>
              <a:gd name="connsiteY164" fmla="*/ 7569 h 10000"/>
              <a:gd name="connsiteX165" fmla="*/ 8531 w 10000"/>
              <a:gd name="connsiteY165" fmla="*/ 7790 h 10000"/>
              <a:gd name="connsiteX166" fmla="*/ 8451 w 10000"/>
              <a:gd name="connsiteY166" fmla="*/ 7956 h 10000"/>
              <a:gd name="connsiteX167" fmla="*/ 8357 w 10000"/>
              <a:gd name="connsiteY167" fmla="*/ 8177 h 10000"/>
              <a:gd name="connsiteX168" fmla="*/ 8171 w 10000"/>
              <a:gd name="connsiteY168" fmla="*/ 7956 h 10000"/>
              <a:gd name="connsiteX169" fmla="*/ 7990 w 10000"/>
              <a:gd name="connsiteY169" fmla="*/ 7845 h 10000"/>
              <a:gd name="connsiteX170" fmla="*/ 7816 w 10000"/>
              <a:gd name="connsiteY170" fmla="*/ 7845 h 10000"/>
              <a:gd name="connsiteX171" fmla="*/ 7648 w 10000"/>
              <a:gd name="connsiteY171" fmla="*/ 7901 h 10000"/>
              <a:gd name="connsiteX172" fmla="*/ 7474 w 10000"/>
              <a:gd name="connsiteY172" fmla="*/ 8011 h 10000"/>
              <a:gd name="connsiteX173" fmla="*/ 7306 w 10000"/>
              <a:gd name="connsiteY173" fmla="*/ 8232 h 10000"/>
              <a:gd name="connsiteX174" fmla="*/ 7144 w 10000"/>
              <a:gd name="connsiteY174" fmla="*/ 8398 h 10000"/>
              <a:gd name="connsiteX175" fmla="*/ 6976 w 10000"/>
              <a:gd name="connsiteY175" fmla="*/ 8674 h 10000"/>
              <a:gd name="connsiteX176" fmla="*/ 6814 w 10000"/>
              <a:gd name="connsiteY176" fmla="*/ 8950 h 10000"/>
              <a:gd name="connsiteX177" fmla="*/ 6658 w 10000"/>
              <a:gd name="connsiteY177" fmla="*/ 9171 h 10000"/>
              <a:gd name="connsiteX178" fmla="*/ 6490 w 10000"/>
              <a:gd name="connsiteY178" fmla="*/ 9448 h 10000"/>
              <a:gd name="connsiteX179" fmla="*/ 6329 w 10000"/>
              <a:gd name="connsiteY179" fmla="*/ 9613 h 10000"/>
              <a:gd name="connsiteX180" fmla="*/ 6161 w 10000"/>
              <a:gd name="connsiteY180" fmla="*/ 9834 h 10000"/>
              <a:gd name="connsiteX181" fmla="*/ 5999 w 10000"/>
              <a:gd name="connsiteY181" fmla="*/ 9945 h 10000"/>
              <a:gd name="connsiteX182" fmla="*/ 5825 w 10000"/>
              <a:gd name="connsiteY182" fmla="*/ 10000 h 10000"/>
              <a:gd name="connsiteX183" fmla="*/ 5650 w 10000"/>
              <a:gd name="connsiteY183" fmla="*/ 10000 h 10000"/>
              <a:gd name="connsiteX184" fmla="*/ 5619 w 10000"/>
              <a:gd name="connsiteY184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32 w 10000"/>
              <a:gd name="connsiteY113" fmla="*/ 4862 h 10000"/>
              <a:gd name="connsiteX114" fmla="*/ 5551 w 10000"/>
              <a:gd name="connsiteY114" fmla="*/ 4807 h 10000"/>
              <a:gd name="connsiteX115" fmla="*/ 5576 w 10000"/>
              <a:gd name="connsiteY115" fmla="*/ 4641 h 10000"/>
              <a:gd name="connsiteX116" fmla="*/ 5520 w 10000"/>
              <a:gd name="connsiteY116" fmla="*/ 4033 h 10000"/>
              <a:gd name="connsiteX117" fmla="*/ 5488 w 10000"/>
              <a:gd name="connsiteY117" fmla="*/ 3812 h 10000"/>
              <a:gd name="connsiteX118" fmla="*/ 5482 w 10000"/>
              <a:gd name="connsiteY118" fmla="*/ 3149 h 10000"/>
              <a:gd name="connsiteX119" fmla="*/ 5482 w 10000"/>
              <a:gd name="connsiteY119" fmla="*/ 2376 h 10000"/>
              <a:gd name="connsiteX120" fmla="*/ 5488 w 10000"/>
              <a:gd name="connsiteY120" fmla="*/ 1657 h 10000"/>
              <a:gd name="connsiteX121" fmla="*/ 5520 w 10000"/>
              <a:gd name="connsiteY121" fmla="*/ 939 h 10000"/>
              <a:gd name="connsiteX122" fmla="*/ 5725 w 10000"/>
              <a:gd name="connsiteY122" fmla="*/ 939 h 10000"/>
              <a:gd name="connsiteX123" fmla="*/ 5930 w 10000"/>
              <a:gd name="connsiteY123" fmla="*/ 1105 h 10000"/>
              <a:gd name="connsiteX124" fmla="*/ 6142 w 10000"/>
              <a:gd name="connsiteY124" fmla="*/ 1215 h 10000"/>
              <a:gd name="connsiteX125" fmla="*/ 6353 w 10000"/>
              <a:gd name="connsiteY125" fmla="*/ 1436 h 10000"/>
              <a:gd name="connsiteX126" fmla="*/ 6565 w 10000"/>
              <a:gd name="connsiteY126" fmla="*/ 1602 h 10000"/>
              <a:gd name="connsiteX127" fmla="*/ 6770 w 10000"/>
              <a:gd name="connsiteY127" fmla="*/ 1878 h 10000"/>
              <a:gd name="connsiteX128" fmla="*/ 6988 w 10000"/>
              <a:gd name="connsiteY128" fmla="*/ 2099 h 10000"/>
              <a:gd name="connsiteX129" fmla="*/ 7194 w 10000"/>
              <a:gd name="connsiteY129" fmla="*/ 2431 h 10000"/>
              <a:gd name="connsiteX130" fmla="*/ 7411 w 10000"/>
              <a:gd name="connsiteY130" fmla="*/ 2762 h 10000"/>
              <a:gd name="connsiteX131" fmla="*/ 7617 w 10000"/>
              <a:gd name="connsiteY131" fmla="*/ 3039 h 10000"/>
              <a:gd name="connsiteX132" fmla="*/ 7828 w 10000"/>
              <a:gd name="connsiteY132" fmla="*/ 3315 h 10000"/>
              <a:gd name="connsiteX133" fmla="*/ 8040 w 10000"/>
              <a:gd name="connsiteY133" fmla="*/ 3646 h 10000"/>
              <a:gd name="connsiteX134" fmla="*/ 8251 w 10000"/>
              <a:gd name="connsiteY134" fmla="*/ 3978 h 10000"/>
              <a:gd name="connsiteX135" fmla="*/ 8463 w 10000"/>
              <a:gd name="connsiteY135" fmla="*/ 4199 h 10000"/>
              <a:gd name="connsiteX136" fmla="*/ 8675 w 10000"/>
              <a:gd name="connsiteY136" fmla="*/ 4475 h 10000"/>
              <a:gd name="connsiteX137" fmla="*/ 8886 w 10000"/>
              <a:gd name="connsiteY137" fmla="*/ 4641 h 10000"/>
              <a:gd name="connsiteX138" fmla="*/ 9029 w 10000"/>
              <a:gd name="connsiteY138" fmla="*/ 5028 h 10000"/>
              <a:gd name="connsiteX139" fmla="*/ 9166 w 10000"/>
              <a:gd name="connsiteY139" fmla="*/ 5414 h 10000"/>
              <a:gd name="connsiteX140" fmla="*/ 9309 w 10000"/>
              <a:gd name="connsiteY140" fmla="*/ 5801 h 10000"/>
              <a:gd name="connsiteX141" fmla="*/ 9446 w 10000"/>
              <a:gd name="connsiteY141" fmla="*/ 6133 h 10000"/>
              <a:gd name="connsiteX142" fmla="*/ 9589 w 10000"/>
              <a:gd name="connsiteY142" fmla="*/ 6519 h 10000"/>
              <a:gd name="connsiteX143" fmla="*/ 9720 w 10000"/>
              <a:gd name="connsiteY143" fmla="*/ 6906 h 10000"/>
              <a:gd name="connsiteX144" fmla="*/ 9869 w 10000"/>
              <a:gd name="connsiteY144" fmla="*/ 7293 h 10000"/>
              <a:gd name="connsiteX145" fmla="*/ 10000 w 10000"/>
              <a:gd name="connsiteY145" fmla="*/ 7680 h 10000"/>
              <a:gd name="connsiteX146" fmla="*/ 9956 w 10000"/>
              <a:gd name="connsiteY146" fmla="*/ 7735 h 10000"/>
              <a:gd name="connsiteX147" fmla="*/ 9925 w 10000"/>
              <a:gd name="connsiteY147" fmla="*/ 7735 h 10000"/>
              <a:gd name="connsiteX148" fmla="*/ 9888 w 10000"/>
              <a:gd name="connsiteY148" fmla="*/ 7680 h 10000"/>
              <a:gd name="connsiteX149" fmla="*/ 9851 w 10000"/>
              <a:gd name="connsiteY149" fmla="*/ 7514 h 10000"/>
              <a:gd name="connsiteX150" fmla="*/ 9807 w 10000"/>
              <a:gd name="connsiteY150" fmla="*/ 7403 h 10000"/>
              <a:gd name="connsiteX151" fmla="*/ 9714 w 10000"/>
              <a:gd name="connsiteY151" fmla="*/ 7182 h 10000"/>
              <a:gd name="connsiteX152" fmla="*/ 9633 w 10000"/>
              <a:gd name="connsiteY152" fmla="*/ 7072 h 10000"/>
              <a:gd name="connsiteX153" fmla="*/ 9540 w 10000"/>
              <a:gd name="connsiteY153" fmla="*/ 7017 h 10000"/>
              <a:gd name="connsiteX154" fmla="*/ 9446 w 10000"/>
              <a:gd name="connsiteY154" fmla="*/ 6961 h 10000"/>
              <a:gd name="connsiteX155" fmla="*/ 9353 w 10000"/>
              <a:gd name="connsiteY155" fmla="*/ 6961 h 10000"/>
              <a:gd name="connsiteX156" fmla="*/ 9266 w 10000"/>
              <a:gd name="connsiteY156" fmla="*/ 6906 h 10000"/>
              <a:gd name="connsiteX157" fmla="*/ 9172 w 10000"/>
              <a:gd name="connsiteY157" fmla="*/ 6961 h 10000"/>
              <a:gd name="connsiteX158" fmla="*/ 9079 w 10000"/>
              <a:gd name="connsiteY158" fmla="*/ 7017 h 10000"/>
              <a:gd name="connsiteX159" fmla="*/ 8986 w 10000"/>
              <a:gd name="connsiteY159" fmla="*/ 7072 h 10000"/>
              <a:gd name="connsiteX160" fmla="*/ 8899 w 10000"/>
              <a:gd name="connsiteY160" fmla="*/ 7127 h 10000"/>
              <a:gd name="connsiteX161" fmla="*/ 8805 w 10000"/>
              <a:gd name="connsiteY161" fmla="*/ 7293 h 10000"/>
              <a:gd name="connsiteX162" fmla="*/ 8712 w 10000"/>
              <a:gd name="connsiteY162" fmla="*/ 7403 h 10000"/>
              <a:gd name="connsiteX163" fmla="*/ 8625 w 10000"/>
              <a:gd name="connsiteY163" fmla="*/ 7569 h 10000"/>
              <a:gd name="connsiteX164" fmla="*/ 8531 w 10000"/>
              <a:gd name="connsiteY164" fmla="*/ 7790 h 10000"/>
              <a:gd name="connsiteX165" fmla="*/ 8451 w 10000"/>
              <a:gd name="connsiteY165" fmla="*/ 7956 h 10000"/>
              <a:gd name="connsiteX166" fmla="*/ 8357 w 10000"/>
              <a:gd name="connsiteY166" fmla="*/ 8177 h 10000"/>
              <a:gd name="connsiteX167" fmla="*/ 8171 w 10000"/>
              <a:gd name="connsiteY167" fmla="*/ 7956 h 10000"/>
              <a:gd name="connsiteX168" fmla="*/ 7990 w 10000"/>
              <a:gd name="connsiteY168" fmla="*/ 7845 h 10000"/>
              <a:gd name="connsiteX169" fmla="*/ 7816 w 10000"/>
              <a:gd name="connsiteY169" fmla="*/ 7845 h 10000"/>
              <a:gd name="connsiteX170" fmla="*/ 7648 w 10000"/>
              <a:gd name="connsiteY170" fmla="*/ 7901 h 10000"/>
              <a:gd name="connsiteX171" fmla="*/ 7474 w 10000"/>
              <a:gd name="connsiteY171" fmla="*/ 8011 h 10000"/>
              <a:gd name="connsiteX172" fmla="*/ 7306 w 10000"/>
              <a:gd name="connsiteY172" fmla="*/ 8232 h 10000"/>
              <a:gd name="connsiteX173" fmla="*/ 7144 w 10000"/>
              <a:gd name="connsiteY173" fmla="*/ 8398 h 10000"/>
              <a:gd name="connsiteX174" fmla="*/ 6976 w 10000"/>
              <a:gd name="connsiteY174" fmla="*/ 8674 h 10000"/>
              <a:gd name="connsiteX175" fmla="*/ 6814 w 10000"/>
              <a:gd name="connsiteY175" fmla="*/ 8950 h 10000"/>
              <a:gd name="connsiteX176" fmla="*/ 6658 w 10000"/>
              <a:gd name="connsiteY176" fmla="*/ 9171 h 10000"/>
              <a:gd name="connsiteX177" fmla="*/ 6490 w 10000"/>
              <a:gd name="connsiteY177" fmla="*/ 9448 h 10000"/>
              <a:gd name="connsiteX178" fmla="*/ 6329 w 10000"/>
              <a:gd name="connsiteY178" fmla="*/ 9613 h 10000"/>
              <a:gd name="connsiteX179" fmla="*/ 6161 w 10000"/>
              <a:gd name="connsiteY179" fmla="*/ 9834 h 10000"/>
              <a:gd name="connsiteX180" fmla="*/ 5999 w 10000"/>
              <a:gd name="connsiteY180" fmla="*/ 9945 h 10000"/>
              <a:gd name="connsiteX181" fmla="*/ 5825 w 10000"/>
              <a:gd name="connsiteY181" fmla="*/ 10000 h 10000"/>
              <a:gd name="connsiteX182" fmla="*/ 5650 w 10000"/>
              <a:gd name="connsiteY182" fmla="*/ 10000 h 10000"/>
              <a:gd name="connsiteX183" fmla="*/ 5619 w 10000"/>
              <a:gd name="connsiteY183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51 w 10000"/>
              <a:gd name="connsiteY113" fmla="*/ 4807 h 10000"/>
              <a:gd name="connsiteX114" fmla="*/ 5576 w 10000"/>
              <a:gd name="connsiteY114" fmla="*/ 4641 h 10000"/>
              <a:gd name="connsiteX115" fmla="*/ 5520 w 10000"/>
              <a:gd name="connsiteY115" fmla="*/ 4033 h 10000"/>
              <a:gd name="connsiteX116" fmla="*/ 5488 w 10000"/>
              <a:gd name="connsiteY116" fmla="*/ 3812 h 10000"/>
              <a:gd name="connsiteX117" fmla="*/ 5482 w 10000"/>
              <a:gd name="connsiteY117" fmla="*/ 3149 h 10000"/>
              <a:gd name="connsiteX118" fmla="*/ 5482 w 10000"/>
              <a:gd name="connsiteY118" fmla="*/ 2376 h 10000"/>
              <a:gd name="connsiteX119" fmla="*/ 5488 w 10000"/>
              <a:gd name="connsiteY119" fmla="*/ 1657 h 10000"/>
              <a:gd name="connsiteX120" fmla="*/ 5520 w 10000"/>
              <a:gd name="connsiteY120" fmla="*/ 939 h 10000"/>
              <a:gd name="connsiteX121" fmla="*/ 5725 w 10000"/>
              <a:gd name="connsiteY121" fmla="*/ 939 h 10000"/>
              <a:gd name="connsiteX122" fmla="*/ 5930 w 10000"/>
              <a:gd name="connsiteY122" fmla="*/ 1105 h 10000"/>
              <a:gd name="connsiteX123" fmla="*/ 6142 w 10000"/>
              <a:gd name="connsiteY123" fmla="*/ 1215 h 10000"/>
              <a:gd name="connsiteX124" fmla="*/ 6353 w 10000"/>
              <a:gd name="connsiteY124" fmla="*/ 1436 h 10000"/>
              <a:gd name="connsiteX125" fmla="*/ 6565 w 10000"/>
              <a:gd name="connsiteY125" fmla="*/ 1602 h 10000"/>
              <a:gd name="connsiteX126" fmla="*/ 6770 w 10000"/>
              <a:gd name="connsiteY126" fmla="*/ 1878 h 10000"/>
              <a:gd name="connsiteX127" fmla="*/ 6988 w 10000"/>
              <a:gd name="connsiteY127" fmla="*/ 2099 h 10000"/>
              <a:gd name="connsiteX128" fmla="*/ 7194 w 10000"/>
              <a:gd name="connsiteY128" fmla="*/ 2431 h 10000"/>
              <a:gd name="connsiteX129" fmla="*/ 7411 w 10000"/>
              <a:gd name="connsiteY129" fmla="*/ 2762 h 10000"/>
              <a:gd name="connsiteX130" fmla="*/ 7617 w 10000"/>
              <a:gd name="connsiteY130" fmla="*/ 3039 h 10000"/>
              <a:gd name="connsiteX131" fmla="*/ 7828 w 10000"/>
              <a:gd name="connsiteY131" fmla="*/ 3315 h 10000"/>
              <a:gd name="connsiteX132" fmla="*/ 8040 w 10000"/>
              <a:gd name="connsiteY132" fmla="*/ 3646 h 10000"/>
              <a:gd name="connsiteX133" fmla="*/ 8251 w 10000"/>
              <a:gd name="connsiteY133" fmla="*/ 3978 h 10000"/>
              <a:gd name="connsiteX134" fmla="*/ 8463 w 10000"/>
              <a:gd name="connsiteY134" fmla="*/ 4199 h 10000"/>
              <a:gd name="connsiteX135" fmla="*/ 8675 w 10000"/>
              <a:gd name="connsiteY135" fmla="*/ 4475 h 10000"/>
              <a:gd name="connsiteX136" fmla="*/ 8886 w 10000"/>
              <a:gd name="connsiteY136" fmla="*/ 4641 h 10000"/>
              <a:gd name="connsiteX137" fmla="*/ 9029 w 10000"/>
              <a:gd name="connsiteY137" fmla="*/ 5028 h 10000"/>
              <a:gd name="connsiteX138" fmla="*/ 9166 w 10000"/>
              <a:gd name="connsiteY138" fmla="*/ 5414 h 10000"/>
              <a:gd name="connsiteX139" fmla="*/ 9309 w 10000"/>
              <a:gd name="connsiteY139" fmla="*/ 5801 h 10000"/>
              <a:gd name="connsiteX140" fmla="*/ 9446 w 10000"/>
              <a:gd name="connsiteY140" fmla="*/ 6133 h 10000"/>
              <a:gd name="connsiteX141" fmla="*/ 9589 w 10000"/>
              <a:gd name="connsiteY141" fmla="*/ 6519 h 10000"/>
              <a:gd name="connsiteX142" fmla="*/ 9720 w 10000"/>
              <a:gd name="connsiteY142" fmla="*/ 6906 h 10000"/>
              <a:gd name="connsiteX143" fmla="*/ 9869 w 10000"/>
              <a:gd name="connsiteY143" fmla="*/ 7293 h 10000"/>
              <a:gd name="connsiteX144" fmla="*/ 10000 w 10000"/>
              <a:gd name="connsiteY144" fmla="*/ 7680 h 10000"/>
              <a:gd name="connsiteX145" fmla="*/ 9956 w 10000"/>
              <a:gd name="connsiteY145" fmla="*/ 7735 h 10000"/>
              <a:gd name="connsiteX146" fmla="*/ 9925 w 10000"/>
              <a:gd name="connsiteY146" fmla="*/ 7735 h 10000"/>
              <a:gd name="connsiteX147" fmla="*/ 9888 w 10000"/>
              <a:gd name="connsiteY147" fmla="*/ 7680 h 10000"/>
              <a:gd name="connsiteX148" fmla="*/ 9851 w 10000"/>
              <a:gd name="connsiteY148" fmla="*/ 7514 h 10000"/>
              <a:gd name="connsiteX149" fmla="*/ 9807 w 10000"/>
              <a:gd name="connsiteY149" fmla="*/ 7403 h 10000"/>
              <a:gd name="connsiteX150" fmla="*/ 9714 w 10000"/>
              <a:gd name="connsiteY150" fmla="*/ 7182 h 10000"/>
              <a:gd name="connsiteX151" fmla="*/ 9633 w 10000"/>
              <a:gd name="connsiteY151" fmla="*/ 7072 h 10000"/>
              <a:gd name="connsiteX152" fmla="*/ 9540 w 10000"/>
              <a:gd name="connsiteY152" fmla="*/ 7017 h 10000"/>
              <a:gd name="connsiteX153" fmla="*/ 9446 w 10000"/>
              <a:gd name="connsiteY153" fmla="*/ 6961 h 10000"/>
              <a:gd name="connsiteX154" fmla="*/ 9353 w 10000"/>
              <a:gd name="connsiteY154" fmla="*/ 6961 h 10000"/>
              <a:gd name="connsiteX155" fmla="*/ 9266 w 10000"/>
              <a:gd name="connsiteY155" fmla="*/ 6906 h 10000"/>
              <a:gd name="connsiteX156" fmla="*/ 9172 w 10000"/>
              <a:gd name="connsiteY156" fmla="*/ 6961 h 10000"/>
              <a:gd name="connsiteX157" fmla="*/ 9079 w 10000"/>
              <a:gd name="connsiteY157" fmla="*/ 7017 h 10000"/>
              <a:gd name="connsiteX158" fmla="*/ 8986 w 10000"/>
              <a:gd name="connsiteY158" fmla="*/ 7072 h 10000"/>
              <a:gd name="connsiteX159" fmla="*/ 8899 w 10000"/>
              <a:gd name="connsiteY159" fmla="*/ 7127 h 10000"/>
              <a:gd name="connsiteX160" fmla="*/ 8805 w 10000"/>
              <a:gd name="connsiteY160" fmla="*/ 7293 h 10000"/>
              <a:gd name="connsiteX161" fmla="*/ 8712 w 10000"/>
              <a:gd name="connsiteY161" fmla="*/ 7403 h 10000"/>
              <a:gd name="connsiteX162" fmla="*/ 8625 w 10000"/>
              <a:gd name="connsiteY162" fmla="*/ 7569 h 10000"/>
              <a:gd name="connsiteX163" fmla="*/ 8531 w 10000"/>
              <a:gd name="connsiteY163" fmla="*/ 7790 h 10000"/>
              <a:gd name="connsiteX164" fmla="*/ 8451 w 10000"/>
              <a:gd name="connsiteY164" fmla="*/ 7956 h 10000"/>
              <a:gd name="connsiteX165" fmla="*/ 8357 w 10000"/>
              <a:gd name="connsiteY165" fmla="*/ 8177 h 10000"/>
              <a:gd name="connsiteX166" fmla="*/ 8171 w 10000"/>
              <a:gd name="connsiteY166" fmla="*/ 7956 h 10000"/>
              <a:gd name="connsiteX167" fmla="*/ 7990 w 10000"/>
              <a:gd name="connsiteY167" fmla="*/ 7845 h 10000"/>
              <a:gd name="connsiteX168" fmla="*/ 7816 w 10000"/>
              <a:gd name="connsiteY168" fmla="*/ 7845 h 10000"/>
              <a:gd name="connsiteX169" fmla="*/ 7648 w 10000"/>
              <a:gd name="connsiteY169" fmla="*/ 7901 h 10000"/>
              <a:gd name="connsiteX170" fmla="*/ 7474 w 10000"/>
              <a:gd name="connsiteY170" fmla="*/ 8011 h 10000"/>
              <a:gd name="connsiteX171" fmla="*/ 7306 w 10000"/>
              <a:gd name="connsiteY171" fmla="*/ 8232 h 10000"/>
              <a:gd name="connsiteX172" fmla="*/ 7144 w 10000"/>
              <a:gd name="connsiteY172" fmla="*/ 8398 h 10000"/>
              <a:gd name="connsiteX173" fmla="*/ 6976 w 10000"/>
              <a:gd name="connsiteY173" fmla="*/ 8674 h 10000"/>
              <a:gd name="connsiteX174" fmla="*/ 6814 w 10000"/>
              <a:gd name="connsiteY174" fmla="*/ 8950 h 10000"/>
              <a:gd name="connsiteX175" fmla="*/ 6658 w 10000"/>
              <a:gd name="connsiteY175" fmla="*/ 9171 h 10000"/>
              <a:gd name="connsiteX176" fmla="*/ 6490 w 10000"/>
              <a:gd name="connsiteY176" fmla="*/ 9448 h 10000"/>
              <a:gd name="connsiteX177" fmla="*/ 6329 w 10000"/>
              <a:gd name="connsiteY177" fmla="*/ 9613 h 10000"/>
              <a:gd name="connsiteX178" fmla="*/ 6161 w 10000"/>
              <a:gd name="connsiteY178" fmla="*/ 9834 h 10000"/>
              <a:gd name="connsiteX179" fmla="*/ 5999 w 10000"/>
              <a:gd name="connsiteY179" fmla="*/ 9945 h 10000"/>
              <a:gd name="connsiteX180" fmla="*/ 5825 w 10000"/>
              <a:gd name="connsiteY180" fmla="*/ 10000 h 10000"/>
              <a:gd name="connsiteX181" fmla="*/ 5650 w 10000"/>
              <a:gd name="connsiteY181" fmla="*/ 10000 h 10000"/>
              <a:gd name="connsiteX182" fmla="*/ 5619 w 10000"/>
              <a:gd name="connsiteY182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51 w 10000"/>
              <a:gd name="connsiteY113" fmla="*/ 4807 h 10000"/>
              <a:gd name="connsiteX114" fmla="*/ 5520 w 10000"/>
              <a:gd name="connsiteY114" fmla="*/ 4033 h 10000"/>
              <a:gd name="connsiteX115" fmla="*/ 5488 w 10000"/>
              <a:gd name="connsiteY115" fmla="*/ 3812 h 10000"/>
              <a:gd name="connsiteX116" fmla="*/ 5482 w 10000"/>
              <a:gd name="connsiteY116" fmla="*/ 3149 h 10000"/>
              <a:gd name="connsiteX117" fmla="*/ 5482 w 10000"/>
              <a:gd name="connsiteY117" fmla="*/ 2376 h 10000"/>
              <a:gd name="connsiteX118" fmla="*/ 5488 w 10000"/>
              <a:gd name="connsiteY118" fmla="*/ 1657 h 10000"/>
              <a:gd name="connsiteX119" fmla="*/ 5520 w 10000"/>
              <a:gd name="connsiteY119" fmla="*/ 939 h 10000"/>
              <a:gd name="connsiteX120" fmla="*/ 5725 w 10000"/>
              <a:gd name="connsiteY120" fmla="*/ 939 h 10000"/>
              <a:gd name="connsiteX121" fmla="*/ 5930 w 10000"/>
              <a:gd name="connsiteY121" fmla="*/ 1105 h 10000"/>
              <a:gd name="connsiteX122" fmla="*/ 6142 w 10000"/>
              <a:gd name="connsiteY122" fmla="*/ 1215 h 10000"/>
              <a:gd name="connsiteX123" fmla="*/ 6353 w 10000"/>
              <a:gd name="connsiteY123" fmla="*/ 1436 h 10000"/>
              <a:gd name="connsiteX124" fmla="*/ 6565 w 10000"/>
              <a:gd name="connsiteY124" fmla="*/ 1602 h 10000"/>
              <a:gd name="connsiteX125" fmla="*/ 6770 w 10000"/>
              <a:gd name="connsiteY125" fmla="*/ 1878 h 10000"/>
              <a:gd name="connsiteX126" fmla="*/ 6988 w 10000"/>
              <a:gd name="connsiteY126" fmla="*/ 2099 h 10000"/>
              <a:gd name="connsiteX127" fmla="*/ 7194 w 10000"/>
              <a:gd name="connsiteY127" fmla="*/ 2431 h 10000"/>
              <a:gd name="connsiteX128" fmla="*/ 7411 w 10000"/>
              <a:gd name="connsiteY128" fmla="*/ 2762 h 10000"/>
              <a:gd name="connsiteX129" fmla="*/ 7617 w 10000"/>
              <a:gd name="connsiteY129" fmla="*/ 3039 h 10000"/>
              <a:gd name="connsiteX130" fmla="*/ 7828 w 10000"/>
              <a:gd name="connsiteY130" fmla="*/ 3315 h 10000"/>
              <a:gd name="connsiteX131" fmla="*/ 8040 w 10000"/>
              <a:gd name="connsiteY131" fmla="*/ 3646 h 10000"/>
              <a:gd name="connsiteX132" fmla="*/ 8251 w 10000"/>
              <a:gd name="connsiteY132" fmla="*/ 3978 h 10000"/>
              <a:gd name="connsiteX133" fmla="*/ 8463 w 10000"/>
              <a:gd name="connsiteY133" fmla="*/ 4199 h 10000"/>
              <a:gd name="connsiteX134" fmla="*/ 8675 w 10000"/>
              <a:gd name="connsiteY134" fmla="*/ 4475 h 10000"/>
              <a:gd name="connsiteX135" fmla="*/ 8886 w 10000"/>
              <a:gd name="connsiteY135" fmla="*/ 4641 h 10000"/>
              <a:gd name="connsiteX136" fmla="*/ 9029 w 10000"/>
              <a:gd name="connsiteY136" fmla="*/ 5028 h 10000"/>
              <a:gd name="connsiteX137" fmla="*/ 9166 w 10000"/>
              <a:gd name="connsiteY137" fmla="*/ 5414 h 10000"/>
              <a:gd name="connsiteX138" fmla="*/ 9309 w 10000"/>
              <a:gd name="connsiteY138" fmla="*/ 5801 h 10000"/>
              <a:gd name="connsiteX139" fmla="*/ 9446 w 10000"/>
              <a:gd name="connsiteY139" fmla="*/ 6133 h 10000"/>
              <a:gd name="connsiteX140" fmla="*/ 9589 w 10000"/>
              <a:gd name="connsiteY140" fmla="*/ 6519 h 10000"/>
              <a:gd name="connsiteX141" fmla="*/ 9720 w 10000"/>
              <a:gd name="connsiteY141" fmla="*/ 6906 h 10000"/>
              <a:gd name="connsiteX142" fmla="*/ 9869 w 10000"/>
              <a:gd name="connsiteY142" fmla="*/ 7293 h 10000"/>
              <a:gd name="connsiteX143" fmla="*/ 10000 w 10000"/>
              <a:gd name="connsiteY143" fmla="*/ 7680 h 10000"/>
              <a:gd name="connsiteX144" fmla="*/ 9956 w 10000"/>
              <a:gd name="connsiteY144" fmla="*/ 7735 h 10000"/>
              <a:gd name="connsiteX145" fmla="*/ 9925 w 10000"/>
              <a:gd name="connsiteY145" fmla="*/ 7735 h 10000"/>
              <a:gd name="connsiteX146" fmla="*/ 9888 w 10000"/>
              <a:gd name="connsiteY146" fmla="*/ 7680 h 10000"/>
              <a:gd name="connsiteX147" fmla="*/ 9851 w 10000"/>
              <a:gd name="connsiteY147" fmla="*/ 7514 h 10000"/>
              <a:gd name="connsiteX148" fmla="*/ 9807 w 10000"/>
              <a:gd name="connsiteY148" fmla="*/ 7403 h 10000"/>
              <a:gd name="connsiteX149" fmla="*/ 9714 w 10000"/>
              <a:gd name="connsiteY149" fmla="*/ 7182 h 10000"/>
              <a:gd name="connsiteX150" fmla="*/ 9633 w 10000"/>
              <a:gd name="connsiteY150" fmla="*/ 7072 h 10000"/>
              <a:gd name="connsiteX151" fmla="*/ 9540 w 10000"/>
              <a:gd name="connsiteY151" fmla="*/ 7017 h 10000"/>
              <a:gd name="connsiteX152" fmla="*/ 9446 w 10000"/>
              <a:gd name="connsiteY152" fmla="*/ 6961 h 10000"/>
              <a:gd name="connsiteX153" fmla="*/ 9353 w 10000"/>
              <a:gd name="connsiteY153" fmla="*/ 6961 h 10000"/>
              <a:gd name="connsiteX154" fmla="*/ 9266 w 10000"/>
              <a:gd name="connsiteY154" fmla="*/ 6906 h 10000"/>
              <a:gd name="connsiteX155" fmla="*/ 9172 w 10000"/>
              <a:gd name="connsiteY155" fmla="*/ 6961 h 10000"/>
              <a:gd name="connsiteX156" fmla="*/ 9079 w 10000"/>
              <a:gd name="connsiteY156" fmla="*/ 7017 h 10000"/>
              <a:gd name="connsiteX157" fmla="*/ 8986 w 10000"/>
              <a:gd name="connsiteY157" fmla="*/ 7072 h 10000"/>
              <a:gd name="connsiteX158" fmla="*/ 8899 w 10000"/>
              <a:gd name="connsiteY158" fmla="*/ 7127 h 10000"/>
              <a:gd name="connsiteX159" fmla="*/ 8805 w 10000"/>
              <a:gd name="connsiteY159" fmla="*/ 7293 h 10000"/>
              <a:gd name="connsiteX160" fmla="*/ 8712 w 10000"/>
              <a:gd name="connsiteY160" fmla="*/ 7403 h 10000"/>
              <a:gd name="connsiteX161" fmla="*/ 8625 w 10000"/>
              <a:gd name="connsiteY161" fmla="*/ 7569 h 10000"/>
              <a:gd name="connsiteX162" fmla="*/ 8531 w 10000"/>
              <a:gd name="connsiteY162" fmla="*/ 7790 h 10000"/>
              <a:gd name="connsiteX163" fmla="*/ 8451 w 10000"/>
              <a:gd name="connsiteY163" fmla="*/ 7956 h 10000"/>
              <a:gd name="connsiteX164" fmla="*/ 8357 w 10000"/>
              <a:gd name="connsiteY164" fmla="*/ 8177 h 10000"/>
              <a:gd name="connsiteX165" fmla="*/ 8171 w 10000"/>
              <a:gd name="connsiteY165" fmla="*/ 7956 h 10000"/>
              <a:gd name="connsiteX166" fmla="*/ 7990 w 10000"/>
              <a:gd name="connsiteY166" fmla="*/ 7845 h 10000"/>
              <a:gd name="connsiteX167" fmla="*/ 7816 w 10000"/>
              <a:gd name="connsiteY167" fmla="*/ 7845 h 10000"/>
              <a:gd name="connsiteX168" fmla="*/ 7648 w 10000"/>
              <a:gd name="connsiteY168" fmla="*/ 7901 h 10000"/>
              <a:gd name="connsiteX169" fmla="*/ 7474 w 10000"/>
              <a:gd name="connsiteY169" fmla="*/ 8011 h 10000"/>
              <a:gd name="connsiteX170" fmla="*/ 7306 w 10000"/>
              <a:gd name="connsiteY170" fmla="*/ 8232 h 10000"/>
              <a:gd name="connsiteX171" fmla="*/ 7144 w 10000"/>
              <a:gd name="connsiteY171" fmla="*/ 8398 h 10000"/>
              <a:gd name="connsiteX172" fmla="*/ 6976 w 10000"/>
              <a:gd name="connsiteY172" fmla="*/ 8674 h 10000"/>
              <a:gd name="connsiteX173" fmla="*/ 6814 w 10000"/>
              <a:gd name="connsiteY173" fmla="*/ 8950 h 10000"/>
              <a:gd name="connsiteX174" fmla="*/ 6658 w 10000"/>
              <a:gd name="connsiteY174" fmla="*/ 9171 h 10000"/>
              <a:gd name="connsiteX175" fmla="*/ 6490 w 10000"/>
              <a:gd name="connsiteY175" fmla="*/ 9448 h 10000"/>
              <a:gd name="connsiteX176" fmla="*/ 6329 w 10000"/>
              <a:gd name="connsiteY176" fmla="*/ 9613 h 10000"/>
              <a:gd name="connsiteX177" fmla="*/ 6161 w 10000"/>
              <a:gd name="connsiteY177" fmla="*/ 9834 h 10000"/>
              <a:gd name="connsiteX178" fmla="*/ 5999 w 10000"/>
              <a:gd name="connsiteY178" fmla="*/ 9945 h 10000"/>
              <a:gd name="connsiteX179" fmla="*/ 5825 w 10000"/>
              <a:gd name="connsiteY179" fmla="*/ 10000 h 10000"/>
              <a:gd name="connsiteX180" fmla="*/ 5650 w 10000"/>
              <a:gd name="connsiteY180" fmla="*/ 10000 h 10000"/>
              <a:gd name="connsiteX181" fmla="*/ 5619 w 10000"/>
              <a:gd name="connsiteY181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408 w 10000"/>
              <a:gd name="connsiteY112" fmla="*/ 4972 h 10000"/>
              <a:gd name="connsiteX113" fmla="*/ 5520 w 10000"/>
              <a:gd name="connsiteY113" fmla="*/ 4033 h 10000"/>
              <a:gd name="connsiteX114" fmla="*/ 5488 w 10000"/>
              <a:gd name="connsiteY114" fmla="*/ 3812 h 10000"/>
              <a:gd name="connsiteX115" fmla="*/ 5482 w 10000"/>
              <a:gd name="connsiteY115" fmla="*/ 3149 h 10000"/>
              <a:gd name="connsiteX116" fmla="*/ 5482 w 10000"/>
              <a:gd name="connsiteY116" fmla="*/ 2376 h 10000"/>
              <a:gd name="connsiteX117" fmla="*/ 5488 w 10000"/>
              <a:gd name="connsiteY117" fmla="*/ 1657 h 10000"/>
              <a:gd name="connsiteX118" fmla="*/ 5520 w 10000"/>
              <a:gd name="connsiteY118" fmla="*/ 939 h 10000"/>
              <a:gd name="connsiteX119" fmla="*/ 5725 w 10000"/>
              <a:gd name="connsiteY119" fmla="*/ 939 h 10000"/>
              <a:gd name="connsiteX120" fmla="*/ 5930 w 10000"/>
              <a:gd name="connsiteY120" fmla="*/ 1105 h 10000"/>
              <a:gd name="connsiteX121" fmla="*/ 6142 w 10000"/>
              <a:gd name="connsiteY121" fmla="*/ 1215 h 10000"/>
              <a:gd name="connsiteX122" fmla="*/ 6353 w 10000"/>
              <a:gd name="connsiteY122" fmla="*/ 1436 h 10000"/>
              <a:gd name="connsiteX123" fmla="*/ 6565 w 10000"/>
              <a:gd name="connsiteY123" fmla="*/ 1602 h 10000"/>
              <a:gd name="connsiteX124" fmla="*/ 6770 w 10000"/>
              <a:gd name="connsiteY124" fmla="*/ 1878 h 10000"/>
              <a:gd name="connsiteX125" fmla="*/ 6988 w 10000"/>
              <a:gd name="connsiteY125" fmla="*/ 2099 h 10000"/>
              <a:gd name="connsiteX126" fmla="*/ 7194 w 10000"/>
              <a:gd name="connsiteY126" fmla="*/ 2431 h 10000"/>
              <a:gd name="connsiteX127" fmla="*/ 7411 w 10000"/>
              <a:gd name="connsiteY127" fmla="*/ 2762 h 10000"/>
              <a:gd name="connsiteX128" fmla="*/ 7617 w 10000"/>
              <a:gd name="connsiteY128" fmla="*/ 3039 h 10000"/>
              <a:gd name="connsiteX129" fmla="*/ 7828 w 10000"/>
              <a:gd name="connsiteY129" fmla="*/ 3315 h 10000"/>
              <a:gd name="connsiteX130" fmla="*/ 8040 w 10000"/>
              <a:gd name="connsiteY130" fmla="*/ 3646 h 10000"/>
              <a:gd name="connsiteX131" fmla="*/ 8251 w 10000"/>
              <a:gd name="connsiteY131" fmla="*/ 3978 h 10000"/>
              <a:gd name="connsiteX132" fmla="*/ 8463 w 10000"/>
              <a:gd name="connsiteY132" fmla="*/ 4199 h 10000"/>
              <a:gd name="connsiteX133" fmla="*/ 8675 w 10000"/>
              <a:gd name="connsiteY133" fmla="*/ 4475 h 10000"/>
              <a:gd name="connsiteX134" fmla="*/ 8886 w 10000"/>
              <a:gd name="connsiteY134" fmla="*/ 4641 h 10000"/>
              <a:gd name="connsiteX135" fmla="*/ 9029 w 10000"/>
              <a:gd name="connsiteY135" fmla="*/ 5028 h 10000"/>
              <a:gd name="connsiteX136" fmla="*/ 9166 w 10000"/>
              <a:gd name="connsiteY136" fmla="*/ 5414 h 10000"/>
              <a:gd name="connsiteX137" fmla="*/ 9309 w 10000"/>
              <a:gd name="connsiteY137" fmla="*/ 5801 h 10000"/>
              <a:gd name="connsiteX138" fmla="*/ 9446 w 10000"/>
              <a:gd name="connsiteY138" fmla="*/ 6133 h 10000"/>
              <a:gd name="connsiteX139" fmla="*/ 9589 w 10000"/>
              <a:gd name="connsiteY139" fmla="*/ 6519 h 10000"/>
              <a:gd name="connsiteX140" fmla="*/ 9720 w 10000"/>
              <a:gd name="connsiteY140" fmla="*/ 6906 h 10000"/>
              <a:gd name="connsiteX141" fmla="*/ 9869 w 10000"/>
              <a:gd name="connsiteY141" fmla="*/ 7293 h 10000"/>
              <a:gd name="connsiteX142" fmla="*/ 10000 w 10000"/>
              <a:gd name="connsiteY142" fmla="*/ 7680 h 10000"/>
              <a:gd name="connsiteX143" fmla="*/ 9956 w 10000"/>
              <a:gd name="connsiteY143" fmla="*/ 7735 h 10000"/>
              <a:gd name="connsiteX144" fmla="*/ 9925 w 10000"/>
              <a:gd name="connsiteY144" fmla="*/ 7735 h 10000"/>
              <a:gd name="connsiteX145" fmla="*/ 9888 w 10000"/>
              <a:gd name="connsiteY145" fmla="*/ 7680 h 10000"/>
              <a:gd name="connsiteX146" fmla="*/ 9851 w 10000"/>
              <a:gd name="connsiteY146" fmla="*/ 7514 h 10000"/>
              <a:gd name="connsiteX147" fmla="*/ 9807 w 10000"/>
              <a:gd name="connsiteY147" fmla="*/ 7403 h 10000"/>
              <a:gd name="connsiteX148" fmla="*/ 9714 w 10000"/>
              <a:gd name="connsiteY148" fmla="*/ 7182 h 10000"/>
              <a:gd name="connsiteX149" fmla="*/ 9633 w 10000"/>
              <a:gd name="connsiteY149" fmla="*/ 7072 h 10000"/>
              <a:gd name="connsiteX150" fmla="*/ 9540 w 10000"/>
              <a:gd name="connsiteY150" fmla="*/ 7017 h 10000"/>
              <a:gd name="connsiteX151" fmla="*/ 9446 w 10000"/>
              <a:gd name="connsiteY151" fmla="*/ 6961 h 10000"/>
              <a:gd name="connsiteX152" fmla="*/ 9353 w 10000"/>
              <a:gd name="connsiteY152" fmla="*/ 6961 h 10000"/>
              <a:gd name="connsiteX153" fmla="*/ 9266 w 10000"/>
              <a:gd name="connsiteY153" fmla="*/ 6906 h 10000"/>
              <a:gd name="connsiteX154" fmla="*/ 9172 w 10000"/>
              <a:gd name="connsiteY154" fmla="*/ 6961 h 10000"/>
              <a:gd name="connsiteX155" fmla="*/ 9079 w 10000"/>
              <a:gd name="connsiteY155" fmla="*/ 7017 h 10000"/>
              <a:gd name="connsiteX156" fmla="*/ 8986 w 10000"/>
              <a:gd name="connsiteY156" fmla="*/ 7072 h 10000"/>
              <a:gd name="connsiteX157" fmla="*/ 8899 w 10000"/>
              <a:gd name="connsiteY157" fmla="*/ 7127 h 10000"/>
              <a:gd name="connsiteX158" fmla="*/ 8805 w 10000"/>
              <a:gd name="connsiteY158" fmla="*/ 7293 h 10000"/>
              <a:gd name="connsiteX159" fmla="*/ 8712 w 10000"/>
              <a:gd name="connsiteY159" fmla="*/ 7403 h 10000"/>
              <a:gd name="connsiteX160" fmla="*/ 8625 w 10000"/>
              <a:gd name="connsiteY160" fmla="*/ 7569 h 10000"/>
              <a:gd name="connsiteX161" fmla="*/ 8531 w 10000"/>
              <a:gd name="connsiteY161" fmla="*/ 7790 h 10000"/>
              <a:gd name="connsiteX162" fmla="*/ 8451 w 10000"/>
              <a:gd name="connsiteY162" fmla="*/ 7956 h 10000"/>
              <a:gd name="connsiteX163" fmla="*/ 8357 w 10000"/>
              <a:gd name="connsiteY163" fmla="*/ 8177 h 10000"/>
              <a:gd name="connsiteX164" fmla="*/ 8171 w 10000"/>
              <a:gd name="connsiteY164" fmla="*/ 7956 h 10000"/>
              <a:gd name="connsiteX165" fmla="*/ 7990 w 10000"/>
              <a:gd name="connsiteY165" fmla="*/ 7845 h 10000"/>
              <a:gd name="connsiteX166" fmla="*/ 7816 w 10000"/>
              <a:gd name="connsiteY166" fmla="*/ 7845 h 10000"/>
              <a:gd name="connsiteX167" fmla="*/ 7648 w 10000"/>
              <a:gd name="connsiteY167" fmla="*/ 7901 h 10000"/>
              <a:gd name="connsiteX168" fmla="*/ 7474 w 10000"/>
              <a:gd name="connsiteY168" fmla="*/ 8011 h 10000"/>
              <a:gd name="connsiteX169" fmla="*/ 7306 w 10000"/>
              <a:gd name="connsiteY169" fmla="*/ 8232 h 10000"/>
              <a:gd name="connsiteX170" fmla="*/ 7144 w 10000"/>
              <a:gd name="connsiteY170" fmla="*/ 8398 h 10000"/>
              <a:gd name="connsiteX171" fmla="*/ 6976 w 10000"/>
              <a:gd name="connsiteY171" fmla="*/ 8674 h 10000"/>
              <a:gd name="connsiteX172" fmla="*/ 6814 w 10000"/>
              <a:gd name="connsiteY172" fmla="*/ 8950 h 10000"/>
              <a:gd name="connsiteX173" fmla="*/ 6658 w 10000"/>
              <a:gd name="connsiteY173" fmla="*/ 9171 h 10000"/>
              <a:gd name="connsiteX174" fmla="*/ 6490 w 10000"/>
              <a:gd name="connsiteY174" fmla="*/ 9448 h 10000"/>
              <a:gd name="connsiteX175" fmla="*/ 6329 w 10000"/>
              <a:gd name="connsiteY175" fmla="*/ 9613 h 10000"/>
              <a:gd name="connsiteX176" fmla="*/ 6161 w 10000"/>
              <a:gd name="connsiteY176" fmla="*/ 9834 h 10000"/>
              <a:gd name="connsiteX177" fmla="*/ 5999 w 10000"/>
              <a:gd name="connsiteY177" fmla="*/ 9945 h 10000"/>
              <a:gd name="connsiteX178" fmla="*/ 5825 w 10000"/>
              <a:gd name="connsiteY178" fmla="*/ 10000 h 10000"/>
              <a:gd name="connsiteX179" fmla="*/ 5650 w 10000"/>
              <a:gd name="connsiteY179" fmla="*/ 10000 h 10000"/>
              <a:gd name="connsiteX180" fmla="*/ 5619 w 10000"/>
              <a:gd name="connsiteY180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177 w 10000"/>
              <a:gd name="connsiteY110" fmla="*/ 5083 h 10000"/>
              <a:gd name="connsiteX111" fmla="*/ 5296 w 10000"/>
              <a:gd name="connsiteY111" fmla="*/ 5083 h 10000"/>
              <a:gd name="connsiteX112" fmla="*/ 5520 w 10000"/>
              <a:gd name="connsiteY112" fmla="*/ 4033 h 10000"/>
              <a:gd name="connsiteX113" fmla="*/ 5488 w 10000"/>
              <a:gd name="connsiteY113" fmla="*/ 3812 h 10000"/>
              <a:gd name="connsiteX114" fmla="*/ 5482 w 10000"/>
              <a:gd name="connsiteY114" fmla="*/ 3149 h 10000"/>
              <a:gd name="connsiteX115" fmla="*/ 5482 w 10000"/>
              <a:gd name="connsiteY115" fmla="*/ 2376 h 10000"/>
              <a:gd name="connsiteX116" fmla="*/ 5488 w 10000"/>
              <a:gd name="connsiteY116" fmla="*/ 1657 h 10000"/>
              <a:gd name="connsiteX117" fmla="*/ 5520 w 10000"/>
              <a:gd name="connsiteY117" fmla="*/ 939 h 10000"/>
              <a:gd name="connsiteX118" fmla="*/ 5725 w 10000"/>
              <a:gd name="connsiteY118" fmla="*/ 939 h 10000"/>
              <a:gd name="connsiteX119" fmla="*/ 5930 w 10000"/>
              <a:gd name="connsiteY119" fmla="*/ 1105 h 10000"/>
              <a:gd name="connsiteX120" fmla="*/ 6142 w 10000"/>
              <a:gd name="connsiteY120" fmla="*/ 1215 h 10000"/>
              <a:gd name="connsiteX121" fmla="*/ 6353 w 10000"/>
              <a:gd name="connsiteY121" fmla="*/ 1436 h 10000"/>
              <a:gd name="connsiteX122" fmla="*/ 6565 w 10000"/>
              <a:gd name="connsiteY122" fmla="*/ 1602 h 10000"/>
              <a:gd name="connsiteX123" fmla="*/ 6770 w 10000"/>
              <a:gd name="connsiteY123" fmla="*/ 1878 h 10000"/>
              <a:gd name="connsiteX124" fmla="*/ 6988 w 10000"/>
              <a:gd name="connsiteY124" fmla="*/ 2099 h 10000"/>
              <a:gd name="connsiteX125" fmla="*/ 7194 w 10000"/>
              <a:gd name="connsiteY125" fmla="*/ 2431 h 10000"/>
              <a:gd name="connsiteX126" fmla="*/ 7411 w 10000"/>
              <a:gd name="connsiteY126" fmla="*/ 2762 h 10000"/>
              <a:gd name="connsiteX127" fmla="*/ 7617 w 10000"/>
              <a:gd name="connsiteY127" fmla="*/ 3039 h 10000"/>
              <a:gd name="connsiteX128" fmla="*/ 7828 w 10000"/>
              <a:gd name="connsiteY128" fmla="*/ 3315 h 10000"/>
              <a:gd name="connsiteX129" fmla="*/ 8040 w 10000"/>
              <a:gd name="connsiteY129" fmla="*/ 3646 h 10000"/>
              <a:gd name="connsiteX130" fmla="*/ 8251 w 10000"/>
              <a:gd name="connsiteY130" fmla="*/ 3978 h 10000"/>
              <a:gd name="connsiteX131" fmla="*/ 8463 w 10000"/>
              <a:gd name="connsiteY131" fmla="*/ 4199 h 10000"/>
              <a:gd name="connsiteX132" fmla="*/ 8675 w 10000"/>
              <a:gd name="connsiteY132" fmla="*/ 4475 h 10000"/>
              <a:gd name="connsiteX133" fmla="*/ 8886 w 10000"/>
              <a:gd name="connsiteY133" fmla="*/ 4641 h 10000"/>
              <a:gd name="connsiteX134" fmla="*/ 9029 w 10000"/>
              <a:gd name="connsiteY134" fmla="*/ 5028 h 10000"/>
              <a:gd name="connsiteX135" fmla="*/ 9166 w 10000"/>
              <a:gd name="connsiteY135" fmla="*/ 5414 h 10000"/>
              <a:gd name="connsiteX136" fmla="*/ 9309 w 10000"/>
              <a:gd name="connsiteY136" fmla="*/ 5801 h 10000"/>
              <a:gd name="connsiteX137" fmla="*/ 9446 w 10000"/>
              <a:gd name="connsiteY137" fmla="*/ 6133 h 10000"/>
              <a:gd name="connsiteX138" fmla="*/ 9589 w 10000"/>
              <a:gd name="connsiteY138" fmla="*/ 6519 h 10000"/>
              <a:gd name="connsiteX139" fmla="*/ 9720 w 10000"/>
              <a:gd name="connsiteY139" fmla="*/ 6906 h 10000"/>
              <a:gd name="connsiteX140" fmla="*/ 9869 w 10000"/>
              <a:gd name="connsiteY140" fmla="*/ 7293 h 10000"/>
              <a:gd name="connsiteX141" fmla="*/ 10000 w 10000"/>
              <a:gd name="connsiteY141" fmla="*/ 7680 h 10000"/>
              <a:gd name="connsiteX142" fmla="*/ 9956 w 10000"/>
              <a:gd name="connsiteY142" fmla="*/ 7735 h 10000"/>
              <a:gd name="connsiteX143" fmla="*/ 9925 w 10000"/>
              <a:gd name="connsiteY143" fmla="*/ 7735 h 10000"/>
              <a:gd name="connsiteX144" fmla="*/ 9888 w 10000"/>
              <a:gd name="connsiteY144" fmla="*/ 7680 h 10000"/>
              <a:gd name="connsiteX145" fmla="*/ 9851 w 10000"/>
              <a:gd name="connsiteY145" fmla="*/ 7514 h 10000"/>
              <a:gd name="connsiteX146" fmla="*/ 9807 w 10000"/>
              <a:gd name="connsiteY146" fmla="*/ 7403 h 10000"/>
              <a:gd name="connsiteX147" fmla="*/ 9714 w 10000"/>
              <a:gd name="connsiteY147" fmla="*/ 7182 h 10000"/>
              <a:gd name="connsiteX148" fmla="*/ 9633 w 10000"/>
              <a:gd name="connsiteY148" fmla="*/ 7072 h 10000"/>
              <a:gd name="connsiteX149" fmla="*/ 9540 w 10000"/>
              <a:gd name="connsiteY149" fmla="*/ 7017 h 10000"/>
              <a:gd name="connsiteX150" fmla="*/ 9446 w 10000"/>
              <a:gd name="connsiteY150" fmla="*/ 6961 h 10000"/>
              <a:gd name="connsiteX151" fmla="*/ 9353 w 10000"/>
              <a:gd name="connsiteY151" fmla="*/ 6961 h 10000"/>
              <a:gd name="connsiteX152" fmla="*/ 9266 w 10000"/>
              <a:gd name="connsiteY152" fmla="*/ 6906 h 10000"/>
              <a:gd name="connsiteX153" fmla="*/ 9172 w 10000"/>
              <a:gd name="connsiteY153" fmla="*/ 6961 h 10000"/>
              <a:gd name="connsiteX154" fmla="*/ 9079 w 10000"/>
              <a:gd name="connsiteY154" fmla="*/ 7017 h 10000"/>
              <a:gd name="connsiteX155" fmla="*/ 8986 w 10000"/>
              <a:gd name="connsiteY155" fmla="*/ 7072 h 10000"/>
              <a:gd name="connsiteX156" fmla="*/ 8899 w 10000"/>
              <a:gd name="connsiteY156" fmla="*/ 7127 h 10000"/>
              <a:gd name="connsiteX157" fmla="*/ 8805 w 10000"/>
              <a:gd name="connsiteY157" fmla="*/ 7293 h 10000"/>
              <a:gd name="connsiteX158" fmla="*/ 8712 w 10000"/>
              <a:gd name="connsiteY158" fmla="*/ 7403 h 10000"/>
              <a:gd name="connsiteX159" fmla="*/ 8625 w 10000"/>
              <a:gd name="connsiteY159" fmla="*/ 7569 h 10000"/>
              <a:gd name="connsiteX160" fmla="*/ 8531 w 10000"/>
              <a:gd name="connsiteY160" fmla="*/ 7790 h 10000"/>
              <a:gd name="connsiteX161" fmla="*/ 8451 w 10000"/>
              <a:gd name="connsiteY161" fmla="*/ 7956 h 10000"/>
              <a:gd name="connsiteX162" fmla="*/ 8357 w 10000"/>
              <a:gd name="connsiteY162" fmla="*/ 8177 h 10000"/>
              <a:gd name="connsiteX163" fmla="*/ 8171 w 10000"/>
              <a:gd name="connsiteY163" fmla="*/ 7956 h 10000"/>
              <a:gd name="connsiteX164" fmla="*/ 7990 w 10000"/>
              <a:gd name="connsiteY164" fmla="*/ 7845 h 10000"/>
              <a:gd name="connsiteX165" fmla="*/ 7816 w 10000"/>
              <a:gd name="connsiteY165" fmla="*/ 7845 h 10000"/>
              <a:gd name="connsiteX166" fmla="*/ 7648 w 10000"/>
              <a:gd name="connsiteY166" fmla="*/ 7901 h 10000"/>
              <a:gd name="connsiteX167" fmla="*/ 7474 w 10000"/>
              <a:gd name="connsiteY167" fmla="*/ 8011 h 10000"/>
              <a:gd name="connsiteX168" fmla="*/ 7306 w 10000"/>
              <a:gd name="connsiteY168" fmla="*/ 8232 h 10000"/>
              <a:gd name="connsiteX169" fmla="*/ 7144 w 10000"/>
              <a:gd name="connsiteY169" fmla="*/ 8398 h 10000"/>
              <a:gd name="connsiteX170" fmla="*/ 6976 w 10000"/>
              <a:gd name="connsiteY170" fmla="*/ 8674 h 10000"/>
              <a:gd name="connsiteX171" fmla="*/ 6814 w 10000"/>
              <a:gd name="connsiteY171" fmla="*/ 8950 h 10000"/>
              <a:gd name="connsiteX172" fmla="*/ 6658 w 10000"/>
              <a:gd name="connsiteY172" fmla="*/ 9171 h 10000"/>
              <a:gd name="connsiteX173" fmla="*/ 6490 w 10000"/>
              <a:gd name="connsiteY173" fmla="*/ 9448 h 10000"/>
              <a:gd name="connsiteX174" fmla="*/ 6329 w 10000"/>
              <a:gd name="connsiteY174" fmla="*/ 9613 h 10000"/>
              <a:gd name="connsiteX175" fmla="*/ 6161 w 10000"/>
              <a:gd name="connsiteY175" fmla="*/ 9834 h 10000"/>
              <a:gd name="connsiteX176" fmla="*/ 5999 w 10000"/>
              <a:gd name="connsiteY176" fmla="*/ 9945 h 10000"/>
              <a:gd name="connsiteX177" fmla="*/ 5825 w 10000"/>
              <a:gd name="connsiteY177" fmla="*/ 10000 h 10000"/>
              <a:gd name="connsiteX178" fmla="*/ 5650 w 10000"/>
              <a:gd name="connsiteY178" fmla="*/ 10000 h 10000"/>
              <a:gd name="connsiteX179" fmla="*/ 5619 w 10000"/>
              <a:gd name="connsiteY179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177 w 10000"/>
              <a:gd name="connsiteY110" fmla="*/ 5083 h 10000"/>
              <a:gd name="connsiteX111" fmla="*/ 5520 w 10000"/>
              <a:gd name="connsiteY111" fmla="*/ 4033 h 10000"/>
              <a:gd name="connsiteX112" fmla="*/ 5488 w 10000"/>
              <a:gd name="connsiteY112" fmla="*/ 3812 h 10000"/>
              <a:gd name="connsiteX113" fmla="*/ 5482 w 10000"/>
              <a:gd name="connsiteY113" fmla="*/ 3149 h 10000"/>
              <a:gd name="connsiteX114" fmla="*/ 5482 w 10000"/>
              <a:gd name="connsiteY114" fmla="*/ 2376 h 10000"/>
              <a:gd name="connsiteX115" fmla="*/ 5488 w 10000"/>
              <a:gd name="connsiteY115" fmla="*/ 1657 h 10000"/>
              <a:gd name="connsiteX116" fmla="*/ 5520 w 10000"/>
              <a:gd name="connsiteY116" fmla="*/ 939 h 10000"/>
              <a:gd name="connsiteX117" fmla="*/ 5725 w 10000"/>
              <a:gd name="connsiteY117" fmla="*/ 939 h 10000"/>
              <a:gd name="connsiteX118" fmla="*/ 5930 w 10000"/>
              <a:gd name="connsiteY118" fmla="*/ 1105 h 10000"/>
              <a:gd name="connsiteX119" fmla="*/ 6142 w 10000"/>
              <a:gd name="connsiteY119" fmla="*/ 1215 h 10000"/>
              <a:gd name="connsiteX120" fmla="*/ 6353 w 10000"/>
              <a:gd name="connsiteY120" fmla="*/ 1436 h 10000"/>
              <a:gd name="connsiteX121" fmla="*/ 6565 w 10000"/>
              <a:gd name="connsiteY121" fmla="*/ 1602 h 10000"/>
              <a:gd name="connsiteX122" fmla="*/ 6770 w 10000"/>
              <a:gd name="connsiteY122" fmla="*/ 1878 h 10000"/>
              <a:gd name="connsiteX123" fmla="*/ 6988 w 10000"/>
              <a:gd name="connsiteY123" fmla="*/ 2099 h 10000"/>
              <a:gd name="connsiteX124" fmla="*/ 7194 w 10000"/>
              <a:gd name="connsiteY124" fmla="*/ 2431 h 10000"/>
              <a:gd name="connsiteX125" fmla="*/ 7411 w 10000"/>
              <a:gd name="connsiteY125" fmla="*/ 2762 h 10000"/>
              <a:gd name="connsiteX126" fmla="*/ 7617 w 10000"/>
              <a:gd name="connsiteY126" fmla="*/ 3039 h 10000"/>
              <a:gd name="connsiteX127" fmla="*/ 7828 w 10000"/>
              <a:gd name="connsiteY127" fmla="*/ 3315 h 10000"/>
              <a:gd name="connsiteX128" fmla="*/ 8040 w 10000"/>
              <a:gd name="connsiteY128" fmla="*/ 3646 h 10000"/>
              <a:gd name="connsiteX129" fmla="*/ 8251 w 10000"/>
              <a:gd name="connsiteY129" fmla="*/ 3978 h 10000"/>
              <a:gd name="connsiteX130" fmla="*/ 8463 w 10000"/>
              <a:gd name="connsiteY130" fmla="*/ 4199 h 10000"/>
              <a:gd name="connsiteX131" fmla="*/ 8675 w 10000"/>
              <a:gd name="connsiteY131" fmla="*/ 4475 h 10000"/>
              <a:gd name="connsiteX132" fmla="*/ 8886 w 10000"/>
              <a:gd name="connsiteY132" fmla="*/ 4641 h 10000"/>
              <a:gd name="connsiteX133" fmla="*/ 9029 w 10000"/>
              <a:gd name="connsiteY133" fmla="*/ 5028 h 10000"/>
              <a:gd name="connsiteX134" fmla="*/ 9166 w 10000"/>
              <a:gd name="connsiteY134" fmla="*/ 5414 h 10000"/>
              <a:gd name="connsiteX135" fmla="*/ 9309 w 10000"/>
              <a:gd name="connsiteY135" fmla="*/ 5801 h 10000"/>
              <a:gd name="connsiteX136" fmla="*/ 9446 w 10000"/>
              <a:gd name="connsiteY136" fmla="*/ 6133 h 10000"/>
              <a:gd name="connsiteX137" fmla="*/ 9589 w 10000"/>
              <a:gd name="connsiteY137" fmla="*/ 6519 h 10000"/>
              <a:gd name="connsiteX138" fmla="*/ 9720 w 10000"/>
              <a:gd name="connsiteY138" fmla="*/ 6906 h 10000"/>
              <a:gd name="connsiteX139" fmla="*/ 9869 w 10000"/>
              <a:gd name="connsiteY139" fmla="*/ 7293 h 10000"/>
              <a:gd name="connsiteX140" fmla="*/ 10000 w 10000"/>
              <a:gd name="connsiteY140" fmla="*/ 7680 h 10000"/>
              <a:gd name="connsiteX141" fmla="*/ 9956 w 10000"/>
              <a:gd name="connsiteY141" fmla="*/ 7735 h 10000"/>
              <a:gd name="connsiteX142" fmla="*/ 9925 w 10000"/>
              <a:gd name="connsiteY142" fmla="*/ 7735 h 10000"/>
              <a:gd name="connsiteX143" fmla="*/ 9888 w 10000"/>
              <a:gd name="connsiteY143" fmla="*/ 7680 h 10000"/>
              <a:gd name="connsiteX144" fmla="*/ 9851 w 10000"/>
              <a:gd name="connsiteY144" fmla="*/ 7514 h 10000"/>
              <a:gd name="connsiteX145" fmla="*/ 9807 w 10000"/>
              <a:gd name="connsiteY145" fmla="*/ 7403 h 10000"/>
              <a:gd name="connsiteX146" fmla="*/ 9714 w 10000"/>
              <a:gd name="connsiteY146" fmla="*/ 7182 h 10000"/>
              <a:gd name="connsiteX147" fmla="*/ 9633 w 10000"/>
              <a:gd name="connsiteY147" fmla="*/ 7072 h 10000"/>
              <a:gd name="connsiteX148" fmla="*/ 9540 w 10000"/>
              <a:gd name="connsiteY148" fmla="*/ 7017 h 10000"/>
              <a:gd name="connsiteX149" fmla="*/ 9446 w 10000"/>
              <a:gd name="connsiteY149" fmla="*/ 6961 h 10000"/>
              <a:gd name="connsiteX150" fmla="*/ 9353 w 10000"/>
              <a:gd name="connsiteY150" fmla="*/ 6961 h 10000"/>
              <a:gd name="connsiteX151" fmla="*/ 9266 w 10000"/>
              <a:gd name="connsiteY151" fmla="*/ 6906 h 10000"/>
              <a:gd name="connsiteX152" fmla="*/ 9172 w 10000"/>
              <a:gd name="connsiteY152" fmla="*/ 6961 h 10000"/>
              <a:gd name="connsiteX153" fmla="*/ 9079 w 10000"/>
              <a:gd name="connsiteY153" fmla="*/ 7017 h 10000"/>
              <a:gd name="connsiteX154" fmla="*/ 8986 w 10000"/>
              <a:gd name="connsiteY154" fmla="*/ 7072 h 10000"/>
              <a:gd name="connsiteX155" fmla="*/ 8899 w 10000"/>
              <a:gd name="connsiteY155" fmla="*/ 7127 h 10000"/>
              <a:gd name="connsiteX156" fmla="*/ 8805 w 10000"/>
              <a:gd name="connsiteY156" fmla="*/ 7293 h 10000"/>
              <a:gd name="connsiteX157" fmla="*/ 8712 w 10000"/>
              <a:gd name="connsiteY157" fmla="*/ 7403 h 10000"/>
              <a:gd name="connsiteX158" fmla="*/ 8625 w 10000"/>
              <a:gd name="connsiteY158" fmla="*/ 7569 h 10000"/>
              <a:gd name="connsiteX159" fmla="*/ 8531 w 10000"/>
              <a:gd name="connsiteY159" fmla="*/ 7790 h 10000"/>
              <a:gd name="connsiteX160" fmla="*/ 8451 w 10000"/>
              <a:gd name="connsiteY160" fmla="*/ 7956 h 10000"/>
              <a:gd name="connsiteX161" fmla="*/ 8357 w 10000"/>
              <a:gd name="connsiteY161" fmla="*/ 8177 h 10000"/>
              <a:gd name="connsiteX162" fmla="*/ 8171 w 10000"/>
              <a:gd name="connsiteY162" fmla="*/ 7956 h 10000"/>
              <a:gd name="connsiteX163" fmla="*/ 7990 w 10000"/>
              <a:gd name="connsiteY163" fmla="*/ 7845 h 10000"/>
              <a:gd name="connsiteX164" fmla="*/ 7816 w 10000"/>
              <a:gd name="connsiteY164" fmla="*/ 7845 h 10000"/>
              <a:gd name="connsiteX165" fmla="*/ 7648 w 10000"/>
              <a:gd name="connsiteY165" fmla="*/ 7901 h 10000"/>
              <a:gd name="connsiteX166" fmla="*/ 7474 w 10000"/>
              <a:gd name="connsiteY166" fmla="*/ 8011 h 10000"/>
              <a:gd name="connsiteX167" fmla="*/ 7306 w 10000"/>
              <a:gd name="connsiteY167" fmla="*/ 8232 h 10000"/>
              <a:gd name="connsiteX168" fmla="*/ 7144 w 10000"/>
              <a:gd name="connsiteY168" fmla="*/ 8398 h 10000"/>
              <a:gd name="connsiteX169" fmla="*/ 6976 w 10000"/>
              <a:gd name="connsiteY169" fmla="*/ 8674 h 10000"/>
              <a:gd name="connsiteX170" fmla="*/ 6814 w 10000"/>
              <a:gd name="connsiteY170" fmla="*/ 8950 h 10000"/>
              <a:gd name="connsiteX171" fmla="*/ 6658 w 10000"/>
              <a:gd name="connsiteY171" fmla="*/ 9171 h 10000"/>
              <a:gd name="connsiteX172" fmla="*/ 6490 w 10000"/>
              <a:gd name="connsiteY172" fmla="*/ 9448 h 10000"/>
              <a:gd name="connsiteX173" fmla="*/ 6329 w 10000"/>
              <a:gd name="connsiteY173" fmla="*/ 9613 h 10000"/>
              <a:gd name="connsiteX174" fmla="*/ 6161 w 10000"/>
              <a:gd name="connsiteY174" fmla="*/ 9834 h 10000"/>
              <a:gd name="connsiteX175" fmla="*/ 5999 w 10000"/>
              <a:gd name="connsiteY175" fmla="*/ 9945 h 10000"/>
              <a:gd name="connsiteX176" fmla="*/ 5825 w 10000"/>
              <a:gd name="connsiteY176" fmla="*/ 10000 h 10000"/>
              <a:gd name="connsiteX177" fmla="*/ 5650 w 10000"/>
              <a:gd name="connsiteY177" fmla="*/ 10000 h 10000"/>
              <a:gd name="connsiteX178" fmla="*/ 5619 w 10000"/>
              <a:gd name="connsiteY178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520 w 10000"/>
              <a:gd name="connsiteY110" fmla="*/ 4033 h 10000"/>
              <a:gd name="connsiteX111" fmla="*/ 5488 w 10000"/>
              <a:gd name="connsiteY111" fmla="*/ 3812 h 10000"/>
              <a:gd name="connsiteX112" fmla="*/ 5482 w 10000"/>
              <a:gd name="connsiteY112" fmla="*/ 3149 h 10000"/>
              <a:gd name="connsiteX113" fmla="*/ 5482 w 10000"/>
              <a:gd name="connsiteY113" fmla="*/ 2376 h 10000"/>
              <a:gd name="connsiteX114" fmla="*/ 5488 w 10000"/>
              <a:gd name="connsiteY114" fmla="*/ 1657 h 10000"/>
              <a:gd name="connsiteX115" fmla="*/ 5520 w 10000"/>
              <a:gd name="connsiteY115" fmla="*/ 939 h 10000"/>
              <a:gd name="connsiteX116" fmla="*/ 5725 w 10000"/>
              <a:gd name="connsiteY116" fmla="*/ 939 h 10000"/>
              <a:gd name="connsiteX117" fmla="*/ 5930 w 10000"/>
              <a:gd name="connsiteY117" fmla="*/ 1105 h 10000"/>
              <a:gd name="connsiteX118" fmla="*/ 6142 w 10000"/>
              <a:gd name="connsiteY118" fmla="*/ 1215 h 10000"/>
              <a:gd name="connsiteX119" fmla="*/ 6353 w 10000"/>
              <a:gd name="connsiteY119" fmla="*/ 1436 h 10000"/>
              <a:gd name="connsiteX120" fmla="*/ 6565 w 10000"/>
              <a:gd name="connsiteY120" fmla="*/ 1602 h 10000"/>
              <a:gd name="connsiteX121" fmla="*/ 6770 w 10000"/>
              <a:gd name="connsiteY121" fmla="*/ 1878 h 10000"/>
              <a:gd name="connsiteX122" fmla="*/ 6988 w 10000"/>
              <a:gd name="connsiteY122" fmla="*/ 2099 h 10000"/>
              <a:gd name="connsiteX123" fmla="*/ 7194 w 10000"/>
              <a:gd name="connsiteY123" fmla="*/ 2431 h 10000"/>
              <a:gd name="connsiteX124" fmla="*/ 7411 w 10000"/>
              <a:gd name="connsiteY124" fmla="*/ 2762 h 10000"/>
              <a:gd name="connsiteX125" fmla="*/ 7617 w 10000"/>
              <a:gd name="connsiteY125" fmla="*/ 3039 h 10000"/>
              <a:gd name="connsiteX126" fmla="*/ 7828 w 10000"/>
              <a:gd name="connsiteY126" fmla="*/ 3315 h 10000"/>
              <a:gd name="connsiteX127" fmla="*/ 8040 w 10000"/>
              <a:gd name="connsiteY127" fmla="*/ 3646 h 10000"/>
              <a:gd name="connsiteX128" fmla="*/ 8251 w 10000"/>
              <a:gd name="connsiteY128" fmla="*/ 3978 h 10000"/>
              <a:gd name="connsiteX129" fmla="*/ 8463 w 10000"/>
              <a:gd name="connsiteY129" fmla="*/ 4199 h 10000"/>
              <a:gd name="connsiteX130" fmla="*/ 8675 w 10000"/>
              <a:gd name="connsiteY130" fmla="*/ 4475 h 10000"/>
              <a:gd name="connsiteX131" fmla="*/ 8886 w 10000"/>
              <a:gd name="connsiteY131" fmla="*/ 4641 h 10000"/>
              <a:gd name="connsiteX132" fmla="*/ 9029 w 10000"/>
              <a:gd name="connsiteY132" fmla="*/ 5028 h 10000"/>
              <a:gd name="connsiteX133" fmla="*/ 9166 w 10000"/>
              <a:gd name="connsiteY133" fmla="*/ 5414 h 10000"/>
              <a:gd name="connsiteX134" fmla="*/ 9309 w 10000"/>
              <a:gd name="connsiteY134" fmla="*/ 5801 h 10000"/>
              <a:gd name="connsiteX135" fmla="*/ 9446 w 10000"/>
              <a:gd name="connsiteY135" fmla="*/ 6133 h 10000"/>
              <a:gd name="connsiteX136" fmla="*/ 9589 w 10000"/>
              <a:gd name="connsiteY136" fmla="*/ 6519 h 10000"/>
              <a:gd name="connsiteX137" fmla="*/ 9720 w 10000"/>
              <a:gd name="connsiteY137" fmla="*/ 6906 h 10000"/>
              <a:gd name="connsiteX138" fmla="*/ 9869 w 10000"/>
              <a:gd name="connsiteY138" fmla="*/ 7293 h 10000"/>
              <a:gd name="connsiteX139" fmla="*/ 10000 w 10000"/>
              <a:gd name="connsiteY139" fmla="*/ 7680 h 10000"/>
              <a:gd name="connsiteX140" fmla="*/ 9956 w 10000"/>
              <a:gd name="connsiteY140" fmla="*/ 7735 h 10000"/>
              <a:gd name="connsiteX141" fmla="*/ 9925 w 10000"/>
              <a:gd name="connsiteY141" fmla="*/ 7735 h 10000"/>
              <a:gd name="connsiteX142" fmla="*/ 9888 w 10000"/>
              <a:gd name="connsiteY142" fmla="*/ 7680 h 10000"/>
              <a:gd name="connsiteX143" fmla="*/ 9851 w 10000"/>
              <a:gd name="connsiteY143" fmla="*/ 7514 h 10000"/>
              <a:gd name="connsiteX144" fmla="*/ 9807 w 10000"/>
              <a:gd name="connsiteY144" fmla="*/ 7403 h 10000"/>
              <a:gd name="connsiteX145" fmla="*/ 9714 w 10000"/>
              <a:gd name="connsiteY145" fmla="*/ 7182 h 10000"/>
              <a:gd name="connsiteX146" fmla="*/ 9633 w 10000"/>
              <a:gd name="connsiteY146" fmla="*/ 7072 h 10000"/>
              <a:gd name="connsiteX147" fmla="*/ 9540 w 10000"/>
              <a:gd name="connsiteY147" fmla="*/ 7017 h 10000"/>
              <a:gd name="connsiteX148" fmla="*/ 9446 w 10000"/>
              <a:gd name="connsiteY148" fmla="*/ 6961 h 10000"/>
              <a:gd name="connsiteX149" fmla="*/ 9353 w 10000"/>
              <a:gd name="connsiteY149" fmla="*/ 6961 h 10000"/>
              <a:gd name="connsiteX150" fmla="*/ 9266 w 10000"/>
              <a:gd name="connsiteY150" fmla="*/ 6906 h 10000"/>
              <a:gd name="connsiteX151" fmla="*/ 9172 w 10000"/>
              <a:gd name="connsiteY151" fmla="*/ 6961 h 10000"/>
              <a:gd name="connsiteX152" fmla="*/ 9079 w 10000"/>
              <a:gd name="connsiteY152" fmla="*/ 7017 h 10000"/>
              <a:gd name="connsiteX153" fmla="*/ 8986 w 10000"/>
              <a:gd name="connsiteY153" fmla="*/ 7072 h 10000"/>
              <a:gd name="connsiteX154" fmla="*/ 8899 w 10000"/>
              <a:gd name="connsiteY154" fmla="*/ 7127 h 10000"/>
              <a:gd name="connsiteX155" fmla="*/ 8805 w 10000"/>
              <a:gd name="connsiteY155" fmla="*/ 7293 h 10000"/>
              <a:gd name="connsiteX156" fmla="*/ 8712 w 10000"/>
              <a:gd name="connsiteY156" fmla="*/ 7403 h 10000"/>
              <a:gd name="connsiteX157" fmla="*/ 8625 w 10000"/>
              <a:gd name="connsiteY157" fmla="*/ 7569 h 10000"/>
              <a:gd name="connsiteX158" fmla="*/ 8531 w 10000"/>
              <a:gd name="connsiteY158" fmla="*/ 7790 h 10000"/>
              <a:gd name="connsiteX159" fmla="*/ 8451 w 10000"/>
              <a:gd name="connsiteY159" fmla="*/ 7956 h 10000"/>
              <a:gd name="connsiteX160" fmla="*/ 8357 w 10000"/>
              <a:gd name="connsiteY160" fmla="*/ 8177 h 10000"/>
              <a:gd name="connsiteX161" fmla="*/ 8171 w 10000"/>
              <a:gd name="connsiteY161" fmla="*/ 7956 h 10000"/>
              <a:gd name="connsiteX162" fmla="*/ 7990 w 10000"/>
              <a:gd name="connsiteY162" fmla="*/ 7845 h 10000"/>
              <a:gd name="connsiteX163" fmla="*/ 7816 w 10000"/>
              <a:gd name="connsiteY163" fmla="*/ 7845 h 10000"/>
              <a:gd name="connsiteX164" fmla="*/ 7648 w 10000"/>
              <a:gd name="connsiteY164" fmla="*/ 7901 h 10000"/>
              <a:gd name="connsiteX165" fmla="*/ 7474 w 10000"/>
              <a:gd name="connsiteY165" fmla="*/ 8011 h 10000"/>
              <a:gd name="connsiteX166" fmla="*/ 7306 w 10000"/>
              <a:gd name="connsiteY166" fmla="*/ 8232 h 10000"/>
              <a:gd name="connsiteX167" fmla="*/ 7144 w 10000"/>
              <a:gd name="connsiteY167" fmla="*/ 8398 h 10000"/>
              <a:gd name="connsiteX168" fmla="*/ 6976 w 10000"/>
              <a:gd name="connsiteY168" fmla="*/ 8674 h 10000"/>
              <a:gd name="connsiteX169" fmla="*/ 6814 w 10000"/>
              <a:gd name="connsiteY169" fmla="*/ 8950 h 10000"/>
              <a:gd name="connsiteX170" fmla="*/ 6658 w 10000"/>
              <a:gd name="connsiteY170" fmla="*/ 9171 h 10000"/>
              <a:gd name="connsiteX171" fmla="*/ 6490 w 10000"/>
              <a:gd name="connsiteY171" fmla="*/ 9448 h 10000"/>
              <a:gd name="connsiteX172" fmla="*/ 6329 w 10000"/>
              <a:gd name="connsiteY172" fmla="*/ 9613 h 10000"/>
              <a:gd name="connsiteX173" fmla="*/ 6161 w 10000"/>
              <a:gd name="connsiteY173" fmla="*/ 9834 h 10000"/>
              <a:gd name="connsiteX174" fmla="*/ 5999 w 10000"/>
              <a:gd name="connsiteY174" fmla="*/ 9945 h 10000"/>
              <a:gd name="connsiteX175" fmla="*/ 5825 w 10000"/>
              <a:gd name="connsiteY175" fmla="*/ 10000 h 10000"/>
              <a:gd name="connsiteX176" fmla="*/ 5650 w 10000"/>
              <a:gd name="connsiteY176" fmla="*/ 10000 h 10000"/>
              <a:gd name="connsiteX177" fmla="*/ 5619 w 10000"/>
              <a:gd name="connsiteY177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520 w 10000"/>
              <a:gd name="connsiteY110" fmla="*/ 4033 h 10000"/>
              <a:gd name="connsiteX111" fmla="*/ 5255 w 10000"/>
              <a:gd name="connsiteY111" fmla="*/ 3812 h 10000"/>
              <a:gd name="connsiteX112" fmla="*/ 5482 w 10000"/>
              <a:gd name="connsiteY112" fmla="*/ 3149 h 10000"/>
              <a:gd name="connsiteX113" fmla="*/ 5482 w 10000"/>
              <a:gd name="connsiteY113" fmla="*/ 2376 h 10000"/>
              <a:gd name="connsiteX114" fmla="*/ 5488 w 10000"/>
              <a:gd name="connsiteY114" fmla="*/ 1657 h 10000"/>
              <a:gd name="connsiteX115" fmla="*/ 5520 w 10000"/>
              <a:gd name="connsiteY115" fmla="*/ 939 h 10000"/>
              <a:gd name="connsiteX116" fmla="*/ 5725 w 10000"/>
              <a:gd name="connsiteY116" fmla="*/ 939 h 10000"/>
              <a:gd name="connsiteX117" fmla="*/ 5930 w 10000"/>
              <a:gd name="connsiteY117" fmla="*/ 1105 h 10000"/>
              <a:gd name="connsiteX118" fmla="*/ 6142 w 10000"/>
              <a:gd name="connsiteY118" fmla="*/ 1215 h 10000"/>
              <a:gd name="connsiteX119" fmla="*/ 6353 w 10000"/>
              <a:gd name="connsiteY119" fmla="*/ 1436 h 10000"/>
              <a:gd name="connsiteX120" fmla="*/ 6565 w 10000"/>
              <a:gd name="connsiteY120" fmla="*/ 1602 h 10000"/>
              <a:gd name="connsiteX121" fmla="*/ 6770 w 10000"/>
              <a:gd name="connsiteY121" fmla="*/ 1878 h 10000"/>
              <a:gd name="connsiteX122" fmla="*/ 6988 w 10000"/>
              <a:gd name="connsiteY122" fmla="*/ 2099 h 10000"/>
              <a:gd name="connsiteX123" fmla="*/ 7194 w 10000"/>
              <a:gd name="connsiteY123" fmla="*/ 2431 h 10000"/>
              <a:gd name="connsiteX124" fmla="*/ 7411 w 10000"/>
              <a:gd name="connsiteY124" fmla="*/ 2762 h 10000"/>
              <a:gd name="connsiteX125" fmla="*/ 7617 w 10000"/>
              <a:gd name="connsiteY125" fmla="*/ 3039 h 10000"/>
              <a:gd name="connsiteX126" fmla="*/ 7828 w 10000"/>
              <a:gd name="connsiteY126" fmla="*/ 3315 h 10000"/>
              <a:gd name="connsiteX127" fmla="*/ 8040 w 10000"/>
              <a:gd name="connsiteY127" fmla="*/ 3646 h 10000"/>
              <a:gd name="connsiteX128" fmla="*/ 8251 w 10000"/>
              <a:gd name="connsiteY128" fmla="*/ 3978 h 10000"/>
              <a:gd name="connsiteX129" fmla="*/ 8463 w 10000"/>
              <a:gd name="connsiteY129" fmla="*/ 4199 h 10000"/>
              <a:gd name="connsiteX130" fmla="*/ 8675 w 10000"/>
              <a:gd name="connsiteY130" fmla="*/ 4475 h 10000"/>
              <a:gd name="connsiteX131" fmla="*/ 8886 w 10000"/>
              <a:gd name="connsiteY131" fmla="*/ 4641 h 10000"/>
              <a:gd name="connsiteX132" fmla="*/ 9029 w 10000"/>
              <a:gd name="connsiteY132" fmla="*/ 5028 h 10000"/>
              <a:gd name="connsiteX133" fmla="*/ 9166 w 10000"/>
              <a:gd name="connsiteY133" fmla="*/ 5414 h 10000"/>
              <a:gd name="connsiteX134" fmla="*/ 9309 w 10000"/>
              <a:gd name="connsiteY134" fmla="*/ 5801 h 10000"/>
              <a:gd name="connsiteX135" fmla="*/ 9446 w 10000"/>
              <a:gd name="connsiteY135" fmla="*/ 6133 h 10000"/>
              <a:gd name="connsiteX136" fmla="*/ 9589 w 10000"/>
              <a:gd name="connsiteY136" fmla="*/ 6519 h 10000"/>
              <a:gd name="connsiteX137" fmla="*/ 9720 w 10000"/>
              <a:gd name="connsiteY137" fmla="*/ 6906 h 10000"/>
              <a:gd name="connsiteX138" fmla="*/ 9869 w 10000"/>
              <a:gd name="connsiteY138" fmla="*/ 7293 h 10000"/>
              <a:gd name="connsiteX139" fmla="*/ 10000 w 10000"/>
              <a:gd name="connsiteY139" fmla="*/ 7680 h 10000"/>
              <a:gd name="connsiteX140" fmla="*/ 9956 w 10000"/>
              <a:gd name="connsiteY140" fmla="*/ 7735 h 10000"/>
              <a:gd name="connsiteX141" fmla="*/ 9925 w 10000"/>
              <a:gd name="connsiteY141" fmla="*/ 7735 h 10000"/>
              <a:gd name="connsiteX142" fmla="*/ 9888 w 10000"/>
              <a:gd name="connsiteY142" fmla="*/ 7680 h 10000"/>
              <a:gd name="connsiteX143" fmla="*/ 9851 w 10000"/>
              <a:gd name="connsiteY143" fmla="*/ 7514 h 10000"/>
              <a:gd name="connsiteX144" fmla="*/ 9807 w 10000"/>
              <a:gd name="connsiteY144" fmla="*/ 7403 h 10000"/>
              <a:gd name="connsiteX145" fmla="*/ 9714 w 10000"/>
              <a:gd name="connsiteY145" fmla="*/ 7182 h 10000"/>
              <a:gd name="connsiteX146" fmla="*/ 9633 w 10000"/>
              <a:gd name="connsiteY146" fmla="*/ 7072 h 10000"/>
              <a:gd name="connsiteX147" fmla="*/ 9540 w 10000"/>
              <a:gd name="connsiteY147" fmla="*/ 7017 h 10000"/>
              <a:gd name="connsiteX148" fmla="*/ 9446 w 10000"/>
              <a:gd name="connsiteY148" fmla="*/ 6961 h 10000"/>
              <a:gd name="connsiteX149" fmla="*/ 9353 w 10000"/>
              <a:gd name="connsiteY149" fmla="*/ 6961 h 10000"/>
              <a:gd name="connsiteX150" fmla="*/ 9266 w 10000"/>
              <a:gd name="connsiteY150" fmla="*/ 6906 h 10000"/>
              <a:gd name="connsiteX151" fmla="*/ 9172 w 10000"/>
              <a:gd name="connsiteY151" fmla="*/ 6961 h 10000"/>
              <a:gd name="connsiteX152" fmla="*/ 9079 w 10000"/>
              <a:gd name="connsiteY152" fmla="*/ 7017 h 10000"/>
              <a:gd name="connsiteX153" fmla="*/ 8986 w 10000"/>
              <a:gd name="connsiteY153" fmla="*/ 7072 h 10000"/>
              <a:gd name="connsiteX154" fmla="*/ 8899 w 10000"/>
              <a:gd name="connsiteY154" fmla="*/ 7127 h 10000"/>
              <a:gd name="connsiteX155" fmla="*/ 8805 w 10000"/>
              <a:gd name="connsiteY155" fmla="*/ 7293 h 10000"/>
              <a:gd name="connsiteX156" fmla="*/ 8712 w 10000"/>
              <a:gd name="connsiteY156" fmla="*/ 7403 h 10000"/>
              <a:gd name="connsiteX157" fmla="*/ 8625 w 10000"/>
              <a:gd name="connsiteY157" fmla="*/ 7569 h 10000"/>
              <a:gd name="connsiteX158" fmla="*/ 8531 w 10000"/>
              <a:gd name="connsiteY158" fmla="*/ 7790 h 10000"/>
              <a:gd name="connsiteX159" fmla="*/ 8451 w 10000"/>
              <a:gd name="connsiteY159" fmla="*/ 7956 h 10000"/>
              <a:gd name="connsiteX160" fmla="*/ 8357 w 10000"/>
              <a:gd name="connsiteY160" fmla="*/ 8177 h 10000"/>
              <a:gd name="connsiteX161" fmla="*/ 8171 w 10000"/>
              <a:gd name="connsiteY161" fmla="*/ 7956 h 10000"/>
              <a:gd name="connsiteX162" fmla="*/ 7990 w 10000"/>
              <a:gd name="connsiteY162" fmla="*/ 7845 h 10000"/>
              <a:gd name="connsiteX163" fmla="*/ 7816 w 10000"/>
              <a:gd name="connsiteY163" fmla="*/ 7845 h 10000"/>
              <a:gd name="connsiteX164" fmla="*/ 7648 w 10000"/>
              <a:gd name="connsiteY164" fmla="*/ 7901 h 10000"/>
              <a:gd name="connsiteX165" fmla="*/ 7474 w 10000"/>
              <a:gd name="connsiteY165" fmla="*/ 8011 h 10000"/>
              <a:gd name="connsiteX166" fmla="*/ 7306 w 10000"/>
              <a:gd name="connsiteY166" fmla="*/ 8232 h 10000"/>
              <a:gd name="connsiteX167" fmla="*/ 7144 w 10000"/>
              <a:gd name="connsiteY167" fmla="*/ 8398 h 10000"/>
              <a:gd name="connsiteX168" fmla="*/ 6976 w 10000"/>
              <a:gd name="connsiteY168" fmla="*/ 8674 h 10000"/>
              <a:gd name="connsiteX169" fmla="*/ 6814 w 10000"/>
              <a:gd name="connsiteY169" fmla="*/ 8950 h 10000"/>
              <a:gd name="connsiteX170" fmla="*/ 6658 w 10000"/>
              <a:gd name="connsiteY170" fmla="*/ 9171 h 10000"/>
              <a:gd name="connsiteX171" fmla="*/ 6490 w 10000"/>
              <a:gd name="connsiteY171" fmla="*/ 9448 h 10000"/>
              <a:gd name="connsiteX172" fmla="*/ 6329 w 10000"/>
              <a:gd name="connsiteY172" fmla="*/ 9613 h 10000"/>
              <a:gd name="connsiteX173" fmla="*/ 6161 w 10000"/>
              <a:gd name="connsiteY173" fmla="*/ 9834 h 10000"/>
              <a:gd name="connsiteX174" fmla="*/ 5999 w 10000"/>
              <a:gd name="connsiteY174" fmla="*/ 9945 h 10000"/>
              <a:gd name="connsiteX175" fmla="*/ 5825 w 10000"/>
              <a:gd name="connsiteY175" fmla="*/ 10000 h 10000"/>
              <a:gd name="connsiteX176" fmla="*/ 5650 w 10000"/>
              <a:gd name="connsiteY176" fmla="*/ 10000 h 10000"/>
              <a:gd name="connsiteX177" fmla="*/ 5619 w 10000"/>
              <a:gd name="connsiteY177" fmla="*/ 10000 h 10000"/>
              <a:gd name="connsiteX0" fmla="*/ 5619 w 10000"/>
              <a:gd name="connsiteY0" fmla="*/ 10000 h 10000"/>
              <a:gd name="connsiteX1" fmla="*/ 5457 w 10000"/>
              <a:gd name="connsiteY1" fmla="*/ 10000 h 10000"/>
              <a:gd name="connsiteX2" fmla="*/ 5308 w 10000"/>
              <a:gd name="connsiteY2" fmla="*/ 10000 h 10000"/>
              <a:gd name="connsiteX3" fmla="*/ 5152 w 10000"/>
              <a:gd name="connsiteY3" fmla="*/ 9945 h 10000"/>
              <a:gd name="connsiteX4" fmla="*/ 4991 w 10000"/>
              <a:gd name="connsiteY4" fmla="*/ 9945 h 10000"/>
              <a:gd name="connsiteX5" fmla="*/ 4841 w 10000"/>
              <a:gd name="connsiteY5" fmla="*/ 9890 h 10000"/>
              <a:gd name="connsiteX6" fmla="*/ 4686 w 10000"/>
              <a:gd name="connsiteY6" fmla="*/ 9779 h 10000"/>
              <a:gd name="connsiteX7" fmla="*/ 4530 w 10000"/>
              <a:gd name="connsiteY7" fmla="*/ 9669 h 10000"/>
              <a:gd name="connsiteX8" fmla="*/ 4368 w 10000"/>
              <a:gd name="connsiteY8" fmla="*/ 9558 h 10000"/>
              <a:gd name="connsiteX9" fmla="*/ 4213 w 10000"/>
              <a:gd name="connsiteY9" fmla="*/ 9448 h 10000"/>
              <a:gd name="connsiteX10" fmla="*/ 4063 w 10000"/>
              <a:gd name="connsiteY10" fmla="*/ 9282 h 10000"/>
              <a:gd name="connsiteX11" fmla="*/ 3902 w 10000"/>
              <a:gd name="connsiteY11" fmla="*/ 9171 h 10000"/>
              <a:gd name="connsiteX12" fmla="*/ 3746 w 10000"/>
              <a:gd name="connsiteY12" fmla="*/ 9061 h 10000"/>
              <a:gd name="connsiteX13" fmla="*/ 3591 w 10000"/>
              <a:gd name="connsiteY13" fmla="*/ 8950 h 10000"/>
              <a:gd name="connsiteX14" fmla="*/ 3429 w 10000"/>
              <a:gd name="connsiteY14" fmla="*/ 8729 h 10000"/>
              <a:gd name="connsiteX15" fmla="*/ 3273 w 10000"/>
              <a:gd name="connsiteY15" fmla="*/ 8619 h 10000"/>
              <a:gd name="connsiteX16" fmla="*/ 3118 w 10000"/>
              <a:gd name="connsiteY16" fmla="*/ 8398 h 10000"/>
              <a:gd name="connsiteX17" fmla="*/ 2956 w 10000"/>
              <a:gd name="connsiteY17" fmla="*/ 8232 h 10000"/>
              <a:gd name="connsiteX18" fmla="*/ 2800 w 10000"/>
              <a:gd name="connsiteY18" fmla="*/ 8122 h 10000"/>
              <a:gd name="connsiteX19" fmla="*/ 2645 w 10000"/>
              <a:gd name="connsiteY19" fmla="*/ 7901 h 10000"/>
              <a:gd name="connsiteX20" fmla="*/ 2483 w 10000"/>
              <a:gd name="connsiteY20" fmla="*/ 7790 h 10000"/>
              <a:gd name="connsiteX21" fmla="*/ 2327 w 10000"/>
              <a:gd name="connsiteY21" fmla="*/ 7569 h 10000"/>
              <a:gd name="connsiteX22" fmla="*/ 2172 w 10000"/>
              <a:gd name="connsiteY22" fmla="*/ 7459 h 10000"/>
              <a:gd name="connsiteX23" fmla="*/ 2022 w 10000"/>
              <a:gd name="connsiteY23" fmla="*/ 7293 h 10000"/>
              <a:gd name="connsiteX24" fmla="*/ 1861 w 10000"/>
              <a:gd name="connsiteY24" fmla="*/ 7127 h 10000"/>
              <a:gd name="connsiteX25" fmla="*/ 1705 w 10000"/>
              <a:gd name="connsiteY25" fmla="*/ 7017 h 10000"/>
              <a:gd name="connsiteX26" fmla="*/ 1549 w 10000"/>
              <a:gd name="connsiteY26" fmla="*/ 6906 h 10000"/>
              <a:gd name="connsiteX27" fmla="*/ 1388 w 10000"/>
              <a:gd name="connsiteY27" fmla="*/ 6851 h 10000"/>
              <a:gd name="connsiteX28" fmla="*/ 1238 w 10000"/>
              <a:gd name="connsiteY28" fmla="*/ 6685 h 10000"/>
              <a:gd name="connsiteX29" fmla="*/ 1083 w 10000"/>
              <a:gd name="connsiteY29" fmla="*/ 6630 h 10000"/>
              <a:gd name="connsiteX30" fmla="*/ 921 w 10000"/>
              <a:gd name="connsiteY30" fmla="*/ 6519 h 10000"/>
              <a:gd name="connsiteX31" fmla="*/ 772 w 10000"/>
              <a:gd name="connsiteY31" fmla="*/ 6519 h 10000"/>
              <a:gd name="connsiteX32" fmla="*/ 616 w 10000"/>
              <a:gd name="connsiteY32" fmla="*/ 6464 h 10000"/>
              <a:gd name="connsiteX33" fmla="*/ 591 w 10000"/>
              <a:gd name="connsiteY33" fmla="*/ 6298 h 10000"/>
              <a:gd name="connsiteX34" fmla="*/ 572 w 10000"/>
              <a:gd name="connsiteY34" fmla="*/ 6243 h 10000"/>
              <a:gd name="connsiteX35" fmla="*/ 554 w 10000"/>
              <a:gd name="connsiteY35" fmla="*/ 6077 h 10000"/>
              <a:gd name="connsiteX36" fmla="*/ 529 w 10000"/>
              <a:gd name="connsiteY36" fmla="*/ 5856 h 10000"/>
              <a:gd name="connsiteX37" fmla="*/ 473 w 10000"/>
              <a:gd name="connsiteY37" fmla="*/ 5635 h 10000"/>
              <a:gd name="connsiteX38" fmla="*/ 411 w 10000"/>
              <a:gd name="connsiteY38" fmla="*/ 5470 h 10000"/>
              <a:gd name="connsiteX39" fmla="*/ 342 w 10000"/>
              <a:gd name="connsiteY39" fmla="*/ 5359 h 10000"/>
              <a:gd name="connsiteX40" fmla="*/ 280 w 10000"/>
              <a:gd name="connsiteY40" fmla="*/ 5304 h 10000"/>
              <a:gd name="connsiteX41" fmla="*/ 205 w 10000"/>
              <a:gd name="connsiteY41" fmla="*/ 5193 h 10000"/>
              <a:gd name="connsiteX42" fmla="*/ 137 w 10000"/>
              <a:gd name="connsiteY42" fmla="*/ 5083 h 10000"/>
              <a:gd name="connsiteX43" fmla="*/ 62 w 10000"/>
              <a:gd name="connsiteY43" fmla="*/ 5028 h 10000"/>
              <a:gd name="connsiteX44" fmla="*/ 0 w 10000"/>
              <a:gd name="connsiteY44" fmla="*/ 4917 h 10000"/>
              <a:gd name="connsiteX45" fmla="*/ 50 w 10000"/>
              <a:gd name="connsiteY45" fmla="*/ 4586 h 10000"/>
              <a:gd name="connsiteX46" fmla="*/ 174 w 10000"/>
              <a:gd name="connsiteY46" fmla="*/ 4420 h 10000"/>
              <a:gd name="connsiteX47" fmla="*/ 299 w 10000"/>
              <a:gd name="connsiteY47" fmla="*/ 4254 h 10000"/>
              <a:gd name="connsiteX48" fmla="*/ 423 w 10000"/>
              <a:gd name="connsiteY48" fmla="*/ 4088 h 10000"/>
              <a:gd name="connsiteX49" fmla="*/ 554 w 10000"/>
              <a:gd name="connsiteY49" fmla="*/ 3978 h 10000"/>
              <a:gd name="connsiteX50" fmla="*/ 672 w 10000"/>
              <a:gd name="connsiteY50" fmla="*/ 3867 h 10000"/>
              <a:gd name="connsiteX51" fmla="*/ 803 w 10000"/>
              <a:gd name="connsiteY51" fmla="*/ 3757 h 10000"/>
              <a:gd name="connsiteX52" fmla="*/ 921 w 10000"/>
              <a:gd name="connsiteY52" fmla="*/ 3646 h 10000"/>
              <a:gd name="connsiteX53" fmla="*/ 1052 w 10000"/>
              <a:gd name="connsiteY53" fmla="*/ 3536 h 10000"/>
              <a:gd name="connsiteX54" fmla="*/ 1176 w 10000"/>
              <a:gd name="connsiteY54" fmla="*/ 3370 h 10000"/>
              <a:gd name="connsiteX55" fmla="*/ 1294 w 10000"/>
              <a:gd name="connsiteY55" fmla="*/ 3204 h 10000"/>
              <a:gd name="connsiteX56" fmla="*/ 1425 w 10000"/>
              <a:gd name="connsiteY56" fmla="*/ 2983 h 10000"/>
              <a:gd name="connsiteX57" fmla="*/ 1549 w 10000"/>
              <a:gd name="connsiteY57" fmla="*/ 2818 h 10000"/>
              <a:gd name="connsiteX58" fmla="*/ 1674 w 10000"/>
              <a:gd name="connsiteY58" fmla="*/ 2541 h 10000"/>
              <a:gd name="connsiteX59" fmla="*/ 1798 w 10000"/>
              <a:gd name="connsiteY59" fmla="*/ 2265 h 10000"/>
              <a:gd name="connsiteX60" fmla="*/ 1929 w 10000"/>
              <a:gd name="connsiteY60" fmla="*/ 1878 h 10000"/>
              <a:gd name="connsiteX61" fmla="*/ 2047 w 10000"/>
              <a:gd name="connsiteY61" fmla="*/ 1492 h 10000"/>
              <a:gd name="connsiteX62" fmla="*/ 2178 w 10000"/>
              <a:gd name="connsiteY62" fmla="*/ 1602 h 10000"/>
              <a:gd name="connsiteX63" fmla="*/ 2309 w 10000"/>
              <a:gd name="connsiteY63" fmla="*/ 1657 h 10000"/>
              <a:gd name="connsiteX64" fmla="*/ 2433 w 10000"/>
              <a:gd name="connsiteY64" fmla="*/ 1657 h 10000"/>
              <a:gd name="connsiteX65" fmla="*/ 2564 w 10000"/>
              <a:gd name="connsiteY65" fmla="*/ 1602 h 10000"/>
              <a:gd name="connsiteX66" fmla="*/ 2694 w 10000"/>
              <a:gd name="connsiteY66" fmla="*/ 1547 h 10000"/>
              <a:gd name="connsiteX67" fmla="*/ 2825 w 10000"/>
              <a:gd name="connsiteY67" fmla="*/ 1326 h 10000"/>
              <a:gd name="connsiteX68" fmla="*/ 2950 w 10000"/>
              <a:gd name="connsiteY68" fmla="*/ 1215 h 10000"/>
              <a:gd name="connsiteX69" fmla="*/ 3080 w 10000"/>
              <a:gd name="connsiteY69" fmla="*/ 1050 h 10000"/>
              <a:gd name="connsiteX70" fmla="*/ 3211 w 10000"/>
              <a:gd name="connsiteY70" fmla="*/ 829 h 10000"/>
              <a:gd name="connsiteX71" fmla="*/ 3335 w 10000"/>
              <a:gd name="connsiteY71" fmla="*/ 608 h 10000"/>
              <a:gd name="connsiteX72" fmla="*/ 3466 w 10000"/>
              <a:gd name="connsiteY72" fmla="*/ 442 h 10000"/>
              <a:gd name="connsiteX73" fmla="*/ 3597 w 10000"/>
              <a:gd name="connsiteY73" fmla="*/ 276 h 10000"/>
              <a:gd name="connsiteX74" fmla="*/ 3727 w 10000"/>
              <a:gd name="connsiteY74" fmla="*/ 110 h 10000"/>
              <a:gd name="connsiteX75" fmla="*/ 3852 w 10000"/>
              <a:gd name="connsiteY75" fmla="*/ 0 h 10000"/>
              <a:gd name="connsiteX76" fmla="*/ 3983 w 10000"/>
              <a:gd name="connsiteY76" fmla="*/ 0 h 10000"/>
              <a:gd name="connsiteX77" fmla="*/ 4113 w 10000"/>
              <a:gd name="connsiteY77" fmla="*/ 0 h 10000"/>
              <a:gd name="connsiteX78" fmla="*/ 4213 w 10000"/>
              <a:gd name="connsiteY78" fmla="*/ 387 h 10000"/>
              <a:gd name="connsiteX79" fmla="*/ 4219 w 10000"/>
              <a:gd name="connsiteY79" fmla="*/ 939 h 10000"/>
              <a:gd name="connsiteX80" fmla="*/ 4219 w 10000"/>
              <a:gd name="connsiteY80" fmla="*/ 1602 h 10000"/>
              <a:gd name="connsiteX81" fmla="*/ 4219 w 10000"/>
              <a:gd name="connsiteY81" fmla="*/ 2155 h 10000"/>
              <a:gd name="connsiteX82" fmla="*/ 4207 w 10000"/>
              <a:gd name="connsiteY82" fmla="*/ 2873 h 10000"/>
              <a:gd name="connsiteX83" fmla="*/ 4248 w 10000"/>
              <a:gd name="connsiteY83" fmla="*/ 3653 h 10000"/>
              <a:gd name="connsiteX84" fmla="*/ 4262 w 10000"/>
              <a:gd name="connsiteY84" fmla="*/ 3745 h 10000"/>
              <a:gd name="connsiteX85" fmla="*/ 4066 w 10000"/>
              <a:gd name="connsiteY85" fmla="*/ 3856 h 10000"/>
              <a:gd name="connsiteX86" fmla="*/ 3998 w 10000"/>
              <a:gd name="connsiteY86" fmla="*/ 3946 h 10000"/>
              <a:gd name="connsiteX87" fmla="*/ 3933 w 10000"/>
              <a:gd name="connsiteY87" fmla="*/ 3646 h 10000"/>
              <a:gd name="connsiteX88" fmla="*/ 3883 w 10000"/>
              <a:gd name="connsiteY88" fmla="*/ 3812 h 10000"/>
              <a:gd name="connsiteX89" fmla="*/ 3839 w 10000"/>
              <a:gd name="connsiteY89" fmla="*/ 4033 h 10000"/>
              <a:gd name="connsiteX90" fmla="*/ 3790 w 10000"/>
              <a:gd name="connsiteY90" fmla="*/ 4199 h 10000"/>
              <a:gd name="connsiteX91" fmla="*/ 3902 w 10000"/>
              <a:gd name="connsiteY91" fmla="*/ 4586 h 10000"/>
              <a:gd name="connsiteX92" fmla="*/ 3933 w 10000"/>
              <a:gd name="connsiteY92" fmla="*/ 4475 h 10000"/>
              <a:gd name="connsiteX93" fmla="*/ 3970 w 10000"/>
              <a:gd name="connsiteY93" fmla="*/ 4254 h 10000"/>
              <a:gd name="connsiteX94" fmla="*/ 4007 w 10000"/>
              <a:gd name="connsiteY94" fmla="*/ 4144 h 10000"/>
              <a:gd name="connsiteX95" fmla="*/ 4039 w 10000"/>
              <a:gd name="connsiteY95" fmla="*/ 4033 h 10000"/>
              <a:gd name="connsiteX96" fmla="*/ 4076 w 10000"/>
              <a:gd name="connsiteY96" fmla="*/ 3867 h 10000"/>
              <a:gd name="connsiteX97" fmla="*/ 4207 w 10000"/>
              <a:gd name="connsiteY97" fmla="*/ 3867 h 10000"/>
              <a:gd name="connsiteX98" fmla="*/ 4250 w 10000"/>
              <a:gd name="connsiteY98" fmla="*/ 4088 h 10000"/>
              <a:gd name="connsiteX99" fmla="*/ 4300 w 10000"/>
              <a:gd name="connsiteY99" fmla="*/ 4254 h 10000"/>
              <a:gd name="connsiteX100" fmla="*/ 4343 w 10000"/>
              <a:gd name="connsiteY100" fmla="*/ 4475 h 10000"/>
              <a:gd name="connsiteX101" fmla="*/ 4387 w 10000"/>
              <a:gd name="connsiteY101" fmla="*/ 4586 h 10000"/>
              <a:gd name="connsiteX102" fmla="*/ 4437 w 10000"/>
              <a:gd name="connsiteY102" fmla="*/ 4807 h 10000"/>
              <a:gd name="connsiteX103" fmla="*/ 4493 w 10000"/>
              <a:gd name="connsiteY103" fmla="*/ 4917 h 10000"/>
              <a:gd name="connsiteX104" fmla="*/ 4543 w 10000"/>
              <a:gd name="connsiteY104" fmla="*/ 5028 h 10000"/>
              <a:gd name="connsiteX105" fmla="*/ 4605 w 10000"/>
              <a:gd name="connsiteY105" fmla="*/ 4746 h 10000"/>
              <a:gd name="connsiteX106" fmla="*/ 4723 w 10000"/>
              <a:gd name="connsiteY106" fmla="*/ 4338 h 10000"/>
              <a:gd name="connsiteX107" fmla="*/ 4835 w 10000"/>
              <a:gd name="connsiteY107" fmla="*/ 4562 h 10000"/>
              <a:gd name="connsiteX108" fmla="*/ 4953 w 10000"/>
              <a:gd name="connsiteY108" fmla="*/ 4115 h 10000"/>
              <a:gd name="connsiteX109" fmla="*/ 5056 w 10000"/>
              <a:gd name="connsiteY109" fmla="*/ 4413 h 10000"/>
              <a:gd name="connsiteX110" fmla="*/ 5225 w 10000"/>
              <a:gd name="connsiteY110" fmla="*/ 4182 h 10000"/>
              <a:gd name="connsiteX111" fmla="*/ 5255 w 10000"/>
              <a:gd name="connsiteY111" fmla="*/ 3812 h 10000"/>
              <a:gd name="connsiteX112" fmla="*/ 5482 w 10000"/>
              <a:gd name="connsiteY112" fmla="*/ 3149 h 10000"/>
              <a:gd name="connsiteX113" fmla="*/ 5482 w 10000"/>
              <a:gd name="connsiteY113" fmla="*/ 2376 h 10000"/>
              <a:gd name="connsiteX114" fmla="*/ 5488 w 10000"/>
              <a:gd name="connsiteY114" fmla="*/ 1657 h 10000"/>
              <a:gd name="connsiteX115" fmla="*/ 5520 w 10000"/>
              <a:gd name="connsiteY115" fmla="*/ 939 h 10000"/>
              <a:gd name="connsiteX116" fmla="*/ 5725 w 10000"/>
              <a:gd name="connsiteY116" fmla="*/ 939 h 10000"/>
              <a:gd name="connsiteX117" fmla="*/ 5930 w 10000"/>
              <a:gd name="connsiteY117" fmla="*/ 1105 h 10000"/>
              <a:gd name="connsiteX118" fmla="*/ 6142 w 10000"/>
              <a:gd name="connsiteY118" fmla="*/ 1215 h 10000"/>
              <a:gd name="connsiteX119" fmla="*/ 6353 w 10000"/>
              <a:gd name="connsiteY119" fmla="*/ 1436 h 10000"/>
              <a:gd name="connsiteX120" fmla="*/ 6565 w 10000"/>
              <a:gd name="connsiteY120" fmla="*/ 1602 h 10000"/>
              <a:gd name="connsiteX121" fmla="*/ 6770 w 10000"/>
              <a:gd name="connsiteY121" fmla="*/ 1878 h 10000"/>
              <a:gd name="connsiteX122" fmla="*/ 6988 w 10000"/>
              <a:gd name="connsiteY122" fmla="*/ 2099 h 10000"/>
              <a:gd name="connsiteX123" fmla="*/ 7194 w 10000"/>
              <a:gd name="connsiteY123" fmla="*/ 2431 h 10000"/>
              <a:gd name="connsiteX124" fmla="*/ 7411 w 10000"/>
              <a:gd name="connsiteY124" fmla="*/ 2762 h 10000"/>
              <a:gd name="connsiteX125" fmla="*/ 7617 w 10000"/>
              <a:gd name="connsiteY125" fmla="*/ 3039 h 10000"/>
              <a:gd name="connsiteX126" fmla="*/ 7828 w 10000"/>
              <a:gd name="connsiteY126" fmla="*/ 3315 h 10000"/>
              <a:gd name="connsiteX127" fmla="*/ 8040 w 10000"/>
              <a:gd name="connsiteY127" fmla="*/ 3646 h 10000"/>
              <a:gd name="connsiteX128" fmla="*/ 8251 w 10000"/>
              <a:gd name="connsiteY128" fmla="*/ 3978 h 10000"/>
              <a:gd name="connsiteX129" fmla="*/ 8463 w 10000"/>
              <a:gd name="connsiteY129" fmla="*/ 4199 h 10000"/>
              <a:gd name="connsiteX130" fmla="*/ 8675 w 10000"/>
              <a:gd name="connsiteY130" fmla="*/ 4475 h 10000"/>
              <a:gd name="connsiteX131" fmla="*/ 8886 w 10000"/>
              <a:gd name="connsiteY131" fmla="*/ 4641 h 10000"/>
              <a:gd name="connsiteX132" fmla="*/ 9029 w 10000"/>
              <a:gd name="connsiteY132" fmla="*/ 5028 h 10000"/>
              <a:gd name="connsiteX133" fmla="*/ 9166 w 10000"/>
              <a:gd name="connsiteY133" fmla="*/ 5414 h 10000"/>
              <a:gd name="connsiteX134" fmla="*/ 9309 w 10000"/>
              <a:gd name="connsiteY134" fmla="*/ 5801 h 10000"/>
              <a:gd name="connsiteX135" fmla="*/ 9446 w 10000"/>
              <a:gd name="connsiteY135" fmla="*/ 6133 h 10000"/>
              <a:gd name="connsiteX136" fmla="*/ 9589 w 10000"/>
              <a:gd name="connsiteY136" fmla="*/ 6519 h 10000"/>
              <a:gd name="connsiteX137" fmla="*/ 9720 w 10000"/>
              <a:gd name="connsiteY137" fmla="*/ 6906 h 10000"/>
              <a:gd name="connsiteX138" fmla="*/ 9869 w 10000"/>
              <a:gd name="connsiteY138" fmla="*/ 7293 h 10000"/>
              <a:gd name="connsiteX139" fmla="*/ 10000 w 10000"/>
              <a:gd name="connsiteY139" fmla="*/ 7680 h 10000"/>
              <a:gd name="connsiteX140" fmla="*/ 9956 w 10000"/>
              <a:gd name="connsiteY140" fmla="*/ 7735 h 10000"/>
              <a:gd name="connsiteX141" fmla="*/ 9925 w 10000"/>
              <a:gd name="connsiteY141" fmla="*/ 7735 h 10000"/>
              <a:gd name="connsiteX142" fmla="*/ 9888 w 10000"/>
              <a:gd name="connsiteY142" fmla="*/ 7680 h 10000"/>
              <a:gd name="connsiteX143" fmla="*/ 9851 w 10000"/>
              <a:gd name="connsiteY143" fmla="*/ 7514 h 10000"/>
              <a:gd name="connsiteX144" fmla="*/ 9807 w 10000"/>
              <a:gd name="connsiteY144" fmla="*/ 7403 h 10000"/>
              <a:gd name="connsiteX145" fmla="*/ 9714 w 10000"/>
              <a:gd name="connsiteY145" fmla="*/ 7182 h 10000"/>
              <a:gd name="connsiteX146" fmla="*/ 9633 w 10000"/>
              <a:gd name="connsiteY146" fmla="*/ 7072 h 10000"/>
              <a:gd name="connsiteX147" fmla="*/ 9540 w 10000"/>
              <a:gd name="connsiteY147" fmla="*/ 7017 h 10000"/>
              <a:gd name="connsiteX148" fmla="*/ 9446 w 10000"/>
              <a:gd name="connsiteY148" fmla="*/ 6961 h 10000"/>
              <a:gd name="connsiteX149" fmla="*/ 9353 w 10000"/>
              <a:gd name="connsiteY149" fmla="*/ 6961 h 10000"/>
              <a:gd name="connsiteX150" fmla="*/ 9266 w 10000"/>
              <a:gd name="connsiteY150" fmla="*/ 6906 h 10000"/>
              <a:gd name="connsiteX151" fmla="*/ 9172 w 10000"/>
              <a:gd name="connsiteY151" fmla="*/ 6961 h 10000"/>
              <a:gd name="connsiteX152" fmla="*/ 9079 w 10000"/>
              <a:gd name="connsiteY152" fmla="*/ 7017 h 10000"/>
              <a:gd name="connsiteX153" fmla="*/ 8986 w 10000"/>
              <a:gd name="connsiteY153" fmla="*/ 7072 h 10000"/>
              <a:gd name="connsiteX154" fmla="*/ 8899 w 10000"/>
              <a:gd name="connsiteY154" fmla="*/ 7127 h 10000"/>
              <a:gd name="connsiteX155" fmla="*/ 8805 w 10000"/>
              <a:gd name="connsiteY155" fmla="*/ 7293 h 10000"/>
              <a:gd name="connsiteX156" fmla="*/ 8712 w 10000"/>
              <a:gd name="connsiteY156" fmla="*/ 7403 h 10000"/>
              <a:gd name="connsiteX157" fmla="*/ 8625 w 10000"/>
              <a:gd name="connsiteY157" fmla="*/ 7569 h 10000"/>
              <a:gd name="connsiteX158" fmla="*/ 8531 w 10000"/>
              <a:gd name="connsiteY158" fmla="*/ 7790 h 10000"/>
              <a:gd name="connsiteX159" fmla="*/ 8451 w 10000"/>
              <a:gd name="connsiteY159" fmla="*/ 7956 h 10000"/>
              <a:gd name="connsiteX160" fmla="*/ 8357 w 10000"/>
              <a:gd name="connsiteY160" fmla="*/ 8177 h 10000"/>
              <a:gd name="connsiteX161" fmla="*/ 8171 w 10000"/>
              <a:gd name="connsiteY161" fmla="*/ 7956 h 10000"/>
              <a:gd name="connsiteX162" fmla="*/ 7990 w 10000"/>
              <a:gd name="connsiteY162" fmla="*/ 7845 h 10000"/>
              <a:gd name="connsiteX163" fmla="*/ 7816 w 10000"/>
              <a:gd name="connsiteY163" fmla="*/ 7845 h 10000"/>
              <a:gd name="connsiteX164" fmla="*/ 7648 w 10000"/>
              <a:gd name="connsiteY164" fmla="*/ 7901 h 10000"/>
              <a:gd name="connsiteX165" fmla="*/ 7474 w 10000"/>
              <a:gd name="connsiteY165" fmla="*/ 8011 h 10000"/>
              <a:gd name="connsiteX166" fmla="*/ 7306 w 10000"/>
              <a:gd name="connsiteY166" fmla="*/ 8232 h 10000"/>
              <a:gd name="connsiteX167" fmla="*/ 7144 w 10000"/>
              <a:gd name="connsiteY167" fmla="*/ 8398 h 10000"/>
              <a:gd name="connsiteX168" fmla="*/ 6976 w 10000"/>
              <a:gd name="connsiteY168" fmla="*/ 8674 h 10000"/>
              <a:gd name="connsiteX169" fmla="*/ 6814 w 10000"/>
              <a:gd name="connsiteY169" fmla="*/ 8950 h 10000"/>
              <a:gd name="connsiteX170" fmla="*/ 6658 w 10000"/>
              <a:gd name="connsiteY170" fmla="*/ 9171 h 10000"/>
              <a:gd name="connsiteX171" fmla="*/ 6490 w 10000"/>
              <a:gd name="connsiteY171" fmla="*/ 9448 h 10000"/>
              <a:gd name="connsiteX172" fmla="*/ 6329 w 10000"/>
              <a:gd name="connsiteY172" fmla="*/ 9613 h 10000"/>
              <a:gd name="connsiteX173" fmla="*/ 6161 w 10000"/>
              <a:gd name="connsiteY173" fmla="*/ 9834 h 10000"/>
              <a:gd name="connsiteX174" fmla="*/ 5999 w 10000"/>
              <a:gd name="connsiteY174" fmla="*/ 9945 h 10000"/>
              <a:gd name="connsiteX175" fmla="*/ 5825 w 10000"/>
              <a:gd name="connsiteY175" fmla="*/ 10000 h 10000"/>
              <a:gd name="connsiteX176" fmla="*/ 5650 w 10000"/>
              <a:gd name="connsiteY176" fmla="*/ 10000 h 10000"/>
              <a:gd name="connsiteX177" fmla="*/ 5619 w 10000"/>
              <a:gd name="connsiteY177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0000" h="10000">
                <a:moveTo>
                  <a:pt x="5619" y="10000"/>
                </a:moveTo>
                <a:lnTo>
                  <a:pt x="5457" y="10000"/>
                </a:lnTo>
                <a:lnTo>
                  <a:pt x="5308" y="10000"/>
                </a:lnTo>
                <a:lnTo>
                  <a:pt x="5152" y="9945"/>
                </a:lnTo>
                <a:lnTo>
                  <a:pt x="4991" y="9945"/>
                </a:lnTo>
                <a:lnTo>
                  <a:pt x="4841" y="9890"/>
                </a:lnTo>
                <a:lnTo>
                  <a:pt x="4686" y="9779"/>
                </a:lnTo>
                <a:lnTo>
                  <a:pt x="4530" y="9669"/>
                </a:lnTo>
                <a:lnTo>
                  <a:pt x="4368" y="9558"/>
                </a:lnTo>
                <a:lnTo>
                  <a:pt x="4213" y="9448"/>
                </a:lnTo>
                <a:lnTo>
                  <a:pt x="4063" y="9282"/>
                </a:lnTo>
                <a:lnTo>
                  <a:pt x="3902" y="9171"/>
                </a:lnTo>
                <a:lnTo>
                  <a:pt x="3746" y="9061"/>
                </a:lnTo>
                <a:lnTo>
                  <a:pt x="3591" y="8950"/>
                </a:lnTo>
                <a:lnTo>
                  <a:pt x="3429" y="8729"/>
                </a:lnTo>
                <a:lnTo>
                  <a:pt x="3273" y="8619"/>
                </a:lnTo>
                <a:lnTo>
                  <a:pt x="3118" y="8398"/>
                </a:lnTo>
                <a:lnTo>
                  <a:pt x="2956" y="8232"/>
                </a:lnTo>
                <a:lnTo>
                  <a:pt x="2800" y="8122"/>
                </a:lnTo>
                <a:lnTo>
                  <a:pt x="2645" y="7901"/>
                </a:lnTo>
                <a:lnTo>
                  <a:pt x="2483" y="7790"/>
                </a:lnTo>
                <a:lnTo>
                  <a:pt x="2327" y="7569"/>
                </a:lnTo>
                <a:lnTo>
                  <a:pt x="2172" y="7459"/>
                </a:lnTo>
                <a:lnTo>
                  <a:pt x="2022" y="7293"/>
                </a:lnTo>
                <a:cubicBezTo>
                  <a:pt x="1968" y="7238"/>
                  <a:pt x="1915" y="7182"/>
                  <a:pt x="1861" y="7127"/>
                </a:cubicBezTo>
                <a:lnTo>
                  <a:pt x="1705" y="7017"/>
                </a:lnTo>
                <a:lnTo>
                  <a:pt x="1549" y="6906"/>
                </a:lnTo>
                <a:lnTo>
                  <a:pt x="1388" y="6851"/>
                </a:lnTo>
                <a:lnTo>
                  <a:pt x="1238" y="6685"/>
                </a:lnTo>
                <a:lnTo>
                  <a:pt x="1083" y="6630"/>
                </a:lnTo>
                <a:lnTo>
                  <a:pt x="921" y="6519"/>
                </a:lnTo>
                <a:lnTo>
                  <a:pt x="772" y="6519"/>
                </a:lnTo>
                <a:lnTo>
                  <a:pt x="616" y="6464"/>
                </a:lnTo>
                <a:cubicBezTo>
                  <a:pt x="608" y="6409"/>
                  <a:pt x="599" y="6353"/>
                  <a:pt x="591" y="6298"/>
                </a:cubicBezTo>
                <a:cubicBezTo>
                  <a:pt x="585" y="6280"/>
                  <a:pt x="578" y="6261"/>
                  <a:pt x="572" y="6243"/>
                </a:cubicBezTo>
                <a:cubicBezTo>
                  <a:pt x="566" y="6188"/>
                  <a:pt x="560" y="6132"/>
                  <a:pt x="554" y="6077"/>
                </a:cubicBezTo>
                <a:cubicBezTo>
                  <a:pt x="546" y="6003"/>
                  <a:pt x="537" y="5930"/>
                  <a:pt x="529" y="5856"/>
                </a:cubicBezTo>
                <a:cubicBezTo>
                  <a:pt x="510" y="5782"/>
                  <a:pt x="492" y="5709"/>
                  <a:pt x="473" y="5635"/>
                </a:cubicBezTo>
                <a:cubicBezTo>
                  <a:pt x="452" y="5580"/>
                  <a:pt x="432" y="5525"/>
                  <a:pt x="411" y="5470"/>
                </a:cubicBezTo>
                <a:lnTo>
                  <a:pt x="342" y="5359"/>
                </a:lnTo>
                <a:cubicBezTo>
                  <a:pt x="321" y="5341"/>
                  <a:pt x="301" y="5322"/>
                  <a:pt x="280" y="5304"/>
                </a:cubicBezTo>
                <a:lnTo>
                  <a:pt x="205" y="5193"/>
                </a:lnTo>
                <a:lnTo>
                  <a:pt x="137" y="5083"/>
                </a:lnTo>
                <a:cubicBezTo>
                  <a:pt x="112" y="5065"/>
                  <a:pt x="87" y="5046"/>
                  <a:pt x="62" y="5028"/>
                </a:cubicBezTo>
                <a:cubicBezTo>
                  <a:pt x="41" y="4991"/>
                  <a:pt x="21" y="4954"/>
                  <a:pt x="0" y="4917"/>
                </a:cubicBezTo>
                <a:cubicBezTo>
                  <a:pt x="17" y="4807"/>
                  <a:pt x="33" y="4696"/>
                  <a:pt x="50" y="4586"/>
                </a:cubicBezTo>
                <a:lnTo>
                  <a:pt x="174" y="4420"/>
                </a:lnTo>
                <a:cubicBezTo>
                  <a:pt x="216" y="4365"/>
                  <a:pt x="257" y="4309"/>
                  <a:pt x="299" y="4254"/>
                </a:cubicBezTo>
                <a:lnTo>
                  <a:pt x="423" y="4088"/>
                </a:lnTo>
                <a:lnTo>
                  <a:pt x="554" y="3978"/>
                </a:lnTo>
                <a:lnTo>
                  <a:pt x="672" y="3867"/>
                </a:lnTo>
                <a:lnTo>
                  <a:pt x="803" y="3757"/>
                </a:lnTo>
                <a:lnTo>
                  <a:pt x="921" y="3646"/>
                </a:lnTo>
                <a:lnTo>
                  <a:pt x="1052" y="3536"/>
                </a:lnTo>
                <a:lnTo>
                  <a:pt x="1176" y="3370"/>
                </a:lnTo>
                <a:lnTo>
                  <a:pt x="1294" y="3204"/>
                </a:lnTo>
                <a:lnTo>
                  <a:pt x="1425" y="2983"/>
                </a:lnTo>
                <a:cubicBezTo>
                  <a:pt x="1466" y="2928"/>
                  <a:pt x="1508" y="2873"/>
                  <a:pt x="1549" y="2818"/>
                </a:cubicBezTo>
                <a:cubicBezTo>
                  <a:pt x="1591" y="2726"/>
                  <a:pt x="1632" y="2633"/>
                  <a:pt x="1674" y="2541"/>
                </a:cubicBezTo>
                <a:cubicBezTo>
                  <a:pt x="1715" y="2449"/>
                  <a:pt x="1757" y="2357"/>
                  <a:pt x="1798" y="2265"/>
                </a:cubicBezTo>
                <a:cubicBezTo>
                  <a:pt x="1842" y="2136"/>
                  <a:pt x="1885" y="2007"/>
                  <a:pt x="1929" y="1878"/>
                </a:cubicBezTo>
                <a:cubicBezTo>
                  <a:pt x="1968" y="1749"/>
                  <a:pt x="2008" y="1621"/>
                  <a:pt x="2047" y="1492"/>
                </a:cubicBezTo>
                <a:lnTo>
                  <a:pt x="2178" y="1602"/>
                </a:lnTo>
                <a:cubicBezTo>
                  <a:pt x="2222" y="1620"/>
                  <a:pt x="2265" y="1639"/>
                  <a:pt x="2309" y="1657"/>
                </a:cubicBezTo>
                <a:lnTo>
                  <a:pt x="2433" y="1657"/>
                </a:lnTo>
                <a:cubicBezTo>
                  <a:pt x="2477" y="1639"/>
                  <a:pt x="2520" y="1620"/>
                  <a:pt x="2564" y="1602"/>
                </a:cubicBezTo>
                <a:lnTo>
                  <a:pt x="2694" y="1547"/>
                </a:lnTo>
                <a:lnTo>
                  <a:pt x="2825" y="1326"/>
                </a:lnTo>
                <a:lnTo>
                  <a:pt x="2950" y="1215"/>
                </a:lnTo>
                <a:lnTo>
                  <a:pt x="3080" y="1050"/>
                </a:lnTo>
                <a:lnTo>
                  <a:pt x="3211" y="829"/>
                </a:lnTo>
                <a:cubicBezTo>
                  <a:pt x="3252" y="755"/>
                  <a:pt x="3294" y="682"/>
                  <a:pt x="3335" y="608"/>
                </a:cubicBezTo>
                <a:cubicBezTo>
                  <a:pt x="3379" y="553"/>
                  <a:pt x="3422" y="497"/>
                  <a:pt x="3466" y="442"/>
                </a:cubicBezTo>
                <a:cubicBezTo>
                  <a:pt x="3510" y="387"/>
                  <a:pt x="3553" y="331"/>
                  <a:pt x="3597" y="276"/>
                </a:cubicBezTo>
                <a:lnTo>
                  <a:pt x="3727" y="110"/>
                </a:lnTo>
                <a:lnTo>
                  <a:pt x="3852" y="0"/>
                </a:lnTo>
                <a:lnTo>
                  <a:pt x="3983" y="0"/>
                </a:lnTo>
                <a:lnTo>
                  <a:pt x="4113" y="0"/>
                </a:lnTo>
                <a:cubicBezTo>
                  <a:pt x="4146" y="129"/>
                  <a:pt x="4180" y="258"/>
                  <a:pt x="4213" y="387"/>
                </a:cubicBezTo>
                <a:lnTo>
                  <a:pt x="4219" y="939"/>
                </a:lnTo>
                <a:lnTo>
                  <a:pt x="4219" y="1602"/>
                </a:lnTo>
                <a:lnTo>
                  <a:pt x="4219" y="2155"/>
                </a:lnTo>
                <a:cubicBezTo>
                  <a:pt x="4215" y="2394"/>
                  <a:pt x="4211" y="2634"/>
                  <a:pt x="4207" y="2873"/>
                </a:cubicBezTo>
                <a:cubicBezTo>
                  <a:pt x="4203" y="2910"/>
                  <a:pt x="4252" y="3616"/>
                  <a:pt x="4248" y="3653"/>
                </a:cubicBezTo>
                <a:cubicBezTo>
                  <a:pt x="4223" y="3708"/>
                  <a:pt x="4287" y="3690"/>
                  <a:pt x="4262" y="3745"/>
                </a:cubicBezTo>
                <a:cubicBezTo>
                  <a:pt x="4241" y="3782"/>
                  <a:pt x="4087" y="3819"/>
                  <a:pt x="4066" y="3856"/>
                </a:cubicBezTo>
                <a:cubicBezTo>
                  <a:pt x="4043" y="3911"/>
                  <a:pt x="4021" y="3891"/>
                  <a:pt x="3998" y="3946"/>
                </a:cubicBezTo>
                <a:cubicBezTo>
                  <a:pt x="3979" y="4020"/>
                  <a:pt x="3952" y="3572"/>
                  <a:pt x="3933" y="3646"/>
                </a:cubicBezTo>
                <a:cubicBezTo>
                  <a:pt x="3916" y="3701"/>
                  <a:pt x="3900" y="3757"/>
                  <a:pt x="3883" y="3812"/>
                </a:cubicBezTo>
                <a:cubicBezTo>
                  <a:pt x="3868" y="3886"/>
                  <a:pt x="3854" y="3959"/>
                  <a:pt x="3839" y="4033"/>
                </a:cubicBezTo>
                <a:cubicBezTo>
                  <a:pt x="3823" y="4088"/>
                  <a:pt x="3806" y="4144"/>
                  <a:pt x="3790" y="4199"/>
                </a:cubicBezTo>
                <a:cubicBezTo>
                  <a:pt x="3800" y="4291"/>
                  <a:pt x="3878" y="4540"/>
                  <a:pt x="3902" y="4586"/>
                </a:cubicBezTo>
                <a:cubicBezTo>
                  <a:pt x="3912" y="4549"/>
                  <a:pt x="3923" y="4512"/>
                  <a:pt x="3933" y="4475"/>
                </a:cubicBezTo>
                <a:cubicBezTo>
                  <a:pt x="3945" y="4401"/>
                  <a:pt x="3958" y="4328"/>
                  <a:pt x="3970" y="4254"/>
                </a:cubicBezTo>
                <a:cubicBezTo>
                  <a:pt x="3982" y="4217"/>
                  <a:pt x="3995" y="4181"/>
                  <a:pt x="4007" y="4144"/>
                </a:cubicBezTo>
                <a:cubicBezTo>
                  <a:pt x="4018" y="4107"/>
                  <a:pt x="4028" y="4070"/>
                  <a:pt x="4039" y="4033"/>
                </a:cubicBezTo>
                <a:cubicBezTo>
                  <a:pt x="4051" y="3978"/>
                  <a:pt x="4064" y="3922"/>
                  <a:pt x="4076" y="3867"/>
                </a:cubicBezTo>
                <a:lnTo>
                  <a:pt x="4207" y="3867"/>
                </a:lnTo>
                <a:cubicBezTo>
                  <a:pt x="4221" y="3941"/>
                  <a:pt x="4236" y="4014"/>
                  <a:pt x="4250" y="4088"/>
                </a:cubicBezTo>
                <a:cubicBezTo>
                  <a:pt x="4267" y="4143"/>
                  <a:pt x="4283" y="4199"/>
                  <a:pt x="4300" y="4254"/>
                </a:cubicBezTo>
                <a:cubicBezTo>
                  <a:pt x="4314" y="4328"/>
                  <a:pt x="4329" y="4401"/>
                  <a:pt x="4343" y="4475"/>
                </a:cubicBezTo>
                <a:cubicBezTo>
                  <a:pt x="4358" y="4512"/>
                  <a:pt x="4372" y="4549"/>
                  <a:pt x="4387" y="4586"/>
                </a:cubicBezTo>
                <a:cubicBezTo>
                  <a:pt x="4404" y="4660"/>
                  <a:pt x="4420" y="4733"/>
                  <a:pt x="4437" y="4807"/>
                </a:cubicBezTo>
                <a:cubicBezTo>
                  <a:pt x="4456" y="4844"/>
                  <a:pt x="4474" y="4880"/>
                  <a:pt x="4493" y="4917"/>
                </a:cubicBezTo>
                <a:cubicBezTo>
                  <a:pt x="4510" y="4954"/>
                  <a:pt x="4526" y="4991"/>
                  <a:pt x="4543" y="5028"/>
                </a:cubicBezTo>
                <a:cubicBezTo>
                  <a:pt x="4564" y="5083"/>
                  <a:pt x="4584" y="4691"/>
                  <a:pt x="4605" y="4746"/>
                </a:cubicBezTo>
                <a:cubicBezTo>
                  <a:pt x="4644" y="4709"/>
                  <a:pt x="4684" y="4375"/>
                  <a:pt x="4723" y="4338"/>
                </a:cubicBezTo>
                <a:cubicBezTo>
                  <a:pt x="4760" y="4586"/>
                  <a:pt x="4797" y="4599"/>
                  <a:pt x="4835" y="4562"/>
                </a:cubicBezTo>
                <a:cubicBezTo>
                  <a:pt x="4873" y="4525"/>
                  <a:pt x="4916" y="4140"/>
                  <a:pt x="4953" y="4115"/>
                </a:cubicBezTo>
                <a:cubicBezTo>
                  <a:pt x="4990" y="4090"/>
                  <a:pt x="5011" y="4402"/>
                  <a:pt x="5056" y="4413"/>
                </a:cubicBezTo>
                <a:cubicBezTo>
                  <a:pt x="5101" y="4424"/>
                  <a:pt x="5153" y="4282"/>
                  <a:pt x="5225" y="4182"/>
                </a:cubicBezTo>
                <a:cubicBezTo>
                  <a:pt x="5214" y="4108"/>
                  <a:pt x="5266" y="3886"/>
                  <a:pt x="5255" y="3812"/>
                </a:cubicBezTo>
                <a:cubicBezTo>
                  <a:pt x="5331" y="3591"/>
                  <a:pt x="5406" y="3370"/>
                  <a:pt x="5482" y="3149"/>
                </a:cubicBezTo>
                <a:lnTo>
                  <a:pt x="5482" y="2376"/>
                </a:lnTo>
                <a:cubicBezTo>
                  <a:pt x="5484" y="2136"/>
                  <a:pt x="5486" y="1897"/>
                  <a:pt x="5488" y="1657"/>
                </a:cubicBezTo>
                <a:cubicBezTo>
                  <a:pt x="5499" y="1418"/>
                  <a:pt x="5509" y="1178"/>
                  <a:pt x="5520" y="939"/>
                </a:cubicBezTo>
                <a:lnTo>
                  <a:pt x="5725" y="939"/>
                </a:lnTo>
                <a:lnTo>
                  <a:pt x="5930" y="1105"/>
                </a:lnTo>
                <a:lnTo>
                  <a:pt x="6142" y="1215"/>
                </a:lnTo>
                <a:lnTo>
                  <a:pt x="6353" y="1436"/>
                </a:lnTo>
                <a:lnTo>
                  <a:pt x="6565" y="1602"/>
                </a:lnTo>
                <a:lnTo>
                  <a:pt x="6770" y="1878"/>
                </a:lnTo>
                <a:lnTo>
                  <a:pt x="6988" y="2099"/>
                </a:lnTo>
                <a:lnTo>
                  <a:pt x="7194" y="2431"/>
                </a:lnTo>
                <a:lnTo>
                  <a:pt x="7411" y="2762"/>
                </a:lnTo>
                <a:cubicBezTo>
                  <a:pt x="7480" y="2854"/>
                  <a:pt x="7548" y="2947"/>
                  <a:pt x="7617" y="3039"/>
                </a:cubicBezTo>
                <a:lnTo>
                  <a:pt x="7828" y="3315"/>
                </a:lnTo>
                <a:cubicBezTo>
                  <a:pt x="7899" y="3425"/>
                  <a:pt x="7969" y="3536"/>
                  <a:pt x="8040" y="3646"/>
                </a:cubicBezTo>
                <a:cubicBezTo>
                  <a:pt x="8110" y="3757"/>
                  <a:pt x="8181" y="3867"/>
                  <a:pt x="8251" y="3978"/>
                </a:cubicBezTo>
                <a:lnTo>
                  <a:pt x="8463" y="4199"/>
                </a:lnTo>
                <a:lnTo>
                  <a:pt x="8675" y="4475"/>
                </a:lnTo>
                <a:lnTo>
                  <a:pt x="8886" y="4641"/>
                </a:lnTo>
                <a:cubicBezTo>
                  <a:pt x="8934" y="4770"/>
                  <a:pt x="8981" y="4899"/>
                  <a:pt x="9029" y="5028"/>
                </a:cubicBezTo>
                <a:cubicBezTo>
                  <a:pt x="9075" y="5157"/>
                  <a:pt x="9120" y="5285"/>
                  <a:pt x="9166" y="5414"/>
                </a:cubicBezTo>
                <a:cubicBezTo>
                  <a:pt x="9214" y="5543"/>
                  <a:pt x="9261" y="5672"/>
                  <a:pt x="9309" y="5801"/>
                </a:cubicBezTo>
                <a:cubicBezTo>
                  <a:pt x="9355" y="5912"/>
                  <a:pt x="9400" y="6022"/>
                  <a:pt x="9446" y="6133"/>
                </a:cubicBezTo>
                <a:cubicBezTo>
                  <a:pt x="9494" y="6262"/>
                  <a:pt x="9541" y="6390"/>
                  <a:pt x="9589" y="6519"/>
                </a:cubicBezTo>
                <a:cubicBezTo>
                  <a:pt x="9633" y="6648"/>
                  <a:pt x="9676" y="6777"/>
                  <a:pt x="9720" y="6906"/>
                </a:cubicBezTo>
                <a:cubicBezTo>
                  <a:pt x="9770" y="7035"/>
                  <a:pt x="9819" y="7164"/>
                  <a:pt x="9869" y="7293"/>
                </a:cubicBezTo>
                <a:cubicBezTo>
                  <a:pt x="9913" y="7422"/>
                  <a:pt x="9956" y="7551"/>
                  <a:pt x="10000" y="7680"/>
                </a:cubicBezTo>
                <a:cubicBezTo>
                  <a:pt x="9985" y="7698"/>
                  <a:pt x="9971" y="7717"/>
                  <a:pt x="9956" y="7735"/>
                </a:cubicBezTo>
                <a:lnTo>
                  <a:pt x="9925" y="7735"/>
                </a:lnTo>
                <a:cubicBezTo>
                  <a:pt x="9913" y="7717"/>
                  <a:pt x="9900" y="7698"/>
                  <a:pt x="9888" y="7680"/>
                </a:cubicBezTo>
                <a:cubicBezTo>
                  <a:pt x="9876" y="7625"/>
                  <a:pt x="9863" y="7569"/>
                  <a:pt x="9851" y="7514"/>
                </a:cubicBezTo>
                <a:cubicBezTo>
                  <a:pt x="9836" y="7477"/>
                  <a:pt x="9822" y="7440"/>
                  <a:pt x="9807" y="7403"/>
                </a:cubicBezTo>
                <a:cubicBezTo>
                  <a:pt x="9776" y="7329"/>
                  <a:pt x="9745" y="7256"/>
                  <a:pt x="9714" y="7182"/>
                </a:cubicBezTo>
                <a:cubicBezTo>
                  <a:pt x="9687" y="7145"/>
                  <a:pt x="9660" y="7109"/>
                  <a:pt x="9633" y="7072"/>
                </a:cubicBezTo>
                <a:cubicBezTo>
                  <a:pt x="9602" y="7054"/>
                  <a:pt x="9571" y="7035"/>
                  <a:pt x="9540" y="7017"/>
                </a:cubicBezTo>
                <a:cubicBezTo>
                  <a:pt x="9509" y="6998"/>
                  <a:pt x="9477" y="6980"/>
                  <a:pt x="9446" y="6961"/>
                </a:cubicBezTo>
                <a:lnTo>
                  <a:pt x="9353" y="6961"/>
                </a:lnTo>
                <a:cubicBezTo>
                  <a:pt x="9324" y="6943"/>
                  <a:pt x="9295" y="6924"/>
                  <a:pt x="9266" y="6906"/>
                </a:cubicBezTo>
                <a:lnTo>
                  <a:pt x="9172" y="6961"/>
                </a:lnTo>
                <a:cubicBezTo>
                  <a:pt x="9141" y="6980"/>
                  <a:pt x="9110" y="6998"/>
                  <a:pt x="9079" y="7017"/>
                </a:cubicBezTo>
                <a:cubicBezTo>
                  <a:pt x="9048" y="7035"/>
                  <a:pt x="9017" y="7054"/>
                  <a:pt x="8986" y="7072"/>
                </a:cubicBezTo>
                <a:cubicBezTo>
                  <a:pt x="8957" y="7090"/>
                  <a:pt x="8928" y="7109"/>
                  <a:pt x="8899" y="7127"/>
                </a:cubicBezTo>
                <a:lnTo>
                  <a:pt x="8805" y="7293"/>
                </a:lnTo>
                <a:cubicBezTo>
                  <a:pt x="8774" y="7330"/>
                  <a:pt x="8743" y="7366"/>
                  <a:pt x="8712" y="7403"/>
                </a:cubicBezTo>
                <a:cubicBezTo>
                  <a:pt x="8683" y="7458"/>
                  <a:pt x="8654" y="7514"/>
                  <a:pt x="8625" y="7569"/>
                </a:cubicBezTo>
                <a:cubicBezTo>
                  <a:pt x="8594" y="7643"/>
                  <a:pt x="8562" y="7716"/>
                  <a:pt x="8531" y="7790"/>
                </a:cubicBezTo>
                <a:cubicBezTo>
                  <a:pt x="8504" y="7845"/>
                  <a:pt x="8478" y="7901"/>
                  <a:pt x="8451" y="7956"/>
                </a:cubicBezTo>
                <a:cubicBezTo>
                  <a:pt x="8420" y="8030"/>
                  <a:pt x="8388" y="8103"/>
                  <a:pt x="8357" y="8177"/>
                </a:cubicBezTo>
                <a:lnTo>
                  <a:pt x="8171" y="7956"/>
                </a:lnTo>
                <a:lnTo>
                  <a:pt x="7990" y="7845"/>
                </a:lnTo>
                <a:lnTo>
                  <a:pt x="7816" y="7845"/>
                </a:lnTo>
                <a:lnTo>
                  <a:pt x="7648" y="7901"/>
                </a:lnTo>
                <a:lnTo>
                  <a:pt x="7474" y="8011"/>
                </a:lnTo>
                <a:lnTo>
                  <a:pt x="7306" y="8232"/>
                </a:lnTo>
                <a:lnTo>
                  <a:pt x="7144" y="8398"/>
                </a:lnTo>
                <a:lnTo>
                  <a:pt x="6976" y="8674"/>
                </a:lnTo>
                <a:lnTo>
                  <a:pt x="6814" y="8950"/>
                </a:lnTo>
                <a:lnTo>
                  <a:pt x="6658" y="9171"/>
                </a:lnTo>
                <a:lnTo>
                  <a:pt x="6490" y="9448"/>
                </a:lnTo>
                <a:lnTo>
                  <a:pt x="6329" y="9613"/>
                </a:lnTo>
                <a:lnTo>
                  <a:pt x="6161" y="9834"/>
                </a:lnTo>
                <a:lnTo>
                  <a:pt x="5999" y="9945"/>
                </a:lnTo>
                <a:lnTo>
                  <a:pt x="5825" y="10000"/>
                </a:lnTo>
                <a:lnTo>
                  <a:pt x="5650" y="10000"/>
                </a:lnTo>
                <a:lnTo>
                  <a:pt x="5619" y="10000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5" name="Group 304"/>
          <p:cNvGrpSpPr/>
          <p:nvPr/>
        </p:nvGrpSpPr>
        <p:grpSpPr>
          <a:xfrm>
            <a:off x="3973948" y="4357994"/>
            <a:ext cx="890698" cy="1022700"/>
            <a:chOff x="8397875" y="455694"/>
            <a:chExt cx="1405731" cy="1409700"/>
          </a:xfrm>
        </p:grpSpPr>
        <p:sp>
          <p:nvSpPr>
            <p:cNvPr id="1208" name="Freeform 184"/>
            <p:cNvSpPr>
              <a:spLocks/>
            </p:cNvSpPr>
            <p:nvPr/>
          </p:nvSpPr>
          <p:spPr bwMode="auto">
            <a:xfrm>
              <a:off x="8484393" y="455694"/>
              <a:ext cx="1319213" cy="1409700"/>
            </a:xfrm>
            <a:custGeom>
              <a:avLst/>
              <a:gdLst/>
              <a:ahLst/>
              <a:cxnLst>
                <a:cxn ang="0">
                  <a:pos x="512" y="1749"/>
                </a:cxn>
                <a:cxn ang="0">
                  <a:pos x="107" y="1704"/>
                </a:cxn>
                <a:cxn ang="0">
                  <a:pos x="46" y="1656"/>
                </a:cxn>
                <a:cxn ang="0">
                  <a:pos x="430" y="1601"/>
                </a:cxn>
                <a:cxn ang="0">
                  <a:pos x="692" y="1550"/>
                </a:cxn>
                <a:cxn ang="0">
                  <a:pos x="582" y="1378"/>
                </a:cxn>
                <a:cxn ang="0">
                  <a:pos x="476" y="1307"/>
                </a:cxn>
                <a:cxn ang="0">
                  <a:pos x="625" y="1286"/>
                </a:cxn>
                <a:cxn ang="0">
                  <a:pos x="626" y="1222"/>
                </a:cxn>
                <a:cxn ang="0">
                  <a:pos x="484" y="1156"/>
                </a:cxn>
                <a:cxn ang="0">
                  <a:pos x="600" y="1080"/>
                </a:cxn>
                <a:cxn ang="0">
                  <a:pos x="703" y="1012"/>
                </a:cxn>
                <a:cxn ang="0">
                  <a:pos x="582" y="965"/>
                </a:cxn>
                <a:cxn ang="0">
                  <a:pos x="465" y="942"/>
                </a:cxn>
                <a:cxn ang="0">
                  <a:pos x="634" y="874"/>
                </a:cxn>
                <a:cxn ang="0">
                  <a:pos x="722" y="890"/>
                </a:cxn>
                <a:cxn ang="0">
                  <a:pos x="648" y="734"/>
                </a:cxn>
                <a:cxn ang="0">
                  <a:pos x="514" y="589"/>
                </a:cxn>
                <a:cxn ang="0">
                  <a:pos x="603" y="617"/>
                </a:cxn>
                <a:cxn ang="0">
                  <a:pos x="706" y="678"/>
                </a:cxn>
                <a:cxn ang="0">
                  <a:pos x="636" y="526"/>
                </a:cxn>
                <a:cxn ang="0">
                  <a:pos x="543" y="361"/>
                </a:cxn>
                <a:cxn ang="0">
                  <a:pos x="594" y="321"/>
                </a:cxn>
                <a:cxn ang="0">
                  <a:pos x="700" y="439"/>
                </a:cxn>
                <a:cxn ang="0">
                  <a:pos x="683" y="240"/>
                </a:cxn>
                <a:cxn ang="0">
                  <a:pos x="669" y="110"/>
                </a:cxn>
                <a:cxn ang="0">
                  <a:pos x="726" y="188"/>
                </a:cxn>
                <a:cxn ang="0">
                  <a:pos x="782" y="318"/>
                </a:cxn>
                <a:cxn ang="0">
                  <a:pos x="829" y="30"/>
                </a:cxn>
                <a:cxn ang="0">
                  <a:pos x="868" y="279"/>
                </a:cxn>
                <a:cxn ang="0">
                  <a:pos x="1002" y="176"/>
                </a:cxn>
                <a:cxn ang="0">
                  <a:pos x="1074" y="99"/>
                </a:cxn>
                <a:cxn ang="0">
                  <a:pos x="1048" y="225"/>
                </a:cxn>
                <a:cxn ang="0">
                  <a:pos x="890" y="477"/>
                </a:cxn>
                <a:cxn ang="0">
                  <a:pos x="960" y="474"/>
                </a:cxn>
                <a:cxn ang="0">
                  <a:pos x="1084" y="391"/>
                </a:cxn>
                <a:cxn ang="0">
                  <a:pos x="1084" y="512"/>
                </a:cxn>
                <a:cxn ang="0">
                  <a:pos x="985" y="601"/>
                </a:cxn>
                <a:cxn ang="0">
                  <a:pos x="885" y="738"/>
                </a:cxn>
                <a:cxn ang="0">
                  <a:pos x="959" y="711"/>
                </a:cxn>
                <a:cxn ang="0">
                  <a:pos x="1054" y="654"/>
                </a:cxn>
                <a:cxn ang="0">
                  <a:pos x="1098" y="723"/>
                </a:cxn>
                <a:cxn ang="0">
                  <a:pos x="972" y="853"/>
                </a:cxn>
                <a:cxn ang="0">
                  <a:pos x="908" y="990"/>
                </a:cxn>
                <a:cxn ang="0">
                  <a:pos x="1037" y="957"/>
                </a:cxn>
                <a:cxn ang="0">
                  <a:pos x="1143" y="885"/>
                </a:cxn>
                <a:cxn ang="0">
                  <a:pos x="1071" y="1026"/>
                </a:cxn>
                <a:cxn ang="0">
                  <a:pos x="946" y="1130"/>
                </a:cxn>
                <a:cxn ang="0">
                  <a:pos x="1092" y="1174"/>
                </a:cxn>
                <a:cxn ang="0">
                  <a:pos x="1171" y="1167"/>
                </a:cxn>
                <a:cxn ang="0">
                  <a:pos x="1051" y="1261"/>
                </a:cxn>
                <a:cxn ang="0">
                  <a:pos x="901" y="1405"/>
                </a:cxn>
                <a:cxn ang="0">
                  <a:pos x="1069" y="1409"/>
                </a:cxn>
                <a:cxn ang="0">
                  <a:pos x="1165" y="1423"/>
                </a:cxn>
                <a:cxn ang="0">
                  <a:pos x="968" y="1510"/>
                </a:cxn>
                <a:cxn ang="0">
                  <a:pos x="932" y="1586"/>
                </a:cxn>
                <a:cxn ang="0">
                  <a:pos x="1339" y="1641"/>
                </a:cxn>
                <a:cxn ang="0">
                  <a:pos x="1620" y="1706"/>
                </a:cxn>
                <a:cxn ang="0">
                  <a:pos x="1460" y="1728"/>
                </a:cxn>
                <a:cxn ang="0">
                  <a:pos x="1107" y="1763"/>
                </a:cxn>
              </a:cxnLst>
              <a:rect l="0" t="0" r="r" b="b"/>
              <a:pathLst>
                <a:path w="1662" h="1778">
                  <a:moveTo>
                    <a:pt x="911" y="1778"/>
                  </a:moveTo>
                  <a:lnTo>
                    <a:pt x="885" y="1778"/>
                  </a:lnTo>
                  <a:lnTo>
                    <a:pt x="861" y="1777"/>
                  </a:lnTo>
                  <a:lnTo>
                    <a:pt x="836" y="1777"/>
                  </a:lnTo>
                  <a:lnTo>
                    <a:pt x="812" y="1776"/>
                  </a:lnTo>
                  <a:lnTo>
                    <a:pt x="786" y="1774"/>
                  </a:lnTo>
                  <a:lnTo>
                    <a:pt x="761" y="1772"/>
                  </a:lnTo>
                  <a:lnTo>
                    <a:pt x="737" y="1771"/>
                  </a:lnTo>
                  <a:lnTo>
                    <a:pt x="711" y="1769"/>
                  </a:lnTo>
                  <a:lnTo>
                    <a:pt x="686" y="1767"/>
                  </a:lnTo>
                  <a:lnTo>
                    <a:pt x="662" y="1765"/>
                  </a:lnTo>
                  <a:lnTo>
                    <a:pt x="636" y="1762"/>
                  </a:lnTo>
                  <a:lnTo>
                    <a:pt x="611" y="1759"/>
                  </a:lnTo>
                  <a:lnTo>
                    <a:pt x="587" y="1757"/>
                  </a:lnTo>
                  <a:lnTo>
                    <a:pt x="562" y="1755"/>
                  </a:lnTo>
                  <a:lnTo>
                    <a:pt x="536" y="1751"/>
                  </a:lnTo>
                  <a:lnTo>
                    <a:pt x="512" y="1749"/>
                  </a:lnTo>
                  <a:lnTo>
                    <a:pt x="487" y="1746"/>
                  </a:lnTo>
                  <a:lnTo>
                    <a:pt x="461" y="1743"/>
                  </a:lnTo>
                  <a:lnTo>
                    <a:pt x="436" y="1740"/>
                  </a:lnTo>
                  <a:lnTo>
                    <a:pt x="412" y="1737"/>
                  </a:lnTo>
                  <a:lnTo>
                    <a:pt x="387" y="1734"/>
                  </a:lnTo>
                  <a:lnTo>
                    <a:pt x="361" y="1732"/>
                  </a:lnTo>
                  <a:lnTo>
                    <a:pt x="337" y="1728"/>
                  </a:lnTo>
                  <a:lnTo>
                    <a:pt x="312" y="1726"/>
                  </a:lnTo>
                  <a:lnTo>
                    <a:pt x="286" y="1724"/>
                  </a:lnTo>
                  <a:lnTo>
                    <a:pt x="262" y="1721"/>
                  </a:lnTo>
                  <a:lnTo>
                    <a:pt x="237" y="1719"/>
                  </a:lnTo>
                  <a:lnTo>
                    <a:pt x="212" y="1717"/>
                  </a:lnTo>
                  <a:lnTo>
                    <a:pt x="187" y="1714"/>
                  </a:lnTo>
                  <a:lnTo>
                    <a:pt x="162" y="1712"/>
                  </a:lnTo>
                  <a:lnTo>
                    <a:pt x="138" y="1711"/>
                  </a:lnTo>
                  <a:lnTo>
                    <a:pt x="113" y="1710"/>
                  </a:lnTo>
                  <a:lnTo>
                    <a:pt x="107" y="1704"/>
                  </a:lnTo>
                  <a:lnTo>
                    <a:pt x="96" y="1698"/>
                  </a:lnTo>
                  <a:lnTo>
                    <a:pt x="87" y="1697"/>
                  </a:lnTo>
                  <a:lnTo>
                    <a:pt x="79" y="1695"/>
                  </a:lnTo>
                  <a:lnTo>
                    <a:pt x="69" y="1694"/>
                  </a:lnTo>
                  <a:lnTo>
                    <a:pt x="60" y="1691"/>
                  </a:lnTo>
                  <a:lnTo>
                    <a:pt x="50" y="1690"/>
                  </a:lnTo>
                  <a:lnTo>
                    <a:pt x="41" y="1688"/>
                  </a:lnTo>
                  <a:lnTo>
                    <a:pt x="32" y="1687"/>
                  </a:lnTo>
                  <a:lnTo>
                    <a:pt x="23" y="1686"/>
                  </a:lnTo>
                  <a:lnTo>
                    <a:pt x="17" y="1684"/>
                  </a:lnTo>
                  <a:lnTo>
                    <a:pt x="12" y="1682"/>
                  </a:lnTo>
                  <a:lnTo>
                    <a:pt x="8" y="1679"/>
                  </a:lnTo>
                  <a:lnTo>
                    <a:pt x="3" y="1675"/>
                  </a:lnTo>
                  <a:lnTo>
                    <a:pt x="0" y="1671"/>
                  </a:lnTo>
                  <a:lnTo>
                    <a:pt x="1" y="1666"/>
                  </a:lnTo>
                  <a:lnTo>
                    <a:pt x="24" y="1660"/>
                  </a:lnTo>
                  <a:lnTo>
                    <a:pt x="46" y="1656"/>
                  </a:lnTo>
                  <a:lnTo>
                    <a:pt x="69" y="1651"/>
                  </a:lnTo>
                  <a:lnTo>
                    <a:pt x="92" y="1648"/>
                  </a:lnTo>
                  <a:lnTo>
                    <a:pt x="115" y="1644"/>
                  </a:lnTo>
                  <a:lnTo>
                    <a:pt x="138" y="1641"/>
                  </a:lnTo>
                  <a:lnTo>
                    <a:pt x="161" y="1638"/>
                  </a:lnTo>
                  <a:lnTo>
                    <a:pt x="184" y="1635"/>
                  </a:lnTo>
                  <a:lnTo>
                    <a:pt x="207" y="1631"/>
                  </a:lnTo>
                  <a:lnTo>
                    <a:pt x="230" y="1628"/>
                  </a:lnTo>
                  <a:lnTo>
                    <a:pt x="253" y="1625"/>
                  </a:lnTo>
                  <a:lnTo>
                    <a:pt x="276" y="1621"/>
                  </a:lnTo>
                  <a:lnTo>
                    <a:pt x="299" y="1616"/>
                  </a:lnTo>
                  <a:lnTo>
                    <a:pt x="322" y="1611"/>
                  </a:lnTo>
                  <a:lnTo>
                    <a:pt x="344" y="1604"/>
                  </a:lnTo>
                  <a:lnTo>
                    <a:pt x="367" y="1597"/>
                  </a:lnTo>
                  <a:lnTo>
                    <a:pt x="388" y="1600"/>
                  </a:lnTo>
                  <a:lnTo>
                    <a:pt x="410" y="1601"/>
                  </a:lnTo>
                  <a:lnTo>
                    <a:pt x="430" y="1601"/>
                  </a:lnTo>
                  <a:lnTo>
                    <a:pt x="451" y="1600"/>
                  </a:lnTo>
                  <a:lnTo>
                    <a:pt x="472" y="1598"/>
                  </a:lnTo>
                  <a:lnTo>
                    <a:pt x="493" y="1596"/>
                  </a:lnTo>
                  <a:lnTo>
                    <a:pt x="512" y="1591"/>
                  </a:lnTo>
                  <a:lnTo>
                    <a:pt x="533" y="1588"/>
                  </a:lnTo>
                  <a:lnTo>
                    <a:pt x="554" y="1583"/>
                  </a:lnTo>
                  <a:lnTo>
                    <a:pt x="574" y="1580"/>
                  </a:lnTo>
                  <a:lnTo>
                    <a:pt x="595" y="1576"/>
                  </a:lnTo>
                  <a:lnTo>
                    <a:pt x="615" y="1573"/>
                  </a:lnTo>
                  <a:lnTo>
                    <a:pt x="635" y="1570"/>
                  </a:lnTo>
                  <a:lnTo>
                    <a:pt x="656" y="1569"/>
                  </a:lnTo>
                  <a:lnTo>
                    <a:pt x="677" y="1569"/>
                  </a:lnTo>
                  <a:lnTo>
                    <a:pt x="698" y="1571"/>
                  </a:lnTo>
                  <a:lnTo>
                    <a:pt x="698" y="1563"/>
                  </a:lnTo>
                  <a:lnTo>
                    <a:pt x="696" y="1558"/>
                  </a:lnTo>
                  <a:lnTo>
                    <a:pt x="695" y="1553"/>
                  </a:lnTo>
                  <a:lnTo>
                    <a:pt x="692" y="1550"/>
                  </a:lnTo>
                  <a:lnTo>
                    <a:pt x="689" y="1544"/>
                  </a:lnTo>
                  <a:lnTo>
                    <a:pt x="683" y="1533"/>
                  </a:lnTo>
                  <a:lnTo>
                    <a:pt x="676" y="1523"/>
                  </a:lnTo>
                  <a:lnTo>
                    <a:pt x="669" y="1515"/>
                  </a:lnTo>
                  <a:lnTo>
                    <a:pt x="661" y="1508"/>
                  </a:lnTo>
                  <a:lnTo>
                    <a:pt x="653" y="1501"/>
                  </a:lnTo>
                  <a:lnTo>
                    <a:pt x="645" y="1494"/>
                  </a:lnTo>
                  <a:lnTo>
                    <a:pt x="636" y="1486"/>
                  </a:lnTo>
                  <a:lnTo>
                    <a:pt x="628" y="1479"/>
                  </a:lnTo>
                  <a:lnTo>
                    <a:pt x="617" y="1461"/>
                  </a:lnTo>
                  <a:lnTo>
                    <a:pt x="610" y="1439"/>
                  </a:lnTo>
                  <a:lnTo>
                    <a:pt x="605" y="1415"/>
                  </a:lnTo>
                  <a:lnTo>
                    <a:pt x="597" y="1390"/>
                  </a:lnTo>
                  <a:lnTo>
                    <a:pt x="594" y="1385"/>
                  </a:lnTo>
                  <a:lnTo>
                    <a:pt x="590" y="1381"/>
                  </a:lnTo>
                  <a:lnTo>
                    <a:pt x="587" y="1380"/>
                  </a:lnTo>
                  <a:lnTo>
                    <a:pt x="582" y="1378"/>
                  </a:lnTo>
                  <a:lnTo>
                    <a:pt x="577" y="1375"/>
                  </a:lnTo>
                  <a:lnTo>
                    <a:pt x="564" y="1377"/>
                  </a:lnTo>
                  <a:lnTo>
                    <a:pt x="550" y="1378"/>
                  </a:lnTo>
                  <a:lnTo>
                    <a:pt x="537" y="1378"/>
                  </a:lnTo>
                  <a:lnTo>
                    <a:pt x="524" y="1377"/>
                  </a:lnTo>
                  <a:lnTo>
                    <a:pt x="511" y="1374"/>
                  </a:lnTo>
                  <a:lnTo>
                    <a:pt x="498" y="1371"/>
                  </a:lnTo>
                  <a:lnTo>
                    <a:pt x="488" y="1365"/>
                  </a:lnTo>
                  <a:lnTo>
                    <a:pt x="478" y="1357"/>
                  </a:lnTo>
                  <a:lnTo>
                    <a:pt x="475" y="1352"/>
                  </a:lnTo>
                  <a:lnTo>
                    <a:pt x="472" y="1347"/>
                  </a:lnTo>
                  <a:lnTo>
                    <a:pt x="468" y="1342"/>
                  </a:lnTo>
                  <a:lnTo>
                    <a:pt x="464" y="1337"/>
                  </a:lnTo>
                  <a:lnTo>
                    <a:pt x="468" y="1317"/>
                  </a:lnTo>
                  <a:lnTo>
                    <a:pt x="471" y="1312"/>
                  </a:lnTo>
                  <a:lnTo>
                    <a:pt x="474" y="1311"/>
                  </a:lnTo>
                  <a:lnTo>
                    <a:pt x="476" y="1307"/>
                  </a:lnTo>
                  <a:lnTo>
                    <a:pt x="481" y="1305"/>
                  </a:lnTo>
                  <a:lnTo>
                    <a:pt x="486" y="1304"/>
                  </a:lnTo>
                  <a:lnTo>
                    <a:pt x="491" y="1304"/>
                  </a:lnTo>
                  <a:lnTo>
                    <a:pt x="497" y="1303"/>
                  </a:lnTo>
                  <a:lnTo>
                    <a:pt x="504" y="1301"/>
                  </a:lnTo>
                  <a:lnTo>
                    <a:pt x="511" y="1302"/>
                  </a:lnTo>
                  <a:lnTo>
                    <a:pt x="522" y="1298"/>
                  </a:lnTo>
                  <a:lnTo>
                    <a:pt x="533" y="1294"/>
                  </a:lnTo>
                  <a:lnTo>
                    <a:pt x="543" y="1289"/>
                  </a:lnTo>
                  <a:lnTo>
                    <a:pt x="554" y="1283"/>
                  </a:lnTo>
                  <a:lnTo>
                    <a:pt x="564" y="1279"/>
                  </a:lnTo>
                  <a:lnTo>
                    <a:pt x="574" y="1275"/>
                  </a:lnTo>
                  <a:lnTo>
                    <a:pt x="587" y="1274"/>
                  </a:lnTo>
                  <a:lnTo>
                    <a:pt x="600" y="1274"/>
                  </a:lnTo>
                  <a:lnTo>
                    <a:pt x="609" y="1277"/>
                  </a:lnTo>
                  <a:lnTo>
                    <a:pt x="617" y="1281"/>
                  </a:lnTo>
                  <a:lnTo>
                    <a:pt x="625" y="1286"/>
                  </a:lnTo>
                  <a:lnTo>
                    <a:pt x="632" y="1291"/>
                  </a:lnTo>
                  <a:lnTo>
                    <a:pt x="639" y="1296"/>
                  </a:lnTo>
                  <a:lnTo>
                    <a:pt x="647" y="1301"/>
                  </a:lnTo>
                  <a:lnTo>
                    <a:pt x="655" y="1305"/>
                  </a:lnTo>
                  <a:lnTo>
                    <a:pt x="663" y="1309"/>
                  </a:lnTo>
                  <a:lnTo>
                    <a:pt x="678" y="1309"/>
                  </a:lnTo>
                  <a:lnTo>
                    <a:pt x="688" y="1296"/>
                  </a:lnTo>
                  <a:lnTo>
                    <a:pt x="687" y="1291"/>
                  </a:lnTo>
                  <a:lnTo>
                    <a:pt x="685" y="1287"/>
                  </a:lnTo>
                  <a:lnTo>
                    <a:pt x="684" y="1282"/>
                  </a:lnTo>
                  <a:lnTo>
                    <a:pt x="681" y="1276"/>
                  </a:lnTo>
                  <a:lnTo>
                    <a:pt x="673" y="1266"/>
                  </a:lnTo>
                  <a:lnTo>
                    <a:pt x="664" y="1257"/>
                  </a:lnTo>
                  <a:lnTo>
                    <a:pt x="655" y="1249"/>
                  </a:lnTo>
                  <a:lnTo>
                    <a:pt x="645" y="1241"/>
                  </a:lnTo>
                  <a:lnTo>
                    <a:pt x="634" y="1231"/>
                  </a:lnTo>
                  <a:lnTo>
                    <a:pt x="626" y="1222"/>
                  </a:lnTo>
                  <a:lnTo>
                    <a:pt x="618" y="1211"/>
                  </a:lnTo>
                  <a:lnTo>
                    <a:pt x="613" y="1198"/>
                  </a:lnTo>
                  <a:lnTo>
                    <a:pt x="611" y="1194"/>
                  </a:lnTo>
                  <a:lnTo>
                    <a:pt x="609" y="1191"/>
                  </a:lnTo>
                  <a:lnTo>
                    <a:pt x="605" y="1188"/>
                  </a:lnTo>
                  <a:lnTo>
                    <a:pt x="602" y="1183"/>
                  </a:lnTo>
                  <a:lnTo>
                    <a:pt x="597" y="1182"/>
                  </a:lnTo>
                  <a:lnTo>
                    <a:pt x="592" y="1179"/>
                  </a:lnTo>
                  <a:lnTo>
                    <a:pt x="587" y="1178"/>
                  </a:lnTo>
                  <a:lnTo>
                    <a:pt x="581" y="1177"/>
                  </a:lnTo>
                  <a:lnTo>
                    <a:pt x="567" y="1177"/>
                  </a:lnTo>
                  <a:lnTo>
                    <a:pt x="552" y="1177"/>
                  </a:lnTo>
                  <a:lnTo>
                    <a:pt x="537" y="1176"/>
                  </a:lnTo>
                  <a:lnTo>
                    <a:pt x="522" y="1174"/>
                  </a:lnTo>
                  <a:lnTo>
                    <a:pt x="509" y="1170"/>
                  </a:lnTo>
                  <a:lnTo>
                    <a:pt x="496" y="1164"/>
                  </a:lnTo>
                  <a:lnTo>
                    <a:pt x="484" y="1156"/>
                  </a:lnTo>
                  <a:lnTo>
                    <a:pt x="474" y="1145"/>
                  </a:lnTo>
                  <a:lnTo>
                    <a:pt x="468" y="1135"/>
                  </a:lnTo>
                  <a:lnTo>
                    <a:pt x="467" y="1124"/>
                  </a:lnTo>
                  <a:lnTo>
                    <a:pt x="468" y="1120"/>
                  </a:lnTo>
                  <a:lnTo>
                    <a:pt x="470" y="1115"/>
                  </a:lnTo>
                  <a:lnTo>
                    <a:pt x="472" y="1109"/>
                  </a:lnTo>
                  <a:lnTo>
                    <a:pt x="475" y="1106"/>
                  </a:lnTo>
                  <a:lnTo>
                    <a:pt x="484" y="1099"/>
                  </a:lnTo>
                  <a:lnTo>
                    <a:pt x="498" y="1099"/>
                  </a:lnTo>
                  <a:lnTo>
                    <a:pt x="512" y="1099"/>
                  </a:lnTo>
                  <a:lnTo>
                    <a:pt x="525" y="1098"/>
                  </a:lnTo>
                  <a:lnTo>
                    <a:pt x="539" y="1096"/>
                  </a:lnTo>
                  <a:lnTo>
                    <a:pt x="552" y="1094"/>
                  </a:lnTo>
                  <a:lnTo>
                    <a:pt x="566" y="1091"/>
                  </a:lnTo>
                  <a:lnTo>
                    <a:pt x="580" y="1086"/>
                  </a:lnTo>
                  <a:lnTo>
                    <a:pt x="594" y="1080"/>
                  </a:lnTo>
                  <a:lnTo>
                    <a:pt x="600" y="1080"/>
                  </a:lnTo>
                  <a:lnTo>
                    <a:pt x="605" y="1080"/>
                  </a:lnTo>
                  <a:lnTo>
                    <a:pt x="611" y="1080"/>
                  </a:lnTo>
                  <a:lnTo>
                    <a:pt x="618" y="1080"/>
                  </a:lnTo>
                  <a:lnTo>
                    <a:pt x="628" y="1084"/>
                  </a:lnTo>
                  <a:lnTo>
                    <a:pt x="639" y="1090"/>
                  </a:lnTo>
                  <a:lnTo>
                    <a:pt x="648" y="1095"/>
                  </a:lnTo>
                  <a:lnTo>
                    <a:pt x="656" y="1102"/>
                  </a:lnTo>
                  <a:lnTo>
                    <a:pt x="665" y="1109"/>
                  </a:lnTo>
                  <a:lnTo>
                    <a:pt x="674" y="1116"/>
                  </a:lnTo>
                  <a:lnTo>
                    <a:pt x="685" y="1121"/>
                  </a:lnTo>
                  <a:lnTo>
                    <a:pt x="696" y="1125"/>
                  </a:lnTo>
                  <a:lnTo>
                    <a:pt x="708" y="1121"/>
                  </a:lnTo>
                  <a:lnTo>
                    <a:pt x="711" y="1095"/>
                  </a:lnTo>
                  <a:lnTo>
                    <a:pt x="712" y="1069"/>
                  </a:lnTo>
                  <a:lnTo>
                    <a:pt x="711" y="1042"/>
                  </a:lnTo>
                  <a:lnTo>
                    <a:pt x="707" y="1016"/>
                  </a:lnTo>
                  <a:lnTo>
                    <a:pt x="703" y="1012"/>
                  </a:lnTo>
                  <a:lnTo>
                    <a:pt x="699" y="1009"/>
                  </a:lnTo>
                  <a:lnTo>
                    <a:pt x="695" y="1005"/>
                  </a:lnTo>
                  <a:lnTo>
                    <a:pt x="691" y="1002"/>
                  </a:lnTo>
                  <a:lnTo>
                    <a:pt x="684" y="998"/>
                  </a:lnTo>
                  <a:lnTo>
                    <a:pt x="677" y="994"/>
                  </a:lnTo>
                  <a:lnTo>
                    <a:pt x="670" y="989"/>
                  </a:lnTo>
                  <a:lnTo>
                    <a:pt x="664" y="983"/>
                  </a:lnTo>
                  <a:lnTo>
                    <a:pt x="657" y="978"/>
                  </a:lnTo>
                  <a:lnTo>
                    <a:pt x="650" y="971"/>
                  </a:lnTo>
                  <a:lnTo>
                    <a:pt x="643" y="965"/>
                  </a:lnTo>
                  <a:lnTo>
                    <a:pt x="636" y="958"/>
                  </a:lnTo>
                  <a:lnTo>
                    <a:pt x="627" y="954"/>
                  </a:lnTo>
                  <a:lnTo>
                    <a:pt x="619" y="952"/>
                  </a:lnTo>
                  <a:lnTo>
                    <a:pt x="610" y="954"/>
                  </a:lnTo>
                  <a:lnTo>
                    <a:pt x="601" y="957"/>
                  </a:lnTo>
                  <a:lnTo>
                    <a:pt x="592" y="960"/>
                  </a:lnTo>
                  <a:lnTo>
                    <a:pt x="582" y="965"/>
                  </a:lnTo>
                  <a:lnTo>
                    <a:pt x="573" y="969"/>
                  </a:lnTo>
                  <a:lnTo>
                    <a:pt x="563" y="971"/>
                  </a:lnTo>
                  <a:lnTo>
                    <a:pt x="554" y="972"/>
                  </a:lnTo>
                  <a:lnTo>
                    <a:pt x="543" y="973"/>
                  </a:lnTo>
                  <a:lnTo>
                    <a:pt x="534" y="974"/>
                  </a:lnTo>
                  <a:lnTo>
                    <a:pt x="524" y="977"/>
                  </a:lnTo>
                  <a:lnTo>
                    <a:pt x="513" y="979"/>
                  </a:lnTo>
                  <a:lnTo>
                    <a:pt x="503" y="980"/>
                  </a:lnTo>
                  <a:lnTo>
                    <a:pt x="494" y="979"/>
                  </a:lnTo>
                  <a:lnTo>
                    <a:pt x="483" y="978"/>
                  </a:lnTo>
                  <a:lnTo>
                    <a:pt x="478" y="975"/>
                  </a:lnTo>
                  <a:lnTo>
                    <a:pt x="473" y="971"/>
                  </a:lnTo>
                  <a:lnTo>
                    <a:pt x="471" y="967"/>
                  </a:lnTo>
                  <a:lnTo>
                    <a:pt x="470" y="965"/>
                  </a:lnTo>
                  <a:lnTo>
                    <a:pt x="467" y="960"/>
                  </a:lnTo>
                  <a:lnTo>
                    <a:pt x="465" y="956"/>
                  </a:lnTo>
                  <a:lnTo>
                    <a:pt x="465" y="942"/>
                  </a:lnTo>
                  <a:lnTo>
                    <a:pt x="467" y="930"/>
                  </a:lnTo>
                  <a:lnTo>
                    <a:pt x="476" y="920"/>
                  </a:lnTo>
                  <a:lnTo>
                    <a:pt x="488" y="912"/>
                  </a:lnTo>
                  <a:lnTo>
                    <a:pt x="501" y="909"/>
                  </a:lnTo>
                  <a:lnTo>
                    <a:pt x="516" y="906"/>
                  </a:lnTo>
                  <a:lnTo>
                    <a:pt x="531" y="905"/>
                  </a:lnTo>
                  <a:lnTo>
                    <a:pt x="546" y="904"/>
                  </a:lnTo>
                  <a:lnTo>
                    <a:pt x="560" y="903"/>
                  </a:lnTo>
                  <a:lnTo>
                    <a:pt x="574" y="899"/>
                  </a:lnTo>
                  <a:lnTo>
                    <a:pt x="581" y="896"/>
                  </a:lnTo>
                  <a:lnTo>
                    <a:pt x="587" y="891"/>
                  </a:lnTo>
                  <a:lnTo>
                    <a:pt x="594" y="888"/>
                  </a:lnTo>
                  <a:lnTo>
                    <a:pt x="601" y="883"/>
                  </a:lnTo>
                  <a:lnTo>
                    <a:pt x="608" y="880"/>
                  </a:lnTo>
                  <a:lnTo>
                    <a:pt x="616" y="876"/>
                  </a:lnTo>
                  <a:lnTo>
                    <a:pt x="625" y="875"/>
                  </a:lnTo>
                  <a:lnTo>
                    <a:pt x="634" y="874"/>
                  </a:lnTo>
                  <a:lnTo>
                    <a:pt x="638" y="874"/>
                  </a:lnTo>
                  <a:lnTo>
                    <a:pt x="641" y="876"/>
                  </a:lnTo>
                  <a:lnTo>
                    <a:pt x="645" y="877"/>
                  </a:lnTo>
                  <a:lnTo>
                    <a:pt x="649" y="879"/>
                  </a:lnTo>
                  <a:lnTo>
                    <a:pt x="654" y="882"/>
                  </a:lnTo>
                  <a:lnTo>
                    <a:pt x="658" y="887"/>
                  </a:lnTo>
                  <a:lnTo>
                    <a:pt x="664" y="891"/>
                  </a:lnTo>
                  <a:lnTo>
                    <a:pt x="669" y="895"/>
                  </a:lnTo>
                  <a:lnTo>
                    <a:pt x="681" y="899"/>
                  </a:lnTo>
                  <a:lnTo>
                    <a:pt x="687" y="900"/>
                  </a:lnTo>
                  <a:lnTo>
                    <a:pt x="693" y="900"/>
                  </a:lnTo>
                  <a:lnTo>
                    <a:pt x="700" y="900"/>
                  </a:lnTo>
                  <a:lnTo>
                    <a:pt x="707" y="899"/>
                  </a:lnTo>
                  <a:lnTo>
                    <a:pt x="711" y="898"/>
                  </a:lnTo>
                  <a:lnTo>
                    <a:pt x="715" y="897"/>
                  </a:lnTo>
                  <a:lnTo>
                    <a:pt x="717" y="895"/>
                  </a:lnTo>
                  <a:lnTo>
                    <a:pt x="722" y="890"/>
                  </a:lnTo>
                  <a:lnTo>
                    <a:pt x="723" y="883"/>
                  </a:lnTo>
                  <a:lnTo>
                    <a:pt x="724" y="876"/>
                  </a:lnTo>
                  <a:lnTo>
                    <a:pt x="724" y="868"/>
                  </a:lnTo>
                  <a:lnTo>
                    <a:pt x="722" y="860"/>
                  </a:lnTo>
                  <a:lnTo>
                    <a:pt x="718" y="852"/>
                  </a:lnTo>
                  <a:lnTo>
                    <a:pt x="714" y="845"/>
                  </a:lnTo>
                  <a:lnTo>
                    <a:pt x="709" y="839"/>
                  </a:lnTo>
                  <a:lnTo>
                    <a:pt x="703" y="832"/>
                  </a:lnTo>
                  <a:lnTo>
                    <a:pt x="698" y="827"/>
                  </a:lnTo>
                  <a:lnTo>
                    <a:pt x="691" y="820"/>
                  </a:lnTo>
                  <a:lnTo>
                    <a:pt x="684" y="814"/>
                  </a:lnTo>
                  <a:lnTo>
                    <a:pt x="677" y="808"/>
                  </a:lnTo>
                  <a:lnTo>
                    <a:pt x="669" y="793"/>
                  </a:lnTo>
                  <a:lnTo>
                    <a:pt x="662" y="776"/>
                  </a:lnTo>
                  <a:lnTo>
                    <a:pt x="655" y="758"/>
                  </a:lnTo>
                  <a:lnTo>
                    <a:pt x="650" y="738"/>
                  </a:lnTo>
                  <a:lnTo>
                    <a:pt x="648" y="734"/>
                  </a:lnTo>
                  <a:lnTo>
                    <a:pt x="646" y="729"/>
                  </a:lnTo>
                  <a:lnTo>
                    <a:pt x="642" y="724"/>
                  </a:lnTo>
                  <a:lnTo>
                    <a:pt x="639" y="719"/>
                  </a:lnTo>
                  <a:lnTo>
                    <a:pt x="626" y="709"/>
                  </a:lnTo>
                  <a:lnTo>
                    <a:pt x="611" y="702"/>
                  </a:lnTo>
                  <a:lnTo>
                    <a:pt x="595" y="695"/>
                  </a:lnTo>
                  <a:lnTo>
                    <a:pt x="578" y="689"/>
                  </a:lnTo>
                  <a:lnTo>
                    <a:pt x="562" y="684"/>
                  </a:lnTo>
                  <a:lnTo>
                    <a:pt x="546" y="676"/>
                  </a:lnTo>
                  <a:lnTo>
                    <a:pt x="533" y="666"/>
                  </a:lnTo>
                  <a:lnTo>
                    <a:pt x="521" y="653"/>
                  </a:lnTo>
                  <a:lnTo>
                    <a:pt x="514" y="643"/>
                  </a:lnTo>
                  <a:lnTo>
                    <a:pt x="510" y="632"/>
                  </a:lnTo>
                  <a:lnTo>
                    <a:pt x="506" y="620"/>
                  </a:lnTo>
                  <a:lnTo>
                    <a:pt x="508" y="608"/>
                  </a:lnTo>
                  <a:lnTo>
                    <a:pt x="512" y="593"/>
                  </a:lnTo>
                  <a:lnTo>
                    <a:pt x="514" y="589"/>
                  </a:lnTo>
                  <a:lnTo>
                    <a:pt x="517" y="585"/>
                  </a:lnTo>
                  <a:lnTo>
                    <a:pt x="520" y="579"/>
                  </a:lnTo>
                  <a:lnTo>
                    <a:pt x="526" y="574"/>
                  </a:lnTo>
                  <a:lnTo>
                    <a:pt x="531" y="573"/>
                  </a:lnTo>
                  <a:lnTo>
                    <a:pt x="535" y="572"/>
                  </a:lnTo>
                  <a:lnTo>
                    <a:pt x="540" y="573"/>
                  </a:lnTo>
                  <a:lnTo>
                    <a:pt x="546" y="573"/>
                  </a:lnTo>
                  <a:lnTo>
                    <a:pt x="557" y="577"/>
                  </a:lnTo>
                  <a:lnTo>
                    <a:pt x="560" y="582"/>
                  </a:lnTo>
                  <a:lnTo>
                    <a:pt x="565" y="588"/>
                  </a:lnTo>
                  <a:lnTo>
                    <a:pt x="569" y="593"/>
                  </a:lnTo>
                  <a:lnTo>
                    <a:pt x="573" y="598"/>
                  </a:lnTo>
                  <a:lnTo>
                    <a:pt x="579" y="603"/>
                  </a:lnTo>
                  <a:lnTo>
                    <a:pt x="584" y="609"/>
                  </a:lnTo>
                  <a:lnTo>
                    <a:pt x="589" y="612"/>
                  </a:lnTo>
                  <a:lnTo>
                    <a:pt x="596" y="617"/>
                  </a:lnTo>
                  <a:lnTo>
                    <a:pt x="603" y="617"/>
                  </a:lnTo>
                  <a:lnTo>
                    <a:pt x="610" y="617"/>
                  </a:lnTo>
                  <a:lnTo>
                    <a:pt x="618" y="618"/>
                  </a:lnTo>
                  <a:lnTo>
                    <a:pt x="625" y="619"/>
                  </a:lnTo>
                  <a:lnTo>
                    <a:pt x="633" y="620"/>
                  </a:lnTo>
                  <a:lnTo>
                    <a:pt x="640" y="621"/>
                  </a:lnTo>
                  <a:lnTo>
                    <a:pt x="648" y="624"/>
                  </a:lnTo>
                  <a:lnTo>
                    <a:pt x="655" y="626"/>
                  </a:lnTo>
                  <a:lnTo>
                    <a:pt x="662" y="632"/>
                  </a:lnTo>
                  <a:lnTo>
                    <a:pt x="671" y="639"/>
                  </a:lnTo>
                  <a:lnTo>
                    <a:pt x="680" y="648"/>
                  </a:lnTo>
                  <a:lnTo>
                    <a:pt x="686" y="658"/>
                  </a:lnTo>
                  <a:lnTo>
                    <a:pt x="687" y="662"/>
                  </a:lnTo>
                  <a:lnTo>
                    <a:pt x="689" y="665"/>
                  </a:lnTo>
                  <a:lnTo>
                    <a:pt x="692" y="669"/>
                  </a:lnTo>
                  <a:lnTo>
                    <a:pt x="696" y="673"/>
                  </a:lnTo>
                  <a:lnTo>
                    <a:pt x="701" y="676"/>
                  </a:lnTo>
                  <a:lnTo>
                    <a:pt x="706" y="678"/>
                  </a:lnTo>
                  <a:lnTo>
                    <a:pt x="711" y="680"/>
                  </a:lnTo>
                  <a:lnTo>
                    <a:pt x="717" y="683"/>
                  </a:lnTo>
                  <a:lnTo>
                    <a:pt x="732" y="683"/>
                  </a:lnTo>
                  <a:lnTo>
                    <a:pt x="736" y="668"/>
                  </a:lnTo>
                  <a:lnTo>
                    <a:pt x="736" y="654"/>
                  </a:lnTo>
                  <a:lnTo>
                    <a:pt x="733" y="639"/>
                  </a:lnTo>
                  <a:lnTo>
                    <a:pt x="729" y="625"/>
                  </a:lnTo>
                  <a:lnTo>
                    <a:pt x="723" y="611"/>
                  </a:lnTo>
                  <a:lnTo>
                    <a:pt x="715" y="597"/>
                  </a:lnTo>
                  <a:lnTo>
                    <a:pt x="706" y="586"/>
                  </a:lnTo>
                  <a:lnTo>
                    <a:pt x="695" y="574"/>
                  </a:lnTo>
                  <a:lnTo>
                    <a:pt x="686" y="565"/>
                  </a:lnTo>
                  <a:lnTo>
                    <a:pt x="677" y="557"/>
                  </a:lnTo>
                  <a:lnTo>
                    <a:pt x="666" y="550"/>
                  </a:lnTo>
                  <a:lnTo>
                    <a:pt x="657" y="542"/>
                  </a:lnTo>
                  <a:lnTo>
                    <a:pt x="647" y="534"/>
                  </a:lnTo>
                  <a:lnTo>
                    <a:pt x="636" y="526"/>
                  </a:lnTo>
                  <a:lnTo>
                    <a:pt x="627" y="518"/>
                  </a:lnTo>
                  <a:lnTo>
                    <a:pt x="618" y="508"/>
                  </a:lnTo>
                  <a:lnTo>
                    <a:pt x="605" y="488"/>
                  </a:lnTo>
                  <a:lnTo>
                    <a:pt x="598" y="464"/>
                  </a:lnTo>
                  <a:lnTo>
                    <a:pt x="596" y="436"/>
                  </a:lnTo>
                  <a:lnTo>
                    <a:pt x="597" y="409"/>
                  </a:lnTo>
                  <a:lnTo>
                    <a:pt x="596" y="404"/>
                  </a:lnTo>
                  <a:lnTo>
                    <a:pt x="594" y="399"/>
                  </a:lnTo>
                  <a:lnTo>
                    <a:pt x="592" y="394"/>
                  </a:lnTo>
                  <a:lnTo>
                    <a:pt x="587" y="390"/>
                  </a:lnTo>
                  <a:lnTo>
                    <a:pt x="581" y="385"/>
                  </a:lnTo>
                  <a:lnTo>
                    <a:pt x="575" y="381"/>
                  </a:lnTo>
                  <a:lnTo>
                    <a:pt x="569" y="377"/>
                  </a:lnTo>
                  <a:lnTo>
                    <a:pt x="563" y="374"/>
                  </a:lnTo>
                  <a:lnTo>
                    <a:pt x="556" y="370"/>
                  </a:lnTo>
                  <a:lnTo>
                    <a:pt x="549" y="366"/>
                  </a:lnTo>
                  <a:lnTo>
                    <a:pt x="543" y="361"/>
                  </a:lnTo>
                  <a:lnTo>
                    <a:pt x="536" y="355"/>
                  </a:lnTo>
                  <a:lnTo>
                    <a:pt x="528" y="339"/>
                  </a:lnTo>
                  <a:lnTo>
                    <a:pt x="522" y="321"/>
                  </a:lnTo>
                  <a:lnTo>
                    <a:pt x="522" y="300"/>
                  </a:lnTo>
                  <a:lnTo>
                    <a:pt x="529" y="280"/>
                  </a:lnTo>
                  <a:lnTo>
                    <a:pt x="533" y="279"/>
                  </a:lnTo>
                  <a:lnTo>
                    <a:pt x="535" y="277"/>
                  </a:lnTo>
                  <a:lnTo>
                    <a:pt x="540" y="274"/>
                  </a:lnTo>
                  <a:lnTo>
                    <a:pt x="544" y="272"/>
                  </a:lnTo>
                  <a:lnTo>
                    <a:pt x="559" y="276"/>
                  </a:lnTo>
                  <a:lnTo>
                    <a:pt x="564" y="280"/>
                  </a:lnTo>
                  <a:lnTo>
                    <a:pt x="567" y="286"/>
                  </a:lnTo>
                  <a:lnTo>
                    <a:pt x="571" y="294"/>
                  </a:lnTo>
                  <a:lnTo>
                    <a:pt x="573" y="302"/>
                  </a:lnTo>
                  <a:lnTo>
                    <a:pt x="578" y="310"/>
                  </a:lnTo>
                  <a:lnTo>
                    <a:pt x="588" y="319"/>
                  </a:lnTo>
                  <a:lnTo>
                    <a:pt x="594" y="321"/>
                  </a:lnTo>
                  <a:lnTo>
                    <a:pt x="600" y="323"/>
                  </a:lnTo>
                  <a:lnTo>
                    <a:pt x="607" y="324"/>
                  </a:lnTo>
                  <a:lnTo>
                    <a:pt x="613" y="326"/>
                  </a:lnTo>
                  <a:lnTo>
                    <a:pt x="624" y="334"/>
                  </a:lnTo>
                  <a:lnTo>
                    <a:pt x="632" y="344"/>
                  </a:lnTo>
                  <a:lnTo>
                    <a:pt x="639" y="355"/>
                  </a:lnTo>
                  <a:lnTo>
                    <a:pt x="646" y="368"/>
                  </a:lnTo>
                  <a:lnTo>
                    <a:pt x="651" y="382"/>
                  </a:lnTo>
                  <a:lnTo>
                    <a:pt x="656" y="396"/>
                  </a:lnTo>
                  <a:lnTo>
                    <a:pt x="662" y="408"/>
                  </a:lnTo>
                  <a:lnTo>
                    <a:pt x="668" y="422"/>
                  </a:lnTo>
                  <a:lnTo>
                    <a:pt x="676" y="431"/>
                  </a:lnTo>
                  <a:lnTo>
                    <a:pt x="680" y="434"/>
                  </a:lnTo>
                  <a:lnTo>
                    <a:pt x="685" y="436"/>
                  </a:lnTo>
                  <a:lnTo>
                    <a:pt x="689" y="439"/>
                  </a:lnTo>
                  <a:lnTo>
                    <a:pt x="696" y="442"/>
                  </a:lnTo>
                  <a:lnTo>
                    <a:pt x="700" y="439"/>
                  </a:lnTo>
                  <a:lnTo>
                    <a:pt x="703" y="436"/>
                  </a:lnTo>
                  <a:lnTo>
                    <a:pt x="706" y="431"/>
                  </a:lnTo>
                  <a:lnTo>
                    <a:pt x="709" y="428"/>
                  </a:lnTo>
                  <a:lnTo>
                    <a:pt x="704" y="413"/>
                  </a:lnTo>
                  <a:lnTo>
                    <a:pt x="699" y="401"/>
                  </a:lnTo>
                  <a:lnTo>
                    <a:pt x="692" y="391"/>
                  </a:lnTo>
                  <a:lnTo>
                    <a:pt x="684" y="381"/>
                  </a:lnTo>
                  <a:lnTo>
                    <a:pt x="676" y="369"/>
                  </a:lnTo>
                  <a:lnTo>
                    <a:pt x="673" y="351"/>
                  </a:lnTo>
                  <a:lnTo>
                    <a:pt x="674" y="332"/>
                  </a:lnTo>
                  <a:lnTo>
                    <a:pt x="679" y="312"/>
                  </a:lnTo>
                  <a:lnTo>
                    <a:pt x="686" y="294"/>
                  </a:lnTo>
                  <a:lnTo>
                    <a:pt x="688" y="284"/>
                  </a:lnTo>
                  <a:lnTo>
                    <a:pt x="688" y="272"/>
                  </a:lnTo>
                  <a:lnTo>
                    <a:pt x="687" y="261"/>
                  </a:lnTo>
                  <a:lnTo>
                    <a:pt x="688" y="249"/>
                  </a:lnTo>
                  <a:lnTo>
                    <a:pt x="683" y="240"/>
                  </a:lnTo>
                  <a:lnTo>
                    <a:pt x="677" y="232"/>
                  </a:lnTo>
                  <a:lnTo>
                    <a:pt x="671" y="223"/>
                  </a:lnTo>
                  <a:lnTo>
                    <a:pt x="665" y="213"/>
                  </a:lnTo>
                  <a:lnTo>
                    <a:pt x="660" y="203"/>
                  </a:lnTo>
                  <a:lnTo>
                    <a:pt x="655" y="193"/>
                  </a:lnTo>
                  <a:lnTo>
                    <a:pt x="651" y="182"/>
                  </a:lnTo>
                  <a:lnTo>
                    <a:pt x="648" y="170"/>
                  </a:lnTo>
                  <a:lnTo>
                    <a:pt x="647" y="163"/>
                  </a:lnTo>
                  <a:lnTo>
                    <a:pt x="647" y="156"/>
                  </a:lnTo>
                  <a:lnTo>
                    <a:pt x="647" y="149"/>
                  </a:lnTo>
                  <a:lnTo>
                    <a:pt x="647" y="141"/>
                  </a:lnTo>
                  <a:lnTo>
                    <a:pt x="649" y="134"/>
                  </a:lnTo>
                  <a:lnTo>
                    <a:pt x="653" y="128"/>
                  </a:lnTo>
                  <a:lnTo>
                    <a:pt x="656" y="122"/>
                  </a:lnTo>
                  <a:lnTo>
                    <a:pt x="661" y="115"/>
                  </a:lnTo>
                  <a:lnTo>
                    <a:pt x="664" y="113"/>
                  </a:lnTo>
                  <a:lnTo>
                    <a:pt x="669" y="110"/>
                  </a:lnTo>
                  <a:lnTo>
                    <a:pt x="673" y="107"/>
                  </a:lnTo>
                  <a:lnTo>
                    <a:pt x="680" y="105"/>
                  </a:lnTo>
                  <a:lnTo>
                    <a:pt x="687" y="107"/>
                  </a:lnTo>
                  <a:lnTo>
                    <a:pt x="693" y="108"/>
                  </a:lnTo>
                  <a:lnTo>
                    <a:pt x="698" y="111"/>
                  </a:lnTo>
                  <a:lnTo>
                    <a:pt x="702" y="114"/>
                  </a:lnTo>
                  <a:lnTo>
                    <a:pt x="703" y="119"/>
                  </a:lnTo>
                  <a:lnTo>
                    <a:pt x="707" y="123"/>
                  </a:lnTo>
                  <a:lnTo>
                    <a:pt x="709" y="128"/>
                  </a:lnTo>
                  <a:lnTo>
                    <a:pt x="710" y="134"/>
                  </a:lnTo>
                  <a:lnTo>
                    <a:pt x="710" y="143"/>
                  </a:lnTo>
                  <a:lnTo>
                    <a:pt x="710" y="151"/>
                  </a:lnTo>
                  <a:lnTo>
                    <a:pt x="711" y="160"/>
                  </a:lnTo>
                  <a:lnTo>
                    <a:pt x="712" y="170"/>
                  </a:lnTo>
                  <a:lnTo>
                    <a:pt x="716" y="175"/>
                  </a:lnTo>
                  <a:lnTo>
                    <a:pt x="722" y="181"/>
                  </a:lnTo>
                  <a:lnTo>
                    <a:pt x="726" y="188"/>
                  </a:lnTo>
                  <a:lnTo>
                    <a:pt x="733" y="194"/>
                  </a:lnTo>
                  <a:lnTo>
                    <a:pt x="739" y="201"/>
                  </a:lnTo>
                  <a:lnTo>
                    <a:pt x="744" y="208"/>
                  </a:lnTo>
                  <a:lnTo>
                    <a:pt x="749" y="214"/>
                  </a:lnTo>
                  <a:lnTo>
                    <a:pt x="753" y="223"/>
                  </a:lnTo>
                  <a:lnTo>
                    <a:pt x="757" y="246"/>
                  </a:lnTo>
                  <a:lnTo>
                    <a:pt x="756" y="269"/>
                  </a:lnTo>
                  <a:lnTo>
                    <a:pt x="755" y="293"/>
                  </a:lnTo>
                  <a:lnTo>
                    <a:pt x="756" y="317"/>
                  </a:lnTo>
                  <a:lnTo>
                    <a:pt x="757" y="321"/>
                  </a:lnTo>
                  <a:lnTo>
                    <a:pt x="759" y="324"/>
                  </a:lnTo>
                  <a:lnTo>
                    <a:pt x="761" y="327"/>
                  </a:lnTo>
                  <a:lnTo>
                    <a:pt x="765" y="331"/>
                  </a:lnTo>
                  <a:lnTo>
                    <a:pt x="770" y="333"/>
                  </a:lnTo>
                  <a:lnTo>
                    <a:pt x="776" y="331"/>
                  </a:lnTo>
                  <a:lnTo>
                    <a:pt x="779" y="326"/>
                  </a:lnTo>
                  <a:lnTo>
                    <a:pt x="782" y="318"/>
                  </a:lnTo>
                  <a:lnTo>
                    <a:pt x="784" y="311"/>
                  </a:lnTo>
                  <a:lnTo>
                    <a:pt x="786" y="303"/>
                  </a:lnTo>
                  <a:lnTo>
                    <a:pt x="784" y="287"/>
                  </a:lnTo>
                  <a:lnTo>
                    <a:pt x="784" y="272"/>
                  </a:lnTo>
                  <a:lnTo>
                    <a:pt x="786" y="257"/>
                  </a:lnTo>
                  <a:lnTo>
                    <a:pt x="790" y="242"/>
                  </a:lnTo>
                  <a:lnTo>
                    <a:pt x="794" y="227"/>
                  </a:lnTo>
                  <a:lnTo>
                    <a:pt x="799" y="213"/>
                  </a:lnTo>
                  <a:lnTo>
                    <a:pt x="805" y="198"/>
                  </a:lnTo>
                  <a:lnTo>
                    <a:pt x="810" y="182"/>
                  </a:lnTo>
                  <a:lnTo>
                    <a:pt x="810" y="151"/>
                  </a:lnTo>
                  <a:lnTo>
                    <a:pt x="809" y="119"/>
                  </a:lnTo>
                  <a:lnTo>
                    <a:pt x="809" y="88"/>
                  </a:lnTo>
                  <a:lnTo>
                    <a:pt x="815" y="54"/>
                  </a:lnTo>
                  <a:lnTo>
                    <a:pt x="818" y="46"/>
                  </a:lnTo>
                  <a:lnTo>
                    <a:pt x="823" y="38"/>
                  </a:lnTo>
                  <a:lnTo>
                    <a:pt x="829" y="30"/>
                  </a:lnTo>
                  <a:lnTo>
                    <a:pt x="835" y="22"/>
                  </a:lnTo>
                  <a:lnTo>
                    <a:pt x="841" y="15"/>
                  </a:lnTo>
                  <a:lnTo>
                    <a:pt x="848" y="9"/>
                  </a:lnTo>
                  <a:lnTo>
                    <a:pt x="856" y="4"/>
                  </a:lnTo>
                  <a:lnTo>
                    <a:pt x="864" y="0"/>
                  </a:lnTo>
                  <a:lnTo>
                    <a:pt x="876" y="1"/>
                  </a:lnTo>
                  <a:lnTo>
                    <a:pt x="881" y="2"/>
                  </a:lnTo>
                  <a:lnTo>
                    <a:pt x="885" y="6"/>
                  </a:lnTo>
                  <a:lnTo>
                    <a:pt x="890" y="10"/>
                  </a:lnTo>
                  <a:lnTo>
                    <a:pt x="894" y="15"/>
                  </a:lnTo>
                  <a:lnTo>
                    <a:pt x="898" y="53"/>
                  </a:lnTo>
                  <a:lnTo>
                    <a:pt x="896" y="90"/>
                  </a:lnTo>
                  <a:lnTo>
                    <a:pt x="890" y="128"/>
                  </a:lnTo>
                  <a:lnTo>
                    <a:pt x="882" y="165"/>
                  </a:lnTo>
                  <a:lnTo>
                    <a:pt x="874" y="203"/>
                  </a:lnTo>
                  <a:lnTo>
                    <a:pt x="869" y="241"/>
                  </a:lnTo>
                  <a:lnTo>
                    <a:pt x="868" y="279"/>
                  </a:lnTo>
                  <a:lnTo>
                    <a:pt x="875" y="318"/>
                  </a:lnTo>
                  <a:lnTo>
                    <a:pt x="884" y="326"/>
                  </a:lnTo>
                  <a:lnTo>
                    <a:pt x="894" y="325"/>
                  </a:lnTo>
                  <a:lnTo>
                    <a:pt x="906" y="316"/>
                  </a:lnTo>
                  <a:lnTo>
                    <a:pt x="915" y="306"/>
                  </a:lnTo>
                  <a:lnTo>
                    <a:pt x="922" y="293"/>
                  </a:lnTo>
                  <a:lnTo>
                    <a:pt x="929" y="278"/>
                  </a:lnTo>
                  <a:lnTo>
                    <a:pt x="934" y="263"/>
                  </a:lnTo>
                  <a:lnTo>
                    <a:pt x="938" y="247"/>
                  </a:lnTo>
                  <a:lnTo>
                    <a:pt x="944" y="231"/>
                  </a:lnTo>
                  <a:lnTo>
                    <a:pt x="950" y="214"/>
                  </a:lnTo>
                  <a:lnTo>
                    <a:pt x="958" y="206"/>
                  </a:lnTo>
                  <a:lnTo>
                    <a:pt x="966" y="200"/>
                  </a:lnTo>
                  <a:lnTo>
                    <a:pt x="975" y="193"/>
                  </a:lnTo>
                  <a:lnTo>
                    <a:pt x="984" y="188"/>
                  </a:lnTo>
                  <a:lnTo>
                    <a:pt x="992" y="182"/>
                  </a:lnTo>
                  <a:lnTo>
                    <a:pt x="1002" y="176"/>
                  </a:lnTo>
                  <a:lnTo>
                    <a:pt x="1011" y="168"/>
                  </a:lnTo>
                  <a:lnTo>
                    <a:pt x="1019" y="159"/>
                  </a:lnTo>
                  <a:lnTo>
                    <a:pt x="1021" y="150"/>
                  </a:lnTo>
                  <a:lnTo>
                    <a:pt x="1026" y="142"/>
                  </a:lnTo>
                  <a:lnTo>
                    <a:pt x="1029" y="134"/>
                  </a:lnTo>
                  <a:lnTo>
                    <a:pt x="1030" y="125"/>
                  </a:lnTo>
                  <a:lnTo>
                    <a:pt x="1033" y="120"/>
                  </a:lnTo>
                  <a:lnTo>
                    <a:pt x="1035" y="117"/>
                  </a:lnTo>
                  <a:lnTo>
                    <a:pt x="1037" y="112"/>
                  </a:lnTo>
                  <a:lnTo>
                    <a:pt x="1040" y="108"/>
                  </a:lnTo>
                  <a:lnTo>
                    <a:pt x="1044" y="104"/>
                  </a:lnTo>
                  <a:lnTo>
                    <a:pt x="1048" y="103"/>
                  </a:lnTo>
                  <a:lnTo>
                    <a:pt x="1050" y="102"/>
                  </a:lnTo>
                  <a:lnTo>
                    <a:pt x="1053" y="100"/>
                  </a:lnTo>
                  <a:lnTo>
                    <a:pt x="1058" y="98"/>
                  </a:lnTo>
                  <a:lnTo>
                    <a:pt x="1068" y="98"/>
                  </a:lnTo>
                  <a:lnTo>
                    <a:pt x="1074" y="99"/>
                  </a:lnTo>
                  <a:lnTo>
                    <a:pt x="1079" y="104"/>
                  </a:lnTo>
                  <a:lnTo>
                    <a:pt x="1083" y="108"/>
                  </a:lnTo>
                  <a:lnTo>
                    <a:pt x="1089" y="113"/>
                  </a:lnTo>
                  <a:lnTo>
                    <a:pt x="1091" y="115"/>
                  </a:lnTo>
                  <a:lnTo>
                    <a:pt x="1092" y="119"/>
                  </a:lnTo>
                  <a:lnTo>
                    <a:pt x="1094" y="123"/>
                  </a:lnTo>
                  <a:lnTo>
                    <a:pt x="1096" y="128"/>
                  </a:lnTo>
                  <a:lnTo>
                    <a:pt x="1096" y="134"/>
                  </a:lnTo>
                  <a:lnTo>
                    <a:pt x="1096" y="141"/>
                  </a:lnTo>
                  <a:lnTo>
                    <a:pt x="1096" y="146"/>
                  </a:lnTo>
                  <a:lnTo>
                    <a:pt x="1097" y="153"/>
                  </a:lnTo>
                  <a:lnTo>
                    <a:pt x="1094" y="168"/>
                  </a:lnTo>
                  <a:lnTo>
                    <a:pt x="1087" y="181"/>
                  </a:lnTo>
                  <a:lnTo>
                    <a:pt x="1079" y="194"/>
                  </a:lnTo>
                  <a:lnTo>
                    <a:pt x="1069" y="204"/>
                  </a:lnTo>
                  <a:lnTo>
                    <a:pt x="1058" y="214"/>
                  </a:lnTo>
                  <a:lnTo>
                    <a:pt x="1048" y="225"/>
                  </a:lnTo>
                  <a:lnTo>
                    <a:pt x="1036" y="234"/>
                  </a:lnTo>
                  <a:lnTo>
                    <a:pt x="1025" y="244"/>
                  </a:lnTo>
                  <a:lnTo>
                    <a:pt x="1021" y="276"/>
                  </a:lnTo>
                  <a:lnTo>
                    <a:pt x="1014" y="304"/>
                  </a:lnTo>
                  <a:lnTo>
                    <a:pt x="1004" y="332"/>
                  </a:lnTo>
                  <a:lnTo>
                    <a:pt x="989" y="357"/>
                  </a:lnTo>
                  <a:lnTo>
                    <a:pt x="972" y="379"/>
                  </a:lnTo>
                  <a:lnTo>
                    <a:pt x="951" y="399"/>
                  </a:lnTo>
                  <a:lnTo>
                    <a:pt x="929" y="415"/>
                  </a:lnTo>
                  <a:lnTo>
                    <a:pt x="904" y="429"/>
                  </a:lnTo>
                  <a:lnTo>
                    <a:pt x="896" y="438"/>
                  </a:lnTo>
                  <a:lnTo>
                    <a:pt x="893" y="442"/>
                  </a:lnTo>
                  <a:lnTo>
                    <a:pt x="892" y="445"/>
                  </a:lnTo>
                  <a:lnTo>
                    <a:pt x="891" y="450"/>
                  </a:lnTo>
                  <a:lnTo>
                    <a:pt x="890" y="453"/>
                  </a:lnTo>
                  <a:lnTo>
                    <a:pt x="890" y="466"/>
                  </a:lnTo>
                  <a:lnTo>
                    <a:pt x="890" y="477"/>
                  </a:lnTo>
                  <a:lnTo>
                    <a:pt x="892" y="490"/>
                  </a:lnTo>
                  <a:lnTo>
                    <a:pt x="896" y="503"/>
                  </a:lnTo>
                  <a:lnTo>
                    <a:pt x="897" y="526"/>
                  </a:lnTo>
                  <a:lnTo>
                    <a:pt x="902" y="532"/>
                  </a:lnTo>
                  <a:lnTo>
                    <a:pt x="911" y="532"/>
                  </a:lnTo>
                  <a:lnTo>
                    <a:pt x="919" y="530"/>
                  </a:lnTo>
                  <a:lnTo>
                    <a:pt x="927" y="528"/>
                  </a:lnTo>
                  <a:lnTo>
                    <a:pt x="930" y="525"/>
                  </a:lnTo>
                  <a:lnTo>
                    <a:pt x="932" y="521"/>
                  </a:lnTo>
                  <a:lnTo>
                    <a:pt x="935" y="518"/>
                  </a:lnTo>
                  <a:lnTo>
                    <a:pt x="939" y="513"/>
                  </a:lnTo>
                  <a:lnTo>
                    <a:pt x="940" y="507"/>
                  </a:lnTo>
                  <a:lnTo>
                    <a:pt x="944" y="500"/>
                  </a:lnTo>
                  <a:lnTo>
                    <a:pt x="946" y="495"/>
                  </a:lnTo>
                  <a:lnTo>
                    <a:pt x="950" y="488"/>
                  </a:lnTo>
                  <a:lnTo>
                    <a:pt x="957" y="477"/>
                  </a:lnTo>
                  <a:lnTo>
                    <a:pt x="960" y="474"/>
                  </a:lnTo>
                  <a:lnTo>
                    <a:pt x="966" y="472"/>
                  </a:lnTo>
                  <a:lnTo>
                    <a:pt x="970" y="469"/>
                  </a:lnTo>
                  <a:lnTo>
                    <a:pt x="975" y="465"/>
                  </a:lnTo>
                  <a:lnTo>
                    <a:pt x="985" y="462"/>
                  </a:lnTo>
                  <a:lnTo>
                    <a:pt x="997" y="461"/>
                  </a:lnTo>
                  <a:lnTo>
                    <a:pt x="1008" y="460"/>
                  </a:lnTo>
                  <a:lnTo>
                    <a:pt x="1020" y="459"/>
                  </a:lnTo>
                  <a:lnTo>
                    <a:pt x="1031" y="457"/>
                  </a:lnTo>
                  <a:lnTo>
                    <a:pt x="1042" y="452"/>
                  </a:lnTo>
                  <a:lnTo>
                    <a:pt x="1052" y="446"/>
                  </a:lnTo>
                  <a:lnTo>
                    <a:pt x="1060" y="438"/>
                  </a:lnTo>
                  <a:lnTo>
                    <a:pt x="1064" y="429"/>
                  </a:lnTo>
                  <a:lnTo>
                    <a:pt x="1067" y="420"/>
                  </a:lnTo>
                  <a:lnTo>
                    <a:pt x="1072" y="409"/>
                  </a:lnTo>
                  <a:lnTo>
                    <a:pt x="1076" y="398"/>
                  </a:lnTo>
                  <a:lnTo>
                    <a:pt x="1081" y="394"/>
                  </a:lnTo>
                  <a:lnTo>
                    <a:pt x="1084" y="391"/>
                  </a:lnTo>
                  <a:lnTo>
                    <a:pt x="1089" y="389"/>
                  </a:lnTo>
                  <a:lnTo>
                    <a:pt x="1094" y="386"/>
                  </a:lnTo>
                  <a:lnTo>
                    <a:pt x="1101" y="383"/>
                  </a:lnTo>
                  <a:lnTo>
                    <a:pt x="1110" y="384"/>
                  </a:lnTo>
                  <a:lnTo>
                    <a:pt x="1114" y="387"/>
                  </a:lnTo>
                  <a:lnTo>
                    <a:pt x="1119" y="391"/>
                  </a:lnTo>
                  <a:lnTo>
                    <a:pt x="1124" y="396"/>
                  </a:lnTo>
                  <a:lnTo>
                    <a:pt x="1129" y="401"/>
                  </a:lnTo>
                  <a:lnTo>
                    <a:pt x="1130" y="416"/>
                  </a:lnTo>
                  <a:lnTo>
                    <a:pt x="1130" y="430"/>
                  </a:lnTo>
                  <a:lnTo>
                    <a:pt x="1129" y="445"/>
                  </a:lnTo>
                  <a:lnTo>
                    <a:pt x="1126" y="460"/>
                  </a:lnTo>
                  <a:lnTo>
                    <a:pt x="1120" y="474"/>
                  </a:lnTo>
                  <a:lnTo>
                    <a:pt x="1112" y="487"/>
                  </a:lnTo>
                  <a:lnTo>
                    <a:pt x="1103" y="498"/>
                  </a:lnTo>
                  <a:lnTo>
                    <a:pt x="1091" y="507"/>
                  </a:lnTo>
                  <a:lnTo>
                    <a:pt x="1084" y="512"/>
                  </a:lnTo>
                  <a:lnTo>
                    <a:pt x="1076" y="515"/>
                  </a:lnTo>
                  <a:lnTo>
                    <a:pt x="1068" y="519"/>
                  </a:lnTo>
                  <a:lnTo>
                    <a:pt x="1059" y="522"/>
                  </a:lnTo>
                  <a:lnTo>
                    <a:pt x="1050" y="526"/>
                  </a:lnTo>
                  <a:lnTo>
                    <a:pt x="1041" y="528"/>
                  </a:lnTo>
                  <a:lnTo>
                    <a:pt x="1031" y="533"/>
                  </a:lnTo>
                  <a:lnTo>
                    <a:pt x="1023" y="536"/>
                  </a:lnTo>
                  <a:lnTo>
                    <a:pt x="1020" y="540"/>
                  </a:lnTo>
                  <a:lnTo>
                    <a:pt x="1016" y="543"/>
                  </a:lnTo>
                  <a:lnTo>
                    <a:pt x="1014" y="548"/>
                  </a:lnTo>
                  <a:lnTo>
                    <a:pt x="1010" y="551"/>
                  </a:lnTo>
                  <a:lnTo>
                    <a:pt x="1007" y="559"/>
                  </a:lnTo>
                  <a:lnTo>
                    <a:pt x="1004" y="567"/>
                  </a:lnTo>
                  <a:lnTo>
                    <a:pt x="999" y="577"/>
                  </a:lnTo>
                  <a:lnTo>
                    <a:pt x="996" y="587"/>
                  </a:lnTo>
                  <a:lnTo>
                    <a:pt x="991" y="594"/>
                  </a:lnTo>
                  <a:lnTo>
                    <a:pt x="985" y="601"/>
                  </a:lnTo>
                  <a:lnTo>
                    <a:pt x="980" y="608"/>
                  </a:lnTo>
                  <a:lnTo>
                    <a:pt x="974" y="613"/>
                  </a:lnTo>
                  <a:lnTo>
                    <a:pt x="967" y="619"/>
                  </a:lnTo>
                  <a:lnTo>
                    <a:pt x="959" y="624"/>
                  </a:lnTo>
                  <a:lnTo>
                    <a:pt x="951" y="628"/>
                  </a:lnTo>
                  <a:lnTo>
                    <a:pt x="943" y="632"/>
                  </a:lnTo>
                  <a:lnTo>
                    <a:pt x="932" y="639"/>
                  </a:lnTo>
                  <a:lnTo>
                    <a:pt x="922" y="647"/>
                  </a:lnTo>
                  <a:lnTo>
                    <a:pt x="913" y="656"/>
                  </a:lnTo>
                  <a:lnTo>
                    <a:pt x="904" y="666"/>
                  </a:lnTo>
                  <a:lnTo>
                    <a:pt x="897" y="677"/>
                  </a:lnTo>
                  <a:lnTo>
                    <a:pt x="890" y="688"/>
                  </a:lnTo>
                  <a:lnTo>
                    <a:pt x="885" y="702"/>
                  </a:lnTo>
                  <a:lnTo>
                    <a:pt x="882" y="716"/>
                  </a:lnTo>
                  <a:lnTo>
                    <a:pt x="882" y="723"/>
                  </a:lnTo>
                  <a:lnTo>
                    <a:pt x="883" y="731"/>
                  </a:lnTo>
                  <a:lnTo>
                    <a:pt x="885" y="738"/>
                  </a:lnTo>
                  <a:lnTo>
                    <a:pt x="888" y="746"/>
                  </a:lnTo>
                  <a:lnTo>
                    <a:pt x="893" y="751"/>
                  </a:lnTo>
                  <a:lnTo>
                    <a:pt x="898" y="752"/>
                  </a:lnTo>
                  <a:lnTo>
                    <a:pt x="902" y="753"/>
                  </a:lnTo>
                  <a:lnTo>
                    <a:pt x="906" y="753"/>
                  </a:lnTo>
                  <a:lnTo>
                    <a:pt x="911" y="753"/>
                  </a:lnTo>
                  <a:lnTo>
                    <a:pt x="915" y="753"/>
                  </a:lnTo>
                  <a:lnTo>
                    <a:pt x="920" y="753"/>
                  </a:lnTo>
                  <a:lnTo>
                    <a:pt x="923" y="752"/>
                  </a:lnTo>
                  <a:lnTo>
                    <a:pt x="928" y="749"/>
                  </a:lnTo>
                  <a:lnTo>
                    <a:pt x="934" y="745"/>
                  </a:lnTo>
                  <a:lnTo>
                    <a:pt x="938" y="740"/>
                  </a:lnTo>
                  <a:lnTo>
                    <a:pt x="943" y="734"/>
                  </a:lnTo>
                  <a:lnTo>
                    <a:pt x="946" y="729"/>
                  </a:lnTo>
                  <a:lnTo>
                    <a:pt x="950" y="723"/>
                  </a:lnTo>
                  <a:lnTo>
                    <a:pt x="954" y="717"/>
                  </a:lnTo>
                  <a:lnTo>
                    <a:pt x="959" y="711"/>
                  </a:lnTo>
                  <a:lnTo>
                    <a:pt x="964" y="706"/>
                  </a:lnTo>
                  <a:lnTo>
                    <a:pt x="969" y="702"/>
                  </a:lnTo>
                  <a:lnTo>
                    <a:pt x="977" y="699"/>
                  </a:lnTo>
                  <a:lnTo>
                    <a:pt x="985" y="696"/>
                  </a:lnTo>
                  <a:lnTo>
                    <a:pt x="993" y="693"/>
                  </a:lnTo>
                  <a:lnTo>
                    <a:pt x="997" y="693"/>
                  </a:lnTo>
                  <a:lnTo>
                    <a:pt x="1000" y="692"/>
                  </a:lnTo>
                  <a:lnTo>
                    <a:pt x="1005" y="692"/>
                  </a:lnTo>
                  <a:lnTo>
                    <a:pt x="1010" y="691"/>
                  </a:lnTo>
                  <a:lnTo>
                    <a:pt x="1013" y="689"/>
                  </a:lnTo>
                  <a:lnTo>
                    <a:pt x="1018" y="688"/>
                  </a:lnTo>
                  <a:lnTo>
                    <a:pt x="1023" y="687"/>
                  </a:lnTo>
                  <a:lnTo>
                    <a:pt x="1028" y="686"/>
                  </a:lnTo>
                  <a:lnTo>
                    <a:pt x="1036" y="680"/>
                  </a:lnTo>
                  <a:lnTo>
                    <a:pt x="1043" y="673"/>
                  </a:lnTo>
                  <a:lnTo>
                    <a:pt x="1050" y="664"/>
                  </a:lnTo>
                  <a:lnTo>
                    <a:pt x="1054" y="654"/>
                  </a:lnTo>
                  <a:lnTo>
                    <a:pt x="1060" y="646"/>
                  </a:lnTo>
                  <a:lnTo>
                    <a:pt x="1067" y="640"/>
                  </a:lnTo>
                  <a:lnTo>
                    <a:pt x="1076" y="635"/>
                  </a:lnTo>
                  <a:lnTo>
                    <a:pt x="1087" y="631"/>
                  </a:lnTo>
                  <a:lnTo>
                    <a:pt x="1102" y="633"/>
                  </a:lnTo>
                  <a:lnTo>
                    <a:pt x="1107" y="636"/>
                  </a:lnTo>
                  <a:lnTo>
                    <a:pt x="1112" y="642"/>
                  </a:lnTo>
                  <a:lnTo>
                    <a:pt x="1114" y="643"/>
                  </a:lnTo>
                  <a:lnTo>
                    <a:pt x="1116" y="647"/>
                  </a:lnTo>
                  <a:lnTo>
                    <a:pt x="1117" y="651"/>
                  </a:lnTo>
                  <a:lnTo>
                    <a:pt x="1118" y="656"/>
                  </a:lnTo>
                  <a:lnTo>
                    <a:pt x="1118" y="669"/>
                  </a:lnTo>
                  <a:lnTo>
                    <a:pt x="1117" y="680"/>
                  </a:lnTo>
                  <a:lnTo>
                    <a:pt x="1113" y="692"/>
                  </a:lnTo>
                  <a:lnTo>
                    <a:pt x="1110" y="703"/>
                  </a:lnTo>
                  <a:lnTo>
                    <a:pt x="1104" y="714"/>
                  </a:lnTo>
                  <a:lnTo>
                    <a:pt x="1098" y="723"/>
                  </a:lnTo>
                  <a:lnTo>
                    <a:pt x="1091" y="732"/>
                  </a:lnTo>
                  <a:lnTo>
                    <a:pt x="1083" y="740"/>
                  </a:lnTo>
                  <a:lnTo>
                    <a:pt x="1073" y="747"/>
                  </a:lnTo>
                  <a:lnTo>
                    <a:pt x="1063" y="753"/>
                  </a:lnTo>
                  <a:lnTo>
                    <a:pt x="1051" y="759"/>
                  </a:lnTo>
                  <a:lnTo>
                    <a:pt x="1041" y="764"/>
                  </a:lnTo>
                  <a:lnTo>
                    <a:pt x="1029" y="770"/>
                  </a:lnTo>
                  <a:lnTo>
                    <a:pt x="1019" y="777"/>
                  </a:lnTo>
                  <a:lnTo>
                    <a:pt x="1010" y="785"/>
                  </a:lnTo>
                  <a:lnTo>
                    <a:pt x="1002" y="796"/>
                  </a:lnTo>
                  <a:lnTo>
                    <a:pt x="998" y="806"/>
                  </a:lnTo>
                  <a:lnTo>
                    <a:pt x="996" y="815"/>
                  </a:lnTo>
                  <a:lnTo>
                    <a:pt x="995" y="824"/>
                  </a:lnTo>
                  <a:lnTo>
                    <a:pt x="992" y="836"/>
                  </a:lnTo>
                  <a:lnTo>
                    <a:pt x="987" y="843"/>
                  </a:lnTo>
                  <a:lnTo>
                    <a:pt x="980" y="849"/>
                  </a:lnTo>
                  <a:lnTo>
                    <a:pt x="972" y="853"/>
                  </a:lnTo>
                  <a:lnTo>
                    <a:pt x="962" y="858"/>
                  </a:lnTo>
                  <a:lnTo>
                    <a:pt x="953" y="862"/>
                  </a:lnTo>
                  <a:lnTo>
                    <a:pt x="944" y="867"/>
                  </a:lnTo>
                  <a:lnTo>
                    <a:pt x="935" y="871"/>
                  </a:lnTo>
                  <a:lnTo>
                    <a:pt x="924" y="875"/>
                  </a:lnTo>
                  <a:lnTo>
                    <a:pt x="920" y="877"/>
                  </a:lnTo>
                  <a:lnTo>
                    <a:pt x="915" y="882"/>
                  </a:lnTo>
                  <a:lnTo>
                    <a:pt x="909" y="887"/>
                  </a:lnTo>
                  <a:lnTo>
                    <a:pt x="905" y="891"/>
                  </a:lnTo>
                  <a:lnTo>
                    <a:pt x="900" y="896"/>
                  </a:lnTo>
                  <a:lnTo>
                    <a:pt x="898" y="899"/>
                  </a:lnTo>
                  <a:lnTo>
                    <a:pt x="896" y="904"/>
                  </a:lnTo>
                  <a:lnTo>
                    <a:pt x="894" y="911"/>
                  </a:lnTo>
                  <a:lnTo>
                    <a:pt x="891" y="917"/>
                  </a:lnTo>
                  <a:lnTo>
                    <a:pt x="899" y="940"/>
                  </a:lnTo>
                  <a:lnTo>
                    <a:pt x="905" y="965"/>
                  </a:lnTo>
                  <a:lnTo>
                    <a:pt x="908" y="990"/>
                  </a:lnTo>
                  <a:lnTo>
                    <a:pt x="914" y="1016"/>
                  </a:lnTo>
                  <a:lnTo>
                    <a:pt x="919" y="1017"/>
                  </a:lnTo>
                  <a:lnTo>
                    <a:pt x="935" y="1012"/>
                  </a:lnTo>
                  <a:lnTo>
                    <a:pt x="942" y="1008"/>
                  </a:lnTo>
                  <a:lnTo>
                    <a:pt x="947" y="1002"/>
                  </a:lnTo>
                  <a:lnTo>
                    <a:pt x="953" y="996"/>
                  </a:lnTo>
                  <a:lnTo>
                    <a:pt x="958" y="988"/>
                  </a:lnTo>
                  <a:lnTo>
                    <a:pt x="964" y="981"/>
                  </a:lnTo>
                  <a:lnTo>
                    <a:pt x="968" y="974"/>
                  </a:lnTo>
                  <a:lnTo>
                    <a:pt x="974" y="967"/>
                  </a:lnTo>
                  <a:lnTo>
                    <a:pt x="981" y="962"/>
                  </a:lnTo>
                  <a:lnTo>
                    <a:pt x="989" y="957"/>
                  </a:lnTo>
                  <a:lnTo>
                    <a:pt x="998" y="955"/>
                  </a:lnTo>
                  <a:lnTo>
                    <a:pt x="1007" y="955"/>
                  </a:lnTo>
                  <a:lnTo>
                    <a:pt x="1018" y="956"/>
                  </a:lnTo>
                  <a:lnTo>
                    <a:pt x="1028" y="957"/>
                  </a:lnTo>
                  <a:lnTo>
                    <a:pt x="1037" y="957"/>
                  </a:lnTo>
                  <a:lnTo>
                    <a:pt x="1046" y="955"/>
                  </a:lnTo>
                  <a:lnTo>
                    <a:pt x="1056" y="950"/>
                  </a:lnTo>
                  <a:lnTo>
                    <a:pt x="1064" y="945"/>
                  </a:lnTo>
                  <a:lnTo>
                    <a:pt x="1069" y="940"/>
                  </a:lnTo>
                  <a:lnTo>
                    <a:pt x="1075" y="933"/>
                  </a:lnTo>
                  <a:lnTo>
                    <a:pt x="1080" y="925"/>
                  </a:lnTo>
                  <a:lnTo>
                    <a:pt x="1084" y="917"/>
                  </a:lnTo>
                  <a:lnTo>
                    <a:pt x="1089" y="907"/>
                  </a:lnTo>
                  <a:lnTo>
                    <a:pt x="1092" y="898"/>
                  </a:lnTo>
                  <a:lnTo>
                    <a:pt x="1097" y="889"/>
                  </a:lnTo>
                  <a:lnTo>
                    <a:pt x="1103" y="883"/>
                  </a:lnTo>
                  <a:lnTo>
                    <a:pt x="1107" y="880"/>
                  </a:lnTo>
                  <a:lnTo>
                    <a:pt x="1113" y="876"/>
                  </a:lnTo>
                  <a:lnTo>
                    <a:pt x="1120" y="873"/>
                  </a:lnTo>
                  <a:lnTo>
                    <a:pt x="1136" y="877"/>
                  </a:lnTo>
                  <a:lnTo>
                    <a:pt x="1141" y="881"/>
                  </a:lnTo>
                  <a:lnTo>
                    <a:pt x="1143" y="885"/>
                  </a:lnTo>
                  <a:lnTo>
                    <a:pt x="1145" y="891"/>
                  </a:lnTo>
                  <a:lnTo>
                    <a:pt x="1150" y="896"/>
                  </a:lnTo>
                  <a:lnTo>
                    <a:pt x="1150" y="913"/>
                  </a:lnTo>
                  <a:lnTo>
                    <a:pt x="1149" y="929"/>
                  </a:lnTo>
                  <a:lnTo>
                    <a:pt x="1147" y="944"/>
                  </a:lnTo>
                  <a:lnTo>
                    <a:pt x="1142" y="959"/>
                  </a:lnTo>
                  <a:lnTo>
                    <a:pt x="1136" y="972"/>
                  </a:lnTo>
                  <a:lnTo>
                    <a:pt x="1129" y="983"/>
                  </a:lnTo>
                  <a:lnTo>
                    <a:pt x="1121" y="993"/>
                  </a:lnTo>
                  <a:lnTo>
                    <a:pt x="1112" y="1001"/>
                  </a:lnTo>
                  <a:lnTo>
                    <a:pt x="1107" y="1005"/>
                  </a:lnTo>
                  <a:lnTo>
                    <a:pt x="1102" y="1010"/>
                  </a:lnTo>
                  <a:lnTo>
                    <a:pt x="1096" y="1013"/>
                  </a:lnTo>
                  <a:lnTo>
                    <a:pt x="1090" y="1017"/>
                  </a:lnTo>
                  <a:lnTo>
                    <a:pt x="1084" y="1020"/>
                  </a:lnTo>
                  <a:lnTo>
                    <a:pt x="1078" y="1024"/>
                  </a:lnTo>
                  <a:lnTo>
                    <a:pt x="1071" y="1026"/>
                  </a:lnTo>
                  <a:lnTo>
                    <a:pt x="1063" y="1030"/>
                  </a:lnTo>
                  <a:lnTo>
                    <a:pt x="1056" y="1030"/>
                  </a:lnTo>
                  <a:lnTo>
                    <a:pt x="1048" y="1030"/>
                  </a:lnTo>
                  <a:lnTo>
                    <a:pt x="1041" y="1031"/>
                  </a:lnTo>
                  <a:lnTo>
                    <a:pt x="1034" y="1033"/>
                  </a:lnTo>
                  <a:lnTo>
                    <a:pt x="1028" y="1037"/>
                  </a:lnTo>
                  <a:lnTo>
                    <a:pt x="1021" y="1040"/>
                  </a:lnTo>
                  <a:lnTo>
                    <a:pt x="1015" y="1045"/>
                  </a:lnTo>
                  <a:lnTo>
                    <a:pt x="1011" y="1050"/>
                  </a:lnTo>
                  <a:lnTo>
                    <a:pt x="1006" y="1058"/>
                  </a:lnTo>
                  <a:lnTo>
                    <a:pt x="1003" y="1068"/>
                  </a:lnTo>
                  <a:lnTo>
                    <a:pt x="998" y="1079"/>
                  </a:lnTo>
                  <a:lnTo>
                    <a:pt x="993" y="1090"/>
                  </a:lnTo>
                  <a:lnTo>
                    <a:pt x="984" y="1101"/>
                  </a:lnTo>
                  <a:lnTo>
                    <a:pt x="972" y="1111"/>
                  </a:lnTo>
                  <a:lnTo>
                    <a:pt x="959" y="1121"/>
                  </a:lnTo>
                  <a:lnTo>
                    <a:pt x="946" y="1130"/>
                  </a:lnTo>
                  <a:lnTo>
                    <a:pt x="935" y="1140"/>
                  </a:lnTo>
                  <a:lnTo>
                    <a:pt x="927" y="1153"/>
                  </a:lnTo>
                  <a:lnTo>
                    <a:pt x="922" y="1168"/>
                  </a:lnTo>
                  <a:lnTo>
                    <a:pt x="923" y="1186"/>
                  </a:lnTo>
                  <a:lnTo>
                    <a:pt x="930" y="1201"/>
                  </a:lnTo>
                  <a:lnTo>
                    <a:pt x="935" y="1204"/>
                  </a:lnTo>
                  <a:lnTo>
                    <a:pt x="939" y="1205"/>
                  </a:lnTo>
                  <a:lnTo>
                    <a:pt x="944" y="1206"/>
                  </a:lnTo>
                  <a:lnTo>
                    <a:pt x="950" y="1206"/>
                  </a:lnTo>
                  <a:lnTo>
                    <a:pt x="965" y="1193"/>
                  </a:lnTo>
                  <a:lnTo>
                    <a:pt x="981" y="1185"/>
                  </a:lnTo>
                  <a:lnTo>
                    <a:pt x="998" y="1179"/>
                  </a:lnTo>
                  <a:lnTo>
                    <a:pt x="1016" y="1177"/>
                  </a:lnTo>
                  <a:lnTo>
                    <a:pt x="1035" y="1176"/>
                  </a:lnTo>
                  <a:lnTo>
                    <a:pt x="1053" y="1176"/>
                  </a:lnTo>
                  <a:lnTo>
                    <a:pt x="1073" y="1175"/>
                  </a:lnTo>
                  <a:lnTo>
                    <a:pt x="1092" y="1174"/>
                  </a:lnTo>
                  <a:lnTo>
                    <a:pt x="1101" y="1166"/>
                  </a:lnTo>
                  <a:lnTo>
                    <a:pt x="1106" y="1158"/>
                  </a:lnTo>
                  <a:lnTo>
                    <a:pt x="1112" y="1148"/>
                  </a:lnTo>
                  <a:lnTo>
                    <a:pt x="1117" y="1138"/>
                  </a:lnTo>
                  <a:lnTo>
                    <a:pt x="1119" y="1136"/>
                  </a:lnTo>
                  <a:lnTo>
                    <a:pt x="1121" y="1132"/>
                  </a:lnTo>
                  <a:lnTo>
                    <a:pt x="1125" y="1129"/>
                  </a:lnTo>
                  <a:lnTo>
                    <a:pt x="1129" y="1126"/>
                  </a:lnTo>
                  <a:lnTo>
                    <a:pt x="1139" y="1126"/>
                  </a:lnTo>
                  <a:lnTo>
                    <a:pt x="1143" y="1128"/>
                  </a:lnTo>
                  <a:lnTo>
                    <a:pt x="1148" y="1129"/>
                  </a:lnTo>
                  <a:lnTo>
                    <a:pt x="1151" y="1131"/>
                  </a:lnTo>
                  <a:lnTo>
                    <a:pt x="1154" y="1133"/>
                  </a:lnTo>
                  <a:lnTo>
                    <a:pt x="1158" y="1140"/>
                  </a:lnTo>
                  <a:lnTo>
                    <a:pt x="1163" y="1148"/>
                  </a:lnTo>
                  <a:lnTo>
                    <a:pt x="1167" y="1156"/>
                  </a:lnTo>
                  <a:lnTo>
                    <a:pt x="1171" y="1167"/>
                  </a:lnTo>
                  <a:lnTo>
                    <a:pt x="1172" y="1178"/>
                  </a:lnTo>
                  <a:lnTo>
                    <a:pt x="1171" y="1188"/>
                  </a:lnTo>
                  <a:lnTo>
                    <a:pt x="1167" y="1197"/>
                  </a:lnTo>
                  <a:lnTo>
                    <a:pt x="1165" y="1207"/>
                  </a:lnTo>
                  <a:lnTo>
                    <a:pt x="1160" y="1218"/>
                  </a:lnTo>
                  <a:lnTo>
                    <a:pt x="1154" y="1226"/>
                  </a:lnTo>
                  <a:lnTo>
                    <a:pt x="1147" y="1233"/>
                  </a:lnTo>
                  <a:lnTo>
                    <a:pt x="1140" y="1239"/>
                  </a:lnTo>
                  <a:lnTo>
                    <a:pt x="1132" y="1245"/>
                  </a:lnTo>
                  <a:lnTo>
                    <a:pt x="1124" y="1250"/>
                  </a:lnTo>
                  <a:lnTo>
                    <a:pt x="1116" y="1256"/>
                  </a:lnTo>
                  <a:lnTo>
                    <a:pt x="1106" y="1259"/>
                  </a:lnTo>
                  <a:lnTo>
                    <a:pt x="1095" y="1264"/>
                  </a:lnTo>
                  <a:lnTo>
                    <a:pt x="1083" y="1264"/>
                  </a:lnTo>
                  <a:lnTo>
                    <a:pt x="1073" y="1264"/>
                  </a:lnTo>
                  <a:lnTo>
                    <a:pt x="1061" y="1262"/>
                  </a:lnTo>
                  <a:lnTo>
                    <a:pt x="1051" y="1261"/>
                  </a:lnTo>
                  <a:lnTo>
                    <a:pt x="1040" y="1261"/>
                  </a:lnTo>
                  <a:lnTo>
                    <a:pt x="1028" y="1262"/>
                  </a:lnTo>
                  <a:lnTo>
                    <a:pt x="1016" y="1266"/>
                  </a:lnTo>
                  <a:lnTo>
                    <a:pt x="1005" y="1271"/>
                  </a:lnTo>
                  <a:lnTo>
                    <a:pt x="993" y="1282"/>
                  </a:lnTo>
                  <a:lnTo>
                    <a:pt x="982" y="1294"/>
                  </a:lnTo>
                  <a:lnTo>
                    <a:pt x="972" y="1305"/>
                  </a:lnTo>
                  <a:lnTo>
                    <a:pt x="962" y="1318"/>
                  </a:lnTo>
                  <a:lnTo>
                    <a:pt x="952" y="1329"/>
                  </a:lnTo>
                  <a:lnTo>
                    <a:pt x="940" y="1340"/>
                  </a:lnTo>
                  <a:lnTo>
                    <a:pt x="928" y="1349"/>
                  </a:lnTo>
                  <a:lnTo>
                    <a:pt x="914" y="1356"/>
                  </a:lnTo>
                  <a:lnTo>
                    <a:pt x="909" y="1360"/>
                  </a:lnTo>
                  <a:lnTo>
                    <a:pt x="905" y="1371"/>
                  </a:lnTo>
                  <a:lnTo>
                    <a:pt x="900" y="1382"/>
                  </a:lnTo>
                  <a:lnTo>
                    <a:pt x="899" y="1394"/>
                  </a:lnTo>
                  <a:lnTo>
                    <a:pt x="901" y="1405"/>
                  </a:lnTo>
                  <a:lnTo>
                    <a:pt x="911" y="1408"/>
                  </a:lnTo>
                  <a:lnTo>
                    <a:pt x="919" y="1409"/>
                  </a:lnTo>
                  <a:lnTo>
                    <a:pt x="928" y="1409"/>
                  </a:lnTo>
                  <a:lnTo>
                    <a:pt x="937" y="1407"/>
                  </a:lnTo>
                  <a:lnTo>
                    <a:pt x="945" y="1403"/>
                  </a:lnTo>
                  <a:lnTo>
                    <a:pt x="954" y="1400"/>
                  </a:lnTo>
                  <a:lnTo>
                    <a:pt x="962" y="1395"/>
                  </a:lnTo>
                  <a:lnTo>
                    <a:pt x="970" y="1392"/>
                  </a:lnTo>
                  <a:lnTo>
                    <a:pt x="982" y="1389"/>
                  </a:lnTo>
                  <a:lnTo>
                    <a:pt x="993" y="1389"/>
                  </a:lnTo>
                  <a:lnTo>
                    <a:pt x="1005" y="1390"/>
                  </a:lnTo>
                  <a:lnTo>
                    <a:pt x="1015" y="1393"/>
                  </a:lnTo>
                  <a:lnTo>
                    <a:pt x="1027" y="1396"/>
                  </a:lnTo>
                  <a:lnTo>
                    <a:pt x="1038" y="1401"/>
                  </a:lnTo>
                  <a:lnTo>
                    <a:pt x="1049" y="1404"/>
                  </a:lnTo>
                  <a:lnTo>
                    <a:pt x="1060" y="1409"/>
                  </a:lnTo>
                  <a:lnTo>
                    <a:pt x="1069" y="1409"/>
                  </a:lnTo>
                  <a:lnTo>
                    <a:pt x="1079" y="1409"/>
                  </a:lnTo>
                  <a:lnTo>
                    <a:pt x="1088" y="1407"/>
                  </a:lnTo>
                  <a:lnTo>
                    <a:pt x="1097" y="1403"/>
                  </a:lnTo>
                  <a:lnTo>
                    <a:pt x="1106" y="1399"/>
                  </a:lnTo>
                  <a:lnTo>
                    <a:pt x="1114" y="1394"/>
                  </a:lnTo>
                  <a:lnTo>
                    <a:pt x="1122" y="1389"/>
                  </a:lnTo>
                  <a:lnTo>
                    <a:pt x="1129" y="1384"/>
                  </a:lnTo>
                  <a:lnTo>
                    <a:pt x="1134" y="1382"/>
                  </a:lnTo>
                  <a:lnTo>
                    <a:pt x="1139" y="1382"/>
                  </a:lnTo>
                  <a:lnTo>
                    <a:pt x="1143" y="1385"/>
                  </a:lnTo>
                  <a:lnTo>
                    <a:pt x="1149" y="1386"/>
                  </a:lnTo>
                  <a:lnTo>
                    <a:pt x="1154" y="1392"/>
                  </a:lnTo>
                  <a:lnTo>
                    <a:pt x="1158" y="1397"/>
                  </a:lnTo>
                  <a:lnTo>
                    <a:pt x="1162" y="1403"/>
                  </a:lnTo>
                  <a:lnTo>
                    <a:pt x="1166" y="1411"/>
                  </a:lnTo>
                  <a:lnTo>
                    <a:pt x="1166" y="1417"/>
                  </a:lnTo>
                  <a:lnTo>
                    <a:pt x="1165" y="1423"/>
                  </a:lnTo>
                  <a:lnTo>
                    <a:pt x="1164" y="1430"/>
                  </a:lnTo>
                  <a:lnTo>
                    <a:pt x="1163" y="1435"/>
                  </a:lnTo>
                  <a:lnTo>
                    <a:pt x="1158" y="1446"/>
                  </a:lnTo>
                  <a:lnTo>
                    <a:pt x="1154" y="1454"/>
                  </a:lnTo>
                  <a:lnTo>
                    <a:pt x="1148" y="1460"/>
                  </a:lnTo>
                  <a:lnTo>
                    <a:pt x="1140" y="1467"/>
                  </a:lnTo>
                  <a:lnTo>
                    <a:pt x="1132" y="1473"/>
                  </a:lnTo>
                  <a:lnTo>
                    <a:pt x="1116" y="1484"/>
                  </a:lnTo>
                  <a:lnTo>
                    <a:pt x="1099" y="1490"/>
                  </a:lnTo>
                  <a:lnTo>
                    <a:pt x="1081" y="1492"/>
                  </a:lnTo>
                  <a:lnTo>
                    <a:pt x="1061" y="1492"/>
                  </a:lnTo>
                  <a:lnTo>
                    <a:pt x="1042" y="1492"/>
                  </a:lnTo>
                  <a:lnTo>
                    <a:pt x="1022" y="1492"/>
                  </a:lnTo>
                  <a:lnTo>
                    <a:pt x="1003" y="1493"/>
                  </a:lnTo>
                  <a:lnTo>
                    <a:pt x="984" y="1498"/>
                  </a:lnTo>
                  <a:lnTo>
                    <a:pt x="975" y="1503"/>
                  </a:lnTo>
                  <a:lnTo>
                    <a:pt x="968" y="1510"/>
                  </a:lnTo>
                  <a:lnTo>
                    <a:pt x="962" y="1520"/>
                  </a:lnTo>
                  <a:lnTo>
                    <a:pt x="958" y="1530"/>
                  </a:lnTo>
                  <a:lnTo>
                    <a:pt x="953" y="1535"/>
                  </a:lnTo>
                  <a:lnTo>
                    <a:pt x="950" y="1539"/>
                  </a:lnTo>
                  <a:lnTo>
                    <a:pt x="945" y="1545"/>
                  </a:lnTo>
                  <a:lnTo>
                    <a:pt x="942" y="1550"/>
                  </a:lnTo>
                  <a:lnTo>
                    <a:pt x="937" y="1555"/>
                  </a:lnTo>
                  <a:lnTo>
                    <a:pt x="932" y="1560"/>
                  </a:lnTo>
                  <a:lnTo>
                    <a:pt x="927" y="1565"/>
                  </a:lnTo>
                  <a:lnTo>
                    <a:pt x="921" y="1569"/>
                  </a:lnTo>
                  <a:lnTo>
                    <a:pt x="917" y="1573"/>
                  </a:lnTo>
                  <a:lnTo>
                    <a:pt x="916" y="1575"/>
                  </a:lnTo>
                  <a:lnTo>
                    <a:pt x="914" y="1578"/>
                  </a:lnTo>
                  <a:lnTo>
                    <a:pt x="912" y="1584"/>
                  </a:lnTo>
                  <a:lnTo>
                    <a:pt x="919" y="1585"/>
                  </a:lnTo>
                  <a:lnTo>
                    <a:pt x="926" y="1586"/>
                  </a:lnTo>
                  <a:lnTo>
                    <a:pt x="932" y="1586"/>
                  </a:lnTo>
                  <a:lnTo>
                    <a:pt x="940" y="1586"/>
                  </a:lnTo>
                  <a:lnTo>
                    <a:pt x="949" y="1586"/>
                  </a:lnTo>
                  <a:lnTo>
                    <a:pt x="957" y="1586"/>
                  </a:lnTo>
                  <a:lnTo>
                    <a:pt x="965" y="1586"/>
                  </a:lnTo>
                  <a:lnTo>
                    <a:pt x="973" y="1588"/>
                  </a:lnTo>
                  <a:lnTo>
                    <a:pt x="1004" y="1592"/>
                  </a:lnTo>
                  <a:lnTo>
                    <a:pt x="1035" y="1597"/>
                  </a:lnTo>
                  <a:lnTo>
                    <a:pt x="1066" y="1601"/>
                  </a:lnTo>
                  <a:lnTo>
                    <a:pt x="1096" y="1606"/>
                  </a:lnTo>
                  <a:lnTo>
                    <a:pt x="1127" y="1611"/>
                  </a:lnTo>
                  <a:lnTo>
                    <a:pt x="1157" y="1615"/>
                  </a:lnTo>
                  <a:lnTo>
                    <a:pt x="1188" y="1620"/>
                  </a:lnTo>
                  <a:lnTo>
                    <a:pt x="1218" y="1623"/>
                  </a:lnTo>
                  <a:lnTo>
                    <a:pt x="1248" y="1628"/>
                  </a:lnTo>
                  <a:lnTo>
                    <a:pt x="1278" y="1633"/>
                  </a:lnTo>
                  <a:lnTo>
                    <a:pt x="1309" y="1636"/>
                  </a:lnTo>
                  <a:lnTo>
                    <a:pt x="1339" y="1641"/>
                  </a:lnTo>
                  <a:lnTo>
                    <a:pt x="1369" y="1645"/>
                  </a:lnTo>
                  <a:lnTo>
                    <a:pt x="1399" y="1649"/>
                  </a:lnTo>
                  <a:lnTo>
                    <a:pt x="1429" y="1653"/>
                  </a:lnTo>
                  <a:lnTo>
                    <a:pt x="1459" y="1658"/>
                  </a:lnTo>
                  <a:lnTo>
                    <a:pt x="1471" y="1661"/>
                  </a:lnTo>
                  <a:lnTo>
                    <a:pt x="1483" y="1665"/>
                  </a:lnTo>
                  <a:lnTo>
                    <a:pt x="1496" y="1668"/>
                  </a:lnTo>
                  <a:lnTo>
                    <a:pt x="1507" y="1673"/>
                  </a:lnTo>
                  <a:lnTo>
                    <a:pt x="1520" y="1676"/>
                  </a:lnTo>
                  <a:lnTo>
                    <a:pt x="1532" y="1680"/>
                  </a:lnTo>
                  <a:lnTo>
                    <a:pt x="1544" y="1683"/>
                  </a:lnTo>
                  <a:lnTo>
                    <a:pt x="1557" y="1687"/>
                  </a:lnTo>
                  <a:lnTo>
                    <a:pt x="1569" y="1691"/>
                  </a:lnTo>
                  <a:lnTo>
                    <a:pt x="1582" y="1695"/>
                  </a:lnTo>
                  <a:lnTo>
                    <a:pt x="1595" y="1698"/>
                  </a:lnTo>
                  <a:lnTo>
                    <a:pt x="1607" y="1703"/>
                  </a:lnTo>
                  <a:lnTo>
                    <a:pt x="1620" y="1706"/>
                  </a:lnTo>
                  <a:lnTo>
                    <a:pt x="1633" y="1711"/>
                  </a:lnTo>
                  <a:lnTo>
                    <a:pt x="1645" y="1714"/>
                  </a:lnTo>
                  <a:lnTo>
                    <a:pt x="1658" y="1719"/>
                  </a:lnTo>
                  <a:lnTo>
                    <a:pt x="1660" y="1721"/>
                  </a:lnTo>
                  <a:lnTo>
                    <a:pt x="1661" y="1724"/>
                  </a:lnTo>
                  <a:lnTo>
                    <a:pt x="1662" y="1727"/>
                  </a:lnTo>
                  <a:lnTo>
                    <a:pt x="1661" y="1732"/>
                  </a:lnTo>
                  <a:lnTo>
                    <a:pt x="1659" y="1734"/>
                  </a:lnTo>
                  <a:lnTo>
                    <a:pt x="1656" y="1735"/>
                  </a:lnTo>
                  <a:lnTo>
                    <a:pt x="1650" y="1736"/>
                  </a:lnTo>
                  <a:lnTo>
                    <a:pt x="1645" y="1739"/>
                  </a:lnTo>
                  <a:lnTo>
                    <a:pt x="1614" y="1732"/>
                  </a:lnTo>
                  <a:lnTo>
                    <a:pt x="1583" y="1728"/>
                  </a:lnTo>
                  <a:lnTo>
                    <a:pt x="1552" y="1726"/>
                  </a:lnTo>
                  <a:lnTo>
                    <a:pt x="1522" y="1725"/>
                  </a:lnTo>
                  <a:lnTo>
                    <a:pt x="1491" y="1726"/>
                  </a:lnTo>
                  <a:lnTo>
                    <a:pt x="1460" y="1728"/>
                  </a:lnTo>
                  <a:lnTo>
                    <a:pt x="1429" y="1731"/>
                  </a:lnTo>
                  <a:lnTo>
                    <a:pt x="1399" y="1734"/>
                  </a:lnTo>
                  <a:lnTo>
                    <a:pt x="1368" y="1737"/>
                  </a:lnTo>
                  <a:lnTo>
                    <a:pt x="1337" y="1741"/>
                  </a:lnTo>
                  <a:lnTo>
                    <a:pt x="1306" y="1744"/>
                  </a:lnTo>
                  <a:lnTo>
                    <a:pt x="1276" y="1747"/>
                  </a:lnTo>
                  <a:lnTo>
                    <a:pt x="1244" y="1748"/>
                  </a:lnTo>
                  <a:lnTo>
                    <a:pt x="1212" y="1748"/>
                  </a:lnTo>
                  <a:lnTo>
                    <a:pt x="1181" y="1747"/>
                  </a:lnTo>
                  <a:lnTo>
                    <a:pt x="1150" y="1743"/>
                  </a:lnTo>
                  <a:lnTo>
                    <a:pt x="1143" y="1746"/>
                  </a:lnTo>
                  <a:lnTo>
                    <a:pt x="1137" y="1748"/>
                  </a:lnTo>
                  <a:lnTo>
                    <a:pt x="1132" y="1751"/>
                  </a:lnTo>
                  <a:lnTo>
                    <a:pt x="1126" y="1754"/>
                  </a:lnTo>
                  <a:lnTo>
                    <a:pt x="1119" y="1757"/>
                  </a:lnTo>
                  <a:lnTo>
                    <a:pt x="1113" y="1761"/>
                  </a:lnTo>
                  <a:lnTo>
                    <a:pt x="1107" y="1763"/>
                  </a:lnTo>
                  <a:lnTo>
                    <a:pt x="1101" y="1766"/>
                  </a:lnTo>
                  <a:lnTo>
                    <a:pt x="1079" y="1770"/>
                  </a:lnTo>
                  <a:lnTo>
                    <a:pt x="1057" y="1772"/>
                  </a:lnTo>
                  <a:lnTo>
                    <a:pt x="1035" y="1774"/>
                  </a:lnTo>
                  <a:lnTo>
                    <a:pt x="1012" y="1774"/>
                  </a:lnTo>
                  <a:lnTo>
                    <a:pt x="990" y="1776"/>
                  </a:lnTo>
                  <a:lnTo>
                    <a:pt x="968" y="1776"/>
                  </a:lnTo>
                  <a:lnTo>
                    <a:pt x="945" y="1777"/>
                  </a:lnTo>
                  <a:lnTo>
                    <a:pt x="923" y="1778"/>
                  </a:lnTo>
                  <a:lnTo>
                    <a:pt x="911" y="17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86"/>
            <p:cNvSpPr>
              <a:spLocks/>
            </p:cNvSpPr>
            <p:nvPr/>
          </p:nvSpPr>
          <p:spPr bwMode="auto">
            <a:xfrm>
              <a:off x="8991600" y="705562"/>
              <a:ext cx="241300" cy="1079500"/>
            </a:xfrm>
            <a:custGeom>
              <a:avLst/>
              <a:gdLst/>
              <a:ahLst/>
              <a:cxnLst>
                <a:cxn ang="0">
                  <a:pos x="108" y="1207"/>
                </a:cxn>
                <a:cxn ang="0">
                  <a:pos x="47" y="1122"/>
                </a:cxn>
                <a:cxn ang="0">
                  <a:pos x="15" y="1089"/>
                </a:cxn>
                <a:cxn ang="0">
                  <a:pos x="15" y="1060"/>
                </a:cxn>
                <a:cxn ang="0">
                  <a:pos x="42" y="1097"/>
                </a:cxn>
                <a:cxn ang="0">
                  <a:pos x="83" y="1123"/>
                </a:cxn>
                <a:cxn ang="0">
                  <a:pos x="104" y="1017"/>
                </a:cxn>
                <a:cxn ang="0">
                  <a:pos x="23" y="874"/>
                </a:cxn>
                <a:cxn ang="0">
                  <a:pos x="85" y="934"/>
                </a:cxn>
                <a:cxn ang="0">
                  <a:pos x="107" y="969"/>
                </a:cxn>
                <a:cxn ang="0">
                  <a:pos x="118" y="748"/>
                </a:cxn>
                <a:cxn ang="0">
                  <a:pos x="75" y="655"/>
                </a:cxn>
                <a:cxn ang="0">
                  <a:pos x="95" y="655"/>
                </a:cxn>
                <a:cxn ang="0">
                  <a:pos x="129" y="670"/>
                </a:cxn>
                <a:cxn ang="0">
                  <a:pos x="111" y="514"/>
                </a:cxn>
                <a:cxn ang="0">
                  <a:pos x="83" y="453"/>
                </a:cxn>
                <a:cxn ang="0">
                  <a:pos x="122" y="487"/>
                </a:cxn>
                <a:cxn ang="0">
                  <a:pos x="145" y="456"/>
                </a:cxn>
                <a:cxn ang="0">
                  <a:pos x="145" y="335"/>
                </a:cxn>
                <a:cxn ang="0">
                  <a:pos x="98" y="253"/>
                </a:cxn>
                <a:cxn ang="0">
                  <a:pos x="91" y="218"/>
                </a:cxn>
                <a:cxn ang="0">
                  <a:pos x="138" y="263"/>
                </a:cxn>
                <a:cxn ang="0">
                  <a:pos x="126" y="109"/>
                </a:cxn>
                <a:cxn ang="0">
                  <a:pos x="126" y="92"/>
                </a:cxn>
                <a:cxn ang="0">
                  <a:pos x="159" y="128"/>
                </a:cxn>
                <a:cxn ang="0">
                  <a:pos x="182" y="102"/>
                </a:cxn>
                <a:cxn ang="0">
                  <a:pos x="200" y="23"/>
                </a:cxn>
                <a:cxn ang="0">
                  <a:pos x="205" y="117"/>
                </a:cxn>
                <a:cxn ang="0">
                  <a:pos x="233" y="95"/>
                </a:cxn>
                <a:cxn ang="0">
                  <a:pos x="207" y="162"/>
                </a:cxn>
                <a:cxn ang="0">
                  <a:pos x="209" y="323"/>
                </a:cxn>
                <a:cxn ang="0">
                  <a:pos x="254" y="288"/>
                </a:cxn>
                <a:cxn ang="0">
                  <a:pos x="281" y="289"/>
                </a:cxn>
                <a:cxn ang="0">
                  <a:pos x="242" y="314"/>
                </a:cxn>
                <a:cxn ang="0">
                  <a:pos x="209" y="348"/>
                </a:cxn>
                <a:cxn ang="0">
                  <a:pos x="197" y="492"/>
                </a:cxn>
                <a:cxn ang="0">
                  <a:pos x="209" y="537"/>
                </a:cxn>
                <a:cxn ang="0">
                  <a:pos x="246" y="523"/>
                </a:cxn>
                <a:cxn ang="0">
                  <a:pos x="281" y="505"/>
                </a:cxn>
                <a:cxn ang="0">
                  <a:pos x="250" y="536"/>
                </a:cxn>
                <a:cxn ang="0">
                  <a:pos x="192" y="694"/>
                </a:cxn>
                <a:cxn ang="0">
                  <a:pos x="221" y="825"/>
                </a:cxn>
                <a:cxn ang="0">
                  <a:pos x="253" y="796"/>
                </a:cxn>
                <a:cxn ang="0">
                  <a:pos x="285" y="786"/>
                </a:cxn>
                <a:cxn ang="0">
                  <a:pos x="191" y="944"/>
                </a:cxn>
                <a:cxn ang="0">
                  <a:pos x="215" y="1004"/>
                </a:cxn>
                <a:cxn ang="0">
                  <a:pos x="274" y="970"/>
                </a:cxn>
                <a:cxn ang="0">
                  <a:pos x="238" y="1006"/>
                </a:cxn>
                <a:cxn ang="0">
                  <a:pos x="180" y="1236"/>
                </a:cxn>
                <a:cxn ang="0">
                  <a:pos x="214" y="1202"/>
                </a:cxn>
                <a:cxn ang="0">
                  <a:pos x="252" y="1179"/>
                </a:cxn>
                <a:cxn ang="0">
                  <a:pos x="290" y="1163"/>
                </a:cxn>
                <a:cxn ang="0">
                  <a:pos x="231" y="1211"/>
                </a:cxn>
                <a:cxn ang="0">
                  <a:pos x="200" y="1255"/>
                </a:cxn>
                <a:cxn ang="0">
                  <a:pos x="169" y="1354"/>
                </a:cxn>
                <a:cxn ang="0">
                  <a:pos x="129" y="1359"/>
                </a:cxn>
              </a:cxnLst>
              <a:rect l="0" t="0" r="r" b="b"/>
              <a:pathLst>
                <a:path w="305" h="1359">
                  <a:moveTo>
                    <a:pt x="124" y="1359"/>
                  </a:moveTo>
                  <a:lnTo>
                    <a:pt x="125" y="1329"/>
                  </a:lnTo>
                  <a:lnTo>
                    <a:pt x="124" y="1298"/>
                  </a:lnTo>
                  <a:lnTo>
                    <a:pt x="122" y="1267"/>
                  </a:lnTo>
                  <a:lnTo>
                    <a:pt x="116" y="1237"/>
                  </a:lnTo>
                  <a:lnTo>
                    <a:pt x="108" y="1207"/>
                  </a:lnTo>
                  <a:lnTo>
                    <a:pt x="96" y="1179"/>
                  </a:lnTo>
                  <a:lnTo>
                    <a:pt x="80" y="1154"/>
                  </a:lnTo>
                  <a:lnTo>
                    <a:pt x="60" y="1132"/>
                  </a:lnTo>
                  <a:lnTo>
                    <a:pt x="55" y="1128"/>
                  </a:lnTo>
                  <a:lnTo>
                    <a:pt x="52" y="1125"/>
                  </a:lnTo>
                  <a:lnTo>
                    <a:pt x="47" y="1122"/>
                  </a:lnTo>
                  <a:lnTo>
                    <a:pt x="42" y="1118"/>
                  </a:lnTo>
                  <a:lnTo>
                    <a:pt x="37" y="1113"/>
                  </a:lnTo>
                  <a:lnTo>
                    <a:pt x="32" y="1110"/>
                  </a:lnTo>
                  <a:lnTo>
                    <a:pt x="26" y="1105"/>
                  </a:lnTo>
                  <a:lnTo>
                    <a:pt x="22" y="1101"/>
                  </a:lnTo>
                  <a:lnTo>
                    <a:pt x="15" y="1089"/>
                  </a:lnTo>
                  <a:lnTo>
                    <a:pt x="10" y="1074"/>
                  </a:lnTo>
                  <a:lnTo>
                    <a:pt x="5" y="1059"/>
                  </a:lnTo>
                  <a:lnTo>
                    <a:pt x="0" y="1045"/>
                  </a:lnTo>
                  <a:lnTo>
                    <a:pt x="7" y="1049"/>
                  </a:lnTo>
                  <a:lnTo>
                    <a:pt x="11" y="1055"/>
                  </a:lnTo>
                  <a:lnTo>
                    <a:pt x="15" y="1060"/>
                  </a:lnTo>
                  <a:lnTo>
                    <a:pt x="18" y="1067"/>
                  </a:lnTo>
                  <a:lnTo>
                    <a:pt x="22" y="1074"/>
                  </a:lnTo>
                  <a:lnTo>
                    <a:pt x="25" y="1080"/>
                  </a:lnTo>
                  <a:lnTo>
                    <a:pt x="30" y="1087"/>
                  </a:lnTo>
                  <a:lnTo>
                    <a:pt x="35" y="1093"/>
                  </a:lnTo>
                  <a:lnTo>
                    <a:pt x="42" y="1097"/>
                  </a:lnTo>
                  <a:lnTo>
                    <a:pt x="49" y="1101"/>
                  </a:lnTo>
                  <a:lnTo>
                    <a:pt x="56" y="1104"/>
                  </a:lnTo>
                  <a:lnTo>
                    <a:pt x="63" y="1109"/>
                  </a:lnTo>
                  <a:lnTo>
                    <a:pt x="70" y="1113"/>
                  </a:lnTo>
                  <a:lnTo>
                    <a:pt x="76" y="1118"/>
                  </a:lnTo>
                  <a:lnTo>
                    <a:pt x="83" y="1123"/>
                  </a:lnTo>
                  <a:lnTo>
                    <a:pt x="88" y="1128"/>
                  </a:lnTo>
                  <a:lnTo>
                    <a:pt x="95" y="1134"/>
                  </a:lnTo>
                  <a:lnTo>
                    <a:pt x="104" y="1131"/>
                  </a:lnTo>
                  <a:lnTo>
                    <a:pt x="113" y="1090"/>
                  </a:lnTo>
                  <a:lnTo>
                    <a:pt x="111" y="1052"/>
                  </a:lnTo>
                  <a:lnTo>
                    <a:pt x="104" y="1017"/>
                  </a:lnTo>
                  <a:lnTo>
                    <a:pt x="92" y="983"/>
                  </a:lnTo>
                  <a:lnTo>
                    <a:pt x="76" y="951"/>
                  </a:lnTo>
                  <a:lnTo>
                    <a:pt x="55" y="920"/>
                  </a:lnTo>
                  <a:lnTo>
                    <a:pt x="33" y="892"/>
                  </a:lnTo>
                  <a:lnTo>
                    <a:pt x="10" y="864"/>
                  </a:lnTo>
                  <a:lnTo>
                    <a:pt x="23" y="874"/>
                  </a:lnTo>
                  <a:lnTo>
                    <a:pt x="34" y="883"/>
                  </a:lnTo>
                  <a:lnTo>
                    <a:pt x="46" y="892"/>
                  </a:lnTo>
                  <a:lnTo>
                    <a:pt x="57" y="900"/>
                  </a:lnTo>
                  <a:lnTo>
                    <a:pt x="66" y="911"/>
                  </a:lnTo>
                  <a:lnTo>
                    <a:pt x="76" y="921"/>
                  </a:lnTo>
                  <a:lnTo>
                    <a:pt x="85" y="934"/>
                  </a:lnTo>
                  <a:lnTo>
                    <a:pt x="93" y="947"/>
                  </a:lnTo>
                  <a:lnTo>
                    <a:pt x="95" y="951"/>
                  </a:lnTo>
                  <a:lnTo>
                    <a:pt x="98" y="957"/>
                  </a:lnTo>
                  <a:lnTo>
                    <a:pt x="99" y="962"/>
                  </a:lnTo>
                  <a:lnTo>
                    <a:pt x="102" y="967"/>
                  </a:lnTo>
                  <a:lnTo>
                    <a:pt x="107" y="969"/>
                  </a:lnTo>
                  <a:lnTo>
                    <a:pt x="113" y="968"/>
                  </a:lnTo>
                  <a:lnTo>
                    <a:pt x="118" y="920"/>
                  </a:lnTo>
                  <a:lnTo>
                    <a:pt x="122" y="868"/>
                  </a:lnTo>
                  <a:lnTo>
                    <a:pt x="124" y="816"/>
                  </a:lnTo>
                  <a:lnTo>
                    <a:pt x="124" y="764"/>
                  </a:lnTo>
                  <a:lnTo>
                    <a:pt x="118" y="748"/>
                  </a:lnTo>
                  <a:lnTo>
                    <a:pt x="114" y="731"/>
                  </a:lnTo>
                  <a:lnTo>
                    <a:pt x="108" y="713"/>
                  </a:lnTo>
                  <a:lnTo>
                    <a:pt x="102" y="697"/>
                  </a:lnTo>
                  <a:lnTo>
                    <a:pt x="95" y="681"/>
                  </a:lnTo>
                  <a:lnTo>
                    <a:pt x="86" y="667"/>
                  </a:lnTo>
                  <a:lnTo>
                    <a:pt x="75" y="655"/>
                  </a:lnTo>
                  <a:lnTo>
                    <a:pt x="61" y="644"/>
                  </a:lnTo>
                  <a:lnTo>
                    <a:pt x="66" y="643"/>
                  </a:lnTo>
                  <a:lnTo>
                    <a:pt x="73" y="644"/>
                  </a:lnTo>
                  <a:lnTo>
                    <a:pt x="80" y="647"/>
                  </a:lnTo>
                  <a:lnTo>
                    <a:pt x="87" y="648"/>
                  </a:lnTo>
                  <a:lnTo>
                    <a:pt x="95" y="655"/>
                  </a:lnTo>
                  <a:lnTo>
                    <a:pt x="101" y="664"/>
                  </a:lnTo>
                  <a:lnTo>
                    <a:pt x="107" y="674"/>
                  </a:lnTo>
                  <a:lnTo>
                    <a:pt x="111" y="686"/>
                  </a:lnTo>
                  <a:lnTo>
                    <a:pt x="116" y="698"/>
                  </a:lnTo>
                  <a:lnTo>
                    <a:pt x="130" y="695"/>
                  </a:lnTo>
                  <a:lnTo>
                    <a:pt x="129" y="670"/>
                  </a:lnTo>
                  <a:lnTo>
                    <a:pt x="130" y="643"/>
                  </a:lnTo>
                  <a:lnTo>
                    <a:pt x="131" y="615"/>
                  </a:lnTo>
                  <a:lnTo>
                    <a:pt x="130" y="589"/>
                  </a:lnTo>
                  <a:lnTo>
                    <a:pt x="128" y="562"/>
                  </a:lnTo>
                  <a:lnTo>
                    <a:pt x="122" y="537"/>
                  </a:lnTo>
                  <a:lnTo>
                    <a:pt x="111" y="514"/>
                  </a:lnTo>
                  <a:lnTo>
                    <a:pt x="95" y="492"/>
                  </a:lnTo>
                  <a:lnTo>
                    <a:pt x="90" y="483"/>
                  </a:lnTo>
                  <a:lnTo>
                    <a:pt x="86" y="472"/>
                  </a:lnTo>
                  <a:lnTo>
                    <a:pt x="81" y="460"/>
                  </a:lnTo>
                  <a:lnTo>
                    <a:pt x="77" y="447"/>
                  </a:lnTo>
                  <a:lnTo>
                    <a:pt x="83" y="453"/>
                  </a:lnTo>
                  <a:lnTo>
                    <a:pt x="88" y="459"/>
                  </a:lnTo>
                  <a:lnTo>
                    <a:pt x="94" y="464"/>
                  </a:lnTo>
                  <a:lnTo>
                    <a:pt x="101" y="470"/>
                  </a:lnTo>
                  <a:lnTo>
                    <a:pt x="107" y="476"/>
                  </a:lnTo>
                  <a:lnTo>
                    <a:pt x="114" y="482"/>
                  </a:lnTo>
                  <a:lnTo>
                    <a:pt x="122" y="487"/>
                  </a:lnTo>
                  <a:lnTo>
                    <a:pt x="130" y="492"/>
                  </a:lnTo>
                  <a:lnTo>
                    <a:pt x="134" y="491"/>
                  </a:lnTo>
                  <a:lnTo>
                    <a:pt x="139" y="484"/>
                  </a:lnTo>
                  <a:lnTo>
                    <a:pt x="141" y="475"/>
                  </a:lnTo>
                  <a:lnTo>
                    <a:pt x="142" y="466"/>
                  </a:lnTo>
                  <a:lnTo>
                    <a:pt x="145" y="456"/>
                  </a:lnTo>
                  <a:lnTo>
                    <a:pt x="142" y="434"/>
                  </a:lnTo>
                  <a:lnTo>
                    <a:pt x="141" y="416"/>
                  </a:lnTo>
                  <a:lnTo>
                    <a:pt x="140" y="400"/>
                  </a:lnTo>
                  <a:lnTo>
                    <a:pt x="144" y="384"/>
                  </a:lnTo>
                  <a:lnTo>
                    <a:pt x="146" y="359"/>
                  </a:lnTo>
                  <a:lnTo>
                    <a:pt x="145" y="335"/>
                  </a:lnTo>
                  <a:lnTo>
                    <a:pt x="139" y="311"/>
                  </a:lnTo>
                  <a:lnTo>
                    <a:pt x="131" y="289"/>
                  </a:lnTo>
                  <a:lnTo>
                    <a:pt x="124" y="280"/>
                  </a:lnTo>
                  <a:lnTo>
                    <a:pt x="115" y="271"/>
                  </a:lnTo>
                  <a:lnTo>
                    <a:pt x="107" y="263"/>
                  </a:lnTo>
                  <a:lnTo>
                    <a:pt x="98" y="253"/>
                  </a:lnTo>
                  <a:lnTo>
                    <a:pt x="90" y="244"/>
                  </a:lnTo>
                  <a:lnTo>
                    <a:pt x="83" y="235"/>
                  </a:lnTo>
                  <a:lnTo>
                    <a:pt x="76" y="225"/>
                  </a:lnTo>
                  <a:lnTo>
                    <a:pt x="71" y="212"/>
                  </a:lnTo>
                  <a:lnTo>
                    <a:pt x="81" y="214"/>
                  </a:lnTo>
                  <a:lnTo>
                    <a:pt x="91" y="218"/>
                  </a:lnTo>
                  <a:lnTo>
                    <a:pt x="100" y="225"/>
                  </a:lnTo>
                  <a:lnTo>
                    <a:pt x="108" y="231"/>
                  </a:lnTo>
                  <a:lnTo>
                    <a:pt x="115" y="240"/>
                  </a:lnTo>
                  <a:lnTo>
                    <a:pt x="123" y="248"/>
                  </a:lnTo>
                  <a:lnTo>
                    <a:pt x="130" y="256"/>
                  </a:lnTo>
                  <a:lnTo>
                    <a:pt x="138" y="263"/>
                  </a:lnTo>
                  <a:lnTo>
                    <a:pt x="141" y="261"/>
                  </a:lnTo>
                  <a:lnTo>
                    <a:pt x="145" y="227"/>
                  </a:lnTo>
                  <a:lnTo>
                    <a:pt x="147" y="189"/>
                  </a:lnTo>
                  <a:lnTo>
                    <a:pt x="144" y="152"/>
                  </a:lnTo>
                  <a:lnTo>
                    <a:pt x="132" y="117"/>
                  </a:lnTo>
                  <a:lnTo>
                    <a:pt x="126" y="109"/>
                  </a:lnTo>
                  <a:lnTo>
                    <a:pt x="121" y="101"/>
                  </a:lnTo>
                  <a:lnTo>
                    <a:pt x="116" y="92"/>
                  </a:lnTo>
                  <a:lnTo>
                    <a:pt x="111" y="82"/>
                  </a:lnTo>
                  <a:lnTo>
                    <a:pt x="116" y="80"/>
                  </a:lnTo>
                  <a:lnTo>
                    <a:pt x="122" y="86"/>
                  </a:lnTo>
                  <a:lnTo>
                    <a:pt x="126" y="92"/>
                  </a:lnTo>
                  <a:lnTo>
                    <a:pt x="132" y="99"/>
                  </a:lnTo>
                  <a:lnTo>
                    <a:pt x="138" y="105"/>
                  </a:lnTo>
                  <a:lnTo>
                    <a:pt x="142" y="112"/>
                  </a:lnTo>
                  <a:lnTo>
                    <a:pt x="148" y="117"/>
                  </a:lnTo>
                  <a:lnTo>
                    <a:pt x="153" y="123"/>
                  </a:lnTo>
                  <a:lnTo>
                    <a:pt x="159" y="128"/>
                  </a:lnTo>
                  <a:lnTo>
                    <a:pt x="163" y="125"/>
                  </a:lnTo>
                  <a:lnTo>
                    <a:pt x="169" y="123"/>
                  </a:lnTo>
                  <a:lnTo>
                    <a:pt x="172" y="118"/>
                  </a:lnTo>
                  <a:lnTo>
                    <a:pt x="175" y="113"/>
                  </a:lnTo>
                  <a:lnTo>
                    <a:pt x="177" y="108"/>
                  </a:lnTo>
                  <a:lnTo>
                    <a:pt x="182" y="102"/>
                  </a:lnTo>
                  <a:lnTo>
                    <a:pt x="187" y="77"/>
                  </a:lnTo>
                  <a:lnTo>
                    <a:pt x="191" y="52"/>
                  </a:lnTo>
                  <a:lnTo>
                    <a:pt x="192" y="26"/>
                  </a:lnTo>
                  <a:lnTo>
                    <a:pt x="190" y="0"/>
                  </a:lnTo>
                  <a:lnTo>
                    <a:pt x="195" y="10"/>
                  </a:lnTo>
                  <a:lnTo>
                    <a:pt x="200" y="23"/>
                  </a:lnTo>
                  <a:lnTo>
                    <a:pt x="205" y="34"/>
                  </a:lnTo>
                  <a:lnTo>
                    <a:pt x="209" y="47"/>
                  </a:lnTo>
                  <a:lnTo>
                    <a:pt x="212" y="64"/>
                  </a:lnTo>
                  <a:lnTo>
                    <a:pt x="209" y="82"/>
                  </a:lnTo>
                  <a:lnTo>
                    <a:pt x="206" y="99"/>
                  </a:lnTo>
                  <a:lnTo>
                    <a:pt x="205" y="117"/>
                  </a:lnTo>
                  <a:lnTo>
                    <a:pt x="210" y="118"/>
                  </a:lnTo>
                  <a:lnTo>
                    <a:pt x="216" y="115"/>
                  </a:lnTo>
                  <a:lnTo>
                    <a:pt x="221" y="110"/>
                  </a:lnTo>
                  <a:lnTo>
                    <a:pt x="225" y="106"/>
                  </a:lnTo>
                  <a:lnTo>
                    <a:pt x="230" y="101"/>
                  </a:lnTo>
                  <a:lnTo>
                    <a:pt x="233" y="95"/>
                  </a:lnTo>
                  <a:lnTo>
                    <a:pt x="238" y="90"/>
                  </a:lnTo>
                  <a:lnTo>
                    <a:pt x="243" y="85"/>
                  </a:lnTo>
                  <a:lnTo>
                    <a:pt x="248" y="80"/>
                  </a:lnTo>
                  <a:lnTo>
                    <a:pt x="228" y="105"/>
                  </a:lnTo>
                  <a:lnTo>
                    <a:pt x="215" y="132"/>
                  </a:lnTo>
                  <a:lnTo>
                    <a:pt x="207" y="162"/>
                  </a:lnTo>
                  <a:lnTo>
                    <a:pt x="204" y="193"/>
                  </a:lnTo>
                  <a:lnTo>
                    <a:pt x="204" y="226"/>
                  </a:lnTo>
                  <a:lnTo>
                    <a:pt x="204" y="258"/>
                  </a:lnTo>
                  <a:lnTo>
                    <a:pt x="205" y="290"/>
                  </a:lnTo>
                  <a:lnTo>
                    <a:pt x="205" y="321"/>
                  </a:lnTo>
                  <a:lnTo>
                    <a:pt x="209" y="323"/>
                  </a:lnTo>
                  <a:lnTo>
                    <a:pt x="218" y="311"/>
                  </a:lnTo>
                  <a:lnTo>
                    <a:pt x="227" y="301"/>
                  </a:lnTo>
                  <a:lnTo>
                    <a:pt x="232" y="297"/>
                  </a:lnTo>
                  <a:lnTo>
                    <a:pt x="238" y="294"/>
                  </a:lnTo>
                  <a:lnTo>
                    <a:pt x="246" y="291"/>
                  </a:lnTo>
                  <a:lnTo>
                    <a:pt x="254" y="288"/>
                  </a:lnTo>
                  <a:lnTo>
                    <a:pt x="262" y="286"/>
                  </a:lnTo>
                  <a:lnTo>
                    <a:pt x="270" y="283"/>
                  </a:lnTo>
                  <a:lnTo>
                    <a:pt x="278" y="280"/>
                  </a:lnTo>
                  <a:lnTo>
                    <a:pt x="286" y="278"/>
                  </a:lnTo>
                  <a:lnTo>
                    <a:pt x="285" y="283"/>
                  </a:lnTo>
                  <a:lnTo>
                    <a:pt x="281" y="289"/>
                  </a:lnTo>
                  <a:lnTo>
                    <a:pt x="275" y="295"/>
                  </a:lnTo>
                  <a:lnTo>
                    <a:pt x="268" y="298"/>
                  </a:lnTo>
                  <a:lnTo>
                    <a:pt x="260" y="303"/>
                  </a:lnTo>
                  <a:lnTo>
                    <a:pt x="252" y="308"/>
                  </a:lnTo>
                  <a:lnTo>
                    <a:pt x="246" y="311"/>
                  </a:lnTo>
                  <a:lnTo>
                    <a:pt x="242" y="314"/>
                  </a:lnTo>
                  <a:lnTo>
                    <a:pt x="236" y="319"/>
                  </a:lnTo>
                  <a:lnTo>
                    <a:pt x="231" y="325"/>
                  </a:lnTo>
                  <a:lnTo>
                    <a:pt x="225" y="331"/>
                  </a:lnTo>
                  <a:lnTo>
                    <a:pt x="220" y="336"/>
                  </a:lnTo>
                  <a:lnTo>
                    <a:pt x="215" y="342"/>
                  </a:lnTo>
                  <a:lnTo>
                    <a:pt x="209" y="348"/>
                  </a:lnTo>
                  <a:lnTo>
                    <a:pt x="199" y="370"/>
                  </a:lnTo>
                  <a:lnTo>
                    <a:pt x="194" y="393"/>
                  </a:lnTo>
                  <a:lnTo>
                    <a:pt x="193" y="417"/>
                  </a:lnTo>
                  <a:lnTo>
                    <a:pt x="194" y="441"/>
                  </a:lnTo>
                  <a:lnTo>
                    <a:pt x="195" y="467"/>
                  </a:lnTo>
                  <a:lnTo>
                    <a:pt x="197" y="492"/>
                  </a:lnTo>
                  <a:lnTo>
                    <a:pt x="197" y="517"/>
                  </a:lnTo>
                  <a:lnTo>
                    <a:pt x="193" y="542"/>
                  </a:lnTo>
                  <a:lnTo>
                    <a:pt x="199" y="544"/>
                  </a:lnTo>
                  <a:lnTo>
                    <a:pt x="202" y="542"/>
                  </a:lnTo>
                  <a:lnTo>
                    <a:pt x="206" y="539"/>
                  </a:lnTo>
                  <a:lnTo>
                    <a:pt x="209" y="537"/>
                  </a:lnTo>
                  <a:lnTo>
                    <a:pt x="214" y="532"/>
                  </a:lnTo>
                  <a:lnTo>
                    <a:pt x="220" y="530"/>
                  </a:lnTo>
                  <a:lnTo>
                    <a:pt x="225" y="528"/>
                  </a:lnTo>
                  <a:lnTo>
                    <a:pt x="231" y="527"/>
                  </a:lnTo>
                  <a:lnTo>
                    <a:pt x="239" y="525"/>
                  </a:lnTo>
                  <a:lnTo>
                    <a:pt x="246" y="523"/>
                  </a:lnTo>
                  <a:lnTo>
                    <a:pt x="253" y="522"/>
                  </a:lnTo>
                  <a:lnTo>
                    <a:pt x="260" y="519"/>
                  </a:lnTo>
                  <a:lnTo>
                    <a:pt x="267" y="515"/>
                  </a:lnTo>
                  <a:lnTo>
                    <a:pt x="271" y="513"/>
                  </a:lnTo>
                  <a:lnTo>
                    <a:pt x="276" y="509"/>
                  </a:lnTo>
                  <a:lnTo>
                    <a:pt x="281" y="505"/>
                  </a:lnTo>
                  <a:lnTo>
                    <a:pt x="286" y="501"/>
                  </a:lnTo>
                  <a:lnTo>
                    <a:pt x="283" y="513"/>
                  </a:lnTo>
                  <a:lnTo>
                    <a:pt x="275" y="520"/>
                  </a:lnTo>
                  <a:lnTo>
                    <a:pt x="267" y="525"/>
                  </a:lnTo>
                  <a:lnTo>
                    <a:pt x="259" y="531"/>
                  </a:lnTo>
                  <a:lnTo>
                    <a:pt x="250" y="536"/>
                  </a:lnTo>
                  <a:lnTo>
                    <a:pt x="240" y="540"/>
                  </a:lnTo>
                  <a:lnTo>
                    <a:pt x="231" y="546"/>
                  </a:lnTo>
                  <a:lnTo>
                    <a:pt x="223" y="551"/>
                  </a:lnTo>
                  <a:lnTo>
                    <a:pt x="214" y="558"/>
                  </a:lnTo>
                  <a:lnTo>
                    <a:pt x="197" y="626"/>
                  </a:lnTo>
                  <a:lnTo>
                    <a:pt x="192" y="694"/>
                  </a:lnTo>
                  <a:lnTo>
                    <a:pt x="194" y="763"/>
                  </a:lnTo>
                  <a:lnTo>
                    <a:pt x="200" y="830"/>
                  </a:lnTo>
                  <a:lnTo>
                    <a:pt x="208" y="838"/>
                  </a:lnTo>
                  <a:lnTo>
                    <a:pt x="212" y="837"/>
                  </a:lnTo>
                  <a:lnTo>
                    <a:pt x="216" y="831"/>
                  </a:lnTo>
                  <a:lnTo>
                    <a:pt x="221" y="825"/>
                  </a:lnTo>
                  <a:lnTo>
                    <a:pt x="225" y="819"/>
                  </a:lnTo>
                  <a:lnTo>
                    <a:pt x="230" y="813"/>
                  </a:lnTo>
                  <a:lnTo>
                    <a:pt x="236" y="807"/>
                  </a:lnTo>
                  <a:lnTo>
                    <a:pt x="240" y="803"/>
                  </a:lnTo>
                  <a:lnTo>
                    <a:pt x="246" y="800"/>
                  </a:lnTo>
                  <a:lnTo>
                    <a:pt x="253" y="796"/>
                  </a:lnTo>
                  <a:lnTo>
                    <a:pt x="259" y="793"/>
                  </a:lnTo>
                  <a:lnTo>
                    <a:pt x="266" y="789"/>
                  </a:lnTo>
                  <a:lnTo>
                    <a:pt x="273" y="786"/>
                  </a:lnTo>
                  <a:lnTo>
                    <a:pt x="278" y="783"/>
                  </a:lnTo>
                  <a:lnTo>
                    <a:pt x="284" y="779"/>
                  </a:lnTo>
                  <a:lnTo>
                    <a:pt x="285" y="786"/>
                  </a:lnTo>
                  <a:lnTo>
                    <a:pt x="259" y="804"/>
                  </a:lnTo>
                  <a:lnTo>
                    <a:pt x="237" y="828"/>
                  </a:lnTo>
                  <a:lnTo>
                    <a:pt x="218" y="853"/>
                  </a:lnTo>
                  <a:lnTo>
                    <a:pt x="205" y="882"/>
                  </a:lnTo>
                  <a:lnTo>
                    <a:pt x="195" y="912"/>
                  </a:lnTo>
                  <a:lnTo>
                    <a:pt x="191" y="944"/>
                  </a:lnTo>
                  <a:lnTo>
                    <a:pt x="191" y="977"/>
                  </a:lnTo>
                  <a:lnTo>
                    <a:pt x="197" y="1012"/>
                  </a:lnTo>
                  <a:lnTo>
                    <a:pt x="205" y="1017"/>
                  </a:lnTo>
                  <a:lnTo>
                    <a:pt x="209" y="1014"/>
                  </a:lnTo>
                  <a:lnTo>
                    <a:pt x="212" y="1010"/>
                  </a:lnTo>
                  <a:lnTo>
                    <a:pt x="215" y="1004"/>
                  </a:lnTo>
                  <a:lnTo>
                    <a:pt x="222" y="998"/>
                  </a:lnTo>
                  <a:lnTo>
                    <a:pt x="232" y="994"/>
                  </a:lnTo>
                  <a:lnTo>
                    <a:pt x="243" y="988"/>
                  </a:lnTo>
                  <a:lnTo>
                    <a:pt x="253" y="982"/>
                  </a:lnTo>
                  <a:lnTo>
                    <a:pt x="263" y="976"/>
                  </a:lnTo>
                  <a:lnTo>
                    <a:pt x="274" y="970"/>
                  </a:lnTo>
                  <a:lnTo>
                    <a:pt x="284" y="964"/>
                  </a:lnTo>
                  <a:lnTo>
                    <a:pt x="294" y="957"/>
                  </a:lnTo>
                  <a:lnTo>
                    <a:pt x="305" y="949"/>
                  </a:lnTo>
                  <a:lnTo>
                    <a:pt x="304" y="961"/>
                  </a:lnTo>
                  <a:lnTo>
                    <a:pt x="268" y="981"/>
                  </a:lnTo>
                  <a:lnTo>
                    <a:pt x="238" y="1006"/>
                  </a:lnTo>
                  <a:lnTo>
                    <a:pt x="215" y="1036"/>
                  </a:lnTo>
                  <a:lnTo>
                    <a:pt x="198" y="1072"/>
                  </a:lnTo>
                  <a:lnTo>
                    <a:pt x="185" y="1110"/>
                  </a:lnTo>
                  <a:lnTo>
                    <a:pt x="178" y="1150"/>
                  </a:lnTo>
                  <a:lnTo>
                    <a:pt x="177" y="1193"/>
                  </a:lnTo>
                  <a:lnTo>
                    <a:pt x="180" y="1236"/>
                  </a:lnTo>
                  <a:lnTo>
                    <a:pt x="191" y="1238"/>
                  </a:lnTo>
                  <a:lnTo>
                    <a:pt x="199" y="1229"/>
                  </a:lnTo>
                  <a:lnTo>
                    <a:pt x="201" y="1222"/>
                  </a:lnTo>
                  <a:lnTo>
                    <a:pt x="205" y="1215"/>
                  </a:lnTo>
                  <a:lnTo>
                    <a:pt x="209" y="1208"/>
                  </a:lnTo>
                  <a:lnTo>
                    <a:pt x="214" y="1202"/>
                  </a:lnTo>
                  <a:lnTo>
                    <a:pt x="218" y="1196"/>
                  </a:lnTo>
                  <a:lnTo>
                    <a:pt x="225" y="1192"/>
                  </a:lnTo>
                  <a:lnTo>
                    <a:pt x="232" y="1187"/>
                  </a:lnTo>
                  <a:lnTo>
                    <a:pt x="239" y="1184"/>
                  </a:lnTo>
                  <a:lnTo>
                    <a:pt x="246" y="1181"/>
                  </a:lnTo>
                  <a:lnTo>
                    <a:pt x="252" y="1179"/>
                  </a:lnTo>
                  <a:lnTo>
                    <a:pt x="258" y="1177"/>
                  </a:lnTo>
                  <a:lnTo>
                    <a:pt x="265" y="1173"/>
                  </a:lnTo>
                  <a:lnTo>
                    <a:pt x="270" y="1171"/>
                  </a:lnTo>
                  <a:lnTo>
                    <a:pt x="276" y="1169"/>
                  </a:lnTo>
                  <a:lnTo>
                    <a:pt x="283" y="1165"/>
                  </a:lnTo>
                  <a:lnTo>
                    <a:pt x="290" y="1163"/>
                  </a:lnTo>
                  <a:lnTo>
                    <a:pt x="283" y="1176"/>
                  </a:lnTo>
                  <a:lnTo>
                    <a:pt x="275" y="1185"/>
                  </a:lnTo>
                  <a:lnTo>
                    <a:pt x="265" y="1192"/>
                  </a:lnTo>
                  <a:lnTo>
                    <a:pt x="254" y="1199"/>
                  </a:lnTo>
                  <a:lnTo>
                    <a:pt x="243" y="1205"/>
                  </a:lnTo>
                  <a:lnTo>
                    <a:pt x="231" y="1211"/>
                  </a:lnTo>
                  <a:lnTo>
                    <a:pt x="221" y="1220"/>
                  </a:lnTo>
                  <a:lnTo>
                    <a:pt x="212" y="1230"/>
                  </a:lnTo>
                  <a:lnTo>
                    <a:pt x="209" y="1236"/>
                  </a:lnTo>
                  <a:lnTo>
                    <a:pt x="206" y="1240"/>
                  </a:lnTo>
                  <a:lnTo>
                    <a:pt x="202" y="1247"/>
                  </a:lnTo>
                  <a:lnTo>
                    <a:pt x="200" y="1255"/>
                  </a:lnTo>
                  <a:lnTo>
                    <a:pt x="194" y="1278"/>
                  </a:lnTo>
                  <a:lnTo>
                    <a:pt x="191" y="1304"/>
                  </a:lnTo>
                  <a:lnTo>
                    <a:pt x="186" y="1329"/>
                  </a:lnTo>
                  <a:lnTo>
                    <a:pt x="182" y="1354"/>
                  </a:lnTo>
                  <a:lnTo>
                    <a:pt x="176" y="1354"/>
                  </a:lnTo>
                  <a:lnTo>
                    <a:pt x="169" y="1354"/>
                  </a:lnTo>
                  <a:lnTo>
                    <a:pt x="163" y="1356"/>
                  </a:lnTo>
                  <a:lnTo>
                    <a:pt x="156" y="1356"/>
                  </a:lnTo>
                  <a:lnTo>
                    <a:pt x="149" y="1356"/>
                  </a:lnTo>
                  <a:lnTo>
                    <a:pt x="142" y="1357"/>
                  </a:lnTo>
                  <a:lnTo>
                    <a:pt x="136" y="1358"/>
                  </a:lnTo>
                  <a:lnTo>
                    <a:pt x="129" y="1359"/>
                  </a:lnTo>
                  <a:lnTo>
                    <a:pt x="124" y="1359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87"/>
            <p:cNvSpPr>
              <a:spLocks/>
            </p:cNvSpPr>
            <p:nvPr/>
          </p:nvSpPr>
          <p:spPr bwMode="auto">
            <a:xfrm>
              <a:off x="8858250" y="472199"/>
              <a:ext cx="539750" cy="1309688"/>
            </a:xfrm>
            <a:custGeom>
              <a:avLst/>
              <a:gdLst/>
              <a:ahLst/>
              <a:cxnLst>
                <a:cxn ang="0">
                  <a:pos x="376" y="1483"/>
                </a:cxn>
                <a:cxn ang="0">
                  <a:pos x="375" y="1278"/>
                </a:cxn>
                <a:cxn ang="0">
                  <a:pos x="375" y="1004"/>
                </a:cxn>
                <a:cxn ang="0">
                  <a:pos x="378" y="770"/>
                </a:cxn>
                <a:cxn ang="0">
                  <a:pos x="393" y="579"/>
                </a:cxn>
                <a:cxn ang="0">
                  <a:pos x="347" y="236"/>
                </a:cxn>
                <a:cxn ang="0">
                  <a:pos x="266" y="500"/>
                </a:cxn>
                <a:cxn ang="0">
                  <a:pos x="210" y="687"/>
                </a:cxn>
                <a:cxn ang="0">
                  <a:pos x="214" y="940"/>
                </a:cxn>
                <a:cxn ang="0">
                  <a:pos x="150" y="1124"/>
                </a:cxn>
                <a:cxn ang="0">
                  <a:pos x="142" y="1317"/>
                </a:cxn>
                <a:cxn ang="0">
                  <a:pos x="240" y="1585"/>
                </a:cxn>
                <a:cxn ang="0">
                  <a:pos x="154" y="1440"/>
                </a:cxn>
                <a:cxn ang="0">
                  <a:pos x="107" y="1346"/>
                </a:cxn>
                <a:cxn ang="0">
                  <a:pos x="6" y="1332"/>
                </a:cxn>
                <a:cxn ang="0">
                  <a:pos x="220" y="1291"/>
                </a:cxn>
                <a:cxn ang="0">
                  <a:pos x="133" y="1141"/>
                </a:cxn>
                <a:cxn ang="0">
                  <a:pos x="46" y="1124"/>
                </a:cxn>
                <a:cxn ang="0">
                  <a:pos x="93" y="1088"/>
                </a:cxn>
                <a:cxn ang="0">
                  <a:pos x="207" y="964"/>
                </a:cxn>
                <a:cxn ang="0">
                  <a:pos x="124" y="914"/>
                </a:cxn>
                <a:cxn ang="0">
                  <a:pos x="55" y="933"/>
                </a:cxn>
                <a:cxn ang="0">
                  <a:pos x="87" y="900"/>
                </a:cxn>
                <a:cxn ang="0">
                  <a:pos x="260" y="831"/>
                </a:cxn>
                <a:cxn ang="0">
                  <a:pos x="182" y="693"/>
                </a:cxn>
                <a:cxn ang="0">
                  <a:pos x="117" y="654"/>
                </a:cxn>
                <a:cxn ang="0">
                  <a:pos x="59" y="569"/>
                </a:cxn>
                <a:cxn ang="0">
                  <a:pos x="268" y="664"/>
                </a:cxn>
                <a:cxn ang="0">
                  <a:pos x="206" y="529"/>
                </a:cxn>
                <a:cxn ang="0">
                  <a:pos x="141" y="466"/>
                </a:cxn>
                <a:cxn ang="0">
                  <a:pos x="89" y="331"/>
                </a:cxn>
                <a:cxn ang="0">
                  <a:pos x="160" y="364"/>
                </a:cxn>
                <a:cxn ang="0">
                  <a:pos x="223" y="339"/>
                </a:cxn>
                <a:cxn ang="0">
                  <a:pos x="223" y="225"/>
                </a:cxn>
                <a:cxn ang="0">
                  <a:pos x="186" y="116"/>
                </a:cxn>
                <a:cxn ang="0">
                  <a:pos x="317" y="302"/>
                </a:cxn>
                <a:cxn ang="0">
                  <a:pos x="344" y="177"/>
                </a:cxn>
                <a:cxn ang="0">
                  <a:pos x="359" y="29"/>
                </a:cxn>
                <a:cxn ang="0">
                  <a:pos x="384" y="120"/>
                </a:cxn>
                <a:cxn ang="0">
                  <a:pos x="385" y="310"/>
                </a:cxn>
                <a:cxn ang="0">
                  <a:pos x="559" y="132"/>
                </a:cxn>
                <a:cxn ang="0">
                  <a:pos x="544" y="207"/>
                </a:cxn>
                <a:cxn ang="0">
                  <a:pos x="505" y="332"/>
                </a:cxn>
                <a:cxn ang="0">
                  <a:pos x="427" y="530"/>
                </a:cxn>
                <a:cxn ang="0">
                  <a:pos x="632" y="386"/>
                </a:cxn>
                <a:cxn ang="0">
                  <a:pos x="593" y="485"/>
                </a:cxn>
                <a:cxn ang="0">
                  <a:pos x="504" y="538"/>
                </a:cxn>
                <a:cxn ang="0">
                  <a:pos x="407" y="746"/>
                </a:cxn>
                <a:cxn ang="0">
                  <a:pos x="575" y="667"/>
                </a:cxn>
                <a:cxn ang="0">
                  <a:pos x="578" y="717"/>
                </a:cxn>
                <a:cxn ang="0">
                  <a:pos x="495" y="806"/>
                </a:cxn>
                <a:cxn ang="0">
                  <a:pos x="418" y="998"/>
                </a:cxn>
                <a:cxn ang="0">
                  <a:pos x="601" y="934"/>
                </a:cxn>
                <a:cxn ang="0">
                  <a:pos x="612" y="969"/>
                </a:cxn>
                <a:cxn ang="0">
                  <a:pos x="528" y="1023"/>
                </a:cxn>
                <a:cxn ang="0">
                  <a:pos x="471" y="1204"/>
                </a:cxn>
                <a:cxn ang="0">
                  <a:pos x="679" y="1162"/>
                </a:cxn>
                <a:cxn ang="0">
                  <a:pos x="590" y="1236"/>
                </a:cxn>
                <a:cxn ang="0">
                  <a:pos x="522" y="1243"/>
                </a:cxn>
                <a:cxn ang="0">
                  <a:pos x="412" y="1400"/>
                </a:cxn>
                <a:cxn ang="0">
                  <a:pos x="661" y="1421"/>
                </a:cxn>
                <a:cxn ang="0">
                  <a:pos x="581" y="1447"/>
                </a:cxn>
                <a:cxn ang="0">
                  <a:pos x="486" y="1468"/>
                </a:cxn>
              </a:cxnLst>
              <a:rect l="0" t="0" r="r" b="b"/>
              <a:pathLst>
                <a:path w="680" h="1650">
                  <a:moveTo>
                    <a:pt x="395" y="1650"/>
                  </a:moveTo>
                  <a:lnTo>
                    <a:pt x="390" y="1649"/>
                  </a:lnTo>
                  <a:lnTo>
                    <a:pt x="383" y="1649"/>
                  </a:lnTo>
                  <a:lnTo>
                    <a:pt x="377" y="1649"/>
                  </a:lnTo>
                  <a:lnTo>
                    <a:pt x="370" y="1649"/>
                  </a:lnTo>
                  <a:lnTo>
                    <a:pt x="367" y="1627"/>
                  </a:lnTo>
                  <a:lnTo>
                    <a:pt x="370" y="1605"/>
                  </a:lnTo>
                  <a:lnTo>
                    <a:pt x="375" y="1583"/>
                  </a:lnTo>
                  <a:lnTo>
                    <a:pt x="378" y="1560"/>
                  </a:lnTo>
                  <a:lnTo>
                    <a:pt x="381" y="1554"/>
                  </a:lnTo>
                  <a:lnTo>
                    <a:pt x="383" y="1548"/>
                  </a:lnTo>
                  <a:lnTo>
                    <a:pt x="386" y="1542"/>
                  </a:lnTo>
                  <a:lnTo>
                    <a:pt x="389" y="1536"/>
                  </a:lnTo>
                  <a:lnTo>
                    <a:pt x="393" y="1525"/>
                  </a:lnTo>
                  <a:lnTo>
                    <a:pt x="410" y="1516"/>
                  </a:lnTo>
                  <a:lnTo>
                    <a:pt x="424" y="1507"/>
                  </a:lnTo>
                  <a:lnTo>
                    <a:pt x="438" y="1495"/>
                  </a:lnTo>
                  <a:lnTo>
                    <a:pt x="452" y="1484"/>
                  </a:lnTo>
                  <a:lnTo>
                    <a:pt x="465" y="1471"/>
                  </a:lnTo>
                  <a:lnTo>
                    <a:pt x="477" y="1456"/>
                  </a:lnTo>
                  <a:lnTo>
                    <a:pt x="489" y="1441"/>
                  </a:lnTo>
                  <a:lnTo>
                    <a:pt x="499" y="1424"/>
                  </a:lnTo>
                  <a:lnTo>
                    <a:pt x="497" y="1419"/>
                  </a:lnTo>
                  <a:lnTo>
                    <a:pt x="492" y="1418"/>
                  </a:lnTo>
                  <a:lnTo>
                    <a:pt x="479" y="1430"/>
                  </a:lnTo>
                  <a:lnTo>
                    <a:pt x="462" y="1439"/>
                  </a:lnTo>
                  <a:lnTo>
                    <a:pt x="444" y="1447"/>
                  </a:lnTo>
                  <a:lnTo>
                    <a:pt x="427" y="1454"/>
                  </a:lnTo>
                  <a:lnTo>
                    <a:pt x="408" y="1462"/>
                  </a:lnTo>
                  <a:lnTo>
                    <a:pt x="391" y="1471"/>
                  </a:lnTo>
                  <a:lnTo>
                    <a:pt x="376" y="1483"/>
                  </a:lnTo>
                  <a:lnTo>
                    <a:pt x="363" y="1498"/>
                  </a:lnTo>
                  <a:lnTo>
                    <a:pt x="363" y="1461"/>
                  </a:lnTo>
                  <a:lnTo>
                    <a:pt x="365" y="1424"/>
                  </a:lnTo>
                  <a:lnTo>
                    <a:pt x="369" y="1387"/>
                  </a:lnTo>
                  <a:lnTo>
                    <a:pt x="380" y="1350"/>
                  </a:lnTo>
                  <a:lnTo>
                    <a:pt x="389" y="1336"/>
                  </a:lnTo>
                  <a:lnTo>
                    <a:pt x="399" y="1325"/>
                  </a:lnTo>
                  <a:lnTo>
                    <a:pt x="412" y="1314"/>
                  </a:lnTo>
                  <a:lnTo>
                    <a:pt x="424" y="1305"/>
                  </a:lnTo>
                  <a:lnTo>
                    <a:pt x="438" y="1296"/>
                  </a:lnTo>
                  <a:lnTo>
                    <a:pt x="452" y="1287"/>
                  </a:lnTo>
                  <a:lnTo>
                    <a:pt x="465" y="1277"/>
                  </a:lnTo>
                  <a:lnTo>
                    <a:pt x="477" y="1267"/>
                  </a:lnTo>
                  <a:lnTo>
                    <a:pt x="482" y="1259"/>
                  </a:lnTo>
                  <a:lnTo>
                    <a:pt x="487" y="1250"/>
                  </a:lnTo>
                  <a:lnTo>
                    <a:pt x="489" y="1238"/>
                  </a:lnTo>
                  <a:lnTo>
                    <a:pt x="492" y="1228"/>
                  </a:lnTo>
                  <a:lnTo>
                    <a:pt x="488" y="1220"/>
                  </a:lnTo>
                  <a:lnTo>
                    <a:pt x="482" y="1221"/>
                  </a:lnTo>
                  <a:lnTo>
                    <a:pt x="477" y="1223"/>
                  </a:lnTo>
                  <a:lnTo>
                    <a:pt x="473" y="1227"/>
                  </a:lnTo>
                  <a:lnTo>
                    <a:pt x="467" y="1229"/>
                  </a:lnTo>
                  <a:lnTo>
                    <a:pt x="458" y="1237"/>
                  </a:lnTo>
                  <a:lnTo>
                    <a:pt x="448" y="1245"/>
                  </a:lnTo>
                  <a:lnTo>
                    <a:pt x="437" y="1252"/>
                  </a:lnTo>
                  <a:lnTo>
                    <a:pt x="427" y="1258"/>
                  </a:lnTo>
                  <a:lnTo>
                    <a:pt x="414" y="1263"/>
                  </a:lnTo>
                  <a:lnTo>
                    <a:pt x="403" y="1269"/>
                  </a:lnTo>
                  <a:lnTo>
                    <a:pt x="391" y="1275"/>
                  </a:lnTo>
                  <a:lnTo>
                    <a:pt x="378" y="1281"/>
                  </a:lnTo>
                  <a:lnTo>
                    <a:pt x="375" y="1278"/>
                  </a:lnTo>
                  <a:lnTo>
                    <a:pt x="375" y="1246"/>
                  </a:lnTo>
                  <a:lnTo>
                    <a:pt x="377" y="1214"/>
                  </a:lnTo>
                  <a:lnTo>
                    <a:pt x="383" y="1183"/>
                  </a:lnTo>
                  <a:lnTo>
                    <a:pt x="396" y="1155"/>
                  </a:lnTo>
                  <a:lnTo>
                    <a:pt x="408" y="1140"/>
                  </a:lnTo>
                  <a:lnTo>
                    <a:pt x="421" y="1126"/>
                  </a:lnTo>
                  <a:lnTo>
                    <a:pt x="436" y="1111"/>
                  </a:lnTo>
                  <a:lnTo>
                    <a:pt x="450" y="1097"/>
                  </a:lnTo>
                  <a:lnTo>
                    <a:pt x="464" y="1082"/>
                  </a:lnTo>
                  <a:lnTo>
                    <a:pt x="476" y="1066"/>
                  </a:lnTo>
                  <a:lnTo>
                    <a:pt x="487" y="1049"/>
                  </a:lnTo>
                  <a:lnTo>
                    <a:pt x="495" y="1029"/>
                  </a:lnTo>
                  <a:lnTo>
                    <a:pt x="489" y="1020"/>
                  </a:lnTo>
                  <a:lnTo>
                    <a:pt x="486" y="1023"/>
                  </a:lnTo>
                  <a:lnTo>
                    <a:pt x="479" y="1033"/>
                  </a:lnTo>
                  <a:lnTo>
                    <a:pt x="469" y="1042"/>
                  </a:lnTo>
                  <a:lnTo>
                    <a:pt x="461" y="1049"/>
                  </a:lnTo>
                  <a:lnTo>
                    <a:pt x="451" y="1056"/>
                  </a:lnTo>
                  <a:lnTo>
                    <a:pt x="441" y="1063"/>
                  </a:lnTo>
                  <a:lnTo>
                    <a:pt x="430" y="1069"/>
                  </a:lnTo>
                  <a:lnTo>
                    <a:pt x="420" y="1074"/>
                  </a:lnTo>
                  <a:lnTo>
                    <a:pt x="408" y="1080"/>
                  </a:lnTo>
                  <a:lnTo>
                    <a:pt x="401" y="1084"/>
                  </a:lnTo>
                  <a:lnTo>
                    <a:pt x="395" y="1088"/>
                  </a:lnTo>
                  <a:lnTo>
                    <a:pt x="389" y="1094"/>
                  </a:lnTo>
                  <a:lnTo>
                    <a:pt x="384" y="1101"/>
                  </a:lnTo>
                  <a:lnTo>
                    <a:pt x="382" y="1088"/>
                  </a:lnTo>
                  <a:lnTo>
                    <a:pt x="380" y="1076"/>
                  </a:lnTo>
                  <a:lnTo>
                    <a:pt x="376" y="1063"/>
                  </a:lnTo>
                  <a:lnTo>
                    <a:pt x="370" y="1050"/>
                  </a:lnTo>
                  <a:lnTo>
                    <a:pt x="375" y="1004"/>
                  </a:lnTo>
                  <a:lnTo>
                    <a:pt x="375" y="958"/>
                  </a:lnTo>
                  <a:lnTo>
                    <a:pt x="376" y="912"/>
                  </a:lnTo>
                  <a:lnTo>
                    <a:pt x="385" y="866"/>
                  </a:lnTo>
                  <a:lnTo>
                    <a:pt x="395" y="858"/>
                  </a:lnTo>
                  <a:lnTo>
                    <a:pt x="405" y="852"/>
                  </a:lnTo>
                  <a:lnTo>
                    <a:pt x="414" y="846"/>
                  </a:lnTo>
                  <a:lnTo>
                    <a:pt x="426" y="840"/>
                  </a:lnTo>
                  <a:lnTo>
                    <a:pt x="435" y="835"/>
                  </a:lnTo>
                  <a:lnTo>
                    <a:pt x="445" y="829"/>
                  </a:lnTo>
                  <a:lnTo>
                    <a:pt x="453" y="821"/>
                  </a:lnTo>
                  <a:lnTo>
                    <a:pt x="461" y="812"/>
                  </a:lnTo>
                  <a:lnTo>
                    <a:pt x="467" y="802"/>
                  </a:lnTo>
                  <a:lnTo>
                    <a:pt x="473" y="792"/>
                  </a:lnTo>
                  <a:lnTo>
                    <a:pt x="477" y="779"/>
                  </a:lnTo>
                  <a:lnTo>
                    <a:pt x="482" y="767"/>
                  </a:lnTo>
                  <a:lnTo>
                    <a:pt x="479" y="757"/>
                  </a:lnTo>
                  <a:lnTo>
                    <a:pt x="467" y="762"/>
                  </a:lnTo>
                  <a:lnTo>
                    <a:pt x="462" y="768"/>
                  </a:lnTo>
                  <a:lnTo>
                    <a:pt x="458" y="773"/>
                  </a:lnTo>
                  <a:lnTo>
                    <a:pt x="452" y="778"/>
                  </a:lnTo>
                  <a:lnTo>
                    <a:pt x="448" y="784"/>
                  </a:lnTo>
                  <a:lnTo>
                    <a:pt x="442" y="788"/>
                  </a:lnTo>
                  <a:lnTo>
                    <a:pt x="435" y="792"/>
                  </a:lnTo>
                  <a:lnTo>
                    <a:pt x="428" y="795"/>
                  </a:lnTo>
                  <a:lnTo>
                    <a:pt x="421" y="799"/>
                  </a:lnTo>
                  <a:lnTo>
                    <a:pt x="403" y="807"/>
                  </a:lnTo>
                  <a:lnTo>
                    <a:pt x="397" y="806"/>
                  </a:lnTo>
                  <a:lnTo>
                    <a:pt x="390" y="806"/>
                  </a:lnTo>
                  <a:lnTo>
                    <a:pt x="384" y="807"/>
                  </a:lnTo>
                  <a:lnTo>
                    <a:pt x="377" y="809"/>
                  </a:lnTo>
                  <a:lnTo>
                    <a:pt x="378" y="770"/>
                  </a:lnTo>
                  <a:lnTo>
                    <a:pt x="375" y="731"/>
                  </a:lnTo>
                  <a:lnTo>
                    <a:pt x="376" y="692"/>
                  </a:lnTo>
                  <a:lnTo>
                    <a:pt x="385" y="652"/>
                  </a:lnTo>
                  <a:lnTo>
                    <a:pt x="392" y="644"/>
                  </a:lnTo>
                  <a:lnTo>
                    <a:pt x="399" y="636"/>
                  </a:lnTo>
                  <a:lnTo>
                    <a:pt x="406" y="629"/>
                  </a:lnTo>
                  <a:lnTo>
                    <a:pt x="414" y="622"/>
                  </a:lnTo>
                  <a:lnTo>
                    <a:pt x="422" y="616"/>
                  </a:lnTo>
                  <a:lnTo>
                    <a:pt x="431" y="610"/>
                  </a:lnTo>
                  <a:lnTo>
                    <a:pt x="439" y="605"/>
                  </a:lnTo>
                  <a:lnTo>
                    <a:pt x="449" y="601"/>
                  </a:lnTo>
                  <a:lnTo>
                    <a:pt x="454" y="594"/>
                  </a:lnTo>
                  <a:lnTo>
                    <a:pt x="460" y="588"/>
                  </a:lnTo>
                  <a:lnTo>
                    <a:pt x="466" y="581"/>
                  </a:lnTo>
                  <a:lnTo>
                    <a:pt x="471" y="575"/>
                  </a:lnTo>
                  <a:lnTo>
                    <a:pt x="475" y="568"/>
                  </a:lnTo>
                  <a:lnTo>
                    <a:pt x="479" y="561"/>
                  </a:lnTo>
                  <a:lnTo>
                    <a:pt x="483" y="553"/>
                  </a:lnTo>
                  <a:lnTo>
                    <a:pt x="487" y="545"/>
                  </a:lnTo>
                  <a:lnTo>
                    <a:pt x="480" y="536"/>
                  </a:lnTo>
                  <a:lnTo>
                    <a:pt x="472" y="541"/>
                  </a:lnTo>
                  <a:lnTo>
                    <a:pt x="462" y="548"/>
                  </a:lnTo>
                  <a:lnTo>
                    <a:pt x="454" y="554"/>
                  </a:lnTo>
                  <a:lnTo>
                    <a:pt x="446" y="560"/>
                  </a:lnTo>
                  <a:lnTo>
                    <a:pt x="438" y="561"/>
                  </a:lnTo>
                  <a:lnTo>
                    <a:pt x="431" y="564"/>
                  </a:lnTo>
                  <a:lnTo>
                    <a:pt x="423" y="566"/>
                  </a:lnTo>
                  <a:lnTo>
                    <a:pt x="415" y="568"/>
                  </a:lnTo>
                  <a:lnTo>
                    <a:pt x="407" y="572"/>
                  </a:lnTo>
                  <a:lnTo>
                    <a:pt x="400" y="575"/>
                  </a:lnTo>
                  <a:lnTo>
                    <a:pt x="393" y="579"/>
                  </a:lnTo>
                  <a:lnTo>
                    <a:pt x="386" y="583"/>
                  </a:lnTo>
                  <a:lnTo>
                    <a:pt x="382" y="548"/>
                  </a:lnTo>
                  <a:lnTo>
                    <a:pt x="382" y="513"/>
                  </a:lnTo>
                  <a:lnTo>
                    <a:pt x="385" y="480"/>
                  </a:lnTo>
                  <a:lnTo>
                    <a:pt x="393" y="447"/>
                  </a:lnTo>
                  <a:lnTo>
                    <a:pt x="405" y="416"/>
                  </a:lnTo>
                  <a:lnTo>
                    <a:pt x="421" y="387"/>
                  </a:lnTo>
                  <a:lnTo>
                    <a:pt x="442" y="360"/>
                  </a:lnTo>
                  <a:lnTo>
                    <a:pt x="466" y="334"/>
                  </a:lnTo>
                  <a:lnTo>
                    <a:pt x="458" y="328"/>
                  </a:lnTo>
                  <a:lnTo>
                    <a:pt x="450" y="335"/>
                  </a:lnTo>
                  <a:lnTo>
                    <a:pt x="442" y="341"/>
                  </a:lnTo>
                  <a:lnTo>
                    <a:pt x="434" y="347"/>
                  </a:lnTo>
                  <a:lnTo>
                    <a:pt x="426" y="353"/>
                  </a:lnTo>
                  <a:lnTo>
                    <a:pt x="416" y="358"/>
                  </a:lnTo>
                  <a:lnTo>
                    <a:pt x="408" y="364"/>
                  </a:lnTo>
                  <a:lnTo>
                    <a:pt x="399" y="372"/>
                  </a:lnTo>
                  <a:lnTo>
                    <a:pt x="391" y="380"/>
                  </a:lnTo>
                  <a:lnTo>
                    <a:pt x="391" y="357"/>
                  </a:lnTo>
                  <a:lnTo>
                    <a:pt x="386" y="333"/>
                  </a:lnTo>
                  <a:lnTo>
                    <a:pt x="378" y="309"/>
                  </a:lnTo>
                  <a:lnTo>
                    <a:pt x="369" y="287"/>
                  </a:lnTo>
                  <a:lnTo>
                    <a:pt x="367" y="270"/>
                  </a:lnTo>
                  <a:lnTo>
                    <a:pt x="367" y="254"/>
                  </a:lnTo>
                  <a:lnTo>
                    <a:pt x="368" y="236"/>
                  </a:lnTo>
                  <a:lnTo>
                    <a:pt x="370" y="218"/>
                  </a:lnTo>
                  <a:lnTo>
                    <a:pt x="365" y="213"/>
                  </a:lnTo>
                  <a:lnTo>
                    <a:pt x="354" y="219"/>
                  </a:lnTo>
                  <a:lnTo>
                    <a:pt x="353" y="225"/>
                  </a:lnTo>
                  <a:lnTo>
                    <a:pt x="351" y="230"/>
                  </a:lnTo>
                  <a:lnTo>
                    <a:pt x="347" y="236"/>
                  </a:lnTo>
                  <a:lnTo>
                    <a:pt x="344" y="243"/>
                  </a:lnTo>
                  <a:lnTo>
                    <a:pt x="344" y="282"/>
                  </a:lnTo>
                  <a:lnTo>
                    <a:pt x="346" y="323"/>
                  </a:lnTo>
                  <a:lnTo>
                    <a:pt x="343" y="362"/>
                  </a:lnTo>
                  <a:lnTo>
                    <a:pt x="330" y="402"/>
                  </a:lnTo>
                  <a:lnTo>
                    <a:pt x="323" y="398"/>
                  </a:lnTo>
                  <a:lnTo>
                    <a:pt x="317" y="391"/>
                  </a:lnTo>
                  <a:lnTo>
                    <a:pt x="312" y="384"/>
                  </a:lnTo>
                  <a:lnTo>
                    <a:pt x="306" y="378"/>
                  </a:lnTo>
                  <a:lnTo>
                    <a:pt x="300" y="371"/>
                  </a:lnTo>
                  <a:lnTo>
                    <a:pt x="293" y="365"/>
                  </a:lnTo>
                  <a:lnTo>
                    <a:pt x="286" y="360"/>
                  </a:lnTo>
                  <a:lnTo>
                    <a:pt x="279" y="354"/>
                  </a:lnTo>
                  <a:lnTo>
                    <a:pt x="271" y="348"/>
                  </a:lnTo>
                  <a:lnTo>
                    <a:pt x="264" y="340"/>
                  </a:lnTo>
                  <a:lnTo>
                    <a:pt x="256" y="346"/>
                  </a:lnTo>
                  <a:lnTo>
                    <a:pt x="258" y="360"/>
                  </a:lnTo>
                  <a:lnTo>
                    <a:pt x="261" y="373"/>
                  </a:lnTo>
                  <a:lnTo>
                    <a:pt x="267" y="385"/>
                  </a:lnTo>
                  <a:lnTo>
                    <a:pt x="274" y="396"/>
                  </a:lnTo>
                  <a:lnTo>
                    <a:pt x="281" y="408"/>
                  </a:lnTo>
                  <a:lnTo>
                    <a:pt x="287" y="420"/>
                  </a:lnTo>
                  <a:lnTo>
                    <a:pt x="294" y="431"/>
                  </a:lnTo>
                  <a:lnTo>
                    <a:pt x="299" y="445"/>
                  </a:lnTo>
                  <a:lnTo>
                    <a:pt x="301" y="465"/>
                  </a:lnTo>
                  <a:lnTo>
                    <a:pt x="300" y="484"/>
                  </a:lnTo>
                  <a:lnTo>
                    <a:pt x="298" y="504"/>
                  </a:lnTo>
                  <a:lnTo>
                    <a:pt x="300" y="524"/>
                  </a:lnTo>
                  <a:lnTo>
                    <a:pt x="287" y="516"/>
                  </a:lnTo>
                  <a:lnTo>
                    <a:pt x="276" y="508"/>
                  </a:lnTo>
                  <a:lnTo>
                    <a:pt x="266" y="500"/>
                  </a:lnTo>
                  <a:lnTo>
                    <a:pt x="255" y="492"/>
                  </a:lnTo>
                  <a:lnTo>
                    <a:pt x="245" y="484"/>
                  </a:lnTo>
                  <a:lnTo>
                    <a:pt x="233" y="475"/>
                  </a:lnTo>
                  <a:lnTo>
                    <a:pt x="222" y="466"/>
                  </a:lnTo>
                  <a:lnTo>
                    <a:pt x="210" y="455"/>
                  </a:lnTo>
                  <a:lnTo>
                    <a:pt x="207" y="459"/>
                  </a:lnTo>
                  <a:lnTo>
                    <a:pt x="209" y="475"/>
                  </a:lnTo>
                  <a:lnTo>
                    <a:pt x="216" y="489"/>
                  </a:lnTo>
                  <a:lnTo>
                    <a:pt x="224" y="503"/>
                  </a:lnTo>
                  <a:lnTo>
                    <a:pt x="229" y="519"/>
                  </a:lnTo>
                  <a:lnTo>
                    <a:pt x="234" y="531"/>
                  </a:lnTo>
                  <a:lnTo>
                    <a:pt x="243" y="542"/>
                  </a:lnTo>
                  <a:lnTo>
                    <a:pt x="253" y="552"/>
                  </a:lnTo>
                  <a:lnTo>
                    <a:pt x="263" y="561"/>
                  </a:lnTo>
                  <a:lnTo>
                    <a:pt x="274" y="572"/>
                  </a:lnTo>
                  <a:lnTo>
                    <a:pt x="283" y="583"/>
                  </a:lnTo>
                  <a:lnTo>
                    <a:pt x="290" y="595"/>
                  </a:lnTo>
                  <a:lnTo>
                    <a:pt x="294" y="610"/>
                  </a:lnTo>
                  <a:lnTo>
                    <a:pt x="297" y="651"/>
                  </a:lnTo>
                  <a:lnTo>
                    <a:pt x="297" y="690"/>
                  </a:lnTo>
                  <a:lnTo>
                    <a:pt x="296" y="729"/>
                  </a:lnTo>
                  <a:lnTo>
                    <a:pt x="294" y="767"/>
                  </a:lnTo>
                  <a:lnTo>
                    <a:pt x="284" y="759"/>
                  </a:lnTo>
                  <a:lnTo>
                    <a:pt x="276" y="750"/>
                  </a:lnTo>
                  <a:lnTo>
                    <a:pt x="267" y="740"/>
                  </a:lnTo>
                  <a:lnTo>
                    <a:pt x="259" y="731"/>
                  </a:lnTo>
                  <a:lnTo>
                    <a:pt x="251" y="720"/>
                  </a:lnTo>
                  <a:lnTo>
                    <a:pt x="241" y="710"/>
                  </a:lnTo>
                  <a:lnTo>
                    <a:pt x="232" y="701"/>
                  </a:lnTo>
                  <a:lnTo>
                    <a:pt x="222" y="693"/>
                  </a:lnTo>
                  <a:lnTo>
                    <a:pt x="210" y="687"/>
                  </a:lnTo>
                  <a:lnTo>
                    <a:pt x="202" y="694"/>
                  </a:lnTo>
                  <a:lnTo>
                    <a:pt x="211" y="707"/>
                  </a:lnTo>
                  <a:lnTo>
                    <a:pt x="220" y="720"/>
                  </a:lnTo>
                  <a:lnTo>
                    <a:pt x="226" y="735"/>
                  </a:lnTo>
                  <a:lnTo>
                    <a:pt x="232" y="752"/>
                  </a:lnTo>
                  <a:lnTo>
                    <a:pt x="238" y="767"/>
                  </a:lnTo>
                  <a:lnTo>
                    <a:pt x="245" y="780"/>
                  </a:lnTo>
                  <a:lnTo>
                    <a:pt x="253" y="794"/>
                  </a:lnTo>
                  <a:lnTo>
                    <a:pt x="263" y="806"/>
                  </a:lnTo>
                  <a:lnTo>
                    <a:pt x="268" y="812"/>
                  </a:lnTo>
                  <a:lnTo>
                    <a:pt x="271" y="818"/>
                  </a:lnTo>
                  <a:lnTo>
                    <a:pt x="275" y="828"/>
                  </a:lnTo>
                  <a:lnTo>
                    <a:pt x="279" y="836"/>
                  </a:lnTo>
                  <a:lnTo>
                    <a:pt x="282" y="862"/>
                  </a:lnTo>
                  <a:lnTo>
                    <a:pt x="284" y="890"/>
                  </a:lnTo>
                  <a:lnTo>
                    <a:pt x="284" y="918"/>
                  </a:lnTo>
                  <a:lnTo>
                    <a:pt x="281" y="946"/>
                  </a:lnTo>
                  <a:lnTo>
                    <a:pt x="275" y="936"/>
                  </a:lnTo>
                  <a:lnTo>
                    <a:pt x="268" y="933"/>
                  </a:lnTo>
                  <a:lnTo>
                    <a:pt x="260" y="929"/>
                  </a:lnTo>
                  <a:lnTo>
                    <a:pt x="251" y="926"/>
                  </a:lnTo>
                  <a:lnTo>
                    <a:pt x="241" y="922"/>
                  </a:lnTo>
                  <a:lnTo>
                    <a:pt x="232" y="919"/>
                  </a:lnTo>
                  <a:lnTo>
                    <a:pt x="223" y="914"/>
                  </a:lnTo>
                  <a:lnTo>
                    <a:pt x="215" y="911"/>
                  </a:lnTo>
                  <a:lnTo>
                    <a:pt x="207" y="906"/>
                  </a:lnTo>
                  <a:lnTo>
                    <a:pt x="202" y="914"/>
                  </a:lnTo>
                  <a:lnTo>
                    <a:pt x="205" y="922"/>
                  </a:lnTo>
                  <a:lnTo>
                    <a:pt x="208" y="927"/>
                  </a:lnTo>
                  <a:lnTo>
                    <a:pt x="211" y="933"/>
                  </a:lnTo>
                  <a:lnTo>
                    <a:pt x="214" y="940"/>
                  </a:lnTo>
                  <a:lnTo>
                    <a:pt x="220" y="948"/>
                  </a:lnTo>
                  <a:lnTo>
                    <a:pt x="228" y="955"/>
                  </a:lnTo>
                  <a:lnTo>
                    <a:pt x="236" y="961"/>
                  </a:lnTo>
                  <a:lnTo>
                    <a:pt x="244" y="968"/>
                  </a:lnTo>
                  <a:lnTo>
                    <a:pt x="252" y="981"/>
                  </a:lnTo>
                  <a:lnTo>
                    <a:pt x="258" y="995"/>
                  </a:lnTo>
                  <a:lnTo>
                    <a:pt x="262" y="1011"/>
                  </a:lnTo>
                  <a:lnTo>
                    <a:pt x="268" y="1028"/>
                  </a:lnTo>
                  <a:lnTo>
                    <a:pt x="268" y="1038"/>
                  </a:lnTo>
                  <a:lnTo>
                    <a:pt x="270" y="1046"/>
                  </a:lnTo>
                  <a:lnTo>
                    <a:pt x="274" y="1055"/>
                  </a:lnTo>
                  <a:lnTo>
                    <a:pt x="276" y="1064"/>
                  </a:lnTo>
                  <a:lnTo>
                    <a:pt x="279" y="1073"/>
                  </a:lnTo>
                  <a:lnTo>
                    <a:pt x="279" y="1111"/>
                  </a:lnTo>
                  <a:lnTo>
                    <a:pt x="278" y="1150"/>
                  </a:lnTo>
                  <a:lnTo>
                    <a:pt x="276" y="1191"/>
                  </a:lnTo>
                  <a:lnTo>
                    <a:pt x="272" y="1230"/>
                  </a:lnTo>
                  <a:lnTo>
                    <a:pt x="267" y="1223"/>
                  </a:lnTo>
                  <a:lnTo>
                    <a:pt x="262" y="1216"/>
                  </a:lnTo>
                  <a:lnTo>
                    <a:pt x="256" y="1207"/>
                  </a:lnTo>
                  <a:lnTo>
                    <a:pt x="251" y="1199"/>
                  </a:lnTo>
                  <a:lnTo>
                    <a:pt x="238" y="1189"/>
                  </a:lnTo>
                  <a:lnTo>
                    <a:pt x="225" y="1178"/>
                  </a:lnTo>
                  <a:lnTo>
                    <a:pt x="214" y="1167"/>
                  </a:lnTo>
                  <a:lnTo>
                    <a:pt x="201" y="1155"/>
                  </a:lnTo>
                  <a:lnTo>
                    <a:pt x="190" y="1144"/>
                  </a:lnTo>
                  <a:lnTo>
                    <a:pt x="179" y="1132"/>
                  </a:lnTo>
                  <a:lnTo>
                    <a:pt x="168" y="1121"/>
                  </a:lnTo>
                  <a:lnTo>
                    <a:pt x="157" y="1109"/>
                  </a:lnTo>
                  <a:lnTo>
                    <a:pt x="149" y="1114"/>
                  </a:lnTo>
                  <a:lnTo>
                    <a:pt x="150" y="1124"/>
                  </a:lnTo>
                  <a:lnTo>
                    <a:pt x="154" y="1130"/>
                  </a:lnTo>
                  <a:lnTo>
                    <a:pt x="157" y="1136"/>
                  </a:lnTo>
                  <a:lnTo>
                    <a:pt x="161" y="1142"/>
                  </a:lnTo>
                  <a:lnTo>
                    <a:pt x="163" y="1149"/>
                  </a:lnTo>
                  <a:lnTo>
                    <a:pt x="163" y="1159"/>
                  </a:lnTo>
                  <a:lnTo>
                    <a:pt x="183" y="1185"/>
                  </a:lnTo>
                  <a:lnTo>
                    <a:pt x="203" y="1212"/>
                  </a:lnTo>
                  <a:lnTo>
                    <a:pt x="223" y="1238"/>
                  </a:lnTo>
                  <a:lnTo>
                    <a:pt x="241" y="1267"/>
                  </a:lnTo>
                  <a:lnTo>
                    <a:pt x="255" y="1297"/>
                  </a:lnTo>
                  <a:lnTo>
                    <a:pt x="264" y="1329"/>
                  </a:lnTo>
                  <a:lnTo>
                    <a:pt x="267" y="1365"/>
                  </a:lnTo>
                  <a:lnTo>
                    <a:pt x="260" y="1403"/>
                  </a:lnTo>
                  <a:lnTo>
                    <a:pt x="254" y="1402"/>
                  </a:lnTo>
                  <a:lnTo>
                    <a:pt x="248" y="1398"/>
                  </a:lnTo>
                  <a:lnTo>
                    <a:pt x="244" y="1394"/>
                  </a:lnTo>
                  <a:lnTo>
                    <a:pt x="239" y="1389"/>
                  </a:lnTo>
                  <a:lnTo>
                    <a:pt x="234" y="1386"/>
                  </a:lnTo>
                  <a:lnTo>
                    <a:pt x="229" y="1383"/>
                  </a:lnTo>
                  <a:lnTo>
                    <a:pt x="222" y="1380"/>
                  </a:lnTo>
                  <a:lnTo>
                    <a:pt x="215" y="1378"/>
                  </a:lnTo>
                  <a:lnTo>
                    <a:pt x="209" y="1372"/>
                  </a:lnTo>
                  <a:lnTo>
                    <a:pt x="202" y="1360"/>
                  </a:lnTo>
                  <a:lnTo>
                    <a:pt x="195" y="1348"/>
                  </a:lnTo>
                  <a:lnTo>
                    <a:pt x="187" y="1335"/>
                  </a:lnTo>
                  <a:lnTo>
                    <a:pt x="176" y="1323"/>
                  </a:lnTo>
                  <a:lnTo>
                    <a:pt x="168" y="1319"/>
                  </a:lnTo>
                  <a:lnTo>
                    <a:pt x="162" y="1318"/>
                  </a:lnTo>
                  <a:lnTo>
                    <a:pt x="155" y="1318"/>
                  </a:lnTo>
                  <a:lnTo>
                    <a:pt x="149" y="1317"/>
                  </a:lnTo>
                  <a:lnTo>
                    <a:pt x="142" y="1317"/>
                  </a:lnTo>
                  <a:lnTo>
                    <a:pt x="139" y="1321"/>
                  </a:lnTo>
                  <a:lnTo>
                    <a:pt x="148" y="1337"/>
                  </a:lnTo>
                  <a:lnTo>
                    <a:pt x="157" y="1352"/>
                  </a:lnTo>
                  <a:lnTo>
                    <a:pt x="165" y="1370"/>
                  </a:lnTo>
                  <a:lnTo>
                    <a:pt x="171" y="1390"/>
                  </a:lnTo>
                  <a:lnTo>
                    <a:pt x="178" y="1400"/>
                  </a:lnTo>
                  <a:lnTo>
                    <a:pt x="186" y="1408"/>
                  </a:lnTo>
                  <a:lnTo>
                    <a:pt x="194" y="1416"/>
                  </a:lnTo>
                  <a:lnTo>
                    <a:pt x="203" y="1423"/>
                  </a:lnTo>
                  <a:lnTo>
                    <a:pt x="213" y="1430"/>
                  </a:lnTo>
                  <a:lnTo>
                    <a:pt x="222" y="1438"/>
                  </a:lnTo>
                  <a:lnTo>
                    <a:pt x="231" y="1446"/>
                  </a:lnTo>
                  <a:lnTo>
                    <a:pt x="239" y="1455"/>
                  </a:lnTo>
                  <a:lnTo>
                    <a:pt x="252" y="1478"/>
                  </a:lnTo>
                  <a:lnTo>
                    <a:pt x="262" y="1501"/>
                  </a:lnTo>
                  <a:lnTo>
                    <a:pt x="269" y="1525"/>
                  </a:lnTo>
                  <a:lnTo>
                    <a:pt x="275" y="1549"/>
                  </a:lnTo>
                  <a:lnTo>
                    <a:pt x="278" y="1574"/>
                  </a:lnTo>
                  <a:lnTo>
                    <a:pt x="279" y="1598"/>
                  </a:lnTo>
                  <a:lnTo>
                    <a:pt x="279" y="1622"/>
                  </a:lnTo>
                  <a:lnTo>
                    <a:pt x="278" y="1646"/>
                  </a:lnTo>
                  <a:lnTo>
                    <a:pt x="274" y="1645"/>
                  </a:lnTo>
                  <a:lnTo>
                    <a:pt x="268" y="1645"/>
                  </a:lnTo>
                  <a:lnTo>
                    <a:pt x="263" y="1644"/>
                  </a:lnTo>
                  <a:lnTo>
                    <a:pt x="258" y="1642"/>
                  </a:lnTo>
                  <a:lnTo>
                    <a:pt x="253" y="1639"/>
                  </a:lnTo>
                  <a:lnTo>
                    <a:pt x="248" y="1637"/>
                  </a:lnTo>
                  <a:lnTo>
                    <a:pt x="244" y="1635"/>
                  </a:lnTo>
                  <a:lnTo>
                    <a:pt x="239" y="1631"/>
                  </a:lnTo>
                  <a:lnTo>
                    <a:pt x="239" y="1608"/>
                  </a:lnTo>
                  <a:lnTo>
                    <a:pt x="240" y="1585"/>
                  </a:lnTo>
                  <a:lnTo>
                    <a:pt x="239" y="1562"/>
                  </a:lnTo>
                  <a:lnTo>
                    <a:pt x="230" y="1539"/>
                  </a:lnTo>
                  <a:lnTo>
                    <a:pt x="229" y="1519"/>
                  </a:lnTo>
                  <a:lnTo>
                    <a:pt x="218" y="1515"/>
                  </a:lnTo>
                  <a:lnTo>
                    <a:pt x="216" y="1510"/>
                  </a:lnTo>
                  <a:lnTo>
                    <a:pt x="215" y="1503"/>
                  </a:lnTo>
                  <a:lnTo>
                    <a:pt x="215" y="1498"/>
                  </a:lnTo>
                  <a:lnTo>
                    <a:pt x="215" y="1491"/>
                  </a:lnTo>
                  <a:lnTo>
                    <a:pt x="211" y="1485"/>
                  </a:lnTo>
                  <a:lnTo>
                    <a:pt x="207" y="1485"/>
                  </a:lnTo>
                  <a:lnTo>
                    <a:pt x="203" y="1488"/>
                  </a:lnTo>
                  <a:lnTo>
                    <a:pt x="199" y="1491"/>
                  </a:lnTo>
                  <a:lnTo>
                    <a:pt x="198" y="1486"/>
                  </a:lnTo>
                  <a:lnTo>
                    <a:pt x="198" y="1481"/>
                  </a:lnTo>
                  <a:lnTo>
                    <a:pt x="196" y="1477"/>
                  </a:lnTo>
                  <a:lnTo>
                    <a:pt x="195" y="1471"/>
                  </a:lnTo>
                  <a:lnTo>
                    <a:pt x="183" y="1464"/>
                  </a:lnTo>
                  <a:lnTo>
                    <a:pt x="183" y="1459"/>
                  </a:lnTo>
                  <a:lnTo>
                    <a:pt x="182" y="1454"/>
                  </a:lnTo>
                  <a:lnTo>
                    <a:pt x="179" y="1450"/>
                  </a:lnTo>
                  <a:lnTo>
                    <a:pt x="173" y="1449"/>
                  </a:lnTo>
                  <a:lnTo>
                    <a:pt x="173" y="1464"/>
                  </a:lnTo>
                  <a:lnTo>
                    <a:pt x="167" y="1464"/>
                  </a:lnTo>
                  <a:lnTo>
                    <a:pt x="164" y="1456"/>
                  </a:lnTo>
                  <a:lnTo>
                    <a:pt x="165" y="1446"/>
                  </a:lnTo>
                  <a:lnTo>
                    <a:pt x="165" y="1434"/>
                  </a:lnTo>
                  <a:lnTo>
                    <a:pt x="163" y="1423"/>
                  </a:lnTo>
                  <a:lnTo>
                    <a:pt x="158" y="1425"/>
                  </a:lnTo>
                  <a:lnTo>
                    <a:pt x="155" y="1428"/>
                  </a:lnTo>
                  <a:lnTo>
                    <a:pt x="153" y="1433"/>
                  </a:lnTo>
                  <a:lnTo>
                    <a:pt x="154" y="1440"/>
                  </a:lnTo>
                  <a:lnTo>
                    <a:pt x="150" y="1438"/>
                  </a:lnTo>
                  <a:lnTo>
                    <a:pt x="149" y="1434"/>
                  </a:lnTo>
                  <a:lnTo>
                    <a:pt x="147" y="1431"/>
                  </a:lnTo>
                  <a:lnTo>
                    <a:pt x="145" y="1426"/>
                  </a:lnTo>
                  <a:lnTo>
                    <a:pt x="149" y="1419"/>
                  </a:lnTo>
                  <a:lnTo>
                    <a:pt x="152" y="1412"/>
                  </a:lnTo>
                  <a:lnTo>
                    <a:pt x="152" y="1405"/>
                  </a:lnTo>
                  <a:lnTo>
                    <a:pt x="153" y="1397"/>
                  </a:lnTo>
                  <a:lnTo>
                    <a:pt x="153" y="1389"/>
                  </a:lnTo>
                  <a:lnTo>
                    <a:pt x="148" y="1383"/>
                  </a:lnTo>
                  <a:lnTo>
                    <a:pt x="146" y="1386"/>
                  </a:lnTo>
                  <a:lnTo>
                    <a:pt x="145" y="1390"/>
                  </a:lnTo>
                  <a:lnTo>
                    <a:pt x="141" y="1394"/>
                  </a:lnTo>
                  <a:lnTo>
                    <a:pt x="138" y="1387"/>
                  </a:lnTo>
                  <a:lnTo>
                    <a:pt x="139" y="1380"/>
                  </a:lnTo>
                  <a:lnTo>
                    <a:pt x="141" y="1373"/>
                  </a:lnTo>
                  <a:lnTo>
                    <a:pt x="142" y="1366"/>
                  </a:lnTo>
                  <a:lnTo>
                    <a:pt x="141" y="1357"/>
                  </a:lnTo>
                  <a:lnTo>
                    <a:pt x="139" y="1355"/>
                  </a:lnTo>
                  <a:lnTo>
                    <a:pt x="135" y="1356"/>
                  </a:lnTo>
                  <a:lnTo>
                    <a:pt x="132" y="1358"/>
                  </a:lnTo>
                  <a:lnTo>
                    <a:pt x="131" y="1360"/>
                  </a:lnTo>
                  <a:lnTo>
                    <a:pt x="123" y="1357"/>
                  </a:lnTo>
                  <a:lnTo>
                    <a:pt x="122" y="1352"/>
                  </a:lnTo>
                  <a:lnTo>
                    <a:pt x="119" y="1348"/>
                  </a:lnTo>
                  <a:lnTo>
                    <a:pt x="118" y="1343"/>
                  </a:lnTo>
                  <a:lnTo>
                    <a:pt x="118" y="1337"/>
                  </a:lnTo>
                  <a:lnTo>
                    <a:pt x="112" y="1336"/>
                  </a:lnTo>
                  <a:lnTo>
                    <a:pt x="110" y="1338"/>
                  </a:lnTo>
                  <a:lnTo>
                    <a:pt x="109" y="1343"/>
                  </a:lnTo>
                  <a:lnTo>
                    <a:pt x="107" y="1346"/>
                  </a:lnTo>
                  <a:lnTo>
                    <a:pt x="104" y="1350"/>
                  </a:lnTo>
                  <a:lnTo>
                    <a:pt x="100" y="1348"/>
                  </a:lnTo>
                  <a:lnTo>
                    <a:pt x="97" y="1343"/>
                  </a:lnTo>
                  <a:lnTo>
                    <a:pt x="95" y="1337"/>
                  </a:lnTo>
                  <a:lnTo>
                    <a:pt x="88" y="1335"/>
                  </a:lnTo>
                  <a:lnTo>
                    <a:pt x="85" y="1346"/>
                  </a:lnTo>
                  <a:lnTo>
                    <a:pt x="78" y="1348"/>
                  </a:lnTo>
                  <a:lnTo>
                    <a:pt x="74" y="1342"/>
                  </a:lnTo>
                  <a:lnTo>
                    <a:pt x="70" y="1335"/>
                  </a:lnTo>
                  <a:lnTo>
                    <a:pt x="63" y="1335"/>
                  </a:lnTo>
                  <a:lnTo>
                    <a:pt x="62" y="1340"/>
                  </a:lnTo>
                  <a:lnTo>
                    <a:pt x="63" y="1343"/>
                  </a:lnTo>
                  <a:lnTo>
                    <a:pt x="63" y="1348"/>
                  </a:lnTo>
                  <a:lnTo>
                    <a:pt x="62" y="1352"/>
                  </a:lnTo>
                  <a:lnTo>
                    <a:pt x="56" y="1350"/>
                  </a:lnTo>
                  <a:lnTo>
                    <a:pt x="54" y="1344"/>
                  </a:lnTo>
                  <a:lnTo>
                    <a:pt x="51" y="1338"/>
                  </a:lnTo>
                  <a:lnTo>
                    <a:pt x="46" y="1335"/>
                  </a:lnTo>
                  <a:lnTo>
                    <a:pt x="41" y="1336"/>
                  </a:lnTo>
                  <a:lnTo>
                    <a:pt x="41" y="1341"/>
                  </a:lnTo>
                  <a:lnTo>
                    <a:pt x="42" y="1345"/>
                  </a:lnTo>
                  <a:lnTo>
                    <a:pt x="43" y="1351"/>
                  </a:lnTo>
                  <a:lnTo>
                    <a:pt x="38" y="1351"/>
                  </a:lnTo>
                  <a:lnTo>
                    <a:pt x="33" y="1350"/>
                  </a:lnTo>
                  <a:lnTo>
                    <a:pt x="28" y="1348"/>
                  </a:lnTo>
                  <a:lnTo>
                    <a:pt x="25" y="1345"/>
                  </a:lnTo>
                  <a:lnTo>
                    <a:pt x="20" y="1343"/>
                  </a:lnTo>
                  <a:lnTo>
                    <a:pt x="17" y="1341"/>
                  </a:lnTo>
                  <a:lnTo>
                    <a:pt x="12" y="1337"/>
                  </a:lnTo>
                  <a:lnTo>
                    <a:pt x="9" y="1335"/>
                  </a:lnTo>
                  <a:lnTo>
                    <a:pt x="6" y="1332"/>
                  </a:lnTo>
                  <a:lnTo>
                    <a:pt x="4" y="1328"/>
                  </a:lnTo>
                  <a:lnTo>
                    <a:pt x="2" y="1325"/>
                  </a:lnTo>
                  <a:lnTo>
                    <a:pt x="0" y="1319"/>
                  </a:lnTo>
                  <a:lnTo>
                    <a:pt x="2" y="1310"/>
                  </a:lnTo>
                  <a:lnTo>
                    <a:pt x="4" y="1307"/>
                  </a:lnTo>
                  <a:lnTo>
                    <a:pt x="6" y="1305"/>
                  </a:lnTo>
                  <a:lnTo>
                    <a:pt x="10" y="1303"/>
                  </a:lnTo>
                  <a:lnTo>
                    <a:pt x="15" y="1302"/>
                  </a:lnTo>
                  <a:lnTo>
                    <a:pt x="28" y="1300"/>
                  </a:lnTo>
                  <a:lnTo>
                    <a:pt x="41" y="1297"/>
                  </a:lnTo>
                  <a:lnTo>
                    <a:pt x="54" y="1292"/>
                  </a:lnTo>
                  <a:lnTo>
                    <a:pt x="65" y="1287"/>
                  </a:lnTo>
                  <a:lnTo>
                    <a:pt x="78" y="1281"/>
                  </a:lnTo>
                  <a:lnTo>
                    <a:pt x="91" y="1276"/>
                  </a:lnTo>
                  <a:lnTo>
                    <a:pt x="103" y="1274"/>
                  </a:lnTo>
                  <a:lnTo>
                    <a:pt x="118" y="1274"/>
                  </a:lnTo>
                  <a:lnTo>
                    <a:pt x="129" y="1276"/>
                  </a:lnTo>
                  <a:lnTo>
                    <a:pt x="137" y="1280"/>
                  </a:lnTo>
                  <a:lnTo>
                    <a:pt x="145" y="1284"/>
                  </a:lnTo>
                  <a:lnTo>
                    <a:pt x="153" y="1289"/>
                  </a:lnTo>
                  <a:lnTo>
                    <a:pt x="161" y="1293"/>
                  </a:lnTo>
                  <a:lnTo>
                    <a:pt x="169" y="1298"/>
                  </a:lnTo>
                  <a:lnTo>
                    <a:pt x="177" y="1303"/>
                  </a:lnTo>
                  <a:lnTo>
                    <a:pt x="187" y="1306"/>
                  </a:lnTo>
                  <a:lnTo>
                    <a:pt x="196" y="1306"/>
                  </a:lnTo>
                  <a:lnTo>
                    <a:pt x="202" y="1305"/>
                  </a:lnTo>
                  <a:lnTo>
                    <a:pt x="207" y="1303"/>
                  </a:lnTo>
                  <a:lnTo>
                    <a:pt x="213" y="1300"/>
                  </a:lnTo>
                  <a:lnTo>
                    <a:pt x="217" y="1297"/>
                  </a:lnTo>
                  <a:lnTo>
                    <a:pt x="218" y="1295"/>
                  </a:lnTo>
                  <a:lnTo>
                    <a:pt x="220" y="1291"/>
                  </a:lnTo>
                  <a:lnTo>
                    <a:pt x="222" y="1287"/>
                  </a:lnTo>
                  <a:lnTo>
                    <a:pt x="224" y="1282"/>
                  </a:lnTo>
                  <a:lnTo>
                    <a:pt x="221" y="1270"/>
                  </a:lnTo>
                  <a:lnTo>
                    <a:pt x="220" y="1257"/>
                  </a:lnTo>
                  <a:lnTo>
                    <a:pt x="217" y="1244"/>
                  </a:lnTo>
                  <a:lnTo>
                    <a:pt x="211" y="1232"/>
                  </a:lnTo>
                  <a:lnTo>
                    <a:pt x="203" y="1236"/>
                  </a:lnTo>
                  <a:lnTo>
                    <a:pt x="202" y="1232"/>
                  </a:lnTo>
                  <a:lnTo>
                    <a:pt x="201" y="1229"/>
                  </a:lnTo>
                  <a:lnTo>
                    <a:pt x="199" y="1225"/>
                  </a:lnTo>
                  <a:lnTo>
                    <a:pt x="198" y="1221"/>
                  </a:lnTo>
                  <a:lnTo>
                    <a:pt x="195" y="1219"/>
                  </a:lnTo>
                  <a:lnTo>
                    <a:pt x="192" y="1216"/>
                  </a:lnTo>
                  <a:lnTo>
                    <a:pt x="190" y="1215"/>
                  </a:lnTo>
                  <a:lnTo>
                    <a:pt x="186" y="1217"/>
                  </a:lnTo>
                  <a:lnTo>
                    <a:pt x="182" y="1207"/>
                  </a:lnTo>
                  <a:lnTo>
                    <a:pt x="179" y="1205"/>
                  </a:lnTo>
                  <a:lnTo>
                    <a:pt x="176" y="1202"/>
                  </a:lnTo>
                  <a:lnTo>
                    <a:pt x="172" y="1202"/>
                  </a:lnTo>
                  <a:lnTo>
                    <a:pt x="170" y="1207"/>
                  </a:lnTo>
                  <a:lnTo>
                    <a:pt x="168" y="1201"/>
                  </a:lnTo>
                  <a:lnTo>
                    <a:pt x="167" y="1195"/>
                  </a:lnTo>
                  <a:lnTo>
                    <a:pt x="167" y="1189"/>
                  </a:lnTo>
                  <a:lnTo>
                    <a:pt x="162" y="1184"/>
                  </a:lnTo>
                  <a:lnTo>
                    <a:pt x="155" y="1189"/>
                  </a:lnTo>
                  <a:lnTo>
                    <a:pt x="150" y="1185"/>
                  </a:lnTo>
                  <a:lnTo>
                    <a:pt x="150" y="1177"/>
                  </a:lnTo>
                  <a:lnTo>
                    <a:pt x="150" y="1168"/>
                  </a:lnTo>
                  <a:lnTo>
                    <a:pt x="149" y="1160"/>
                  </a:lnTo>
                  <a:lnTo>
                    <a:pt x="133" y="1156"/>
                  </a:lnTo>
                  <a:lnTo>
                    <a:pt x="133" y="1141"/>
                  </a:lnTo>
                  <a:lnTo>
                    <a:pt x="127" y="1138"/>
                  </a:lnTo>
                  <a:lnTo>
                    <a:pt x="124" y="1139"/>
                  </a:lnTo>
                  <a:lnTo>
                    <a:pt x="120" y="1144"/>
                  </a:lnTo>
                  <a:lnTo>
                    <a:pt x="122" y="1149"/>
                  </a:lnTo>
                  <a:lnTo>
                    <a:pt x="118" y="1144"/>
                  </a:lnTo>
                  <a:lnTo>
                    <a:pt x="117" y="1137"/>
                  </a:lnTo>
                  <a:lnTo>
                    <a:pt x="115" y="1131"/>
                  </a:lnTo>
                  <a:lnTo>
                    <a:pt x="107" y="1127"/>
                  </a:lnTo>
                  <a:lnTo>
                    <a:pt x="103" y="1131"/>
                  </a:lnTo>
                  <a:lnTo>
                    <a:pt x="104" y="1134"/>
                  </a:lnTo>
                  <a:lnTo>
                    <a:pt x="104" y="1139"/>
                  </a:lnTo>
                  <a:lnTo>
                    <a:pt x="104" y="1144"/>
                  </a:lnTo>
                  <a:lnTo>
                    <a:pt x="106" y="1148"/>
                  </a:lnTo>
                  <a:lnTo>
                    <a:pt x="99" y="1146"/>
                  </a:lnTo>
                  <a:lnTo>
                    <a:pt x="95" y="1140"/>
                  </a:lnTo>
                  <a:lnTo>
                    <a:pt x="93" y="1133"/>
                  </a:lnTo>
                  <a:lnTo>
                    <a:pt x="88" y="1127"/>
                  </a:lnTo>
                  <a:lnTo>
                    <a:pt x="84" y="1130"/>
                  </a:lnTo>
                  <a:lnTo>
                    <a:pt x="82" y="1136"/>
                  </a:lnTo>
                  <a:lnTo>
                    <a:pt x="84" y="1142"/>
                  </a:lnTo>
                  <a:lnTo>
                    <a:pt x="84" y="1148"/>
                  </a:lnTo>
                  <a:lnTo>
                    <a:pt x="79" y="1146"/>
                  </a:lnTo>
                  <a:lnTo>
                    <a:pt x="78" y="1141"/>
                  </a:lnTo>
                  <a:lnTo>
                    <a:pt x="77" y="1136"/>
                  </a:lnTo>
                  <a:lnTo>
                    <a:pt x="72" y="1131"/>
                  </a:lnTo>
                  <a:lnTo>
                    <a:pt x="66" y="1145"/>
                  </a:lnTo>
                  <a:lnTo>
                    <a:pt x="62" y="1139"/>
                  </a:lnTo>
                  <a:lnTo>
                    <a:pt x="58" y="1134"/>
                  </a:lnTo>
                  <a:lnTo>
                    <a:pt x="56" y="1129"/>
                  </a:lnTo>
                  <a:lnTo>
                    <a:pt x="54" y="1124"/>
                  </a:lnTo>
                  <a:lnTo>
                    <a:pt x="46" y="1124"/>
                  </a:lnTo>
                  <a:lnTo>
                    <a:pt x="44" y="1130"/>
                  </a:lnTo>
                  <a:lnTo>
                    <a:pt x="47" y="1137"/>
                  </a:lnTo>
                  <a:lnTo>
                    <a:pt x="48" y="1144"/>
                  </a:lnTo>
                  <a:lnTo>
                    <a:pt x="47" y="1150"/>
                  </a:lnTo>
                  <a:lnTo>
                    <a:pt x="41" y="1144"/>
                  </a:lnTo>
                  <a:lnTo>
                    <a:pt x="40" y="1139"/>
                  </a:lnTo>
                  <a:lnTo>
                    <a:pt x="38" y="1134"/>
                  </a:lnTo>
                  <a:lnTo>
                    <a:pt x="36" y="1129"/>
                  </a:lnTo>
                  <a:lnTo>
                    <a:pt x="33" y="1124"/>
                  </a:lnTo>
                  <a:lnTo>
                    <a:pt x="28" y="1122"/>
                  </a:lnTo>
                  <a:lnTo>
                    <a:pt x="26" y="1124"/>
                  </a:lnTo>
                  <a:lnTo>
                    <a:pt x="25" y="1129"/>
                  </a:lnTo>
                  <a:lnTo>
                    <a:pt x="25" y="1133"/>
                  </a:lnTo>
                  <a:lnTo>
                    <a:pt x="26" y="1138"/>
                  </a:lnTo>
                  <a:lnTo>
                    <a:pt x="17" y="1134"/>
                  </a:lnTo>
                  <a:lnTo>
                    <a:pt x="11" y="1129"/>
                  </a:lnTo>
                  <a:lnTo>
                    <a:pt x="9" y="1126"/>
                  </a:lnTo>
                  <a:lnTo>
                    <a:pt x="8" y="1123"/>
                  </a:lnTo>
                  <a:lnTo>
                    <a:pt x="5" y="1119"/>
                  </a:lnTo>
                  <a:lnTo>
                    <a:pt x="4" y="1115"/>
                  </a:lnTo>
                  <a:lnTo>
                    <a:pt x="4" y="1104"/>
                  </a:lnTo>
                  <a:lnTo>
                    <a:pt x="6" y="1101"/>
                  </a:lnTo>
                  <a:lnTo>
                    <a:pt x="11" y="1099"/>
                  </a:lnTo>
                  <a:lnTo>
                    <a:pt x="16" y="1096"/>
                  </a:lnTo>
                  <a:lnTo>
                    <a:pt x="21" y="1094"/>
                  </a:lnTo>
                  <a:lnTo>
                    <a:pt x="33" y="1096"/>
                  </a:lnTo>
                  <a:lnTo>
                    <a:pt x="46" y="1096"/>
                  </a:lnTo>
                  <a:lnTo>
                    <a:pt x="57" y="1096"/>
                  </a:lnTo>
                  <a:lnTo>
                    <a:pt x="69" y="1094"/>
                  </a:lnTo>
                  <a:lnTo>
                    <a:pt x="81" y="1092"/>
                  </a:lnTo>
                  <a:lnTo>
                    <a:pt x="93" y="1088"/>
                  </a:lnTo>
                  <a:lnTo>
                    <a:pt x="104" y="1085"/>
                  </a:lnTo>
                  <a:lnTo>
                    <a:pt x="116" y="1080"/>
                  </a:lnTo>
                  <a:lnTo>
                    <a:pt x="137" y="1080"/>
                  </a:lnTo>
                  <a:lnTo>
                    <a:pt x="147" y="1084"/>
                  </a:lnTo>
                  <a:lnTo>
                    <a:pt x="156" y="1088"/>
                  </a:lnTo>
                  <a:lnTo>
                    <a:pt x="165" y="1094"/>
                  </a:lnTo>
                  <a:lnTo>
                    <a:pt x="175" y="1100"/>
                  </a:lnTo>
                  <a:lnTo>
                    <a:pt x="183" y="1106"/>
                  </a:lnTo>
                  <a:lnTo>
                    <a:pt x="193" y="1111"/>
                  </a:lnTo>
                  <a:lnTo>
                    <a:pt x="203" y="1117"/>
                  </a:lnTo>
                  <a:lnTo>
                    <a:pt x="215" y="1122"/>
                  </a:lnTo>
                  <a:lnTo>
                    <a:pt x="221" y="1122"/>
                  </a:lnTo>
                  <a:lnTo>
                    <a:pt x="228" y="1122"/>
                  </a:lnTo>
                  <a:lnTo>
                    <a:pt x="233" y="1119"/>
                  </a:lnTo>
                  <a:lnTo>
                    <a:pt x="239" y="1116"/>
                  </a:lnTo>
                  <a:lnTo>
                    <a:pt x="241" y="1112"/>
                  </a:lnTo>
                  <a:lnTo>
                    <a:pt x="245" y="1108"/>
                  </a:lnTo>
                  <a:lnTo>
                    <a:pt x="247" y="1103"/>
                  </a:lnTo>
                  <a:lnTo>
                    <a:pt x="249" y="1096"/>
                  </a:lnTo>
                  <a:lnTo>
                    <a:pt x="248" y="1067"/>
                  </a:lnTo>
                  <a:lnTo>
                    <a:pt x="249" y="1036"/>
                  </a:lnTo>
                  <a:lnTo>
                    <a:pt x="247" y="1006"/>
                  </a:lnTo>
                  <a:lnTo>
                    <a:pt x="237" y="979"/>
                  </a:lnTo>
                  <a:lnTo>
                    <a:pt x="231" y="980"/>
                  </a:lnTo>
                  <a:lnTo>
                    <a:pt x="225" y="975"/>
                  </a:lnTo>
                  <a:lnTo>
                    <a:pt x="224" y="972"/>
                  </a:lnTo>
                  <a:lnTo>
                    <a:pt x="223" y="968"/>
                  </a:lnTo>
                  <a:lnTo>
                    <a:pt x="221" y="965"/>
                  </a:lnTo>
                  <a:lnTo>
                    <a:pt x="220" y="960"/>
                  </a:lnTo>
                  <a:lnTo>
                    <a:pt x="211" y="966"/>
                  </a:lnTo>
                  <a:lnTo>
                    <a:pt x="207" y="964"/>
                  </a:lnTo>
                  <a:lnTo>
                    <a:pt x="206" y="959"/>
                  </a:lnTo>
                  <a:lnTo>
                    <a:pt x="203" y="953"/>
                  </a:lnTo>
                  <a:lnTo>
                    <a:pt x="199" y="950"/>
                  </a:lnTo>
                  <a:lnTo>
                    <a:pt x="192" y="953"/>
                  </a:lnTo>
                  <a:lnTo>
                    <a:pt x="188" y="950"/>
                  </a:lnTo>
                  <a:lnTo>
                    <a:pt x="188" y="943"/>
                  </a:lnTo>
                  <a:lnTo>
                    <a:pt x="187" y="937"/>
                  </a:lnTo>
                  <a:lnTo>
                    <a:pt x="183" y="934"/>
                  </a:lnTo>
                  <a:lnTo>
                    <a:pt x="178" y="940"/>
                  </a:lnTo>
                  <a:lnTo>
                    <a:pt x="175" y="937"/>
                  </a:lnTo>
                  <a:lnTo>
                    <a:pt x="173" y="933"/>
                  </a:lnTo>
                  <a:lnTo>
                    <a:pt x="172" y="927"/>
                  </a:lnTo>
                  <a:lnTo>
                    <a:pt x="171" y="921"/>
                  </a:lnTo>
                  <a:lnTo>
                    <a:pt x="165" y="918"/>
                  </a:lnTo>
                  <a:lnTo>
                    <a:pt x="163" y="920"/>
                  </a:lnTo>
                  <a:lnTo>
                    <a:pt x="162" y="925"/>
                  </a:lnTo>
                  <a:lnTo>
                    <a:pt x="156" y="927"/>
                  </a:lnTo>
                  <a:lnTo>
                    <a:pt x="156" y="922"/>
                  </a:lnTo>
                  <a:lnTo>
                    <a:pt x="155" y="916"/>
                  </a:lnTo>
                  <a:lnTo>
                    <a:pt x="154" y="912"/>
                  </a:lnTo>
                  <a:lnTo>
                    <a:pt x="150" y="907"/>
                  </a:lnTo>
                  <a:lnTo>
                    <a:pt x="144" y="908"/>
                  </a:lnTo>
                  <a:lnTo>
                    <a:pt x="144" y="913"/>
                  </a:lnTo>
                  <a:lnTo>
                    <a:pt x="144" y="919"/>
                  </a:lnTo>
                  <a:lnTo>
                    <a:pt x="140" y="923"/>
                  </a:lnTo>
                  <a:lnTo>
                    <a:pt x="138" y="919"/>
                  </a:lnTo>
                  <a:lnTo>
                    <a:pt x="137" y="913"/>
                  </a:lnTo>
                  <a:lnTo>
                    <a:pt x="134" y="908"/>
                  </a:lnTo>
                  <a:lnTo>
                    <a:pt x="127" y="906"/>
                  </a:lnTo>
                  <a:lnTo>
                    <a:pt x="125" y="911"/>
                  </a:lnTo>
                  <a:lnTo>
                    <a:pt x="124" y="914"/>
                  </a:lnTo>
                  <a:lnTo>
                    <a:pt x="124" y="920"/>
                  </a:lnTo>
                  <a:lnTo>
                    <a:pt x="126" y="926"/>
                  </a:lnTo>
                  <a:lnTo>
                    <a:pt x="120" y="926"/>
                  </a:lnTo>
                  <a:lnTo>
                    <a:pt x="118" y="922"/>
                  </a:lnTo>
                  <a:lnTo>
                    <a:pt x="117" y="916"/>
                  </a:lnTo>
                  <a:lnTo>
                    <a:pt x="114" y="912"/>
                  </a:lnTo>
                  <a:lnTo>
                    <a:pt x="106" y="915"/>
                  </a:lnTo>
                  <a:lnTo>
                    <a:pt x="106" y="920"/>
                  </a:lnTo>
                  <a:lnTo>
                    <a:pt x="108" y="926"/>
                  </a:lnTo>
                  <a:lnTo>
                    <a:pt x="109" y="931"/>
                  </a:lnTo>
                  <a:lnTo>
                    <a:pt x="107" y="936"/>
                  </a:lnTo>
                  <a:lnTo>
                    <a:pt x="106" y="933"/>
                  </a:lnTo>
                  <a:lnTo>
                    <a:pt x="104" y="929"/>
                  </a:lnTo>
                  <a:lnTo>
                    <a:pt x="102" y="926"/>
                  </a:lnTo>
                  <a:lnTo>
                    <a:pt x="100" y="922"/>
                  </a:lnTo>
                  <a:lnTo>
                    <a:pt x="92" y="925"/>
                  </a:lnTo>
                  <a:lnTo>
                    <a:pt x="92" y="929"/>
                  </a:lnTo>
                  <a:lnTo>
                    <a:pt x="93" y="936"/>
                  </a:lnTo>
                  <a:lnTo>
                    <a:pt x="89" y="943"/>
                  </a:lnTo>
                  <a:lnTo>
                    <a:pt x="85" y="941"/>
                  </a:lnTo>
                  <a:lnTo>
                    <a:pt x="82" y="936"/>
                  </a:lnTo>
                  <a:lnTo>
                    <a:pt x="80" y="930"/>
                  </a:lnTo>
                  <a:lnTo>
                    <a:pt x="76" y="927"/>
                  </a:lnTo>
                  <a:lnTo>
                    <a:pt x="69" y="929"/>
                  </a:lnTo>
                  <a:lnTo>
                    <a:pt x="71" y="936"/>
                  </a:lnTo>
                  <a:lnTo>
                    <a:pt x="72" y="942"/>
                  </a:lnTo>
                  <a:lnTo>
                    <a:pt x="66" y="945"/>
                  </a:lnTo>
                  <a:lnTo>
                    <a:pt x="62" y="944"/>
                  </a:lnTo>
                  <a:lnTo>
                    <a:pt x="59" y="941"/>
                  </a:lnTo>
                  <a:lnTo>
                    <a:pt x="58" y="936"/>
                  </a:lnTo>
                  <a:lnTo>
                    <a:pt x="55" y="933"/>
                  </a:lnTo>
                  <a:lnTo>
                    <a:pt x="47" y="946"/>
                  </a:lnTo>
                  <a:lnTo>
                    <a:pt x="42" y="945"/>
                  </a:lnTo>
                  <a:lnTo>
                    <a:pt x="39" y="941"/>
                  </a:lnTo>
                  <a:lnTo>
                    <a:pt x="35" y="937"/>
                  </a:lnTo>
                  <a:lnTo>
                    <a:pt x="28" y="935"/>
                  </a:lnTo>
                  <a:lnTo>
                    <a:pt x="27" y="938"/>
                  </a:lnTo>
                  <a:lnTo>
                    <a:pt x="27" y="942"/>
                  </a:lnTo>
                  <a:lnTo>
                    <a:pt x="28" y="945"/>
                  </a:lnTo>
                  <a:lnTo>
                    <a:pt x="31" y="950"/>
                  </a:lnTo>
                  <a:lnTo>
                    <a:pt x="25" y="940"/>
                  </a:lnTo>
                  <a:lnTo>
                    <a:pt x="15" y="935"/>
                  </a:lnTo>
                  <a:lnTo>
                    <a:pt x="11" y="938"/>
                  </a:lnTo>
                  <a:lnTo>
                    <a:pt x="12" y="943"/>
                  </a:lnTo>
                  <a:lnTo>
                    <a:pt x="15" y="948"/>
                  </a:lnTo>
                  <a:lnTo>
                    <a:pt x="13" y="953"/>
                  </a:lnTo>
                  <a:lnTo>
                    <a:pt x="5" y="949"/>
                  </a:lnTo>
                  <a:lnTo>
                    <a:pt x="2" y="943"/>
                  </a:lnTo>
                  <a:lnTo>
                    <a:pt x="1" y="935"/>
                  </a:lnTo>
                  <a:lnTo>
                    <a:pt x="1" y="927"/>
                  </a:lnTo>
                  <a:lnTo>
                    <a:pt x="3" y="919"/>
                  </a:lnTo>
                  <a:lnTo>
                    <a:pt x="8" y="915"/>
                  </a:lnTo>
                  <a:lnTo>
                    <a:pt x="13" y="912"/>
                  </a:lnTo>
                  <a:lnTo>
                    <a:pt x="19" y="908"/>
                  </a:lnTo>
                  <a:lnTo>
                    <a:pt x="27" y="905"/>
                  </a:lnTo>
                  <a:lnTo>
                    <a:pt x="36" y="904"/>
                  </a:lnTo>
                  <a:lnTo>
                    <a:pt x="44" y="904"/>
                  </a:lnTo>
                  <a:lnTo>
                    <a:pt x="54" y="904"/>
                  </a:lnTo>
                  <a:lnTo>
                    <a:pt x="62" y="903"/>
                  </a:lnTo>
                  <a:lnTo>
                    <a:pt x="70" y="903"/>
                  </a:lnTo>
                  <a:lnTo>
                    <a:pt x="79" y="901"/>
                  </a:lnTo>
                  <a:lnTo>
                    <a:pt x="87" y="900"/>
                  </a:lnTo>
                  <a:lnTo>
                    <a:pt x="96" y="898"/>
                  </a:lnTo>
                  <a:lnTo>
                    <a:pt x="101" y="896"/>
                  </a:lnTo>
                  <a:lnTo>
                    <a:pt x="106" y="892"/>
                  </a:lnTo>
                  <a:lnTo>
                    <a:pt x="111" y="890"/>
                  </a:lnTo>
                  <a:lnTo>
                    <a:pt x="117" y="886"/>
                  </a:lnTo>
                  <a:lnTo>
                    <a:pt x="122" y="882"/>
                  </a:lnTo>
                  <a:lnTo>
                    <a:pt x="127" y="881"/>
                  </a:lnTo>
                  <a:lnTo>
                    <a:pt x="133" y="878"/>
                  </a:lnTo>
                  <a:lnTo>
                    <a:pt x="140" y="875"/>
                  </a:lnTo>
                  <a:lnTo>
                    <a:pt x="147" y="873"/>
                  </a:lnTo>
                  <a:lnTo>
                    <a:pt x="156" y="874"/>
                  </a:lnTo>
                  <a:lnTo>
                    <a:pt x="164" y="876"/>
                  </a:lnTo>
                  <a:lnTo>
                    <a:pt x="171" y="880"/>
                  </a:lnTo>
                  <a:lnTo>
                    <a:pt x="178" y="883"/>
                  </a:lnTo>
                  <a:lnTo>
                    <a:pt x="185" y="888"/>
                  </a:lnTo>
                  <a:lnTo>
                    <a:pt x="192" y="892"/>
                  </a:lnTo>
                  <a:lnTo>
                    <a:pt x="201" y="896"/>
                  </a:lnTo>
                  <a:lnTo>
                    <a:pt x="210" y="898"/>
                  </a:lnTo>
                  <a:lnTo>
                    <a:pt x="230" y="898"/>
                  </a:lnTo>
                  <a:lnTo>
                    <a:pt x="234" y="896"/>
                  </a:lnTo>
                  <a:lnTo>
                    <a:pt x="240" y="893"/>
                  </a:lnTo>
                  <a:lnTo>
                    <a:pt x="245" y="890"/>
                  </a:lnTo>
                  <a:lnTo>
                    <a:pt x="249" y="885"/>
                  </a:lnTo>
                  <a:lnTo>
                    <a:pt x="252" y="882"/>
                  </a:lnTo>
                  <a:lnTo>
                    <a:pt x="254" y="880"/>
                  </a:lnTo>
                  <a:lnTo>
                    <a:pt x="256" y="876"/>
                  </a:lnTo>
                  <a:lnTo>
                    <a:pt x="259" y="871"/>
                  </a:lnTo>
                  <a:lnTo>
                    <a:pt x="258" y="861"/>
                  </a:lnTo>
                  <a:lnTo>
                    <a:pt x="260" y="851"/>
                  </a:lnTo>
                  <a:lnTo>
                    <a:pt x="261" y="842"/>
                  </a:lnTo>
                  <a:lnTo>
                    <a:pt x="260" y="831"/>
                  </a:lnTo>
                  <a:lnTo>
                    <a:pt x="253" y="828"/>
                  </a:lnTo>
                  <a:lnTo>
                    <a:pt x="249" y="820"/>
                  </a:lnTo>
                  <a:lnTo>
                    <a:pt x="246" y="812"/>
                  </a:lnTo>
                  <a:lnTo>
                    <a:pt x="240" y="806"/>
                  </a:lnTo>
                  <a:lnTo>
                    <a:pt x="229" y="803"/>
                  </a:lnTo>
                  <a:lnTo>
                    <a:pt x="230" y="799"/>
                  </a:lnTo>
                  <a:lnTo>
                    <a:pt x="230" y="792"/>
                  </a:lnTo>
                  <a:lnTo>
                    <a:pt x="229" y="787"/>
                  </a:lnTo>
                  <a:lnTo>
                    <a:pt x="224" y="785"/>
                  </a:lnTo>
                  <a:lnTo>
                    <a:pt x="217" y="792"/>
                  </a:lnTo>
                  <a:lnTo>
                    <a:pt x="216" y="786"/>
                  </a:lnTo>
                  <a:lnTo>
                    <a:pt x="216" y="780"/>
                  </a:lnTo>
                  <a:lnTo>
                    <a:pt x="216" y="775"/>
                  </a:lnTo>
                  <a:lnTo>
                    <a:pt x="215" y="769"/>
                  </a:lnTo>
                  <a:lnTo>
                    <a:pt x="211" y="768"/>
                  </a:lnTo>
                  <a:lnTo>
                    <a:pt x="209" y="770"/>
                  </a:lnTo>
                  <a:lnTo>
                    <a:pt x="206" y="773"/>
                  </a:lnTo>
                  <a:lnTo>
                    <a:pt x="202" y="777"/>
                  </a:lnTo>
                  <a:lnTo>
                    <a:pt x="201" y="771"/>
                  </a:lnTo>
                  <a:lnTo>
                    <a:pt x="201" y="765"/>
                  </a:lnTo>
                  <a:lnTo>
                    <a:pt x="202" y="759"/>
                  </a:lnTo>
                  <a:lnTo>
                    <a:pt x="203" y="753"/>
                  </a:lnTo>
                  <a:lnTo>
                    <a:pt x="192" y="746"/>
                  </a:lnTo>
                  <a:lnTo>
                    <a:pt x="196" y="726"/>
                  </a:lnTo>
                  <a:lnTo>
                    <a:pt x="192" y="718"/>
                  </a:lnTo>
                  <a:lnTo>
                    <a:pt x="187" y="714"/>
                  </a:lnTo>
                  <a:lnTo>
                    <a:pt x="188" y="709"/>
                  </a:lnTo>
                  <a:lnTo>
                    <a:pt x="190" y="703"/>
                  </a:lnTo>
                  <a:lnTo>
                    <a:pt x="191" y="695"/>
                  </a:lnTo>
                  <a:lnTo>
                    <a:pt x="183" y="690"/>
                  </a:lnTo>
                  <a:lnTo>
                    <a:pt x="182" y="693"/>
                  </a:lnTo>
                  <a:lnTo>
                    <a:pt x="180" y="696"/>
                  </a:lnTo>
                  <a:lnTo>
                    <a:pt x="178" y="701"/>
                  </a:lnTo>
                  <a:lnTo>
                    <a:pt x="176" y="704"/>
                  </a:lnTo>
                  <a:lnTo>
                    <a:pt x="173" y="699"/>
                  </a:lnTo>
                  <a:lnTo>
                    <a:pt x="175" y="690"/>
                  </a:lnTo>
                  <a:lnTo>
                    <a:pt x="176" y="682"/>
                  </a:lnTo>
                  <a:lnTo>
                    <a:pt x="175" y="674"/>
                  </a:lnTo>
                  <a:lnTo>
                    <a:pt x="172" y="671"/>
                  </a:lnTo>
                  <a:lnTo>
                    <a:pt x="168" y="673"/>
                  </a:lnTo>
                  <a:lnTo>
                    <a:pt x="165" y="678"/>
                  </a:lnTo>
                  <a:lnTo>
                    <a:pt x="164" y="682"/>
                  </a:lnTo>
                  <a:lnTo>
                    <a:pt x="162" y="687"/>
                  </a:lnTo>
                  <a:lnTo>
                    <a:pt x="157" y="682"/>
                  </a:lnTo>
                  <a:lnTo>
                    <a:pt x="157" y="674"/>
                  </a:lnTo>
                  <a:lnTo>
                    <a:pt x="157" y="666"/>
                  </a:lnTo>
                  <a:lnTo>
                    <a:pt x="152" y="661"/>
                  </a:lnTo>
                  <a:lnTo>
                    <a:pt x="148" y="663"/>
                  </a:lnTo>
                  <a:lnTo>
                    <a:pt x="146" y="667"/>
                  </a:lnTo>
                  <a:lnTo>
                    <a:pt x="146" y="673"/>
                  </a:lnTo>
                  <a:lnTo>
                    <a:pt x="144" y="678"/>
                  </a:lnTo>
                  <a:lnTo>
                    <a:pt x="140" y="673"/>
                  </a:lnTo>
                  <a:lnTo>
                    <a:pt x="140" y="665"/>
                  </a:lnTo>
                  <a:lnTo>
                    <a:pt x="139" y="658"/>
                  </a:lnTo>
                  <a:lnTo>
                    <a:pt x="135" y="654"/>
                  </a:lnTo>
                  <a:lnTo>
                    <a:pt x="131" y="655"/>
                  </a:lnTo>
                  <a:lnTo>
                    <a:pt x="129" y="659"/>
                  </a:lnTo>
                  <a:lnTo>
                    <a:pt x="127" y="664"/>
                  </a:lnTo>
                  <a:lnTo>
                    <a:pt x="127" y="670"/>
                  </a:lnTo>
                  <a:lnTo>
                    <a:pt x="118" y="665"/>
                  </a:lnTo>
                  <a:lnTo>
                    <a:pt x="117" y="661"/>
                  </a:lnTo>
                  <a:lnTo>
                    <a:pt x="117" y="654"/>
                  </a:lnTo>
                  <a:lnTo>
                    <a:pt x="116" y="649"/>
                  </a:lnTo>
                  <a:lnTo>
                    <a:pt x="109" y="647"/>
                  </a:lnTo>
                  <a:lnTo>
                    <a:pt x="106" y="663"/>
                  </a:lnTo>
                  <a:lnTo>
                    <a:pt x="100" y="664"/>
                  </a:lnTo>
                  <a:lnTo>
                    <a:pt x="95" y="661"/>
                  </a:lnTo>
                  <a:lnTo>
                    <a:pt x="94" y="656"/>
                  </a:lnTo>
                  <a:lnTo>
                    <a:pt x="94" y="651"/>
                  </a:lnTo>
                  <a:lnTo>
                    <a:pt x="94" y="646"/>
                  </a:lnTo>
                  <a:lnTo>
                    <a:pt x="93" y="641"/>
                  </a:lnTo>
                  <a:lnTo>
                    <a:pt x="87" y="639"/>
                  </a:lnTo>
                  <a:lnTo>
                    <a:pt x="85" y="641"/>
                  </a:lnTo>
                  <a:lnTo>
                    <a:pt x="84" y="646"/>
                  </a:lnTo>
                  <a:lnTo>
                    <a:pt x="82" y="650"/>
                  </a:lnTo>
                  <a:lnTo>
                    <a:pt x="81" y="654"/>
                  </a:lnTo>
                  <a:lnTo>
                    <a:pt x="77" y="650"/>
                  </a:lnTo>
                  <a:lnTo>
                    <a:pt x="76" y="646"/>
                  </a:lnTo>
                  <a:lnTo>
                    <a:pt x="77" y="639"/>
                  </a:lnTo>
                  <a:lnTo>
                    <a:pt x="76" y="633"/>
                  </a:lnTo>
                  <a:lnTo>
                    <a:pt x="61" y="629"/>
                  </a:lnTo>
                  <a:lnTo>
                    <a:pt x="61" y="624"/>
                  </a:lnTo>
                  <a:lnTo>
                    <a:pt x="61" y="617"/>
                  </a:lnTo>
                  <a:lnTo>
                    <a:pt x="59" y="611"/>
                  </a:lnTo>
                  <a:lnTo>
                    <a:pt x="53" y="610"/>
                  </a:lnTo>
                  <a:lnTo>
                    <a:pt x="48" y="618"/>
                  </a:lnTo>
                  <a:lnTo>
                    <a:pt x="43" y="612"/>
                  </a:lnTo>
                  <a:lnTo>
                    <a:pt x="42" y="591"/>
                  </a:lnTo>
                  <a:lnTo>
                    <a:pt x="44" y="587"/>
                  </a:lnTo>
                  <a:lnTo>
                    <a:pt x="47" y="582"/>
                  </a:lnTo>
                  <a:lnTo>
                    <a:pt x="50" y="576"/>
                  </a:lnTo>
                  <a:lnTo>
                    <a:pt x="55" y="572"/>
                  </a:lnTo>
                  <a:lnTo>
                    <a:pt x="59" y="569"/>
                  </a:lnTo>
                  <a:lnTo>
                    <a:pt x="70" y="573"/>
                  </a:lnTo>
                  <a:lnTo>
                    <a:pt x="74" y="578"/>
                  </a:lnTo>
                  <a:lnTo>
                    <a:pt x="78" y="582"/>
                  </a:lnTo>
                  <a:lnTo>
                    <a:pt x="82" y="587"/>
                  </a:lnTo>
                  <a:lnTo>
                    <a:pt x="86" y="590"/>
                  </a:lnTo>
                  <a:lnTo>
                    <a:pt x="91" y="595"/>
                  </a:lnTo>
                  <a:lnTo>
                    <a:pt x="95" y="599"/>
                  </a:lnTo>
                  <a:lnTo>
                    <a:pt x="100" y="604"/>
                  </a:lnTo>
                  <a:lnTo>
                    <a:pt x="106" y="609"/>
                  </a:lnTo>
                  <a:lnTo>
                    <a:pt x="118" y="611"/>
                  </a:lnTo>
                  <a:lnTo>
                    <a:pt x="133" y="614"/>
                  </a:lnTo>
                  <a:lnTo>
                    <a:pt x="147" y="617"/>
                  </a:lnTo>
                  <a:lnTo>
                    <a:pt x="161" y="620"/>
                  </a:lnTo>
                  <a:lnTo>
                    <a:pt x="175" y="626"/>
                  </a:lnTo>
                  <a:lnTo>
                    <a:pt x="185" y="634"/>
                  </a:lnTo>
                  <a:lnTo>
                    <a:pt x="194" y="643"/>
                  </a:lnTo>
                  <a:lnTo>
                    <a:pt x="201" y="657"/>
                  </a:lnTo>
                  <a:lnTo>
                    <a:pt x="210" y="667"/>
                  </a:lnTo>
                  <a:lnTo>
                    <a:pt x="214" y="670"/>
                  </a:lnTo>
                  <a:lnTo>
                    <a:pt x="217" y="672"/>
                  </a:lnTo>
                  <a:lnTo>
                    <a:pt x="221" y="673"/>
                  </a:lnTo>
                  <a:lnTo>
                    <a:pt x="225" y="675"/>
                  </a:lnTo>
                  <a:lnTo>
                    <a:pt x="231" y="677"/>
                  </a:lnTo>
                  <a:lnTo>
                    <a:pt x="236" y="679"/>
                  </a:lnTo>
                  <a:lnTo>
                    <a:pt x="240" y="680"/>
                  </a:lnTo>
                  <a:lnTo>
                    <a:pt x="246" y="681"/>
                  </a:lnTo>
                  <a:lnTo>
                    <a:pt x="251" y="681"/>
                  </a:lnTo>
                  <a:lnTo>
                    <a:pt x="255" y="680"/>
                  </a:lnTo>
                  <a:lnTo>
                    <a:pt x="261" y="678"/>
                  </a:lnTo>
                  <a:lnTo>
                    <a:pt x="266" y="675"/>
                  </a:lnTo>
                  <a:lnTo>
                    <a:pt x="268" y="664"/>
                  </a:lnTo>
                  <a:lnTo>
                    <a:pt x="269" y="652"/>
                  </a:lnTo>
                  <a:lnTo>
                    <a:pt x="268" y="641"/>
                  </a:lnTo>
                  <a:lnTo>
                    <a:pt x="268" y="631"/>
                  </a:lnTo>
                  <a:lnTo>
                    <a:pt x="267" y="626"/>
                  </a:lnTo>
                  <a:lnTo>
                    <a:pt x="266" y="621"/>
                  </a:lnTo>
                  <a:lnTo>
                    <a:pt x="263" y="616"/>
                  </a:lnTo>
                  <a:lnTo>
                    <a:pt x="261" y="611"/>
                  </a:lnTo>
                  <a:lnTo>
                    <a:pt x="260" y="605"/>
                  </a:lnTo>
                  <a:lnTo>
                    <a:pt x="261" y="598"/>
                  </a:lnTo>
                  <a:lnTo>
                    <a:pt x="262" y="592"/>
                  </a:lnTo>
                  <a:lnTo>
                    <a:pt x="261" y="586"/>
                  </a:lnTo>
                  <a:lnTo>
                    <a:pt x="251" y="581"/>
                  </a:lnTo>
                  <a:lnTo>
                    <a:pt x="251" y="563"/>
                  </a:lnTo>
                  <a:lnTo>
                    <a:pt x="239" y="563"/>
                  </a:lnTo>
                  <a:lnTo>
                    <a:pt x="240" y="558"/>
                  </a:lnTo>
                  <a:lnTo>
                    <a:pt x="241" y="552"/>
                  </a:lnTo>
                  <a:lnTo>
                    <a:pt x="240" y="545"/>
                  </a:lnTo>
                  <a:lnTo>
                    <a:pt x="239" y="539"/>
                  </a:lnTo>
                  <a:lnTo>
                    <a:pt x="233" y="537"/>
                  </a:lnTo>
                  <a:lnTo>
                    <a:pt x="231" y="541"/>
                  </a:lnTo>
                  <a:lnTo>
                    <a:pt x="229" y="545"/>
                  </a:lnTo>
                  <a:lnTo>
                    <a:pt x="225" y="550"/>
                  </a:lnTo>
                  <a:lnTo>
                    <a:pt x="225" y="544"/>
                  </a:lnTo>
                  <a:lnTo>
                    <a:pt x="225" y="539"/>
                  </a:lnTo>
                  <a:lnTo>
                    <a:pt x="224" y="534"/>
                  </a:lnTo>
                  <a:lnTo>
                    <a:pt x="224" y="528"/>
                  </a:lnTo>
                  <a:lnTo>
                    <a:pt x="217" y="524"/>
                  </a:lnTo>
                  <a:lnTo>
                    <a:pt x="215" y="527"/>
                  </a:lnTo>
                  <a:lnTo>
                    <a:pt x="213" y="531"/>
                  </a:lnTo>
                  <a:lnTo>
                    <a:pt x="209" y="536"/>
                  </a:lnTo>
                  <a:lnTo>
                    <a:pt x="206" y="529"/>
                  </a:lnTo>
                  <a:lnTo>
                    <a:pt x="206" y="522"/>
                  </a:lnTo>
                  <a:lnTo>
                    <a:pt x="205" y="516"/>
                  </a:lnTo>
                  <a:lnTo>
                    <a:pt x="199" y="513"/>
                  </a:lnTo>
                  <a:lnTo>
                    <a:pt x="195" y="519"/>
                  </a:lnTo>
                  <a:lnTo>
                    <a:pt x="190" y="514"/>
                  </a:lnTo>
                  <a:lnTo>
                    <a:pt x="191" y="505"/>
                  </a:lnTo>
                  <a:lnTo>
                    <a:pt x="190" y="497"/>
                  </a:lnTo>
                  <a:lnTo>
                    <a:pt x="182" y="492"/>
                  </a:lnTo>
                  <a:lnTo>
                    <a:pt x="179" y="494"/>
                  </a:lnTo>
                  <a:lnTo>
                    <a:pt x="177" y="499"/>
                  </a:lnTo>
                  <a:lnTo>
                    <a:pt x="177" y="504"/>
                  </a:lnTo>
                  <a:lnTo>
                    <a:pt x="176" y="508"/>
                  </a:lnTo>
                  <a:lnTo>
                    <a:pt x="168" y="499"/>
                  </a:lnTo>
                  <a:lnTo>
                    <a:pt x="169" y="494"/>
                  </a:lnTo>
                  <a:lnTo>
                    <a:pt x="170" y="490"/>
                  </a:lnTo>
                  <a:lnTo>
                    <a:pt x="170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3" y="477"/>
                  </a:lnTo>
                  <a:lnTo>
                    <a:pt x="161" y="481"/>
                  </a:lnTo>
                  <a:lnTo>
                    <a:pt x="158" y="485"/>
                  </a:lnTo>
                  <a:lnTo>
                    <a:pt x="155" y="491"/>
                  </a:lnTo>
                  <a:lnTo>
                    <a:pt x="153" y="483"/>
                  </a:lnTo>
                  <a:lnTo>
                    <a:pt x="154" y="474"/>
                  </a:lnTo>
                  <a:lnTo>
                    <a:pt x="155" y="465"/>
                  </a:lnTo>
                  <a:lnTo>
                    <a:pt x="149" y="460"/>
                  </a:lnTo>
                  <a:lnTo>
                    <a:pt x="146" y="461"/>
                  </a:lnTo>
                  <a:lnTo>
                    <a:pt x="145" y="466"/>
                  </a:lnTo>
                  <a:lnTo>
                    <a:pt x="144" y="469"/>
                  </a:lnTo>
                  <a:lnTo>
                    <a:pt x="140" y="471"/>
                  </a:lnTo>
                  <a:lnTo>
                    <a:pt x="141" y="466"/>
                  </a:lnTo>
                  <a:lnTo>
                    <a:pt x="142" y="460"/>
                  </a:lnTo>
                  <a:lnTo>
                    <a:pt x="144" y="454"/>
                  </a:lnTo>
                  <a:lnTo>
                    <a:pt x="145" y="448"/>
                  </a:lnTo>
                  <a:lnTo>
                    <a:pt x="133" y="441"/>
                  </a:lnTo>
                  <a:lnTo>
                    <a:pt x="135" y="438"/>
                  </a:lnTo>
                  <a:lnTo>
                    <a:pt x="137" y="432"/>
                  </a:lnTo>
                  <a:lnTo>
                    <a:pt x="139" y="428"/>
                  </a:lnTo>
                  <a:lnTo>
                    <a:pt x="141" y="423"/>
                  </a:lnTo>
                  <a:lnTo>
                    <a:pt x="134" y="416"/>
                  </a:lnTo>
                  <a:lnTo>
                    <a:pt x="133" y="409"/>
                  </a:lnTo>
                  <a:lnTo>
                    <a:pt x="133" y="405"/>
                  </a:lnTo>
                  <a:lnTo>
                    <a:pt x="134" y="402"/>
                  </a:lnTo>
                  <a:lnTo>
                    <a:pt x="137" y="399"/>
                  </a:lnTo>
                  <a:lnTo>
                    <a:pt x="139" y="393"/>
                  </a:lnTo>
                  <a:lnTo>
                    <a:pt x="129" y="382"/>
                  </a:lnTo>
                  <a:lnTo>
                    <a:pt x="130" y="378"/>
                  </a:lnTo>
                  <a:lnTo>
                    <a:pt x="131" y="373"/>
                  </a:lnTo>
                  <a:lnTo>
                    <a:pt x="133" y="370"/>
                  </a:lnTo>
                  <a:lnTo>
                    <a:pt x="135" y="367"/>
                  </a:lnTo>
                  <a:lnTo>
                    <a:pt x="133" y="362"/>
                  </a:lnTo>
                  <a:lnTo>
                    <a:pt x="119" y="363"/>
                  </a:lnTo>
                  <a:lnTo>
                    <a:pt x="116" y="346"/>
                  </a:lnTo>
                  <a:lnTo>
                    <a:pt x="108" y="353"/>
                  </a:lnTo>
                  <a:lnTo>
                    <a:pt x="106" y="350"/>
                  </a:lnTo>
                  <a:lnTo>
                    <a:pt x="107" y="345"/>
                  </a:lnTo>
                  <a:lnTo>
                    <a:pt x="107" y="340"/>
                  </a:lnTo>
                  <a:lnTo>
                    <a:pt x="102" y="337"/>
                  </a:lnTo>
                  <a:lnTo>
                    <a:pt x="89" y="346"/>
                  </a:lnTo>
                  <a:lnTo>
                    <a:pt x="87" y="341"/>
                  </a:lnTo>
                  <a:lnTo>
                    <a:pt x="88" y="335"/>
                  </a:lnTo>
                  <a:lnTo>
                    <a:pt x="89" y="331"/>
                  </a:lnTo>
                  <a:lnTo>
                    <a:pt x="87" y="325"/>
                  </a:lnTo>
                  <a:lnTo>
                    <a:pt x="78" y="334"/>
                  </a:lnTo>
                  <a:lnTo>
                    <a:pt x="73" y="327"/>
                  </a:lnTo>
                  <a:lnTo>
                    <a:pt x="70" y="322"/>
                  </a:lnTo>
                  <a:lnTo>
                    <a:pt x="66" y="315"/>
                  </a:lnTo>
                  <a:lnTo>
                    <a:pt x="58" y="310"/>
                  </a:lnTo>
                  <a:lnTo>
                    <a:pt x="57" y="305"/>
                  </a:lnTo>
                  <a:lnTo>
                    <a:pt x="55" y="301"/>
                  </a:lnTo>
                  <a:lnTo>
                    <a:pt x="54" y="296"/>
                  </a:lnTo>
                  <a:lnTo>
                    <a:pt x="55" y="290"/>
                  </a:lnTo>
                  <a:lnTo>
                    <a:pt x="56" y="287"/>
                  </a:lnTo>
                  <a:lnTo>
                    <a:pt x="56" y="282"/>
                  </a:lnTo>
                  <a:lnTo>
                    <a:pt x="58" y="279"/>
                  </a:lnTo>
                  <a:lnTo>
                    <a:pt x="61" y="275"/>
                  </a:lnTo>
                  <a:lnTo>
                    <a:pt x="72" y="270"/>
                  </a:lnTo>
                  <a:lnTo>
                    <a:pt x="77" y="273"/>
                  </a:lnTo>
                  <a:lnTo>
                    <a:pt x="81" y="284"/>
                  </a:lnTo>
                  <a:lnTo>
                    <a:pt x="85" y="293"/>
                  </a:lnTo>
                  <a:lnTo>
                    <a:pt x="92" y="303"/>
                  </a:lnTo>
                  <a:lnTo>
                    <a:pt x="100" y="313"/>
                  </a:lnTo>
                  <a:lnTo>
                    <a:pt x="103" y="316"/>
                  </a:lnTo>
                  <a:lnTo>
                    <a:pt x="107" y="317"/>
                  </a:lnTo>
                  <a:lnTo>
                    <a:pt x="110" y="319"/>
                  </a:lnTo>
                  <a:lnTo>
                    <a:pt x="115" y="320"/>
                  </a:lnTo>
                  <a:lnTo>
                    <a:pt x="120" y="322"/>
                  </a:lnTo>
                  <a:lnTo>
                    <a:pt x="125" y="324"/>
                  </a:lnTo>
                  <a:lnTo>
                    <a:pt x="130" y="325"/>
                  </a:lnTo>
                  <a:lnTo>
                    <a:pt x="135" y="327"/>
                  </a:lnTo>
                  <a:lnTo>
                    <a:pt x="145" y="338"/>
                  </a:lnTo>
                  <a:lnTo>
                    <a:pt x="153" y="350"/>
                  </a:lnTo>
                  <a:lnTo>
                    <a:pt x="160" y="364"/>
                  </a:lnTo>
                  <a:lnTo>
                    <a:pt x="165" y="380"/>
                  </a:lnTo>
                  <a:lnTo>
                    <a:pt x="171" y="396"/>
                  </a:lnTo>
                  <a:lnTo>
                    <a:pt x="178" y="409"/>
                  </a:lnTo>
                  <a:lnTo>
                    <a:pt x="187" y="421"/>
                  </a:lnTo>
                  <a:lnTo>
                    <a:pt x="198" y="432"/>
                  </a:lnTo>
                  <a:lnTo>
                    <a:pt x="200" y="435"/>
                  </a:lnTo>
                  <a:lnTo>
                    <a:pt x="203" y="437"/>
                  </a:lnTo>
                  <a:lnTo>
                    <a:pt x="208" y="437"/>
                  </a:lnTo>
                  <a:lnTo>
                    <a:pt x="213" y="438"/>
                  </a:lnTo>
                  <a:lnTo>
                    <a:pt x="223" y="438"/>
                  </a:lnTo>
                  <a:lnTo>
                    <a:pt x="232" y="432"/>
                  </a:lnTo>
                  <a:lnTo>
                    <a:pt x="234" y="429"/>
                  </a:lnTo>
                  <a:lnTo>
                    <a:pt x="238" y="424"/>
                  </a:lnTo>
                  <a:lnTo>
                    <a:pt x="240" y="418"/>
                  </a:lnTo>
                  <a:lnTo>
                    <a:pt x="243" y="411"/>
                  </a:lnTo>
                  <a:lnTo>
                    <a:pt x="240" y="401"/>
                  </a:lnTo>
                  <a:lnTo>
                    <a:pt x="241" y="391"/>
                  </a:lnTo>
                  <a:lnTo>
                    <a:pt x="243" y="379"/>
                  </a:lnTo>
                  <a:lnTo>
                    <a:pt x="243" y="368"/>
                  </a:lnTo>
                  <a:lnTo>
                    <a:pt x="236" y="365"/>
                  </a:lnTo>
                  <a:lnTo>
                    <a:pt x="234" y="358"/>
                  </a:lnTo>
                  <a:lnTo>
                    <a:pt x="234" y="352"/>
                  </a:lnTo>
                  <a:lnTo>
                    <a:pt x="226" y="349"/>
                  </a:lnTo>
                  <a:lnTo>
                    <a:pt x="225" y="353"/>
                  </a:lnTo>
                  <a:lnTo>
                    <a:pt x="225" y="357"/>
                  </a:lnTo>
                  <a:lnTo>
                    <a:pt x="223" y="361"/>
                  </a:lnTo>
                  <a:lnTo>
                    <a:pt x="221" y="363"/>
                  </a:lnTo>
                  <a:lnTo>
                    <a:pt x="217" y="361"/>
                  </a:lnTo>
                  <a:lnTo>
                    <a:pt x="218" y="354"/>
                  </a:lnTo>
                  <a:lnTo>
                    <a:pt x="222" y="347"/>
                  </a:lnTo>
                  <a:lnTo>
                    <a:pt x="223" y="339"/>
                  </a:lnTo>
                  <a:lnTo>
                    <a:pt x="223" y="331"/>
                  </a:lnTo>
                  <a:lnTo>
                    <a:pt x="217" y="327"/>
                  </a:lnTo>
                  <a:lnTo>
                    <a:pt x="215" y="331"/>
                  </a:lnTo>
                  <a:lnTo>
                    <a:pt x="214" y="337"/>
                  </a:lnTo>
                  <a:lnTo>
                    <a:pt x="209" y="340"/>
                  </a:lnTo>
                  <a:lnTo>
                    <a:pt x="208" y="333"/>
                  </a:lnTo>
                  <a:lnTo>
                    <a:pt x="211" y="326"/>
                  </a:lnTo>
                  <a:lnTo>
                    <a:pt x="216" y="319"/>
                  </a:lnTo>
                  <a:lnTo>
                    <a:pt x="220" y="311"/>
                  </a:lnTo>
                  <a:lnTo>
                    <a:pt x="223" y="303"/>
                  </a:lnTo>
                  <a:lnTo>
                    <a:pt x="216" y="296"/>
                  </a:lnTo>
                  <a:lnTo>
                    <a:pt x="218" y="292"/>
                  </a:lnTo>
                  <a:lnTo>
                    <a:pt x="222" y="287"/>
                  </a:lnTo>
                  <a:lnTo>
                    <a:pt x="225" y="282"/>
                  </a:lnTo>
                  <a:lnTo>
                    <a:pt x="230" y="278"/>
                  </a:lnTo>
                  <a:lnTo>
                    <a:pt x="232" y="274"/>
                  </a:lnTo>
                  <a:lnTo>
                    <a:pt x="234" y="272"/>
                  </a:lnTo>
                  <a:lnTo>
                    <a:pt x="237" y="267"/>
                  </a:lnTo>
                  <a:lnTo>
                    <a:pt x="239" y="263"/>
                  </a:lnTo>
                  <a:lnTo>
                    <a:pt x="230" y="258"/>
                  </a:lnTo>
                  <a:lnTo>
                    <a:pt x="224" y="266"/>
                  </a:lnTo>
                  <a:lnTo>
                    <a:pt x="224" y="259"/>
                  </a:lnTo>
                  <a:lnTo>
                    <a:pt x="228" y="255"/>
                  </a:lnTo>
                  <a:lnTo>
                    <a:pt x="231" y="249"/>
                  </a:lnTo>
                  <a:lnTo>
                    <a:pt x="234" y="242"/>
                  </a:lnTo>
                  <a:lnTo>
                    <a:pt x="238" y="235"/>
                  </a:lnTo>
                  <a:lnTo>
                    <a:pt x="233" y="227"/>
                  </a:lnTo>
                  <a:lnTo>
                    <a:pt x="224" y="237"/>
                  </a:lnTo>
                  <a:lnTo>
                    <a:pt x="220" y="232"/>
                  </a:lnTo>
                  <a:lnTo>
                    <a:pt x="221" y="227"/>
                  </a:lnTo>
                  <a:lnTo>
                    <a:pt x="223" y="225"/>
                  </a:lnTo>
                  <a:lnTo>
                    <a:pt x="225" y="221"/>
                  </a:lnTo>
                  <a:lnTo>
                    <a:pt x="226" y="217"/>
                  </a:lnTo>
                  <a:lnTo>
                    <a:pt x="228" y="209"/>
                  </a:lnTo>
                  <a:lnTo>
                    <a:pt x="223" y="207"/>
                  </a:lnTo>
                  <a:lnTo>
                    <a:pt x="217" y="210"/>
                  </a:lnTo>
                  <a:lnTo>
                    <a:pt x="213" y="213"/>
                  </a:lnTo>
                  <a:lnTo>
                    <a:pt x="210" y="206"/>
                  </a:lnTo>
                  <a:lnTo>
                    <a:pt x="214" y="199"/>
                  </a:lnTo>
                  <a:lnTo>
                    <a:pt x="215" y="192"/>
                  </a:lnTo>
                  <a:lnTo>
                    <a:pt x="210" y="188"/>
                  </a:lnTo>
                  <a:lnTo>
                    <a:pt x="198" y="197"/>
                  </a:lnTo>
                  <a:lnTo>
                    <a:pt x="200" y="191"/>
                  </a:lnTo>
                  <a:lnTo>
                    <a:pt x="201" y="186"/>
                  </a:lnTo>
                  <a:lnTo>
                    <a:pt x="200" y="180"/>
                  </a:lnTo>
                  <a:lnTo>
                    <a:pt x="198" y="174"/>
                  </a:lnTo>
                  <a:lnTo>
                    <a:pt x="190" y="177"/>
                  </a:lnTo>
                  <a:lnTo>
                    <a:pt x="190" y="171"/>
                  </a:lnTo>
                  <a:lnTo>
                    <a:pt x="191" y="167"/>
                  </a:lnTo>
                  <a:lnTo>
                    <a:pt x="192" y="164"/>
                  </a:lnTo>
                  <a:lnTo>
                    <a:pt x="195" y="161"/>
                  </a:lnTo>
                  <a:lnTo>
                    <a:pt x="198" y="158"/>
                  </a:lnTo>
                  <a:lnTo>
                    <a:pt x="190" y="147"/>
                  </a:lnTo>
                  <a:lnTo>
                    <a:pt x="183" y="156"/>
                  </a:lnTo>
                  <a:lnTo>
                    <a:pt x="178" y="143"/>
                  </a:lnTo>
                  <a:lnTo>
                    <a:pt x="185" y="139"/>
                  </a:lnTo>
                  <a:lnTo>
                    <a:pt x="186" y="136"/>
                  </a:lnTo>
                  <a:lnTo>
                    <a:pt x="191" y="134"/>
                  </a:lnTo>
                  <a:lnTo>
                    <a:pt x="194" y="129"/>
                  </a:lnTo>
                  <a:lnTo>
                    <a:pt x="195" y="124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3"/>
                  </a:lnTo>
                  <a:lnTo>
                    <a:pt x="196" y="108"/>
                  </a:lnTo>
                  <a:lnTo>
                    <a:pt x="202" y="105"/>
                  </a:lnTo>
                  <a:lnTo>
                    <a:pt x="211" y="106"/>
                  </a:lnTo>
                  <a:lnTo>
                    <a:pt x="217" y="115"/>
                  </a:lnTo>
                  <a:lnTo>
                    <a:pt x="220" y="128"/>
                  </a:lnTo>
                  <a:lnTo>
                    <a:pt x="220" y="142"/>
                  </a:lnTo>
                  <a:lnTo>
                    <a:pt x="223" y="156"/>
                  </a:lnTo>
                  <a:lnTo>
                    <a:pt x="228" y="165"/>
                  </a:lnTo>
                  <a:lnTo>
                    <a:pt x="231" y="171"/>
                  </a:lnTo>
                  <a:lnTo>
                    <a:pt x="236" y="175"/>
                  </a:lnTo>
                  <a:lnTo>
                    <a:pt x="240" y="181"/>
                  </a:lnTo>
                  <a:lnTo>
                    <a:pt x="245" y="187"/>
                  </a:lnTo>
                  <a:lnTo>
                    <a:pt x="251" y="191"/>
                  </a:lnTo>
                  <a:lnTo>
                    <a:pt x="255" y="197"/>
                  </a:lnTo>
                  <a:lnTo>
                    <a:pt x="260" y="203"/>
                  </a:lnTo>
                  <a:lnTo>
                    <a:pt x="263" y="209"/>
                  </a:lnTo>
                  <a:lnTo>
                    <a:pt x="267" y="232"/>
                  </a:lnTo>
                  <a:lnTo>
                    <a:pt x="266" y="257"/>
                  </a:lnTo>
                  <a:lnTo>
                    <a:pt x="264" y="282"/>
                  </a:lnTo>
                  <a:lnTo>
                    <a:pt x="268" y="308"/>
                  </a:lnTo>
                  <a:lnTo>
                    <a:pt x="271" y="313"/>
                  </a:lnTo>
                  <a:lnTo>
                    <a:pt x="276" y="322"/>
                  </a:lnTo>
                  <a:lnTo>
                    <a:pt x="283" y="327"/>
                  </a:lnTo>
                  <a:lnTo>
                    <a:pt x="291" y="332"/>
                  </a:lnTo>
                  <a:lnTo>
                    <a:pt x="306" y="327"/>
                  </a:lnTo>
                  <a:lnTo>
                    <a:pt x="310" y="323"/>
                  </a:lnTo>
                  <a:lnTo>
                    <a:pt x="313" y="317"/>
                  </a:lnTo>
                  <a:lnTo>
                    <a:pt x="315" y="312"/>
                  </a:lnTo>
                  <a:lnTo>
                    <a:pt x="320" y="307"/>
                  </a:lnTo>
                  <a:lnTo>
                    <a:pt x="317" y="302"/>
                  </a:lnTo>
                  <a:lnTo>
                    <a:pt x="319" y="297"/>
                  </a:lnTo>
                  <a:lnTo>
                    <a:pt x="320" y="292"/>
                  </a:lnTo>
                  <a:lnTo>
                    <a:pt x="319" y="286"/>
                  </a:lnTo>
                  <a:lnTo>
                    <a:pt x="320" y="282"/>
                  </a:lnTo>
                  <a:lnTo>
                    <a:pt x="321" y="280"/>
                  </a:lnTo>
                  <a:lnTo>
                    <a:pt x="323" y="277"/>
                  </a:lnTo>
                  <a:lnTo>
                    <a:pt x="325" y="272"/>
                  </a:lnTo>
                  <a:lnTo>
                    <a:pt x="320" y="256"/>
                  </a:lnTo>
                  <a:lnTo>
                    <a:pt x="324" y="252"/>
                  </a:lnTo>
                  <a:lnTo>
                    <a:pt x="330" y="249"/>
                  </a:lnTo>
                  <a:lnTo>
                    <a:pt x="335" y="244"/>
                  </a:lnTo>
                  <a:lnTo>
                    <a:pt x="337" y="239"/>
                  </a:lnTo>
                  <a:lnTo>
                    <a:pt x="335" y="230"/>
                  </a:lnTo>
                  <a:lnTo>
                    <a:pt x="331" y="232"/>
                  </a:lnTo>
                  <a:lnTo>
                    <a:pt x="327" y="236"/>
                  </a:lnTo>
                  <a:lnTo>
                    <a:pt x="320" y="239"/>
                  </a:lnTo>
                  <a:lnTo>
                    <a:pt x="319" y="232"/>
                  </a:lnTo>
                  <a:lnTo>
                    <a:pt x="324" y="226"/>
                  </a:lnTo>
                  <a:lnTo>
                    <a:pt x="331" y="221"/>
                  </a:lnTo>
                  <a:lnTo>
                    <a:pt x="338" y="215"/>
                  </a:lnTo>
                  <a:lnTo>
                    <a:pt x="346" y="211"/>
                  </a:lnTo>
                  <a:lnTo>
                    <a:pt x="332" y="206"/>
                  </a:lnTo>
                  <a:lnTo>
                    <a:pt x="334" y="197"/>
                  </a:lnTo>
                  <a:lnTo>
                    <a:pt x="338" y="195"/>
                  </a:lnTo>
                  <a:lnTo>
                    <a:pt x="343" y="191"/>
                  </a:lnTo>
                  <a:lnTo>
                    <a:pt x="347" y="188"/>
                  </a:lnTo>
                  <a:lnTo>
                    <a:pt x="352" y="183"/>
                  </a:lnTo>
                  <a:lnTo>
                    <a:pt x="353" y="180"/>
                  </a:lnTo>
                  <a:lnTo>
                    <a:pt x="352" y="175"/>
                  </a:lnTo>
                  <a:lnTo>
                    <a:pt x="348" y="174"/>
                  </a:lnTo>
                  <a:lnTo>
                    <a:pt x="344" y="177"/>
                  </a:lnTo>
                  <a:lnTo>
                    <a:pt x="343" y="171"/>
                  </a:lnTo>
                  <a:lnTo>
                    <a:pt x="343" y="165"/>
                  </a:lnTo>
                  <a:lnTo>
                    <a:pt x="346" y="160"/>
                  </a:lnTo>
                  <a:lnTo>
                    <a:pt x="351" y="156"/>
                  </a:lnTo>
                  <a:lnTo>
                    <a:pt x="353" y="151"/>
                  </a:lnTo>
                  <a:lnTo>
                    <a:pt x="342" y="144"/>
                  </a:lnTo>
                  <a:lnTo>
                    <a:pt x="343" y="135"/>
                  </a:lnTo>
                  <a:lnTo>
                    <a:pt x="346" y="132"/>
                  </a:lnTo>
                  <a:lnTo>
                    <a:pt x="350" y="129"/>
                  </a:lnTo>
                  <a:lnTo>
                    <a:pt x="353" y="124"/>
                  </a:lnTo>
                  <a:lnTo>
                    <a:pt x="357" y="121"/>
                  </a:lnTo>
                  <a:lnTo>
                    <a:pt x="344" y="117"/>
                  </a:lnTo>
                  <a:lnTo>
                    <a:pt x="345" y="112"/>
                  </a:lnTo>
                  <a:lnTo>
                    <a:pt x="347" y="107"/>
                  </a:lnTo>
                  <a:lnTo>
                    <a:pt x="351" y="101"/>
                  </a:lnTo>
                  <a:lnTo>
                    <a:pt x="354" y="94"/>
                  </a:lnTo>
                  <a:lnTo>
                    <a:pt x="343" y="94"/>
                  </a:lnTo>
                  <a:lnTo>
                    <a:pt x="342" y="90"/>
                  </a:lnTo>
                  <a:lnTo>
                    <a:pt x="344" y="86"/>
                  </a:lnTo>
                  <a:lnTo>
                    <a:pt x="347" y="81"/>
                  </a:lnTo>
                  <a:lnTo>
                    <a:pt x="352" y="76"/>
                  </a:lnTo>
                  <a:lnTo>
                    <a:pt x="355" y="71"/>
                  </a:lnTo>
                  <a:lnTo>
                    <a:pt x="344" y="68"/>
                  </a:lnTo>
                  <a:lnTo>
                    <a:pt x="346" y="61"/>
                  </a:lnTo>
                  <a:lnTo>
                    <a:pt x="351" y="56"/>
                  </a:lnTo>
                  <a:lnTo>
                    <a:pt x="357" y="53"/>
                  </a:lnTo>
                  <a:lnTo>
                    <a:pt x="359" y="47"/>
                  </a:lnTo>
                  <a:lnTo>
                    <a:pt x="351" y="38"/>
                  </a:lnTo>
                  <a:lnTo>
                    <a:pt x="352" y="33"/>
                  </a:lnTo>
                  <a:lnTo>
                    <a:pt x="355" y="31"/>
                  </a:lnTo>
                  <a:lnTo>
                    <a:pt x="359" y="29"/>
                  </a:lnTo>
                  <a:lnTo>
                    <a:pt x="363" y="26"/>
                  </a:lnTo>
                  <a:lnTo>
                    <a:pt x="370" y="10"/>
                  </a:lnTo>
                  <a:lnTo>
                    <a:pt x="376" y="5"/>
                  </a:lnTo>
                  <a:lnTo>
                    <a:pt x="380" y="2"/>
                  </a:lnTo>
                  <a:lnTo>
                    <a:pt x="385" y="0"/>
                  </a:lnTo>
                  <a:lnTo>
                    <a:pt x="391" y="0"/>
                  </a:lnTo>
                  <a:lnTo>
                    <a:pt x="396" y="1"/>
                  </a:lnTo>
                  <a:lnTo>
                    <a:pt x="399" y="10"/>
                  </a:lnTo>
                  <a:lnTo>
                    <a:pt x="407" y="16"/>
                  </a:lnTo>
                  <a:lnTo>
                    <a:pt x="408" y="21"/>
                  </a:lnTo>
                  <a:lnTo>
                    <a:pt x="406" y="24"/>
                  </a:lnTo>
                  <a:lnTo>
                    <a:pt x="403" y="28"/>
                  </a:lnTo>
                  <a:lnTo>
                    <a:pt x="400" y="33"/>
                  </a:lnTo>
                  <a:lnTo>
                    <a:pt x="412" y="43"/>
                  </a:lnTo>
                  <a:lnTo>
                    <a:pt x="408" y="46"/>
                  </a:lnTo>
                  <a:lnTo>
                    <a:pt x="405" y="49"/>
                  </a:lnTo>
                  <a:lnTo>
                    <a:pt x="401" y="53"/>
                  </a:lnTo>
                  <a:lnTo>
                    <a:pt x="399" y="58"/>
                  </a:lnTo>
                  <a:lnTo>
                    <a:pt x="410" y="59"/>
                  </a:lnTo>
                  <a:lnTo>
                    <a:pt x="408" y="67"/>
                  </a:lnTo>
                  <a:lnTo>
                    <a:pt x="403" y="74"/>
                  </a:lnTo>
                  <a:lnTo>
                    <a:pt x="397" y="78"/>
                  </a:lnTo>
                  <a:lnTo>
                    <a:pt x="392" y="85"/>
                  </a:lnTo>
                  <a:lnTo>
                    <a:pt x="397" y="91"/>
                  </a:lnTo>
                  <a:lnTo>
                    <a:pt x="401" y="86"/>
                  </a:lnTo>
                  <a:lnTo>
                    <a:pt x="405" y="91"/>
                  </a:lnTo>
                  <a:lnTo>
                    <a:pt x="401" y="98"/>
                  </a:lnTo>
                  <a:lnTo>
                    <a:pt x="395" y="103"/>
                  </a:lnTo>
                  <a:lnTo>
                    <a:pt x="388" y="107"/>
                  </a:lnTo>
                  <a:lnTo>
                    <a:pt x="383" y="115"/>
                  </a:lnTo>
                  <a:lnTo>
                    <a:pt x="384" y="120"/>
                  </a:lnTo>
                  <a:lnTo>
                    <a:pt x="393" y="126"/>
                  </a:lnTo>
                  <a:lnTo>
                    <a:pt x="390" y="129"/>
                  </a:lnTo>
                  <a:lnTo>
                    <a:pt x="385" y="131"/>
                  </a:lnTo>
                  <a:lnTo>
                    <a:pt x="381" y="136"/>
                  </a:lnTo>
                  <a:lnTo>
                    <a:pt x="377" y="141"/>
                  </a:lnTo>
                  <a:lnTo>
                    <a:pt x="386" y="146"/>
                  </a:lnTo>
                  <a:lnTo>
                    <a:pt x="385" y="154"/>
                  </a:lnTo>
                  <a:lnTo>
                    <a:pt x="381" y="160"/>
                  </a:lnTo>
                  <a:lnTo>
                    <a:pt x="375" y="167"/>
                  </a:lnTo>
                  <a:lnTo>
                    <a:pt x="372" y="175"/>
                  </a:lnTo>
                  <a:lnTo>
                    <a:pt x="380" y="176"/>
                  </a:lnTo>
                  <a:lnTo>
                    <a:pt x="380" y="183"/>
                  </a:lnTo>
                  <a:lnTo>
                    <a:pt x="378" y="187"/>
                  </a:lnTo>
                  <a:lnTo>
                    <a:pt x="376" y="190"/>
                  </a:lnTo>
                  <a:lnTo>
                    <a:pt x="374" y="194"/>
                  </a:lnTo>
                  <a:lnTo>
                    <a:pt x="370" y="198"/>
                  </a:lnTo>
                  <a:lnTo>
                    <a:pt x="382" y="209"/>
                  </a:lnTo>
                  <a:lnTo>
                    <a:pt x="382" y="213"/>
                  </a:lnTo>
                  <a:lnTo>
                    <a:pt x="381" y="218"/>
                  </a:lnTo>
                  <a:lnTo>
                    <a:pt x="380" y="222"/>
                  </a:lnTo>
                  <a:lnTo>
                    <a:pt x="377" y="228"/>
                  </a:lnTo>
                  <a:lnTo>
                    <a:pt x="382" y="235"/>
                  </a:lnTo>
                  <a:lnTo>
                    <a:pt x="380" y="237"/>
                  </a:lnTo>
                  <a:lnTo>
                    <a:pt x="378" y="242"/>
                  </a:lnTo>
                  <a:lnTo>
                    <a:pt x="376" y="247"/>
                  </a:lnTo>
                  <a:lnTo>
                    <a:pt x="375" y="252"/>
                  </a:lnTo>
                  <a:lnTo>
                    <a:pt x="378" y="257"/>
                  </a:lnTo>
                  <a:lnTo>
                    <a:pt x="380" y="270"/>
                  </a:lnTo>
                  <a:lnTo>
                    <a:pt x="381" y="282"/>
                  </a:lnTo>
                  <a:lnTo>
                    <a:pt x="382" y="296"/>
                  </a:lnTo>
                  <a:lnTo>
                    <a:pt x="385" y="310"/>
                  </a:lnTo>
                  <a:lnTo>
                    <a:pt x="393" y="319"/>
                  </a:lnTo>
                  <a:lnTo>
                    <a:pt x="396" y="322"/>
                  </a:lnTo>
                  <a:lnTo>
                    <a:pt x="399" y="323"/>
                  </a:lnTo>
                  <a:lnTo>
                    <a:pt x="404" y="324"/>
                  </a:lnTo>
                  <a:lnTo>
                    <a:pt x="408" y="326"/>
                  </a:lnTo>
                  <a:lnTo>
                    <a:pt x="420" y="323"/>
                  </a:lnTo>
                  <a:lnTo>
                    <a:pt x="429" y="317"/>
                  </a:lnTo>
                  <a:lnTo>
                    <a:pt x="437" y="310"/>
                  </a:lnTo>
                  <a:lnTo>
                    <a:pt x="444" y="301"/>
                  </a:lnTo>
                  <a:lnTo>
                    <a:pt x="450" y="292"/>
                  </a:lnTo>
                  <a:lnTo>
                    <a:pt x="456" y="281"/>
                  </a:lnTo>
                  <a:lnTo>
                    <a:pt x="461" y="271"/>
                  </a:lnTo>
                  <a:lnTo>
                    <a:pt x="466" y="260"/>
                  </a:lnTo>
                  <a:lnTo>
                    <a:pt x="468" y="250"/>
                  </a:lnTo>
                  <a:lnTo>
                    <a:pt x="471" y="239"/>
                  </a:lnTo>
                  <a:lnTo>
                    <a:pt x="474" y="227"/>
                  </a:lnTo>
                  <a:lnTo>
                    <a:pt x="479" y="215"/>
                  </a:lnTo>
                  <a:lnTo>
                    <a:pt x="482" y="210"/>
                  </a:lnTo>
                  <a:lnTo>
                    <a:pt x="486" y="205"/>
                  </a:lnTo>
                  <a:lnTo>
                    <a:pt x="490" y="200"/>
                  </a:lnTo>
                  <a:lnTo>
                    <a:pt x="495" y="196"/>
                  </a:lnTo>
                  <a:lnTo>
                    <a:pt x="500" y="192"/>
                  </a:lnTo>
                  <a:lnTo>
                    <a:pt x="506" y="188"/>
                  </a:lnTo>
                  <a:lnTo>
                    <a:pt x="512" y="184"/>
                  </a:lnTo>
                  <a:lnTo>
                    <a:pt x="519" y="181"/>
                  </a:lnTo>
                  <a:lnTo>
                    <a:pt x="526" y="177"/>
                  </a:lnTo>
                  <a:lnTo>
                    <a:pt x="533" y="171"/>
                  </a:lnTo>
                  <a:lnTo>
                    <a:pt x="541" y="164"/>
                  </a:lnTo>
                  <a:lnTo>
                    <a:pt x="549" y="156"/>
                  </a:lnTo>
                  <a:lnTo>
                    <a:pt x="555" y="145"/>
                  </a:lnTo>
                  <a:lnTo>
                    <a:pt x="559" y="132"/>
                  </a:lnTo>
                  <a:lnTo>
                    <a:pt x="564" y="119"/>
                  </a:lnTo>
                  <a:lnTo>
                    <a:pt x="570" y="105"/>
                  </a:lnTo>
                  <a:lnTo>
                    <a:pt x="579" y="98"/>
                  </a:lnTo>
                  <a:lnTo>
                    <a:pt x="595" y="99"/>
                  </a:lnTo>
                  <a:lnTo>
                    <a:pt x="600" y="105"/>
                  </a:lnTo>
                  <a:lnTo>
                    <a:pt x="604" y="113"/>
                  </a:lnTo>
                  <a:lnTo>
                    <a:pt x="606" y="123"/>
                  </a:lnTo>
                  <a:lnTo>
                    <a:pt x="606" y="134"/>
                  </a:lnTo>
                  <a:lnTo>
                    <a:pt x="604" y="144"/>
                  </a:lnTo>
                  <a:lnTo>
                    <a:pt x="593" y="153"/>
                  </a:lnTo>
                  <a:lnTo>
                    <a:pt x="593" y="167"/>
                  </a:lnTo>
                  <a:lnTo>
                    <a:pt x="587" y="177"/>
                  </a:lnTo>
                  <a:lnTo>
                    <a:pt x="583" y="175"/>
                  </a:lnTo>
                  <a:lnTo>
                    <a:pt x="582" y="172"/>
                  </a:lnTo>
                  <a:lnTo>
                    <a:pt x="580" y="168"/>
                  </a:lnTo>
                  <a:lnTo>
                    <a:pt x="575" y="166"/>
                  </a:lnTo>
                  <a:lnTo>
                    <a:pt x="571" y="174"/>
                  </a:lnTo>
                  <a:lnTo>
                    <a:pt x="572" y="179"/>
                  </a:lnTo>
                  <a:lnTo>
                    <a:pt x="572" y="183"/>
                  </a:lnTo>
                  <a:lnTo>
                    <a:pt x="572" y="189"/>
                  </a:lnTo>
                  <a:lnTo>
                    <a:pt x="571" y="194"/>
                  </a:lnTo>
                  <a:lnTo>
                    <a:pt x="566" y="196"/>
                  </a:lnTo>
                  <a:lnTo>
                    <a:pt x="564" y="190"/>
                  </a:lnTo>
                  <a:lnTo>
                    <a:pt x="560" y="184"/>
                  </a:lnTo>
                  <a:lnTo>
                    <a:pt x="556" y="183"/>
                  </a:lnTo>
                  <a:lnTo>
                    <a:pt x="550" y="191"/>
                  </a:lnTo>
                  <a:lnTo>
                    <a:pt x="551" y="196"/>
                  </a:lnTo>
                  <a:lnTo>
                    <a:pt x="551" y="200"/>
                  </a:lnTo>
                  <a:lnTo>
                    <a:pt x="550" y="206"/>
                  </a:lnTo>
                  <a:lnTo>
                    <a:pt x="548" y="210"/>
                  </a:lnTo>
                  <a:lnTo>
                    <a:pt x="544" y="207"/>
                  </a:lnTo>
                  <a:lnTo>
                    <a:pt x="538" y="203"/>
                  </a:lnTo>
                  <a:lnTo>
                    <a:pt x="534" y="202"/>
                  </a:lnTo>
                  <a:lnTo>
                    <a:pt x="529" y="206"/>
                  </a:lnTo>
                  <a:lnTo>
                    <a:pt x="530" y="212"/>
                  </a:lnTo>
                  <a:lnTo>
                    <a:pt x="533" y="218"/>
                  </a:lnTo>
                  <a:lnTo>
                    <a:pt x="533" y="224"/>
                  </a:lnTo>
                  <a:lnTo>
                    <a:pt x="530" y="230"/>
                  </a:lnTo>
                  <a:lnTo>
                    <a:pt x="521" y="230"/>
                  </a:lnTo>
                  <a:lnTo>
                    <a:pt x="517" y="239"/>
                  </a:lnTo>
                  <a:lnTo>
                    <a:pt x="518" y="242"/>
                  </a:lnTo>
                  <a:lnTo>
                    <a:pt x="519" y="248"/>
                  </a:lnTo>
                  <a:lnTo>
                    <a:pt x="521" y="252"/>
                  </a:lnTo>
                  <a:lnTo>
                    <a:pt x="524" y="258"/>
                  </a:lnTo>
                  <a:lnTo>
                    <a:pt x="524" y="277"/>
                  </a:lnTo>
                  <a:lnTo>
                    <a:pt x="515" y="265"/>
                  </a:lnTo>
                  <a:lnTo>
                    <a:pt x="509" y="270"/>
                  </a:lnTo>
                  <a:lnTo>
                    <a:pt x="510" y="278"/>
                  </a:lnTo>
                  <a:lnTo>
                    <a:pt x="512" y="287"/>
                  </a:lnTo>
                  <a:lnTo>
                    <a:pt x="515" y="295"/>
                  </a:lnTo>
                  <a:lnTo>
                    <a:pt x="518" y="305"/>
                  </a:lnTo>
                  <a:lnTo>
                    <a:pt x="515" y="311"/>
                  </a:lnTo>
                  <a:lnTo>
                    <a:pt x="513" y="309"/>
                  </a:lnTo>
                  <a:lnTo>
                    <a:pt x="511" y="303"/>
                  </a:lnTo>
                  <a:lnTo>
                    <a:pt x="509" y="298"/>
                  </a:lnTo>
                  <a:lnTo>
                    <a:pt x="503" y="296"/>
                  </a:lnTo>
                  <a:lnTo>
                    <a:pt x="498" y="301"/>
                  </a:lnTo>
                  <a:lnTo>
                    <a:pt x="500" y="308"/>
                  </a:lnTo>
                  <a:lnTo>
                    <a:pt x="503" y="313"/>
                  </a:lnTo>
                  <a:lnTo>
                    <a:pt x="504" y="319"/>
                  </a:lnTo>
                  <a:lnTo>
                    <a:pt x="506" y="326"/>
                  </a:lnTo>
                  <a:lnTo>
                    <a:pt x="505" y="332"/>
                  </a:lnTo>
                  <a:lnTo>
                    <a:pt x="504" y="331"/>
                  </a:lnTo>
                  <a:lnTo>
                    <a:pt x="500" y="328"/>
                  </a:lnTo>
                  <a:lnTo>
                    <a:pt x="498" y="326"/>
                  </a:lnTo>
                  <a:lnTo>
                    <a:pt x="491" y="332"/>
                  </a:lnTo>
                  <a:lnTo>
                    <a:pt x="491" y="341"/>
                  </a:lnTo>
                  <a:lnTo>
                    <a:pt x="491" y="352"/>
                  </a:lnTo>
                  <a:lnTo>
                    <a:pt x="486" y="358"/>
                  </a:lnTo>
                  <a:lnTo>
                    <a:pt x="472" y="355"/>
                  </a:lnTo>
                  <a:lnTo>
                    <a:pt x="471" y="371"/>
                  </a:lnTo>
                  <a:lnTo>
                    <a:pt x="467" y="373"/>
                  </a:lnTo>
                  <a:lnTo>
                    <a:pt x="462" y="371"/>
                  </a:lnTo>
                  <a:lnTo>
                    <a:pt x="457" y="370"/>
                  </a:lnTo>
                  <a:lnTo>
                    <a:pt x="452" y="372"/>
                  </a:lnTo>
                  <a:lnTo>
                    <a:pt x="446" y="384"/>
                  </a:lnTo>
                  <a:lnTo>
                    <a:pt x="441" y="387"/>
                  </a:lnTo>
                  <a:lnTo>
                    <a:pt x="435" y="390"/>
                  </a:lnTo>
                  <a:lnTo>
                    <a:pt x="428" y="393"/>
                  </a:lnTo>
                  <a:lnTo>
                    <a:pt x="422" y="398"/>
                  </a:lnTo>
                  <a:lnTo>
                    <a:pt x="415" y="407"/>
                  </a:lnTo>
                  <a:lnTo>
                    <a:pt x="410" y="416"/>
                  </a:lnTo>
                  <a:lnTo>
                    <a:pt x="403" y="426"/>
                  </a:lnTo>
                  <a:lnTo>
                    <a:pt x="398" y="438"/>
                  </a:lnTo>
                  <a:lnTo>
                    <a:pt x="398" y="455"/>
                  </a:lnTo>
                  <a:lnTo>
                    <a:pt x="401" y="474"/>
                  </a:lnTo>
                  <a:lnTo>
                    <a:pt x="405" y="493"/>
                  </a:lnTo>
                  <a:lnTo>
                    <a:pt x="406" y="513"/>
                  </a:lnTo>
                  <a:lnTo>
                    <a:pt x="413" y="522"/>
                  </a:lnTo>
                  <a:lnTo>
                    <a:pt x="416" y="524"/>
                  </a:lnTo>
                  <a:lnTo>
                    <a:pt x="419" y="527"/>
                  </a:lnTo>
                  <a:lnTo>
                    <a:pt x="422" y="529"/>
                  </a:lnTo>
                  <a:lnTo>
                    <a:pt x="427" y="530"/>
                  </a:lnTo>
                  <a:lnTo>
                    <a:pt x="437" y="530"/>
                  </a:lnTo>
                  <a:lnTo>
                    <a:pt x="441" y="530"/>
                  </a:lnTo>
                  <a:lnTo>
                    <a:pt x="444" y="528"/>
                  </a:lnTo>
                  <a:lnTo>
                    <a:pt x="448" y="527"/>
                  </a:lnTo>
                  <a:lnTo>
                    <a:pt x="452" y="526"/>
                  </a:lnTo>
                  <a:lnTo>
                    <a:pt x="456" y="523"/>
                  </a:lnTo>
                  <a:lnTo>
                    <a:pt x="459" y="520"/>
                  </a:lnTo>
                  <a:lnTo>
                    <a:pt x="462" y="516"/>
                  </a:lnTo>
                  <a:lnTo>
                    <a:pt x="467" y="512"/>
                  </a:lnTo>
                  <a:lnTo>
                    <a:pt x="471" y="506"/>
                  </a:lnTo>
                  <a:lnTo>
                    <a:pt x="474" y="499"/>
                  </a:lnTo>
                  <a:lnTo>
                    <a:pt x="477" y="491"/>
                  </a:lnTo>
                  <a:lnTo>
                    <a:pt x="481" y="483"/>
                  </a:lnTo>
                  <a:lnTo>
                    <a:pt x="483" y="478"/>
                  </a:lnTo>
                  <a:lnTo>
                    <a:pt x="488" y="474"/>
                  </a:lnTo>
                  <a:lnTo>
                    <a:pt x="492" y="468"/>
                  </a:lnTo>
                  <a:lnTo>
                    <a:pt x="497" y="463"/>
                  </a:lnTo>
                  <a:lnTo>
                    <a:pt x="510" y="462"/>
                  </a:lnTo>
                  <a:lnTo>
                    <a:pt x="524" y="460"/>
                  </a:lnTo>
                  <a:lnTo>
                    <a:pt x="537" y="458"/>
                  </a:lnTo>
                  <a:lnTo>
                    <a:pt x="551" y="455"/>
                  </a:lnTo>
                  <a:lnTo>
                    <a:pt x="565" y="451"/>
                  </a:lnTo>
                  <a:lnTo>
                    <a:pt x="576" y="445"/>
                  </a:lnTo>
                  <a:lnTo>
                    <a:pt x="587" y="438"/>
                  </a:lnTo>
                  <a:lnTo>
                    <a:pt x="594" y="428"/>
                  </a:lnTo>
                  <a:lnTo>
                    <a:pt x="598" y="418"/>
                  </a:lnTo>
                  <a:lnTo>
                    <a:pt x="603" y="408"/>
                  </a:lnTo>
                  <a:lnTo>
                    <a:pt x="606" y="398"/>
                  </a:lnTo>
                  <a:lnTo>
                    <a:pt x="612" y="387"/>
                  </a:lnTo>
                  <a:lnTo>
                    <a:pt x="623" y="382"/>
                  </a:lnTo>
                  <a:lnTo>
                    <a:pt x="632" y="386"/>
                  </a:lnTo>
                  <a:lnTo>
                    <a:pt x="635" y="390"/>
                  </a:lnTo>
                  <a:lnTo>
                    <a:pt x="638" y="392"/>
                  </a:lnTo>
                  <a:lnTo>
                    <a:pt x="640" y="395"/>
                  </a:lnTo>
                  <a:lnTo>
                    <a:pt x="642" y="401"/>
                  </a:lnTo>
                  <a:lnTo>
                    <a:pt x="643" y="408"/>
                  </a:lnTo>
                  <a:lnTo>
                    <a:pt x="639" y="410"/>
                  </a:lnTo>
                  <a:lnTo>
                    <a:pt x="634" y="414"/>
                  </a:lnTo>
                  <a:lnTo>
                    <a:pt x="632" y="421"/>
                  </a:lnTo>
                  <a:lnTo>
                    <a:pt x="638" y="431"/>
                  </a:lnTo>
                  <a:lnTo>
                    <a:pt x="627" y="431"/>
                  </a:lnTo>
                  <a:lnTo>
                    <a:pt x="625" y="436"/>
                  </a:lnTo>
                  <a:lnTo>
                    <a:pt x="624" y="443"/>
                  </a:lnTo>
                  <a:lnTo>
                    <a:pt x="626" y="450"/>
                  </a:lnTo>
                  <a:lnTo>
                    <a:pt x="627" y="458"/>
                  </a:lnTo>
                  <a:lnTo>
                    <a:pt x="625" y="463"/>
                  </a:lnTo>
                  <a:lnTo>
                    <a:pt x="620" y="453"/>
                  </a:lnTo>
                  <a:lnTo>
                    <a:pt x="610" y="453"/>
                  </a:lnTo>
                  <a:lnTo>
                    <a:pt x="612" y="466"/>
                  </a:lnTo>
                  <a:lnTo>
                    <a:pt x="612" y="474"/>
                  </a:lnTo>
                  <a:lnTo>
                    <a:pt x="609" y="480"/>
                  </a:lnTo>
                  <a:lnTo>
                    <a:pt x="605" y="484"/>
                  </a:lnTo>
                  <a:lnTo>
                    <a:pt x="604" y="480"/>
                  </a:lnTo>
                  <a:lnTo>
                    <a:pt x="602" y="476"/>
                  </a:lnTo>
                  <a:lnTo>
                    <a:pt x="600" y="471"/>
                  </a:lnTo>
                  <a:lnTo>
                    <a:pt x="597" y="466"/>
                  </a:lnTo>
                  <a:lnTo>
                    <a:pt x="594" y="462"/>
                  </a:lnTo>
                  <a:lnTo>
                    <a:pt x="590" y="466"/>
                  </a:lnTo>
                  <a:lnTo>
                    <a:pt x="589" y="469"/>
                  </a:lnTo>
                  <a:lnTo>
                    <a:pt x="589" y="475"/>
                  </a:lnTo>
                  <a:lnTo>
                    <a:pt x="590" y="480"/>
                  </a:lnTo>
                  <a:lnTo>
                    <a:pt x="593" y="485"/>
                  </a:lnTo>
                  <a:lnTo>
                    <a:pt x="591" y="490"/>
                  </a:lnTo>
                  <a:lnTo>
                    <a:pt x="587" y="493"/>
                  </a:lnTo>
                  <a:lnTo>
                    <a:pt x="581" y="493"/>
                  </a:lnTo>
                  <a:lnTo>
                    <a:pt x="575" y="491"/>
                  </a:lnTo>
                  <a:lnTo>
                    <a:pt x="574" y="488"/>
                  </a:lnTo>
                  <a:lnTo>
                    <a:pt x="573" y="483"/>
                  </a:lnTo>
                  <a:lnTo>
                    <a:pt x="571" y="480"/>
                  </a:lnTo>
                  <a:lnTo>
                    <a:pt x="567" y="478"/>
                  </a:lnTo>
                  <a:lnTo>
                    <a:pt x="562" y="482"/>
                  </a:lnTo>
                  <a:lnTo>
                    <a:pt x="563" y="490"/>
                  </a:lnTo>
                  <a:lnTo>
                    <a:pt x="563" y="498"/>
                  </a:lnTo>
                  <a:lnTo>
                    <a:pt x="556" y="504"/>
                  </a:lnTo>
                  <a:lnTo>
                    <a:pt x="552" y="501"/>
                  </a:lnTo>
                  <a:lnTo>
                    <a:pt x="551" y="497"/>
                  </a:lnTo>
                  <a:lnTo>
                    <a:pt x="550" y="492"/>
                  </a:lnTo>
                  <a:lnTo>
                    <a:pt x="548" y="490"/>
                  </a:lnTo>
                  <a:lnTo>
                    <a:pt x="543" y="488"/>
                  </a:lnTo>
                  <a:lnTo>
                    <a:pt x="537" y="494"/>
                  </a:lnTo>
                  <a:lnTo>
                    <a:pt x="541" y="505"/>
                  </a:lnTo>
                  <a:lnTo>
                    <a:pt x="536" y="513"/>
                  </a:lnTo>
                  <a:lnTo>
                    <a:pt x="532" y="512"/>
                  </a:lnTo>
                  <a:lnTo>
                    <a:pt x="528" y="508"/>
                  </a:lnTo>
                  <a:lnTo>
                    <a:pt x="525" y="507"/>
                  </a:lnTo>
                  <a:lnTo>
                    <a:pt x="520" y="507"/>
                  </a:lnTo>
                  <a:lnTo>
                    <a:pt x="519" y="513"/>
                  </a:lnTo>
                  <a:lnTo>
                    <a:pt x="520" y="520"/>
                  </a:lnTo>
                  <a:lnTo>
                    <a:pt x="521" y="527"/>
                  </a:lnTo>
                  <a:lnTo>
                    <a:pt x="520" y="533"/>
                  </a:lnTo>
                  <a:lnTo>
                    <a:pt x="509" y="528"/>
                  </a:lnTo>
                  <a:lnTo>
                    <a:pt x="505" y="533"/>
                  </a:lnTo>
                  <a:lnTo>
                    <a:pt x="504" y="538"/>
                  </a:lnTo>
                  <a:lnTo>
                    <a:pt x="506" y="545"/>
                  </a:lnTo>
                  <a:lnTo>
                    <a:pt x="509" y="551"/>
                  </a:lnTo>
                  <a:lnTo>
                    <a:pt x="507" y="558"/>
                  </a:lnTo>
                  <a:lnTo>
                    <a:pt x="495" y="558"/>
                  </a:lnTo>
                  <a:lnTo>
                    <a:pt x="496" y="578"/>
                  </a:lnTo>
                  <a:lnTo>
                    <a:pt x="490" y="576"/>
                  </a:lnTo>
                  <a:lnTo>
                    <a:pt x="486" y="579"/>
                  </a:lnTo>
                  <a:lnTo>
                    <a:pt x="482" y="584"/>
                  </a:lnTo>
                  <a:lnTo>
                    <a:pt x="481" y="591"/>
                  </a:lnTo>
                  <a:lnTo>
                    <a:pt x="473" y="594"/>
                  </a:lnTo>
                  <a:lnTo>
                    <a:pt x="467" y="597"/>
                  </a:lnTo>
                  <a:lnTo>
                    <a:pt x="461" y="602"/>
                  </a:lnTo>
                  <a:lnTo>
                    <a:pt x="458" y="609"/>
                  </a:lnTo>
                  <a:lnTo>
                    <a:pt x="443" y="609"/>
                  </a:lnTo>
                  <a:lnTo>
                    <a:pt x="434" y="624"/>
                  </a:lnTo>
                  <a:lnTo>
                    <a:pt x="419" y="621"/>
                  </a:lnTo>
                  <a:lnTo>
                    <a:pt x="420" y="632"/>
                  </a:lnTo>
                  <a:lnTo>
                    <a:pt x="418" y="635"/>
                  </a:lnTo>
                  <a:lnTo>
                    <a:pt x="414" y="636"/>
                  </a:lnTo>
                  <a:lnTo>
                    <a:pt x="411" y="639"/>
                  </a:lnTo>
                  <a:lnTo>
                    <a:pt x="407" y="642"/>
                  </a:lnTo>
                  <a:lnTo>
                    <a:pt x="408" y="650"/>
                  </a:lnTo>
                  <a:lnTo>
                    <a:pt x="406" y="657"/>
                  </a:lnTo>
                  <a:lnTo>
                    <a:pt x="403" y="664"/>
                  </a:lnTo>
                  <a:lnTo>
                    <a:pt x="398" y="671"/>
                  </a:lnTo>
                  <a:lnTo>
                    <a:pt x="392" y="685"/>
                  </a:lnTo>
                  <a:lnTo>
                    <a:pt x="391" y="696"/>
                  </a:lnTo>
                  <a:lnTo>
                    <a:pt x="391" y="709"/>
                  </a:lnTo>
                  <a:lnTo>
                    <a:pt x="393" y="722"/>
                  </a:lnTo>
                  <a:lnTo>
                    <a:pt x="397" y="734"/>
                  </a:lnTo>
                  <a:lnTo>
                    <a:pt x="407" y="746"/>
                  </a:lnTo>
                  <a:lnTo>
                    <a:pt x="410" y="747"/>
                  </a:lnTo>
                  <a:lnTo>
                    <a:pt x="414" y="749"/>
                  </a:lnTo>
                  <a:lnTo>
                    <a:pt x="420" y="750"/>
                  </a:lnTo>
                  <a:lnTo>
                    <a:pt x="427" y="753"/>
                  </a:lnTo>
                  <a:lnTo>
                    <a:pt x="431" y="752"/>
                  </a:lnTo>
                  <a:lnTo>
                    <a:pt x="437" y="752"/>
                  </a:lnTo>
                  <a:lnTo>
                    <a:pt x="442" y="750"/>
                  </a:lnTo>
                  <a:lnTo>
                    <a:pt x="448" y="749"/>
                  </a:lnTo>
                  <a:lnTo>
                    <a:pt x="453" y="747"/>
                  </a:lnTo>
                  <a:lnTo>
                    <a:pt x="458" y="746"/>
                  </a:lnTo>
                  <a:lnTo>
                    <a:pt x="462" y="744"/>
                  </a:lnTo>
                  <a:lnTo>
                    <a:pt x="466" y="740"/>
                  </a:lnTo>
                  <a:lnTo>
                    <a:pt x="474" y="731"/>
                  </a:lnTo>
                  <a:lnTo>
                    <a:pt x="482" y="720"/>
                  </a:lnTo>
                  <a:lnTo>
                    <a:pt x="489" y="710"/>
                  </a:lnTo>
                  <a:lnTo>
                    <a:pt x="497" y="701"/>
                  </a:lnTo>
                  <a:lnTo>
                    <a:pt x="499" y="699"/>
                  </a:lnTo>
                  <a:lnTo>
                    <a:pt x="504" y="697"/>
                  </a:lnTo>
                  <a:lnTo>
                    <a:pt x="509" y="695"/>
                  </a:lnTo>
                  <a:lnTo>
                    <a:pt x="512" y="692"/>
                  </a:lnTo>
                  <a:lnTo>
                    <a:pt x="519" y="692"/>
                  </a:lnTo>
                  <a:lnTo>
                    <a:pt x="527" y="689"/>
                  </a:lnTo>
                  <a:lnTo>
                    <a:pt x="534" y="688"/>
                  </a:lnTo>
                  <a:lnTo>
                    <a:pt x="542" y="688"/>
                  </a:lnTo>
                  <a:lnTo>
                    <a:pt x="545" y="688"/>
                  </a:lnTo>
                  <a:lnTo>
                    <a:pt x="549" y="686"/>
                  </a:lnTo>
                  <a:lnTo>
                    <a:pt x="552" y="685"/>
                  </a:lnTo>
                  <a:lnTo>
                    <a:pt x="557" y="684"/>
                  </a:lnTo>
                  <a:lnTo>
                    <a:pt x="564" y="679"/>
                  </a:lnTo>
                  <a:lnTo>
                    <a:pt x="570" y="673"/>
                  </a:lnTo>
                  <a:lnTo>
                    <a:pt x="575" y="667"/>
                  </a:lnTo>
                  <a:lnTo>
                    <a:pt x="580" y="661"/>
                  </a:lnTo>
                  <a:lnTo>
                    <a:pt x="585" y="654"/>
                  </a:lnTo>
                  <a:lnTo>
                    <a:pt x="589" y="647"/>
                  </a:lnTo>
                  <a:lnTo>
                    <a:pt x="595" y="640"/>
                  </a:lnTo>
                  <a:lnTo>
                    <a:pt x="601" y="633"/>
                  </a:lnTo>
                  <a:lnTo>
                    <a:pt x="611" y="631"/>
                  </a:lnTo>
                  <a:lnTo>
                    <a:pt x="614" y="632"/>
                  </a:lnTo>
                  <a:lnTo>
                    <a:pt x="619" y="632"/>
                  </a:lnTo>
                  <a:lnTo>
                    <a:pt x="623" y="633"/>
                  </a:lnTo>
                  <a:lnTo>
                    <a:pt x="626" y="635"/>
                  </a:lnTo>
                  <a:lnTo>
                    <a:pt x="628" y="639"/>
                  </a:lnTo>
                  <a:lnTo>
                    <a:pt x="628" y="643"/>
                  </a:lnTo>
                  <a:lnTo>
                    <a:pt x="628" y="649"/>
                  </a:lnTo>
                  <a:lnTo>
                    <a:pt x="629" y="656"/>
                  </a:lnTo>
                  <a:lnTo>
                    <a:pt x="623" y="661"/>
                  </a:lnTo>
                  <a:lnTo>
                    <a:pt x="624" y="666"/>
                  </a:lnTo>
                  <a:lnTo>
                    <a:pt x="625" y="673"/>
                  </a:lnTo>
                  <a:lnTo>
                    <a:pt x="624" y="680"/>
                  </a:lnTo>
                  <a:lnTo>
                    <a:pt x="611" y="688"/>
                  </a:lnTo>
                  <a:lnTo>
                    <a:pt x="611" y="693"/>
                  </a:lnTo>
                  <a:lnTo>
                    <a:pt x="610" y="697"/>
                  </a:lnTo>
                  <a:lnTo>
                    <a:pt x="609" y="702"/>
                  </a:lnTo>
                  <a:lnTo>
                    <a:pt x="605" y="707"/>
                  </a:lnTo>
                  <a:lnTo>
                    <a:pt x="597" y="697"/>
                  </a:lnTo>
                  <a:lnTo>
                    <a:pt x="589" y="702"/>
                  </a:lnTo>
                  <a:lnTo>
                    <a:pt x="590" y="711"/>
                  </a:lnTo>
                  <a:lnTo>
                    <a:pt x="590" y="722"/>
                  </a:lnTo>
                  <a:lnTo>
                    <a:pt x="582" y="726"/>
                  </a:lnTo>
                  <a:lnTo>
                    <a:pt x="580" y="724"/>
                  </a:lnTo>
                  <a:lnTo>
                    <a:pt x="579" y="720"/>
                  </a:lnTo>
                  <a:lnTo>
                    <a:pt x="578" y="717"/>
                  </a:lnTo>
                  <a:lnTo>
                    <a:pt x="575" y="712"/>
                  </a:lnTo>
                  <a:lnTo>
                    <a:pt x="565" y="714"/>
                  </a:lnTo>
                  <a:lnTo>
                    <a:pt x="564" y="717"/>
                  </a:lnTo>
                  <a:lnTo>
                    <a:pt x="565" y="720"/>
                  </a:lnTo>
                  <a:lnTo>
                    <a:pt x="566" y="724"/>
                  </a:lnTo>
                  <a:lnTo>
                    <a:pt x="567" y="727"/>
                  </a:lnTo>
                  <a:lnTo>
                    <a:pt x="566" y="731"/>
                  </a:lnTo>
                  <a:lnTo>
                    <a:pt x="565" y="734"/>
                  </a:lnTo>
                  <a:lnTo>
                    <a:pt x="562" y="737"/>
                  </a:lnTo>
                  <a:lnTo>
                    <a:pt x="557" y="739"/>
                  </a:lnTo>
                  <a:lnTo>
                    <a:pt x="555" y="734"/>
                  </a:lnTo>
                  <a:lnTo>
                    <a:pt x="553" y="730"/>
                  </a:lnTo>
                  <a:lnTo>
                    <a:pt x="551" y="725"/>
                  </a:lnTo>
                  <a:lnTo>
                    <a:pt x="549" y="722"/>
                  </a:lnTo>
                  <a:lnTo>
                    <a:pt x="541" y="725"/>
                  </a:lnTo>
                  <a:lnTo>
                    <a:pt x="542" y="745"/>
                  </a:lnTo>
                  <a:lnTo>
                    <a:pt x="534" y="749"/>
                  </a:lnTo>
                  <a:lnTo>
                    <a:pt x="522" y="735"/>
                  </a:lnTo>
                  <a:lnTo>
                    <a:pt x="518" y="741"/>
                  </a:lnTo>
                  <a:lnTo>
                    <a:pt x="519" y="747"/>
                  </a:lnTo>
                  <a:lnTo>
                    <a:pt x="521" y="755"/>
                  </a:lnTo>
                  <a:lnTo>
                    <a:pt x="520" y="763"/>
                  </a:lnTo>
                  <a:lnTo>
                    <a:pt x="504" y="763"/>
                  </a:lnTo>
                  <a:lnTo>
                    <a:pt x="505" y="771"/>
                  </a:lnTo>
                  <a:lnTo>
                    <a:pt x="506" y="779"/>
                  </a:lnTo>
                  <a:lnTo>
                    <a:pt x="506" y="788"/>
                  </a:lnTo>
                  <a:lnTo>
                    <a:pt x="504" y="798"/>
                  </a:lnTo>
                  <a:lnTo>
                    <a:pt x="500" y="790"/>
                  </a:lnTo>
                  <a:lnTo>
                    <a:pt x="492" y="794"/>
                  </a:lnTo>
                  <a:lnTo>
                    <a:pt x="494" y="799"/>
                  </a:lnTo>
                  <a:lnTo>
                    <a:pt x="495" y="806"/>
                  </a:lnTo>
                  <a:lnTo>
                    <a:pt x="495" y="812"/>
                  </a:lnTo>
                  <a:lnTo>
                    <a:pt x="496" y="818"/>
                  </a:lnTo>
                  <a:lnTo>
                    <a:pt x="489" y="824"/>
                  </a:lnTo>
                  <a:lnTo>
                    <a:pt x="487" y="821"/>
                  </a:lnTo>
                  <a:lnTo>
                    <a:pt x="486" y="816"/>
                  </a:lnTo>
                  <a:lnTo>
                    <a:pt x="483" y="813"/>
                  </a:lnTo>
                  <a:lnTo>
                    <a:pt x="479" y="810"/>
                  </a:lnTo>
                  <a:lnTo>
                    <a:pt x="474" y="815"/>
                  </a:lnTo>
                  <a:lnTo>
                    <a:pt x="474" y="822"/>
                  </a:lnTo>
                  <a:lnTo>
                    <a:pt x="475" y="828"/>
                  </a:lnTo>
                  <a:lnTo>
                    <a:pt x="473" y="835"/>
                  </a:lnTo>
                  <a:lnTo>
                    <a:pt x="460" y="832"/>
                  </a:lnTo>
                  <a:lnTo>
                    <a:pt x="456" y="835"/>
                  </a:lnTo>
                  <a:lnTo>
                    <a:pt x="453" y="840"/>
                  </a:lnTo>
                  <a:lnTo>
                    <a:pt x="451" y="845"/>
                  </a:lnTo>
                  <a:lnTo>
                    <a:pt x="446" y="848"/>
                  </a:lnTo>
                  <a:lnTo>
                    <a:pt x="431" y="840"/>
                  </a:lnTo>
                  <a:lnTo>
                    <a:pt x="430" y="845"/>
                  </a:lnTo>
                  <a:lnTo>
                    <a:pt x="430" y="851"/>
                  </a:lnTo>
                  <a:lnTo>
                    <a:pt x="430" y="855"/>
                  </a:lnTo>
                  <a:lnTo>
                    <a:pt x="427" y="858"/>
                  </a:lnTo>
                  <a:lnTo>
                    <a:pt x="410" y="861"/>
                  </a:lnTo>
                  <a:lnTo>
                    <a:pt x="408" y="873"/>
                  </a:lnTo>
                  <a:lnTo>
                    <a:pt x="406" y="883"/>
                  </a:lnTo>
                  <a:lnTo>
                    <a:pt x="401" y="895"/>
                  </a:lnTo>
                  <a:lnTo>
                    <a:pt x="398" y="906"/>
                  </a:lnTo>
                  <a:lnTo>
                    <a:pt x="407" y="927"/>
                  </a:lnTo>
                  <a:lnTo>
                    <a:pt x="413" y="949"/>
                  </a:lnTo>
                  <a:lnTo>
                    <a:pt x="416" y="972"/>
                  </a:lnTo>
                  <a:lnTo>
                    <a:pt x="416" y="995"/>
                  </a:lnTo>
                  <a:lnTo>
                    <a:pt x="418" y="998"/>
                  </a:lnTo>
                  <a:lnTo>
                    <a:pt x="421" y="1003"/>
                  </a:lnTo>
                  <a:lnTo>
                    <a:pt x="426" y="1006"/>
                  </a:lnTo>
                  <a:lnTo>
                    <a:pt x="430" y="1011"/>
                  </a:lnTo>
                  <a:lnTo>
                    <a:pt x="434" y="1013"/>
                  </a:lnTo>
                  <a:lnTo>
                    <a:pt x="438" y="1014"/>
                  </a:lnTo>
                  <a:lnTo>
                    <a:pt x="443" y="1014"/>
                  </a:lnTo>
                  <a:lnTo>
                    <a:pt x="448" y="1013"/>
                  </a:lnTo>
                  <a:lnTo>
                    <a:pt x="451" y="1012"/>
                  </a:lnTo>
                  <a:lnTo>
                    <a:pt x="456" y="1011"/>
                  </a:lnTo>
                  <a:lnTo>
                    <a:pt x="460" y="1010"/>
                  </a:lnTo>
                  <a:lnTo>
                    <a:pt x="465" y="1008"/>
                  </a:lnTo>
                  <a:lnTo>
                    <a:pt x="468" y="1005"/>
                  </a:lnTo>
                  <a:lnTo>
                    <a:pt x="472" y="1003"/>
                  </a:lnTo>
                  <a:lnTo>
                    <a:pt x="475" y="999"/>
                  </a:lnTo>
                  <a:lnTo>
                    <a:pt x="480" y="996"/>
                  </a:lnTo>
                  <a:lnTo>
                    <a:pt x="486" y="987"/>
                  </a:lnTo>
                  <a:lnTo>
                    <a:pt x="492" y="978"/>
                  </a:lnTo>
                  <a:lnTo>
                    <a:pt x="499" y="969"/>
                  </a:lnTo>
                  <a:lnTo>
                    <a:pt x="507" y="960"/>
                  </a:lnTo>
                  <a:lnTo>
                    <a:pt x="510" y="958"/>
                  </a:lnTo>
                  <a:lnTo>
                    <a:pt x="514" y="956"/>
                  </a:lnTo>
                  <a:lnTo>
                    <a:pt x="520" y="955"/>
                  </a:lnTo>
                  <a:lnTo>
                    <a:pt x="527" y="951"/>
                  </a:lnTo>
                  <a:lnTo>
                    <a:pt x="536" y="951"/>
                  </a:lnTo>
                  <a:lnTo>
                    <a:pt x="550" y="957"/>
                  </a:lnTo>
                  <a:lnTo>
                    <a:pt x="560" y="956"/>
                  </a:lnTo>
                  <a:lnTo>
                    <a:pt x="570" y="953"/>
                  </a:lnTo>
                  <a:lnTo>
                    <a:pt x="579" y="950"/>
                  </a:lnTo>
                  <a:lnTo>
                    <a:pt x="587" y="945"/>
                  </a:lnTo>
                  <a:lnTo>
                    <a:pt x="594" y="940"/>
                  </a:lnTo>
                  <a:lnTo>
                    <a:pt x="601" y="934"/>
                  </a:lnTo>
                  <a:lnTo>
                    <a:pt x="608" y="926"/>
                  </a:lnTo>
                  <a:lnTo>
                    <a:pt x="612" y="916"/>
                  </a:lnTo>
                  <a:lnTo>
                    <a:pt x="617" y="910"/>
                  </a:lnTo>
                  <a:lnTo>
                    <a:pt x="621" y="900"/>
                  </a:lnTo>
                  <a:lnTo>
                    <a:pt x="626" y="891"/>
                  </a:lnTo>
                  <a:lnTo>
                    <a:pt x="631" y="881"/>
                  </a:lnTo>
                  <a:lnTo>
                    <a:pt x="634" y="880"/>
                  </a:lnTo>
                  <a:lnTo>
                    <a:pt x="636" y="877"/>
                  </a:lnTo>
                  <a:lnTo>
                    <a:pt x="641" y="875"/>
                  </a:lnTo>
                  <a:lnTo>
                    <a:pt x="646" y="873"/>
                  </a:lnTo>
                  <a:lnTo>
                    <a:pt x="655" y="876"/>
                  </a:lnTo>
                  <a:lnTo>
                    <a:pt x="656" y="880"/>
                  </a:lnTo>
                  <a:lnTo>
                    <a:pt x="658" y="883"/>
                  </a:lnTo>
                  <a:lnTo>
                    <a:pt x="659" y="888"/>
                  </a:lnTo>
                  <a:lnTo>
                    <a:pt x="658" y="892"/>
                  </a:lnTo>
                  <a:lnTo>
                    <a:pt x="654" y="895"/>
                  </a:lnTo>
                  <a:lnTo>
                    <a:pt x="651" y="907"/>
                  </a:lnTo>
                  <a:lnTo>
                    <a:pt x="659" y="915"/>
                  </a:lnTo>
                  <a:lnTo>
                    <a:pt x="648" y="920"/>
                  </a:lnTo>
                  <a:lnTo>
                    <a:pt x="647" y="926"/>
                  </a:lnTo>
                  <a:lnTo>
                    <a:pt x="648" y="933"/>
                  </a:lnTo>
                  <a:lnTo>
                    <a:pt x="650" y="940"/>
                  </a:lnTo>
                  <a:lnTo>
                    <a:pt x="648" y="948"/>
                  </a:lnTo>
                  <a:lnTo>
                    <a:pt x="633" y="946"/>
                  </a:lnTo>
                  <a:lnTo>
                    <a:pt x="638" y="960"/>
                  </a:lnTo>
                  <a:lnTo>
                    <a:pt x="631" y="974"/>
                  </a:lnTo>
                  <a:lnTo>
                    <a:pt x="627" y="973"/>
                  </a:lnTo>
                  <a:lnTo>
                    <a:pt x="625" y="971"/>
                  </a:lnTo>
                  <a:lnTo>
                    <a:pt x="621" y="968"/>
                  </a:lnTo>
                  <a:lnTo>
                    <a:pt x="617" y="966"/>
                  </a:lnTo>
                  <a:lnTo>
                    <a:pt x="612" y="969"/>
                  </a:lnTo>
                  <a:lnTo>
                    <a:pt x="612" y="975"/>
                  </a:lnTo>
                  <a:lnTo>
                    <a:pt x="614" y="981"/>
                  </a:lnTo>
                  <a:lnTo>
                    <a:pt x="613" y="988"/>
                  </a:lnTo>
                  <a:lnTo>
                    <a:pt x="610" y="989"/>
                  </a:lnTo>
                  <a:lnTo>
                    <a:pt x="608" y="991"/>
                  </a:lnTo>
                  <a:lnTo>
                    <a:pt x="603" y="995"/>
                  </a:lnTo>
                  <a:lnTo>
                    <a:pt x="598" y="996"/>
                  </a:lnTo>
                  <a:lnTo>
                    <a:pt x="589" y="982"/>
                  </a:lnTo>
                  <a:lnTo>
                    <a:pt x="585" y="984"/>
                  </a:lnTo>
                  <a:lnTo>
                    <a:pt x="582" y="989"/>
                  </a:lnTo>
                  <a:lnTo>
                    <a:pt x="583" y="995"/>
                  </a:lnTo>
                  <a:lnTo>
                    <a:pt x="585" y="999"/>
                  </a:lnTo>
                  <a:lnTo>
                    <a:pt x="578" y="1003"/>
                  </a:lnTo>
                  <a:lnTo>
                    <a:pt x="572" y="1002"/>
                  </a:lnTo>
                  <a:lnTo>
                    <a:pt x="570" y="997"/>
                  </a:lnTo>
                  <a:lnTo>
                    <a:pt x="567" y="993"/>
                  </a:lnTo>
                  <a:lnTo>
                    <a:pt x="564" y="989"/>
                  </a:lnTo>
                  <a:lnTo>
                    <a:pt x="556" y="993"/>
                  </a:lnTo>
                  <a:lnTo>
                    <a:pt x="558" y="997"/>
                  </a:lnTo>
                  <a:lnTo>
                    <a:pt x="557" y="1002"/>
                  </a:lnTo>
                  <a:lnTo>
                    <a:pt x="553" y="1006"/>
                  </a:lnTo>
                  <a:lnTo>
                    <a:pt x="549" y="1009"/>
                  </a:lnTo>
                  <a:lnTo>
                    <a:pt x="544" y="1006"/>
                  </a:lnTo>
                  <a:lnTo>
                    <a:pt x="542" y="1003"/>
                  </a:lnTo>
                  <a:lnTo>
                    <a:pt x="540" y="1001"/>
                  </a:lnTo>
                  <a:lnTo>
                    <a:pt x="535" y="998"/>
                  </a:lnTo>
                  <a:lnTo>
                    <a:pt x="532" y="1001"/>
                  </a:lnTo>
                  <a:lnTo>
                    <a:pt x="530" y="1005"/>
                  </a:lnTo>
                  <a:lnTo>
                    <a:pt x="530" y="1011"/>
                  </a:lnTo>
                  <a:lnTo>
                    <a:pt x="532" y="1017"/>
                  </a:lnTo>
                  <a:lnTo>
                    <a:pt x="528" y="1023"/>
                  </a:lnTo>
                  <a:lnTo>
                    <a:pt x="522" y="1021"/>
                  </a:lnTo>
                  <a:lnTo>
                    <a:pt x="517" y="1020"/>
                  </a:lnTo>
                  <a:lnTo>
                    <a:pt x="510" y="1024"/>
                  </a:lnTo>
                  <a:lnTo>
                    <a:pt x="511" y="1042"/>
                  </a:lnTo>
                  <a:lnTo>
                    <a:pt x="500" y="1043"/>
                  </a:lnTo>
                  <a:lnTo>
                    <a:pt x="503" y="1058"/>
                  </a:lnTo>
                  <a:lnTo>
                    <a:pt x="498" y="1063"/>
                  </a:lnTo>
                  <a:lnTo>
                    <a:pt x="495" y="1067"/>
                  </a:lnTo>
                  <a:lnTo>
                    <a:pt x="495" y="1074"/>
                  </a:lnTo>
                  <a:lnTo>
                    <a:pt x="494" y="1081"/>
                  </a:lnTo>
                  <a:lnTo>
                    <a:pt x="486" y="1084"/>
                  </a:lnTo>
                  <a:lnTo>
                    <a:pt x="479" y="1089"/>
                  </a:lnTo>
                  <a:lnTo>
                    <a:pt x="471" y="1095"/>
                  </a:lnTo>
                  <a:lnTo>
                    <a:pt x="461" y="1101"/>
                  </a:lnTo>
                  <a:lnTo>
                    <a:pt x="459" y="1104"/>
                  </a:lnTo>
                  <a:lnTo>
                    <a:pt x="456" y="1108"/>
                  </a:lnTo>
                  <a:lnTo>
                    <a:pt x="452" y="1111"/>
                  </a:lnTo>
                  <a:lnTo>
                    <a:pt x="446" y="1115"/>
                  </a:lnTo>
                  <a:lnTo>
                    <a:pt x="442" y="1122"/>
                  </a:lnTo>
                  <a:lnTo>
                    <a:pt x="437" y="1131"/>
                  </a:lnTo>
                  <a:lnTo>
                    <a:pt x="434" y="1140"/>
                  </a:lnTo>
                  <a:lnTo>
                    <a:pt x="430" y="1150"/>
                  </a:lnTo>
                  <a:lnTo>
                    <a:pt x="430" y="1161"/>
                  </a:lnTo>
                  <a:lnTo>
                    <a:pt x="433" y="1172"/>
                  </a:lnTo>
                  <a:lnTo>
                    <a:pt x="436" y="1184"/>
                  </a:lnTo>
                  <a:lnTo>
                    <a:pt x="441" y="1194"/>
                  </a:lnTo>
                  <a:lnTo>
                    <a:pt x="445" y="1198"/>
                  </a:lnTo>
                  <a:lnTo>
                    <a:pt x="451" y="1200"/>
                  </a:lnTo>
                  <a:lnTo>
                    <a:pt x="458" y="1202"/>
                  </a:lnTo>
                  <a:lnTo>
                    <a:pt x="465" y="1205"/>
                  </a:lnTo>
                  <a:lnTo>
                    <a:pt x="471" y="1204"/>
                  </a:lnTo>
                  <a:lnTo>
                    <a:pt x="477" y="1201"/>
                  </a:lnTo>
                  <a:lnTo>
                    <a:pt x="483" y="1200"/>
                  </a:lnTo>
                  <a:lnTo>
                    <a:pt x="490" y="1198"/>
                  </a:lnTo>
                  <a:lnTo>
                    <a:pt x="496" y="1193"/>
                  </a:lnTo>
                  <a:lnTo>
                    <a:pt x="503" y="1189"/>
                  </a:lnTo>
                  <a:lnTo>
                    <a:pt x="510" y="1184"/>
                  </a:lnTo>
                  <a:lnTo>
                    <a:pt x="517" y="1179"/>
                  </a:lnTo>
                  <a:lnTo>
                    <a:pt x="524" y="1175"/>
                  </a:lnTo>
                  <a:lnTo>
                    <a:pt x="532" y="1171"/>
                  </a:lnTo>
                  <a:lnTo>
                    <a:pt x="540" y="1169"/>
                  </a:lnTo>
                  <a:lnTo>
                    <a:pt x="549" y="1167"/>
                  </a:lnTo>
                  <a:lnTo>
                    <a:pt x="557" y="1170"/>
                  </a:lnTo>
                  <a:lnTo>
                    <a:pt x="565" y="1174"/>
                  </a:lnTo>
                  <a:lnTo>
                    <a:pt x="573" y="1176"/>
                  </a:lnTo>
                  <a:lnTo>
                    <a:pt x="582" y="1177"/>
                  </a:lnTo>
                  <a:lnTo>
                    <a:pt x="591" y="1178"/>
                  </a:lnTo>
                  <a:lnTo>
                    <a:pt x="601" y="1177"/>
                  </a:lnTo>
                  <a:lnTo>
                    <a:pt x="610" y="1175"/>
                  </a:lnTo>
                  <a:lnTo>
                    <a:pt x="619" y="1171"/>
                  </a:lnTo>
                  <a:lnTo>
                    <a:pt x="628" y="1164"/>
                  </a:lnTo>
                  <a:lnTo>
                    <a:pt x="635" y="1156"/>
                  </a:lnTo>
                  <a:lnTo>
                    <a:pt x="641" y="1147"/>
                  </a:lnTo>
                  <a:lnTo>
                    <a:pt x="647" y="1138"/>
                  </a:lnTo>
                  <a:lnTo>
                    <a:pt x="652" y="1129"/>
                  </a:lnTo>
                  <a:lnTo>
                    <a:pt x="662" y="1124"/>
                  </a:lnTo>
                  <a:lnTo>
                    <a:pt x="670" y="1131"/>
                  </a:lnTo>
                  <a:lnTo>
                    <a:pt x="672" y="1134"/>
                  </a:lnTo>
                  <a:lnTo>
                    <a:pt x="676" y="1139"/>
                  </a:lnTo>
                  <a:lnTo>
                    <a:pt x="678" y="1145"/>
                  </a:lnTo>
                  <a:lnTo>
                    <a:pt x="680" y="1150"/>
                  </a:lnTo>
                  <a:lnTo>
                    <a:pt x="679" y="1162"/>
                  </a:lnTo>
                  <a:lnTo>
                    <a:pt x="678" y="1172"/>
                  </a:lnTo>
                  <a:lnTo>
                    <a:pt x="676" y="1184"/>
                  </a:lnTo>
                  <a:lnTo>
                    <a:pt x="674" y="1194"/>
                  </a:lnTo>
                  <a:lnTo>
                    <a:pt x="661" y="1194"/>
                  </a:lnTo>
                  <a:lnTo>
                    <a:pt x="659" y="1200"/>
                  </a:lnTo>
                  <a:lnTo>
                    <a:pt x="658" y="1206"/>
                  </a:lnTo>
                  <a:lnTo>
                    <a:pt x="657" y="1213"/>
                  </a:lnTo>
                  <a:lnTo>
                    <a:pt x="652" y="1217"/>
                  </a:lnTo>
                  <a:lnTo>
                    <a:pt x="647" y="1206"/>
                  </a:lnTo>
                  <a:lnTo>
                    <a:pt x="641" y="1208"/>
                  </a:lnTo>
                  <a:lnTo>
                    <a:pt x="641" y="1212"/>
                  </a:lnTo>
                  <a:lnTo>
                    <a:pt x="639" y="1215"/>
                  </a:lnTo>
                  <a:lnTo>
                    <a:pt x="638" y="1220"/>
                  </a:lnTo>
                  <a:lnTo>
                    <a:pt x="636" y="1223"/>
                  </a:lnTo>
                  <a:lnTo>
                    <a:pt x="633" y="1227"/>
                  </a:lnTo>
                  <a:lnTo>
                    <a:pt x="632" y="1222"/>
                  </a:lnTo>
                  <a:lnTo>
                    <a:pt x="631" y="1216"/>
                  </a:lnTo>
                  <a:lnTo>
                    <a:pt x="627" y="1213"/>
                  </a:lnTo>
                  <a:lnTo>
                    <a:pt x="620" y="1213"/>
                  </a:lnTo>
                  <a:lnTo>
                    <a:pt x="618" y="1217"/>
                  </a:lnTo>
                  <a:lnTo>
                    <a:pt x="617" y="1223"/>
                  </a:lnTo>
                  <a:lnTo>
                    <a:pt x="617" y="1229"/>
                  </a:lnTo>
                  <a:lnTo>
                    <a:pt x="612" y="1235"/>
                  </a:lnTo>
                  <a:lnTo>
                    <a:pt x="609" y="1230"/>
                  </a:lnTo>
                  <a:lnTo>
                    <a:pt x="609" y="1224"/>
                  </a:lnTo>
                  <a:lnTo>
                    <a:pt x="608" y="1219"/>
                  </a:lnTo>
                  <a:lnTo>
                    <a:pt x="604" y="1213"/>
                  </a:lnTo>
                  <a:lnTo>
                    <a:pt x="600" y="1217"/>
                  </a:lnTo>
                  <a:lnTo>
                    <a:pt x="597" y="1223"/>
                  </a:lnTo>
                  <a:lnTo>
                    <a:pt x="595" y="1230"/>
                  </a:lnTo>
                  <a:lnTo>
                    <a:pt x="590" y="1236"/>
                  </a:lnTo>
                  <a:lnTo>
                    <a:pt x="587" y="1230"/>
                  </a:lnTo>
                  <a:lnTo>
                    <a:pt x="588" y="1223"/>
                  </a:lnTo>
                  <a:lnTo>
                    <a:pt x="589" y="1216"/>
                  </a:lnTo>
                  <a:lnTo>
                    <a:pt x="587" y="1209"/>
                  </a:lnTo>
                  <a:lnTo>
                    <a:pt x="580" y="1209"/>
                  </a:lnTo>
                  <a:lnTo>
                    <a:pt x="579" y="1214"/>
                  </a:lnTo>
                  <a:lnTo>
                    <a:pt x="578" y="1219"/>
                  </a:lnTo>
                  <a:lnTo>
                    <a:pt x="576" y="1224"/>
                  </a:lnTo>
                  <a:lnTo>
                    <a:pt x="575" y="1229"/>
                  </a:lnTo>
                  <a:lnTo>
                    <a:pt x="571" y="1235"/>
                  </a:lnTo>
                  <a:lnTo>
                    <a:pt x="570" y="1230"/>
                  </a:lnTo>
                  <a:lnTo>
                    <a:pt x="570" y="1224"/>
                  </a:lnTo>
                  <a:lnTo>
                    <a:pt x="568" y="1219"/>
                  </a:lnTo>
                  <a:lnTo>
                    <a:pt x="568" y="1213"/>
                  </a:lnTo>
                  <a:lnTo>
                    <a:pt x="559" y="1210"/>
                  </a:lnTo>
                  <a:lnTo>
                    <a:pt x="558" y="1216"/>
                  </a:lnTo>
                  <a:lnTo>
                    <a:pt x="557" y="1221"/>
                  </a:lnTo>
                  <a:lnTo>
                    <a:pt x="555" y="1227"/>
                  </a:lnTo>
                  <a:lnTo>
                    <a:pt x="555" y="1234"/>
                  </a:lnTo>
                  <a:lnTo>
                    <a:pt x="545" y="1235"/>
                  </a:lnTo>
                  <a:lnTo>
                    <a:pt x="544" y="1230"/>
                  </a:lnTo>
                  <a:lnTo>
                    <a:pt x="543" y="1224"/>
                  </a:lnTo>
                  <a:lnTo>
                    <a:pt x="541" y="1220"/>
                  </a:lnTo>
                  <a:lnTo>
                    <a:pt x="537" y="1217"/>
                  </a:lnTo>
                  <a:lnTo>
                    <a:pt x="534" y="1219"/>
                  </a:lnTo>
                  <a:lnTo>
                    <a:pt x="533" y="1223"/>
                  </a:lnTo>
                  <a:lnTo>
                    <a:pt x="530" y="1227"/>
                  </a:lnTo>
                  <a:lnTo>
                    <a:pt x="529" y="1232"/>
                  </a:lnTo>
                  <a:lnTo>
                    <a:pt x="529" y="1238"/>
                  </a:lnTo>
                  <a:lnTo>
                    <a:pt x="525" y="1246"/>
                  </a:lnTo>
                  <a:lnTo>
                    <a:pt x="522" y="1243"/>
                  </a:lnTo>
                  <a:lnTo>
                    <a:pt x="519" y="1237"/>
                  </a:lnTo>
                  <a:lnTo>
                    <a:pt x="514" y="1234"/>
                  </a:lnTo>
                  <a:lnTo>
                    <a:pt x="510" y="1240"/>
                  </a:lnTo>
                  <a:lnTo>
                    <a:pt x="509" y="1250"/>
                  </a:lnTo>
                  <a:lnTo>
                    <a:pt x="507" y="1258"/>
                  </a:lnTo>
                  <a:lnTo>
                    <a:pt x="500" y="1263"/>
                  </a:lnTo>
                  <a:lnTo>
                    <a:pt x="494" y="1260"/>
                  </a:lnTo>
                  <a:lnTo>
                    <a:pt x="488" y="1265"/>
                  </a:lnTo>
                  <a:lnTo>
                    <a:pt x="487" y="1274"/>
                  </a:lnTo>
                  <a:lnTo>
                    <a:pt x="486" y="1283"/>
                  </a:lnTo>
                  <a:lnTo>
                    <a:pt x="482" y="1290"/>
                  </a:lnTo>
                  <a:lnTo>
                    <a:pt x="474" y="1283"/>
                  </a:lnTo>
                  <a:lnTo>
                    <a:pt x="468" y="1287"/>
                  </a:lnTo>
                  <a:lnTo>
                    <a:pt x="467" y="1292"/>
                  </a:lnTo>
                  <a:lnTo>
                    <a:pt x="466" y="1298"/>
                  </a:lnTo>
                  <a:lnTo>
                    <a:pt x="465" y="1304"/>
                  </a:lnTo>
                  <a:lnTo>
                    <a:pt x="460" y="1308"/>
                  </a:lnTo>
                  <a:lnTo>
                    <a:pt x="453" y="1297"/>
                  </a:lnTo>
                  <a:lnTo>
                    <a:pt x="446" y="1312"/>
                  </a:lnTo>
                  <a:lnTo>
                    <a:pt x="439" y="1322"/>
                  </a:lnTo>
                  <a:lnTo>
                    <a:pt x="435" y="1308"/>
                  </a:lnTo>
                  <a:lnTo>
                    <a:pt x="428" y="1314"/>
                  </a:lnTo>
                  <a:lnTo>
                    <a:pt x="427" y="1320"/>
                  </a:lnTo>
                  <a:lnTo>
                    <a:pt x="427" y="1326"/>
                  </a:lnTo>
                  <a:lnTo>
                    <a:pt x="426" y="1333"/>
                  </a:lnTo>
                  <a:lnTo>
                    <a:pt x="423" y="1338"/>
                  </a:lnTo>
                  <a:lnTo>
                    <a:pt x="412" y="1335"/>
                  </a:lnTo>
                  <a:lnTo>
                    <a:pt x="408" y="1350"/>
                  </a:lnTo>
                  <a:lnTo>
                    <a:pt x="408" y="1365"/>
                  </a:lnTo>
                  <a:lnTo>
                    <a:pt x="411" y="1382"/>
                  </a:lnTo>
                  <a:lnTo>
                    <a:pt x="412" y="1400"/>
                  </a:lnTo>
                  <a:lnTo>
                    <a:pt x="416" y="1404"/>
                  </a:lnTo>
                  <a:lnTo>
                    <a:pt x="420" y="1404"/>
                  </a:lnTo>
                  <a:lnTo>
                    <a:pt x="423" y="1405"/>
                  </a:lnTo>
                  <a:lnTo>
                    <a:pt x="427" y="1406"/>
                  </a:lnTo>
                  <a:lnTo>
                    <a:pt x="431" y="1408"/>
                  </a:lnTo>
                  <a:lnTo>
                    <a:pt x="451" y="1404"/>
                  </a:lnTo>
                  <a:lnTo>
                    <a:pt x="469" y="1400"/>
                  </a:lnTo>
                  <a:lnTo>
                    <a:pt x="488" y="1396"/>
                  </a:lnTo>
                  <a:lnTo>
                    <a:pt x="506" y="1393"/>
                  </a:lnTo>
                  <a:lnTo>
                    <a:pt x="525" y="1391"/>
                  </a:lnTo>
                  <a:lnTo>
                    <a:pt x="543" y="1394"/>
                  </a:lnTo>
                  <a:lnTo>
                    <a:pt x="562" y="1398"/>
                  </a:lnTo>
                  <a:lnTo>
                    <a:pt x="580" y="1408"/>
                  </a:lnTo>
                  <a:lnTo>
                    <a:pt x="590" y="1408"/>
                  </a:lnTo>
                  <a:lnTo>
                    <a:pt x="601" y="1406"/>
                  </a:lnTo>
                  <a:lnTo>
                    <a:pt x="610" y="1404"/>
                  </a:lnTo>
                  <a:lnTo>
                    <a:pt x="619" y="1401"/>
                  </a:lnTo>
                  <a:lnTo>
                    <a:pt x="628" y="1397"/>
                  </a:lnTo>
                  <a:lnTo>
                    <a:pt x="638" y="1393"/>
                  </a:lnTo>
                  <a:lnTo>
                    <a:pt x="647" y="1388"/>
                  </a:lnTo>
                  <a:lnTo>
                    <a:pt x="655" y="1383"/>
                  </a:lnTo>
                  <a:lnTo>
                    <a:pt x="665" y="1386"/>
                  </a:lnTo>
                  <a:lnTo>
                    <a:pt x="667" y="1388"/>
                  </a:lnTo>
                  <a:lnTo>
                    <a:pt x="670" y="1391"/>
                  </a:lnTo>
                  <a:lnTo>
                    <a:pt x="671" y="1396"/>
                  </a:lnTo>
                  <a:lnTo>
                    <a:pt x="673" y="1401"/>
                  </a:lnTo>
                  <a:lnTo>
                    <a:pt x="672" y="1405"/>
                  </a:lnTo>
                  <a:lnTo>
                    <a:pt x="669" y="1409"/>
                  </a:lnTo>
                  <a:lnTo>
                    <a:pt x="667" y="1415"/>
                  </a:lnTo>
                  <a:lnTo>
                    <a:pt x="670" y="1421"/>
                  </a:lnTo>
                  <a:lnTo>
                    <a:pt x="661" y="1421"/>
                  </a:lnTo>
                  <a:lnTo>
                    <a:pt x="656" y="1426"/>
                  </a:lnTo>
                  <a:lnTo>
                    <a:pt x="655" y="1430"/>
                  </a:lnTo>
                  <a:lnTo>
                    <a:pt x="655" y="1434"/>
                  </a:lnTo>
                  <a:lnTo>
                    <a:pt x="654" y="1439"/>
                  </a:lnTo>
                  <a:lnTo>
                    <a:pt x="652" y="1443"/>
                  </a:lnTo>
                  <a:lnTo>
                    <a:pt x="640" y="1438"/>
                  </a:lnTo>
                  <a:lnTo>
                    <a:pt x="636" y="1441"/>
                  </a:lnTo>
                  <a:lnTo>
                    <a:pt x="635" y="1447"/>
                  </a:lnTo>
                  <a:lnTo>
                    <a:pt x="633" y="1453"/>
                  </a:lnTo>
                  <a:lnTo>
                    <a:pt x="628" y="1457"/>
                  </a:lnTo>
                  <a:lnTo>
                    <a:pt x="626" y="1455"/>
                  </a:lnTo>
                  <a:lnTo>
                    <a:pt x="624" y="1450"/>
                  </a:lnTo>
                  <a:lnTo>
                    <a:pt x="620" y="1447"/>
                  </a:lnTo>
                  <a:lnTo>
                    <a:pt x="616" y="1444"/>
                  </a:lnTo>
                  <a:lnTo>
                    <a:pt x="614" y="1449"/>
                  </a:lnTo>
                  <a:lnTo>
                    <a:pt x="613" y="1454"/>
                  </a:lnTo>
                  <a:lnTo>
                    <a:pt x="611" y="1458"/>
                  </a:lnTo>
                  <a:lnTo>
                    <a:pt x="609" y="1463"/>
                  </a:lnTo>
                  <a:lnTo>
                    <a:pt x="604" y="1464"/>
                  </a:lnTo>
                  <a:lnTo>
                    <a:pt x="602" y="1458"/>
                  </a:lnTo>
                  <a:lnTo>
                    <a:pt x="603" y="1454"/>
                  </a:lnTo>
                  <a:lnTo>
                    <a:pt x="603" y="1448"/>
                  </a:lnTo>
                  <a:lnTo>
                    <a:pt x="601" y="1443"/>
                  </a:lnTo>
                  <a:lnTo>
                    <a:pt x="596" y="1441"/>
                  </a:lnTo>
                  <a:lnTo>
                    <a:pt x="593" y="1446"/>
                  </a:lnTo>
                  <a:lnTo>
                    <a:pt x="590" y="1453"/>
                  </a:lnTo>
                  <a:lnTo>
                    <a:pt x="588" y="1461"/>
                  </a:lnTo>
                  <a:lnTo>
                    <a:pt x="583" y="1466"/>
                  </a:lnTo>
                  <a:lnTo>
                    <a:pt x="580" y="1461"/>
                  </a:lnTo>
                  <a:lnTo>
                    <a:pt x="581" y="1454"/>
                  </a:lnTo>
                  <a:lnTo>
                    <a:pt x="581" y="1447"/>
                  </a:lnTo>
                  <a:lnTo>
                    <a:pt x="578" y="1441"/>
                  </a:lnTo>
                  <a:lnTo>
                    <a:pt x="571" y="1443"/>
                  </a:lnTo>
                  <a:lnTo>
                    <a:pt x="568" y="1449"/>
                  </a:lnTo>
                  <a:lnTo>
                    <a:pt x="568" y="1456"/>
                  </a:lnTo>
                  <a:lnTo>
                    <a:pt x="565" y="1463"/>
                  </a:lnTo>
                  <a:lnTo>
                    <a:pt x="562" y="1459"/>
                  </a:lnTo>
                  <a:lnTo>
                    <a:pt x="562" y="1454"/>
                  </a:lnTo>
                  <a:lnTo>
                    <a:pt x="560" y="1447"/>
                  </a:lnTo>
                  <a:lnTo>
                    <a:pt x="557" y="1442"/>
                  </a:lnTo>
                  <a:lnTo>
                    <a:pt x="551" y="1443"/>
                  </a:lnTo>
                  <a:lnTo>
                    <a:pt x="549" y="1448"/>
                  </a:lnTo>
                  <a:lnTo>
                    <a:pt x="549" y="1453"/>
                  </a:lnTo>
                  <a:lnTo>
                    <a:pt x="550" y="1458"/>
                  </a:lnTo>
                  <a:lnTo>
                    <a:pt x="537" y="1461"/>
                  </a:lnTo>
                  <a:lnTo>
                    <a:pt x="536" y="1457"/>
                  </a:lnTo>
                  <a:lnTo>
                    <a:pt x="536" y="1454"/>
                  </a:lnTo>
                  <a:lnTo>
                    <a:pt x="534" y="1450"/>
                  </a:lnTo>
                  <a:lnTo>
                    <a:pt x="532" y="1447"/>
                  </a:lnTo>
                  <a:lnTo>
                    <a:pt x="525" y="1449"/>
                  </a:lnTo>
                  <a:lnTo>
                    <a:pt x="522" y="1455"/>
                  </a:lnTo>
                  <a:lnTo>
                    <a:pt x="521" y="1461"/>
                  </a:lnTo>
                  <a:lnTo>
                    <a:pt x="518" y="1464"/>
                  </a:lnTo>
                  <a:lnTo>
                    <a:pt x="515" y="1462"/>
                  </a:lnTo>
                  <a:lnTo>
                    <a:pt x="513" y="1458"/>
                  </a:lnTo>
                  <a:lnTo>
                    <a:pt x="511" y="1456"/>
                  </a:lnTo>
                  <a:lnTo>
                    <a:pt x="507" y="1453"/>
                  </a:lnTo>
                  <a:lnTo>
                    <a:pt x="503" y="1456"/>
                  </a:lnTo>
                  <a:lnTo>
                    <a:pt x="502" y="1462"/>
                  </a:lnTo>
                  <a:lnTo>
                    <a:pt x="500" y="1468"/>
                  </a:lnTo>
                  <a:lnTo>
                    <a:pt x="496" y="1473"/>
                  </a:lnTo>
                  <a:lnTo>
                    <a:pt x="486" y="1468"/>
                  </a:lnTo>
                  <a:lnTo>
                    <a:pt x="480" y="1476"/>
                  </a:lnTo>
                  <a:lnTo>
                    <a:pt x="481" y="1479"/>
                  </a:lnTo>
                  <a:lnTo>
                    <a:pt x="481" y="1484"/>
                  </a:lnTo>
                  <a:lnTo>
                    <a:pt x="480" y="1487"/>
                  </a:lnTo>
                  <a:lnTo>
                    <a:pt x="476" y="1491"/>
                  </a:lnTo>
                  <a:lnTo>
                    <a:pt x="462" y="1491"/>
                  </a:lnTo>
                  <a:lnTo>
                    <a:pt x="461" y="1496"/>
                  </a:lnTo>
                  <a:lnTo>
                    <a:pt x="461" y="1503"/>
                  </a:lnTo>
                  <a:lnTo>
                    <a:pt x="461" y="1509"/>
                  </a:lnTo>
                  <a:lnTo>
                    <a:pt x="460" y="1516"/>
                  </a:lnTo>
                  <a:lnTo>
                    <a:pt x="452" y="1504"/>
                  </a:lnTo>
                  <a:lnTo>
                    <a:pt x="448" y="1510"/>
                  </a:lnTo>
                  <a:lnTo>
                    <a:pt x="448" y="1517"/>
                  </a:lnTo>
                  <a:lnTo>
                    <a:pt x="448" y="1524"/>
                  </a:lnTo>
                  <a:lnTo>
                    <a:pt x="444" y="1531"/>
                  </a:lnTo>
                  <a:lnTo>
                    <a:pt x="431" y="1533"/>
                  </a:lnTo>
                  <a:lnTo>
                    <a:pt x="430" y="1541"/>
                  </a:lnTo>
                  <a:lnTo>
                    <a:pt x="427" y="1546"/>
                  </a:lnTo>
                  <a:lnTo>
                    <a:pt x="422" y="1551"/>
                  </a:lnTo>
                  <a:lnTo>
                    <a:pt x="414" y="1556"/>
                  </a:lnTo>
                  <a:lnTo>
                    <a:pt x="414" y="1578"/>
                  </a:lnTo>
                  <a:lnTo>
                    <a:pt x="413" y="1601"/>
                  </a:lnTo>
                  <a:lnTo>
                    <a:pt x="412" y="1623"/>
                  </a:lnTo>
                  <a:lnTo>
                    <a:pt x="411" y="1646"/>
                  </a:lnTo>
                  <a:lnTo>
                    <a:pt x="395" y="165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190"/>
            <p:cNvSpPr>
              <a:spLocks/>
            </p:cNvSpPr>
            <p:nvPr/>
          </p:nvSpPr>
          <p:spPr bwMode="auto">
            <a:xfrm>
              <a:off x="8575675" y="1631074"/>
              <a:ext cx="317500" cy="3810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0" y="36"/>
                </a:cxn>
                <a:cxn ang="0">
                  <a:pos x="22" y="30"/>
                </a:cxn>
                <a:cxn ang="0">
                  <a:pos x="36" y="21"/>
                </a:cxn>
                <a:cxn ang="0">
                  <a:pos x="53" y="11"/>
                </a:cxn>
                <a:cxn ang="0">
                  <a:pos x="69" y="4"/>
                </a:cxn>
                <a:cxn ang="0">
                  <a:pos x="84" y="2"/>
                </a:cxn>
                <a:cxn ang="0">
                  <a:pos x="97" y="4"/>
                </a:cxn>
                <a:cxn ang="0">
                  <a:pos x="107" y="7"/>
                </a:cxn>
                <a:cxn ang="0">
                  <a:pos x="117" y="11"/>
                </a:cxn>
                <a:cxn ang="0">
                  <a:pos x="128" y="17"/>
                </a:cxn>
                <a:cxn ang="0">
                  <a:pos x="137" y="20"/>
                </a:cxn>
                <a:cxn ang="0">
                  <a:pos x="145" y="20"/>
                </a:cxn>
                <a:cxn ang="0">
                  <a:pos x="153" y="19"/>
                </a:cxn>
                <a:cxn ang="0">
                  <a:pos x="162" y="15"/>
                </a:cxn>
                <a:cxn ang="0">
                  <a:pos x="171" y="9"/>
                </a:cxn>
                <a:cxn ang="0">
                  <a:pos x="205" y="0"/>
                </a:cxn>
                <a:cxn ang="0">
                  <a:pos x="238" y="6"/>
                </a:cxn>
                <a:cxn ang="0">
                  <a:pos x="272" y="12"/>
                </a:cxn>
                <a:cxn ang="0">
                  <a:pos x="305" y="4"/>
                </a:cxn>
                <a:cxn ang="0">
                  <a:pos x="328" y="6"/>
                </a:cxn>
                <a:cxn ang="0">
                  <a:pos x="350" y="13"/>
                </a:cxn>
                <a:cxn ang="0">
                  <a:pos x="372" y="20"/>
                </a:cxn>
                <a:cxn ang="0">
                  <a:pos x="395" y="21"/>
                </a:cxn>
                <a:cxn ang="0">
                  <a:pos x="394" y="30"/>
                </a:cxn>
                <a:cxn ang="0">
                  <a:pos x="386" y="30"/>
                </a:cxn>
                <a:cxn ang="0">
                  <a:pos x="378" y="28"/>
                </a:cxn>
                <a:cxn ang="0">
                  <a:pos x="368" y="28"/>
                </a:cxn>
                <a:cxn ang="0">
                  <a:pos x="358" y="27"/>
                </a:cxn>
                <a:cxn ang="0">
                  <a:pos x="345" y="24"/>
                </a:cxn>
                <a:cxn ang="0">
                  <a:pos x="333" y="20"/>
                </a:cxn>
                <a:cxn ang="0">
                  <a:pos x="320" y="17"/>
                </a:cxn>
                <a:cxn ang="0">
                  <a:pos x="309" y="14"/>
                </a:cxn>
                <a:cxn ang="0">
                  <a:pos x="299" y="15"/>
                </a:cxn>
                <a:cxn ang="0">
                  <a:pos x="290" y="19"/>
                </a:cxn>
                <a:cxn ang="0">
                  <a:pos x="280" y="22"/>
                </a:cxn>
                <a:cxn ang="0">
                  <a:pos x="253" y="22"/>
                </a:cxn>
                <a:cxn ang="0">
                  <a:pos x="239" y="19"/>
                </a:cxn>
                <a:cxn ang="0">
                  <a:pos x="224" y="14"/>
                </a:cxn>
                <a:cxn ang="0">
                  <a:pos x="209" y="11"/>
                </a:cxn>
                <a:cxn ang="0">
                  <a:pos x="195" y="10"/>
                </a:cxn>
                <a:cxn ang="0">
                  <a:pos x="183" y="13"/>
                </a:cxn>
                <a:cxn ang="0">
                  <a:pos x="173" y="19"/>
                </a:cxn>
                <a:cxn ang="0">
                  <a:pos x="162" y="25"/>
                </a:cxn>
                <a:cxn ang="0">
                  <a:pos x="151" y="30"/>
                </a:cxn>
                <a:cxn ang="0">
                  <a:pos x="130" y="29"/>
                </a:cxn>
                <a:cxn ang="0">
                  <a:pos x="120" y="25"/>
                </a:cxn>
                <a:cxn ang="0">
                  <a:pos x="110" y="20"/>
                </a:cxn>
                <a:cxn ang="0">
                  <a:pos x="100" y="14"/>
                </a:cxn>
                <a:cxn ang="0">
                  <a:pos x="87" y="12"/>
                </a:cxn>
                <a:cxn ang="0">
                  <a:pos x="71" y="14"/>
                </a:cxn>
                <a:cxn ang="0">
                  <a:pos x="56" y="20"/>
                </a:cxn>
                <a:cxn ang="0">
                  <a:pos x="43" y="29"/>
                </a:cxn>
                <a:cxn ang="0">
                  <a:pos x="30" y="39"/>
                </a:cxn>
                <a:cxn ang="0">
                  <a:pos x="15" y="45"/>
                </a:cxn>
              </a:cxnLst>
              <a:rect l="0" t="0" r="r" b="b"/>
              <a:pathLst>
                <a:path w="398" h="49">
                  <a:moveTo>
                    <a:pt x="6" y="49"/>
                  </a:moveTo>
                  <a:lnTo>
                    <a:pt x="0" y="45"/>
                  </a:lnTo>
                  <a:lnTo>
                    <a:pt x="5" y="39"/>
                  </a:lnTo>
                  <a:lnTo>
                    <a:pt x="10" y="36"/>
                  </a:lnTo>
                  <a:lnTo>
                    <a:pt x="16" y="34"/>
                  </a:lnTo>
                  <a:lnTo>
                    <a:pt x="22" y="30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4" y="15"/>
                  </a:lnTo>
                  <a:lnTo>
                    <a:pt x="53" y="11"/>
                  </a:lnTo>
                  <a:lnTo>
                    <a:pt x="62" y="4"/>
                  </a:lnTo>
                  <a:lnTo>
                    <a:pt x="69" y="4"/>
                  </a:lnTo>
                  <a:lnTo>
                    <a:pt x="77" y="3"/>
                  </a:lnTo>
                  <a:lnTo>
                    <a:pt x="84" y="2"/>
                  </a:lnTo>
                  <a:lnTo>
                    <a:pt x="92" y="2"/>
                  </a:lnTo>
                  <a:lnTo>
                    <a:pt x="97" y="4"/>
                  </a:lnTo>
                  <a:lnTo>
                    <a:pt x="101" y="5"/>
                  </a:lnTo>
                  <a:lnTo>
                    <a:pt x="107" y="7"/>
                  </a:lnTo>
                  <a:lnTo>
                    <a:pt x="112" y="9"/>
                  </a:lnTo>
                  <a:lnTo>
                    <a:pt x="117" y="11"/>
                  </a:lnTo>
                  <a:lnTo>
                    <a:pt x="122" y="13"/>
                  </a:lnTo>
                  <a:lnTo>
                    <a:pt x="128" y="17"/>
                  </a:lnTo>
                  <a:lnTo>
                    <a:pt x="132" y="19"/>
                  </a:lnTo>
                  <a:lnTo>
                    <a:pt x="137" y="20"/>
                  </a:lnTo>
                  <a:lnTo>
                    <a:pt x="140" y="20"/>
                  </a:lnTo>
                  <a:lnTo>
                    <a:pt x="145" y="20"/>
                  </a:lnTo>
                  <a:lnTo>
                    <a:pt x="150" y="19"/>
                  </a:lnTo>
                  <a:lnTo>
                    <a:pt x="153" y="19"/>
                  </a:lnTo>
                  <a:lnTo>
                    <a:pt x="158" y="17"/>
                  </a:lnTo>
                  <a:lnTo>
                    <a:pt x="162" y="15"/>
                  </a:lnTo>
                  <a:lnTo>
                    <a:pt x="167" y="13"/>
                  </a:lnTo>
                  <a:lnTo>
                    <a:pt x="171" y="9"/>
                  </a:lnTo>
                  <a:lnTo>
                    <a:pt x="188" y="2"/>
                  </a:lnTo>
                  <a:lnTo>
                    <a:pt x="205" y="0"/>
                  </a:lnTo>
                  <a:lnTo>
                    <a:pt x="221" y="3"/>
                  </a:lnTo>
                  <a:lnTo>
                    <a:pt x="238" y="6"/>
                  </a:lnTo>
                  <a:lnTo>
                    <a:pt x="254" y="11"/>
                  </a:lnTo>
                  <a:lnTo>
                    <a:pt x="272" y="12"/>
                  </a:lnTo>
                  <a:lnTo>
                    <a:pt x="288" y="11"/>
                  </a:lnTo>
                  <a:lnTo>
                    <a:pt x="305" y="4"/>
                  </a:lnTo>
                  <a:lnTo>
                    <a:pt x="317" y="4"/>
                  </a:lnTo>
                  <a:lnTo>
                    <a:pt x="328" y="6"/>
                  </a:lnTo>
                  <a:lnTo>
                    <a:pt x="338" y="10"/>
                  </a:lnTo>
                  <a:lnTo>
                    <a:pt x="350" y="13"/>
                  </a:lnTo>
                  <a:lnTo>
                    <a:pt x="361" y="17"/>
                  </a:lnTo>
                  <a:lnTo>
                    <a:pt x="372" y="20"/>
                  </a:lnTo>
                  <a:lnTo>
                    <a:pt x="383" y="21"/>
                  </a:lnTo>
                  <a:lnTo>
                    <a:pt x="395" y="21"/>
                  </a:lnTo>
                  <a:lnTo>
                    <a:pt x="398" y="29"/>
                  </a:lnTo>
                  <a:lnTo>
                    <a:pt x="394" y="30"/>
                  </a:lnTo>
                  <a:lnTo>
                    <a:pt x="390" y="30"/>
                  </a:lnTo>
                  <a:lnTo>
                    <a:pt x="386" y="30"/>
                  </a:lnTo>
                  <a:lnTo>
                    <a:pt x="382" y="29"/>
                  </a:lnTo>
                  <a:lnTo>
                    <a:pt x="378" y="28"/>
                  </a:lnTo>
                  <a:lnTo>
                    <a:pt x="373" y="28"/>
                  </a:lnTo>
                  <a:lnTo>
                    <a:pt x="368" y="28"/>
                  </a:lnTo>
                  <a:lnTo>
                    <a:pt x="364" y="29"/>
                  </a:lnTo>
                  <a:lnTo>
                    <a:pt x="358" y="27"/>
                  </a:lnTo>
                  <a:lnTo>
                    <a:pt x="351" y="26"/>
                  </a:lnTo>
                  <a:lnTo>
                    <a:pt x="345" y="24"/>
                  </a:lnTo>
                  <a:lnTo>
                    <a:pt x="340" y="21"/>
                  </a:lnTo>
                  <a:lnTo>
                    <a:pt x="333" y="20"/>
                  </a:lnTo>
                  <a:lnTo>
                    <a:pt x="327" y="18"/>
                  </a:lnTo>
                  <a:lnTo>
                    <a:pt x="320" y="17"/>
                  </a:lnTo>
                  <a:lnTo>
                    <a:pt x="313" y="14"/>
                  </a:lnTo>
                  <a:lnTo>
                    <a:pt x="309" y="14"/>
                  </a:lnTo>
                  <a:lnTo>
                    <a:pt x="304" y="15"/>
                  </a:lnTo>
                  <a:lnTo>
                    <a:pt x="299" y="15"/>
                  </a:lnTo>
                  <a:lnTo>
                    <a:pt x="295" y="17"/>
                  </a:lnTo>
                  <a:lnTo>
                    <a:pt x="290" y="19"/>
                  </a:lnTo>
                  <a:lnTo>
                    <a:pt x="284" y="20"/>
                  </a:lnTo>
                  <a:lnTo>
                    <a:pt x="280" y="22"/>
                  </a:lnTo>
                  <a:lnTo>
                    <a:pt x="274" y="24"/>
                  </a:lnTo>
                  <a:lnTo>
                    <a:pt x="253" y="22"/>
                  </a:lnTo>
                  <a:lnTo>
                    <a:pt x="246" y="20"/>
                  </a:lnTo>
                  <a:lnTo>
                    <a:pt x="239" y="19"/>
                  </a:lnTo>
                  <a:lnTo>
                    <a:pt x="233" y="17"/>
                  </a:lnTo>
                  <a:lnTo>
                    <a:pt x="224" y="14"/>
                  </a:lnTo>
                  <a:lnTo>
                    <a:pt x="218" y="12"/>
                  </a:lnTo>
                  <a:lnTo>
                    <a:pt x="209" y="11"/>
                  </a:lnTo>
                  <a:lnTo>
                    <a:pt x="201" y="10"/>
                  </a:lnTo>
                  <a:lnTo>
                    <a:pt x="195" y="10"/>
                  </a:lnTo>
                  <a:lnTo>
                    <a:pt x="189" y="11"/>
                  </a:lnTo>
                  <a:lnTo>
                    <a:pt x="183" y="13"/>
                  </a:lnTo>
                  <a:lnTo>
                    <a:pt x="177" y="17"/>
                  </a:lnTo>
                  <a:lnTo>
                    <a:pt x="173" y="19"/>
                  </a:lnTo>
                  <a:lnTo>
                    <a:pt x="168" y="22"/>
                  </a:lnTo>
                  <a:lnTo>
                    <a:pt x="162" y="25"/>
                  </a:lnTo>
                  <a:lnTo>
                    <a:pt x="157" y="28"/>
                  </a:lnTo>
                  <a:lnTo>
                    <a:pt x="151" y="30"/>
                  </a:lnTo>
                  <a:lnTo>
                    <a:pt x="136" y="30"/>
                  </a:lnTo>
                  <a:lnTo>
                    <a:pt x="130" y="29"/>
                  </a:lnTo>
                  <a:lnTo>
                    <a:pt x="125" y="27"/>
                  </a:lnTo>
                  <a:lnTo>
                    <a:pt x="120" y="25"/>
                  </a:lnTo>
                  <a:lnTo>
                    <a:pt x="115" y="22"/>
                  </a:lnTo>
                  <a:lnTo>
                    <a:pt x="110" y="20"/>
                  </a:lnTo>
                  <a:lnTo>
                    <a:pt x="106" y="18"/>
                  </a:lnTo>
                  <a:lnTo>
                    <a:pt x="100" y="14"/>
                  </a:lnTo>
                  <a:lnTo>
                    <a:pt x="95" y="12"/>
                  </a:lnTo>
                  <a:lnTo>
                    <a:pt x="87" y="12"/>
                  </a:lnTo>
                  <a:lnTo>
                    <a:pt x="79" y="12"/>
                  </a:lnTo>
                  <a:lnTo>
                    <a:pt x="71" y="14"/>
                  </a:lnTo>
                  <a:lnTo>
                    <a:pt x="63" y="17"/>
                  </a:lnTo>
                  <a:lnTo>
                    <a:pt x="56" y="20"/>
                  </a:lnTo>
                  <a:lnTo>
                    <a:pt x="49" y="25"/>
                  </a:lnTo>
                  <a:lnTo>
                    <a:pt x="43" y="29"/>
                  </a:lnTo>
                  <a:lnTo>
                    <a:pt x="37" y="35"/>
                  </a:lnTo>
                  <a:lnTo>
                    <a:pt x="30" y="39"/>
                  </a:lnTo>
                  <a:lnTo>
                    <a:pt x="22" y="42"/>
                  </a:lnTo>
                  <a:lnTo>
                    <a:pt x="15" y="45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191"/>
            <p:cNvSpPr>
              <a:spLocks/>
            </p:cNvSpPr>
            <p:nvPr/>
          </p:nvSpPr>
          <p:spPr bwMode="auto">
            <a:xfrm>
              <a:off x="8397875" y="1419937"/>
              <a:ext cx="30163" cy="127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25" y="5"/>
                </a:cxn>
                <a:cxn ang="0">
                  <a:pos x="31" y="8"/>
                </a:cxn>
                <a:cxn ang="0">
                  <a:pos x="38" y="12"/>
                </a:cxn>
                <a:cxn ang="0">
                  <a:pos x="31" y="17"/>
                </a:cxn>
                <a:cxn ang="0">
                  <a:pos x="25" y="16"/>
                </a:cxn>
                <a:cxn ang="0">
                  <a:pos x="18" y="14"/>
                </a:cxn>
                <a:cxn ang="0">
                  <a:pos x="8" y="13"/>
                </a:cxn>
                <a:cxn ang="0">
                  <a:pos x="0" y="10"/>
                </a:cxn>
              </a:cxnLst>
              <a:rect l="0" t="0" r="r" b="b"/>
              <a:pathLst>
                <a:path w="38" h="17">
                  <a:moveTo>
                    <a:pt x="0" y="10"/>
                  </a:moveTo>
                  <a:lnTo>
                    <a:pt x="11" y="0"/>
                  </a:lnTo>
                  <a:lnTo>
                    <a:pt x="18" y="1"/>
                  </a:lnTo>
                  <a:lnTo>
                    <a:pt x="25" y="5"/>
                  </a:lnTo>
                  <a:lnTo>
                    <a:pt x="31" y="8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5" y="16"/>
                  </a:lnTo>
                  <a:lnTo>
                    <a:pt x="18" y="14"/>
                  </a:lnTo>
                  <a:lnTo>
                    <a:pt x="8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Freeform 192"/>
            <p:cNvSpPr>
              <a:spLocks/>
            </p:cNvSpPr>
            <p:nvPr/>
          </p:nvSpPr>
          <p:spPr bwMode="auto">
            <a:xfrm>
              <a:off x="8415338" y="1400887"/>
              <a:ext cx="33338" cy="22225"/>
            </a:xfrm>
            <a:custGeom>
              <a:avLst/>
              <a:gdLst/>
              <a:ahLst/>
              <a:cxnLst>
                <a:cxn ang="0">
                  <a:pos x="28" y="28"/>
                </a:cxn>
                <a:cxn ang="0">
                  <a:pos x="26" y="24"/>
                </a:cxn>
                <a:cxn ang="0">
                  <a:pos x="20" y="21"/>
                </a:cxn>
                <a:cxn ang="0">
                  <a:pos x="14" y="18"/>
                </a:cxn>
                <a:cxn ang="0">
                  <a:pos x="7" y="16"/>
                </a:cxn>
                <a:cxn ang="0">
                  <a:pos x="0" y="14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3" y="3"/>
                </a:cxn>
                <a:cxn ang="0">
                  <a:pos x="29" y="8"/>
                </a:cxn>
                <a:cxn ang="0">
                  <a:pos x="35" y="13"/>
                </a:cxn>
                <a:cxn ang="0">
                  <a:pos x="42" y="18"/>
                </a:cxn>
                <a:cxn ang="0">
                  <a:pos x="28" y="28"/>
                </a:cxn>
              </a:cxnLst>
              <a:rect l="0" t="0" r="r" b="b"/>
              <a:pathLst>
                <a:path w="42" h="28">
                  <a:moveTo>
                    <a:pt x="28" y="28"/>
                  </a:moveTo>
                  <a:lnTo>
                    <a:pt x="26" y="24"/>
                  </a:lnTo>
                  <a:lnTo>
                    <a:pt x="20" y="21"/>
                  </a:lnTo>
                  <a:lnTo>
                    <a:pt x="14" y="18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3"/>
                  </a:lnTo>
                  <a:lnTo>
                    <a:pt x="29" y="8"/>
                  </a:lnTo>
                  <a:lnTo>
                    <a:pt x="35" y="13"/>
                  </a:lnTo>
                  <a:lnTo>
                    <a:pt x="42" y="18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Freeform 193"/>
            <p:cNvSpPr>
              <a:spLocks/>
            </p:cNvSpPr>
            <p:nvPr/>
          </p:nvSpPr>
          <p:spPr bwMode="auto">
            <a:xfrm>
              <a:off x="8440738" y="1386599"/>
              <a:ext cx="25400" cy="22225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13" y="22"/>
                </a:cxn>
                <a:cxn ang="0">
                  <a:pos x="7" y="19"/>
                </a:cxn>
                <a:cxn ang="0">
                  <a:pos x="3" y="14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21" y="7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30" y="22"/>
                </a:cxn>
                <a:cxn ang="0">
                  <a:pos x="33" y="29"/>
                </a:cxn>
                <a:cxn ang="0">
                  <a:pos x="18" y="27"/>
                </a:cxn>
              </a:cxnLst>
              <a:rect l="0" t="0" r="r" b="b"/>
              <a:pathLst>
                <a:path w="33" h="29">
                  <a:moveTo>
                    <a:pt x="18" y="27"/>
                  </a:moveTo>
                  <a:lnTo>
                    <a:pt x="13" y="22"/>
                  </a:lnTo>
                  <a:lnTo>
                    <a:pt x="7" y="19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6"/>
                  </a:lnTo>
                  <a:lnTo>
                    <a:pt x="6" y="4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30" y="22"/>
                  </a:lnTo>
                  <a:lnTo>
                    <a:pt x="33" y="29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194"/>
            <p:cNvSpPr>
              <a:spLocks/>
            </p:cNvSpPr>
            <p:nvPr/>
          </p:nvSpPr>
          <p:spPr bwMode="auto">
            <a:xfrm>
              <a:off x="8464550" y="1377074"/>
              <a:ext cx="19050" cy="28575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12" y="29"/>
                </a:cxn>
                <a:cxn ang="0">
                  <a:pos x="9" y="22"/>
                </a:cxn>
                <a:cxn ang="0">
                  <a:pos x="6" y="15"/>
                </a:cxn>
                <a:cxn ang="0">
                  <a:pos x="0" y="7"/>
                </a:cxn>
                <a:cxn ang="0">
                  <a:pos x="1" y="1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8" y="13"/>
                </a:cxn>
                <a:cxn ang="0">
                  <a:pos x="21" y="21"/>
                </a:cxn>
                <a:cxn ang="0">
                  <a:pos x="26" y="28"/>
                </a:cxn>
                <a:cxn ang="0">
                  <a:pos x="18" y="36"/>
                </a:cxn>
              </a:cxnLst>
              <a:rect l="0" t="0" r="r" b="b"/>
              <a:pathLst>
                <a:path w="26" h="36">
                  <a:moveTo>
                    <a:pt x="18" y="36"/>
                  </a:moveTo>
                  <a:lnTo>
                    <a:pt x="12" y="29"/>
                  </a:lnTo>
                  <a:lnTo>
                    <a:pt x="9" y="22"/>
                  </a:lnTo>
                  <a:lnTo>
                    <a:pt x="6" y="15"/>
                  </a:lnTo>
                  <a:lnTo>
                    <a:pt x="0" y="7"/>
                  </a:lnTo>
                  <a:lnTo>
                    <a:pt x="1" y="1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8" y="13"/>
                  </a:lnTo>
                  <a:lnTo>
                    <a:pt x="21" y="21"/>
                  </a:lnTo>
                  <a:lnTo>
                    <a:pt x="26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Freeform 195"/>
            <p:cNvSpPr>
              <a:spLocks/>
            </p:cNvSpPr>
            <p:nvPr/>
          </p:nvSpPr>
          <p:spPr bwMode="auto">
            <a:xfrm>
              <a:off x="8485188" y="1372312"/>
              <a:ext cx="20638" cy="28575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9" y="29"/>
                </a:cxn>
                <a:cxn ang="0">
                  <a:pos x="6" y="21"/>
                </a:cxn>
                <a:cxn ang="0">
                  <a:pos x="1" y="13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7" y="7"/>
                </a:cxn>
                <a:cxn ang="0">
                  <a:pos x="19" y="13"/>
                </a:cxn>
                <a:cxn ang="0">
                  <a:pos x="20" y="18"/>
                </a:cxn>
                <a:cxn ang="0">
                  <a:pos x="22" y="25"/>
                </a:cxn>
                <a:cxn ang="0">
                  <a:pos x="25" y="31"/>
                </a:cxn>
                <a:cxn ang="0">
                  <a:pos x="23" y="35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1" y="37"/>
                </a:cxn>
              </a:cxnLst>
              <a:rect l="0" t="0" r="r" b="b"/>
              <a:pathLst>
                <a:path w="25" h="37">
                  <a:moveTo>
                    <a:pt x="11" y="37"/>
                  </a:moveTo>
                  <a:lnTo>
                    <a:pt x="9" y="29"/>
                  </a:lnTo>
                  <a:lnTo>
                    <a:pt x="6" y="21"/>
                  </a:lnTo>
                  <a:lnTo>
                    <a:pt x="1" y="13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7" y="7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2" y="25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Freeform 196"/>
            <p:cNvSpPr>
              <a:spLocks/>
            </p:cNvSpPr>
            <p:nvPr/>
          </p:nvSpPr>
          <p:spPr bwMode="auto">
            <a:xfrm>
              <a:off x="8507413" y="1373899"/>
              <a:ext cx="41275" cy="23813"/>
            </a:xfrm>
            <a:custGeom>
              <a:avLst/>
              <a:gdLst/>
              <a:ahLst/>
              <a:cxnLst>
                <a:cxn ang="0">
                  <a:pos x="11" y="30"/>
                </a:cxn>
                <a:cxn ang="0">
                  <a:pos x="8" y="25"/>
                </a:cxn>
                <a:cxn ang="0">
                  <a:pos x="5" y="18"/>
                </a:cxn>
                <a:cxn ang="0">
                  <a:pos x="3" y="11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6" y="3"/>
                </a:cxn>
                <a:cxn ang="0">
                  <a:pos x="33" y="5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1" y="14"/>
                </a:cxn>
                <a:cxn ang="0">
                  <a:pos x="51" y="19"/>
                </a:cxn>
                <a:cxn ang="0">
                  <a:pos x="51" y="22"/>
                </a:cxn>
                <a:cxn ang="0">
                  <a:pos x="50" y="27"/>
                </a:cxn>
                <a:cxn ang="0">
                  <a:pos x="44" y="31"/>
                </a:cxn>
                <a:cxn ang="0">
                  <a:pos x="40" y="26"/>
                </a:cxn>
                <a:cxn ang="0">
                  <a:pos x="39" y="20"/>
                </a:cxn>
                <a:cxn ang="0">
                  <a:pos x="38" y="13"/>
                </a:cxn>
                <a:cxn ang="0">
                  <a:pos x="33" y="7"/>
                </a:cxn>
                <a:cxn ang="0">
                  <a:pos x="25" y="7"/>
                </a:cxn>
                <a:cxn ang="0">
                  <a:pos x="23" y="12"/>
                </a:cxn>
                <a:cxn ang="0">
                  <a:pos x="23" y="16"/>
                </a:cxn>
                <a:cxn ang="0">
                  <a:pos x="24" y="21"/>
                </a:cxn>
                <a:cxn ang="0">
                  <a:pos x="23" y="28"/>
                </a:cxn>
                <a:cxn ang="0">
                  <a:pos x="11" y="30"/>
                </a:cxn>
              </a:cxnLst>
              <a:rect l="0" t="0" r="r" b="b"/>
              <a:pathLst>
                <a:path w="51" h="31">
                  <a:moveTo>
                    <a:pt x="11" y="30"/>
                  </a:moveTo>
                  <a:lnTo>
                    <a:pt x="8" y="25"/>
                  </a:lnTo>
                  <a:lnTo>
                    <a:pt x="5" y="18"/>
                  </a:lnTo>
                  <a:lnTo>
                    <a:pt x="3" y="11"/>
                  </a:lnTo>
                  <a:lnTo>
                    <a:pt x="0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6" y="3"/>
                  </a:lnTo>
                  <a:lnTo>
                    <a:pt x="33" y="5"/>
                  </a:lnTo>
                  <a:lnTo>
                    <a:pt x="40" y="7"/>
                  </a:lnTo>
                  <a:lnTo>
                    <a:pt x="46" y="11"/>
                  </a:lnTo>
                  <a:lnTo>
                    <a:pt x="51" y="14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0" y="27"/>
                  </a:lnTo>
                  <a:lnTo>
                    <a:pt x="44" y="31"/>
                  </a:lnTo>
                  <a:lnTo>
                    <a:pt x="40" y="26"/>
                  </a:lnTo>
                  <a:lnTo>
                    <a:pt x="39" y="20"/>
                  </a:lnTo>
                  <a:lnTo>
                    <a:pt x="38" y="13"/>
                  </a:lnTo>
                  <a:lnTo>
                    <a:pt x="33" y="7"/>
                  </a:lnTo>
                  <a:lnTo>
                    <a:pt x="25" y="7"/>
                  </a:lnTo>
                  <a:lnTo>
                    <a:pt x="23" y="12"/>
                  </a:lnTo>
                  <a:lnTo>
                    <a:pt x="23" y="16"/>
                  </a:lnTo>
                  <a:lnTo>
                    <a:pt x="24" y="21"/>
                  </a:lnTo>
                  <a:lnTo>
                    <a:pt x="23" y="28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Freeform 197"/>
            <p:cNvSpPr>
              <a:spLocks/>
            </p:cNvSpPr>
            <p:nvPr/>
          </p:nvSpPr>
          <p:spPr bwMode="auto">
            <a:xfrm>
              <a:off x="8559800" y="1385012"/>
              <a:ext cx="11113" cy="12700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1" y="6"/>
                </a:cxn>
                <a:cxn ang="0">
                  <a:pos x="12" y="8"/>
                </a:cxn>
                <a:cxn ang="0">
                  <a:pos x="14" y="12"/>
                </a:cxn>
                <a:cxn ang="0">
                  <a:pos x="2" y="16"/>
                </a:cxn>
              </a:cxnLst>
              <a:rect l="0" t="0" r="r" b="b"/>
              <a:pathLst>
                <a:path w="14" h="16">
                  <a:moveTo>
                    <a:pt x="2" y="16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4" y="1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Freeform 198"/>
            <p:cNvSpPr>
              <a:spLocks/>
            </p:cNvSpPr>
            <p:nvPr/>
          </p:nvSpPr>
          <p:spPr bwMode="auto">
            <a:xfrm>
              <a:off x="8580438" y="1381837"/>
              <a:ext cx="22225" cy="17463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12" y="3"/>
                </a:cxn>
                <a:cxn ang="0">
                  <a:pos x="18" y="7"/>
                </a:cxn>
                <a:cxn ang="0">
                  <a:pos x="24" y="11"/>
                </a:cxn>
                <a:cxn ang="0">
                  <a:pos x="27" y="17"/>
                </a:cxn>
                <a:cxn ang="0">
                  <a:pos x="24" y="21"/>
                </a:cxn>
                <a:cxn ang="0">
                  <a:pos x="20" y="22"/>
                </a:cxn>
                <a:cxn ang="0">
                  <a:pos x="14" y="22"/>
                </a:cxn>
                <a:cxn ang="0">
                  <a:pos x="10" y="21"/>
                </a:cxn>
                <a:cxn ang="0">
                  <a:pos x="4" y="18"/>
                </a:cxn>
              </a:cxnLst>
              <a:rect l="0" t="0" r="r" b="b"/>
              <a:pathLst>
                <a:path w="27" h="22">
                  <a:moveTo>
                    <a:pt x="4" y="18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8" y="7"/>
                  </a:lnTo>
                  <a:lnTo>
                    <a:pt x="24" y="11"/>
                  </a:lnTo>
                  <a:lnTo>
                    <a:pt x="27" y="17"/>
                  </a:lnTo>
                  <a:lnTo>
                    <a:pt x="24" y="21"/>
                  </a:lnTo>
                  <a:lnTo>
                    <a:pt x="20" y="22"/>
                  </a:lnTo>
                  <a:lnTo>
                    <a:pt x="14" y="22"/>
                  </a:lnTo>
                  <a:lnTo>
                    <a:pt x="10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Freeform 199"/>
            <p:cNvSpPr>
              <a:spLocks/>
            </p:cNvSpPr>
            <p:nvPr/>
          </p:nvSpPr>
          <p:spPr bwMode="auto">
            <a:xfrm>
              <a:off x="8604250" y="1375487"/>
              <a:ext cx="25400" cy="17463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1" y="18"/>
                </a:cxn>
                <a:cxn ang="0">
                  <a:pos x="7" y="15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1" y="5"/>
                </a:cxn>
                <a:cxn ang="0">
                  <a:pos x="28" y="9"/>
                </a:cxn>
                <a:cxn ang="0">
                  <a:pos x="34" y="15"/>
                </a:cxn>
                <a:cxn ang="0">
                  <a:pos x="26" y="22"/>
                </a:cxn>
                <a:cxn ang="0">
                  <a:pos x="14" y="22"/>
                </a:cxn>
              </a:cxnLst>
              <a:rect l="0" t="0" r="r" b="b"/>
              <a:pathLst>
                <a:path w="34" h="22">
                  <a:moveTo>
                    <a:pt x="14" y="22"/>
                  </a:moveTo>
                  <a:lnTo>
                    <a:pt x="11" y="18"/>
                  </a:lnTo>
                  <a:lnTo>
                    <a:pt x="7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1" y="5"/>
                  </a:lnTo>
                  <a:lnTo>
                    <a:pt x="28" y="9"/>
                  </a:lnTo>
                  <a:lnTo>
                    <a:pt x="34" y="15"/>
                  </a:lnTo>
                  <a:lnTo>
                    <a:pt x="26" y="22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Freeform 200"/>
            <p:cNvSpPr>
              <a:spLocks/>
            </p:cNvSpPr>
            <p:nvPr/>
          </p:nvSpPr>
          <p:spPr bwMode="auto">
            <a:xfrm>
              <a:off x="8618538" y="1358024"/>
              <a:ext cx="23813" cy="19050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1" y="1"/>
                </a:cxn>
                <a:cxn ang="0">
                  <a:pos x="18" y="3"/>
                </a:cxn>
                <a:cxn ang="0">
                  <a:pos x="25" y="7"/>
                </a:cxn>
                <a:cxn ang="0">
                  <a:pos x="31" y="10"/>
                </a:cxn>
                <a:cxn ang="0">
                  <a:pos x="26" y="23"/>
                </a:cxn>
                <a:cxn ang="0">
                  <a:pos x="8" y="15"/>
                </a:cxn>
              </a:cxnLst>
              <a:rect l="0" t="0" r="r" b="b"/>
              <a:pathLst>
                <a:path w="31" h="23">
                  <a:moveTo>
                    <a:pt x="8" y="15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1" y="1"/>
                  </a:lnTo>
                  <a:lnTo>
                    <a:pt x="18" y="3"/>
                  </a:lnTo>
                  <a:lnTo>
                    <a:pt x="25" y="7"/>
                  </a:lnTo>
                  <a:lnTo>
                    <a:pt x="31" y="10"/>
                  </a:lnTo>
                  <a:lnTo>
                    <a:pt x="26" y="23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201"/>
            <p:cNvSpPr>
              <a:spLocks/>
            </p:cNvSpPr>
            <p:nvPr/>
          </p:nvSpPr>
          <p:spPr bwMode="auto">
            <a:xfrm>
              <a:off x="8628063" y="1342149"/>
              <a:ext cx="19050" cy="95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5" y="10"/>
                </a:cxn>
                <a:cxn ang="0">
                  <a:pos x="19" y="13"/>
                </a:cxn>
                <a:cxn ang="0">
                  <a:pos x="13" y="12"/>
                </a:cxn>
                <a:cxn ang="0">
                  <a:pos x="7" y="9"/>
                </a:cxn>
                <a:cxn ang="0">
                  <a:pos x="0" y="8"/>
                </a:cxn>
              </a:cxnLst>
              <a:rect l="0" t="0" r="r" b="b"/>
              <a:pathLst>
                <a:path w="25" h="13">
                  <a:moveTo>
                    <a:pt x="0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10"/>
                  </a:lnTo>
                  <a:lnTo>
                    <a:pt x="19" y="13"/>
                  </a:lnTo>
                  <a:lnTo>
                    <a:pt x="13" y="12"/>
                  </a:lnTo>
                  <a:lnTo>
                    <a:pt x="7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Freeform 202"/>
            <p:cNvSpPr>
              <a:spLocks/>
            </p:cNvSpPr>
            <p:nvPr/>
          </p:nvSpPr>
          <p:spPr bwMode="auto">
            <a:xfrm>
              <a:off x="8626475" y="1319924"/>
              <a:ext cx="25400" cy="1111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8" y="2"/>
                </a:cxn>
                <a:cxn ang="0">
                  <a:pos x="31" y="9"/>
                </a:cxn>
                <a:cxn ang="0">
                  <a:pos x="24" y="13"/>
                </a:cxn>
                <a:cxn ang="0">
                  <a:pos x="19" y="12"/>
                </a:cxn>
                <a:cxn ang="0">
                  <a:pos x="14" y="11"/>
                </a:cxn>
                <a:cxn ang="0">
                  <a:pos x="8" y="10"/>
                </a:cxn>
                <a:cxn ang="0">
                  <a:pos x="3" y="10"/>
                </a:cxn>
              </a:cxnLst>
              <a:rect l="0" t="0" r="r" b="b"/>
              <a:pathLst>
                <a:path w="31" h="13">
                  <a:moveTo>
                    <a:pt x="3" y="1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8" y="2"/>
                  </a:lnTo>
                  <a:lnTo>
                    <a:pt x="31" y="9"/>
                  </a:lnTo>
                  <a:lnTo>
                    <a:pt x="24" y="13"/>
                  </a:lnTo>
                  <a:lnTo>
                    <a:pt x="19" y="12"/>
                  </a:lnTo>
                  <a:lnTo>
                    <a:pt x="14" y="11"/>
                  </a:lnTo>
                  <a:lnTo>
                    <a:pt x="8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203"/>
            <p:cNvSpPr>
              <a:spLocks/>
            </p:cNvSpPr>
            <p:nvPr/>
          </p:nvSpPr>
          <p:spPr bwMode="auto">
            <a:xfrm>
              <a:off x="8628063" y="1296112"/>
              <a:ext cx="31750" cy="127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7" y="3"/>
                </a:cxn>
                <a:cxn ang="0">
                  <a:pos x="33" y="4"/>
                </a:cxn>
                <a:cxn ang="0">
                  <a:pos x="37" y="5"/>
                </a:cxn>
                <a:cxn ang="0">
                  <a:pos x="42" y="8"/>
                </a:cxn>
                <a:cxn ang="0">
                  <a:pos x="38" y="17"/>
                </a:cxn>
                <a:cxn ang="0">
                  <a:pos x="29" y="18"/>
                </a:cxn>
                <a:cxn ang="0">
                  <a:pos x="22" y="18"/>
                </a:cxn>
                <a:cxn ang="0">
                  <a:pos x="17" y="17"/>
                </a:cxn>
                <a:cxn ang="0">
                  <a:pos x="8" y="17"/>
                </a:cxn>
                <a:cxn ang="0">
                  <a:pos x="0" y="17"/>
                </a:cxn>
              </a:cxnLst>
              <a:rect l="0" t="0" r="r" b="b"/>
              <a:pathLst>
                <a:path w="42" h="18">
                  <a:moveTo>
                    <a:pt x="0" y="17"/>
                  </a:moveTo>
                  <a:lnTo>
                    <a:pt x="2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7" y="3"/>
                  </a:lnTo>
                  <a:lnTo>
                    <a:pt x="33" y="4"/>
                  </a:lnTo>
                  <a:lnTo>
                    <a:pt x="37" y="5"/>
                  </a:lnTo>
                  <a:lnTo>
                    <a:pt x="42" y="8"/>
                  </a:lnTo>
                  <a:lnTo>
                    <a:pt x="38" y="17"/>
                  </a:lnTo>
                  <a:lnTo>
                    <a:pt x="29" y="18"/>
                  </a:lnTo>
                  <a:lnTo>
                    <a:pt x="22" y="18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Freeform 204"/>
            <p:cNvSpPr>
              <a:spLocks/>
            </p:cNvSpPr>
            <p:nvPr/>
          </p:nvSpPr>
          <p:spPr bwMode="auto">
            <a:xfrm>
              <a:off x="8634413" y="1273887"/>
              <a:ext cx="39688" cy="1428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8" y="2"/>
                </a:cxn>
                <a:cxn ang="0">
                  <a:pos x="23" y="4"/>
                </a:cxn>
                <a:cxn ang="0">
                  <a:pos x="29" y="5"/>
                </a:cxn>
                <a:cxn ang="0">
                  <a:pos x="34" y="7"/>
                </a:cxn>
                <a:cxn ang="0">
                  <a:pos x="40" y="9"/>
                </a:cxn>
                <a:cxn ang="0">
                  <a:pos x="45" y="10"/>
                </a:cxn>
                <a:cxn ang="0">
                  <a:pos x="51" y="11"/>
                </a:cxn>
                <a:cxn ang="0">
                  <a:pos x="48" y="18"/>
                </a:cxn>
                <a:cxn ang="0">
                  <a:pos x="42" y="18"/>
                </a:cxn>
                <a:cxn ang="0">
                  <a:pos x="37" y="18"/>
                </a:cxn>
                <a:cxn ang="0">
                  <a:pos x="32" y="17"/>
                </a:cxn>
                <a:cxn ang="0">
                  <a:pos x="26" y="16"/>
                </a:cxn>
                <a:cxn ang="0">
                  <a:pos x="20" y="15"/>
                </a:cxn>
                <a:cxn ang="0">
                  <a:pos x="13" y="14"/>
                </a:cxn>
                <a:cxn ang="0">
                  <a:pos x="7" y="12"/>
                </a:cxn>
                <a:cxn ang="0">
                  <a:pos x="0" y="12"/>
                </a:cxn>
              </a:cxnLst>
              <a:rect l="0" t="0" r="r" b="b"/>
              <a:pathLst>
                <a:path w="51" h="18">
                  <a:moveTo>
                    <a:pt x="0" y="12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9" y="5"/>
                  </a:lnTo>
                  <a:lnTo>
                    <a:pt x="34" y="7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1" y="11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7" y="18"/>
                  </a:lnTo>
                  <a:lnTo>
                    <a:pt x="32" y="17"/>
                  </a:lnTo>
                  <a:lnTo>
                    <a:pt x="26" y="16"/>
                  </a:lnTo>
                  <a:lnTo>
                    <a:pt x="20" y="15"/>
                  </a:lnTo>
                  <a:lnTo>
                    <a:pt x="13" y="14"/>
                  </a:lnTo>
                  <a:lnTo>
                    <a:pt x="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Freeform 205"/>
            <p:cNvSpPr>
              <a:spLocks/>
            </p:cNvSpPr>
            <p:nvPr/>
          </p:nvSpPr>
          <p:spPr bwMode="auto">
            <a:xfrm>
              <a:off x="8653463" y="1259599"/>
              <a:ext cx="41275" cy="19050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2" y="16"/>
                </a:cxn>
                <a:cxn ang="0">
                  <a:pos x="24" y="14"/>
                </a:cxn>
                <a:cxn ang="0">
                  <a:pos x="16" y="13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24" y="3"/>
                </a:cxn>
                <a:cxn ang="0">
                  <a:pos x="28" y="5"/>
                </a:cxn>
                <a:cxn ang="0">
                  <a:pos x="34" y="8"/>
                </a:cxn>
                <a:cxn ang="0">
                  <a:pos x="40" y="11"/>
                </a:cxn>
                <a:cxn ang="0">
                  <a:pos x="45" y="13"/>
                </a:cxn>
                <a:cxn ang="0">
                  <a:pos x="50" y="14"/>
                </a:cxn>
                <a:cxn ang="0">
                  <a:pos x="51" y="19"/>
                </a:cxn>
                <a:cxn ang="0">
                  <a:pos x="48" y="21"/>
                </a:cxn>
                <a:cxn ang="0">
                  <a:pos x="42" y="23"/>
                </a:cxn>
                <a:cxn ang="0">
                  <a:pos x="36" y="26"/>
                </a:cxn>
              </a:cxnLst>
              <a:rect l="0" t="0" r="r" b="b"/>
              <a:pathLst>
                <a:path w="51" h="26">
                  <a:moveTo>
                    <a:pt x="36" y="26"/>
                  </a:moveTo>
                  <a:lnTo>
                    <a:pt x="32" y="16"/>
                  </a:lnTo>
                  <a:lnTo>
                    <a:pt x="24" y="14"/>
                  </a:lnTo>
                  <a:lnTo>
                    <a:pt x="16" y="13"/>
                  </a:lnTo>
                  <a:lnTo>
                    <a:pt x="7" y="12"/>
                  </a:lnTo>
                  <a:lnTo>
                    <a:pt x="0" y="6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8" y="5"/>
                  </a:lnTo>
                  <a:lnTo>
                    <a:pt x="34" y="8"/>
                  </a:lnTo>
                  <a:lnTo>
                    <a:pt x="40" y="11"/>
                  </a:lnTo>
                  <a:lnTo>
                    <a:pt x="45" y="13"/>
                  </a:lnTo>
                  <a:lnTo>
                    <a:pt x="50" y="14"/>
                  </a:lnTo>
                  <a:lnTo>
                    <a:pt x="51" y="19"/>
                  </a:lnTo>
                  <a:lnTo>
                    <a:pt x="48" y="21"/>
                  </a:lnTo>
                  <a:lnTo>
                    <a:pt x="42" y="23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206"/>
            <p:cNvSpPr>
              <a:spLocks/>
            </p:cNvSpPr>
            <p:nvPr/>
          </p:nvSpPr>
          <p:spPr bwMode="auto">
            <a:xfrm>
              <a:off x="8812213" y="1326274"/>
              <a:ext cx="22225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3"/>
                </a:cxn>
                <a:cxn ang="0">
                  <a:pos x="12" y="2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29" y="3"/>
                </a:cxn>
                <a:cxn ang="0">
                  <a:pos x="23" y="6"/>
                </a:cxn>
                <a:cxn ang="0">
                  <a:pos x="17" y="5"/>
                </a:cxn>
                <a:cxn ang="0">
                  <a:pos x="12" y="5"/>
                </a:cxn>
                <a:cxn ang="0">
                  <a:pos x="7" y="6"/>
                </a:cxn>
                <a:cxn ang="0">
                  <a:pos x="0" y="4"/>
                </a:cxn>
              </a:cxnLst>
              <a:rect l="0" t="0" r="r" b="b"/>
              <a:pathLst>
                <a:path w="29" h="6">
                  <a:moveTo>
                    <a:pt x="0" y="4"/>
                  </a:moveTo>
                  <a:lnTo>
                    <a:pt x="6" y="3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23" y="6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207"/>
            <p:cNvSpPr>
              <a:spLocks/>
            </p:cNvSpPr>
            <p:nvPr/>
          </p:nvSpPr>
          <p:spPr bwMode="auto">
            <a:xfrm>
              <a:off x="8745538" y="1280237"/>
              <a:ext cx="31750" cy="19050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4" y="14"/>
                </a:cxn>
                <a:cxn ang="0">
                  <a:pos x="20" y="16"/>
                </a:cxn>
                <a:cxn ang="0">
                  <a:pos x="25" y="19"/>
                </a:cxn>
                <a:cxn ang="0">
                  <a:pos x="32" y="19"/>
                </a:cxn>
                <a:cxn ang="0">
                  <a:pos x="39" y="15"/>
                </a:cxn>
                <a:cxn ang="0">
                  <a:pos x="34" y="21"/>
                </a:cxn>
                <a:cxn ang="0">
                  <a:pos x="31" y="23"/>
                </a:cxn>
                <a:cxn ang="0">
                  <a:pos x="26" y="23"/>
                </a:cxn>
                <a:cxn ang="0">
                  <a:pos x="21" y="23"/>
                </a:cxn>
                <a:cxn ang="0">
                  <a:pos x="17" y="24"/>
                </a:cxn>
                <a:cxn ang="0">
                  <a:pos x="7" y="19"/>
                </a:cxn>
              </a:cxnLst>
              <a:rect l="0" t="0" r="r" b="b"/>
              <a:pathLst>
                <a:path w="39" h="24">
                  <a:moveTo>
                    <a:pt x="7" y="19"/>
                  </a:moveTo>
                  <a:lnTo>
                    <a:pt x="2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0"/>
                  </a:lnTo>
                  <a:lnTo>
                    <a:pt x="14" y="14"/>
                  </a:lnTo>
                  <a:lnTo>
                    <a:pt x="20" y="16"/>
                  </a:lnTo>
                  <a:lnTo>
                    <a:pt x="25" y="19"/>
                  </a:lnTo>
                  <a:lnTo>
                    <a:pt x="32" y="19"/>
                  </a:lnTo>
                  <a:lnTo>
                    <a:pt x="39" y="15"/>
                  </a:lnTo>
                  <a:lnTo>
                    <a:pt x="34" y="21"/>
                  </a:lnTo>
                  <a:lnTo>
                    <a:pt x="31" y="23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17" y="24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208"/>
            <p:cNvSpPr>
              <a:spLocks/>
            </p:cNvSpPr>
            <p:nvPr/>
          </p:nvSpPr>
          <p:spPr bwMode="auto">
            <a:xfrm>
              <a:off x="8809038" y="1286587"/>
              <a:ext cx="19050" cy="1587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5" y="15"/>
                </a:cxn>
                <a:cxn ang="0">
                  <a:pos x="10" y="9"/>
                </a:cxn>
                <a:cxn ang="0">
                  <a:pos x="15" y="4"/>
                </a:cxn>
                <a:cxn ang="0">
                  <a:pos x="22" y="0"/>
                </a:cxn>
                <a:cxn ang="0">
                  <a:pos x="26" y="6"/>
                </a:cxn>
                <a:cxn ang="0">
                  <a:pos x="22" y="8"/>
                </a:cxn>
                <a:cxn ang="0">
                  <a:pos x="18" y="11"/>
                </a:cxn>
                <a:cxn ang="0">
                  <a:pos x="12" y="15"/>
                </a:cxn>
                <a:cxn ang="0">
                  <a:pos x="6" y="17"/>
                </a:cxn>
                <a:cxn ang="0">
                  <a:pos x="0" y="21"/>
                </a:cxn>
              </a:cxnLst>
              <a:rect l="0" t="0" r="r" b="b"/>
              <a:pathLst>
                <a:path w="26" h="21">
                  <a:moveTo>
                    <a:pt x="0" y="21"/>
                  </a:moveTo>
                  <a:lnTo>
                    <a:pt x="5" y="15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8" y="11"/>
                  </a:lnTo>
                  <a:lnTo>
                    <a:pt x="12" y="15"/>
                  </a:lnTo>
                  <a:lnTo>
                    <a:pt x="6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3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Freeform 210"/>
            <p:cNvSpPr>
              <a:spLocks/>
            </p:cNvSpPr>
            <p:nvPr/>
          </p:nvSpPr>
          <p:spPr bwMode="auto">
            <a:xfrm>
              <a:off x="8732838" y="1148474"/>
              <a:ext cx="55563" cy="57150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40" y="70"/>
                </a:cxn>
                <a:cxn ang="0">
                  <a:pos x="34" y="69"/>
                </a:cxn>
                <a:cxn ang="0">
                  <a:pos x="29" y="68"/>
                </a:cxn>
                <a:cxn ang="0">
                  <a:pos x="23" y="65"/>
                </a:cxn>
                <a:cxn ang="0">
                  <a:pos x="19" y="62"/>
                </a:cxn>
                <a:cxn ang="0">
                  <a:pos x="17" y="60"/>
                </a:cxn>
                <a:cxn ang="0">
                  <a:pos x="14" y="59"/>
                </a:cxn>
                <a:cxn ang="0">
                  <a:pos x="9" y="54"/>
                </a:cxn>
                <a:cxn ang="0">
                  <a:pos x="7" y="50"/>
                </a:cxn>
                <a:cxn ang="0">
                  <a:pos x="4" y="47"/>
                </a:cxn>
                <a:cxn ang="0">
                  <a:pos x="2" y="44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2" y="23"/>
                </a:cxn>
                <a:cxn ang="0">
                  <a:pos x="3" y="18"/>
                </a:cxn>
                <a:cxn ang="0">
                  <a:pos x="7" y="14"/>
                </a:cxn>
                <a:cxn ang="0">
                  <a:pos x="10" y="9"/>
                </a:cxn>
                <a:cxn ang="0">
                  <a:pos x="14" y="7"/>
                </a:cxn>
                <a:cxn ang="0">
                  <a:pos x="17" y="6"/>
                </a:cxn>
                <a:cxn ang="0">
                  <a:pos x="22" y="3"/>
                </a:cxn>
                <a:cxn ang="0">
                  <a:pos x="26" y="2"/>
                </a:cxn>
                <a:cxn ang="0">
                  <a:pos x="31" y="1"/>
                </a:cxn>
                <a:cxn ang="0">
                  <a:pos x="36" y="1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50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4"/>
                </a:cxn>
                <a:cxn ang="0">
                  <a:pos x="69" y="24"/>
                </a:cxn>
                <a:cxn ang="0">
                  <a:pos x="70" y="33"/>
                </a:cxn>
                <a:cxn ang="0">
                  <a:pos x="70" y="42"/>
                </a:cxn>
                <a:cxn ang="0">
                  <a:pos x="68" y="54"/>
                </a:cxn>
                <a:cxn ang="0">
                  <a:pos x="62" y="60"/>
                </a:cxn>
                <a:cxn ang="0">
                  <a:pos x="57" y="63"/>
                </a:cxn>
                <a:cxn ang="0">
                  <a:pos x="52" y="68"/>
                </a:cxn>
                <a:cxn ang="0">
                  <a:pos x="45" y="71"/>
                </a:cxn>
              </a:cxnLst>
              <a:rect l="0" t="0" r="r" b="b"/>
              <a:pathLst>
                <a:path w="70" h="71">
                  <a:moveTo>
                    <a:pt x="45" y="71"/>
                  </a:moveTo>
                  <a:lnTo>
                    <a:pt x="40" y="70"/>
                  </a:lnTo>
                  <a:lnTo>
                    <a:pt x="34" y="69"/>
                  </a:lnTo>
                  <a:lnTo>
                    <a:pt x="29" y="68"/>
                  </a:lnTo>
                  <a:lnTo>
                    <a:pt x="23" y="65"/>
                  </a:lnTo>
                  <a:lnTo>
                    <a:pt x="19" y="62"/>
                  </a:lnTo>
                  <a:lnTo>
                    <a:pt x="17" y="60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7" y="50"/>
                  </a:lnTo>
                  <a:lnTo>
                    <a:pt x="4" y="47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4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4"/>
                  </a:lnTo>
                  <a:lnTo>
                    <a:pt x="69" y="24"/>
                  </a:lnTo>
                  <a:lnTo>
                    <a:pt x="70" y="33"/>
                  </a:lnTo>
                  <a:lnTo>
                    <a:pt x="70" y="42"/>
                  </a:lnTo>
                  <a:lnTo>
                    <a:pt x="68" y="54"/>
                  </a:lnTo>
                  <a:lnTo>
                    <a:pt x="62" y="60"/>
                  </a:lnTo>
                  <a:lnTo>
                    <a:pt x="57" y="63"/>
                  </a:lnTo>
                  <a:lnTo>
                    <a:pt x="52" y="68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auto">
            <a:xfrm>
              <a:off x="8742363" y="1157999"/>
              <a:ext cx="38100" cy="36513"/>
            </a:xfrm>
            <a:custGeom>
              <a:avLst/>
              <a:gdLst/>
              <a:ahLst/>
              <a:cxnLst>
                <a:cxn ang="0">
                  <a:pos x="26" y="47"/>
                </a:cxn>
                <a:cxn ang="0">
                  <a:pos x="21" y="45"/>
                </a:cxn>
                <a:cxn ang="0">
                  <a:pos x="18" y="43"/>
                </a:cxn>
                <a:cxn ang="0">
                  <a:pos x="14" y="41"/>
                </a:cxn>
                <a:cxn ang="0">
                  <a:pos x="10" y="38"/>
                </a:cxn>
                <a:cxn ang="0">
                  <a:pos x="6" y="34"/>
                </a:cxn>
                <a:cxn ang="0">
                  <a:pos x="0" y="25"/>
                </a:cxn>
                <a:cxn ang="0">
                  <a:pos x="3" y="14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4" y="3"/>
                </a:cxn>
                <a:cxn ang="0">
                  <a:pos x="38" y="5"/>
                </a:cxn>
                <a:cxn ang="0">
                  <a:pos x="48" y="17"/>
                </a:cxn>
                <a:cxn ang="0">
                  <a:pos x="49" y="30"/>
                </a:cxn>
                <a:cxn ang="0">
                  <a:pos x="45" y="35"/>
                </a:cxn>
                <a:cxn ang="0">
                  <a:pos x="41" y="41"/>
                </a:cxn>
                <a:cxn ang="0">
                  <a:pos x="38" y="43"/>
                </a:cxn>
                <a:cxn ang="0">
                  <a:pos x="35" y="44"/>
                </a:cxn>
                <a:cxn ang="0">
                  <a:pos x="30" y="45"/>
                </a:cxn>
                <a:cxn ang="0">
                  <a:pos x="26" y="47"/>
                </a:cxn>
              </a:cxnLst>
              <a:rect l="0" t="0" r="r" b="b"/>
              <a:pathLst>
                <a:path w="49" h="47">
                  <a:moveTo>
                    <a:pt x="26" y="47"/>
                  </a:moveTo>
                  <a:lnTo>
                    <a:pt x="21" y="45"/>
                  </a:lnTo>
                  <a:lnTo>
                    <a:pt x="18" y="43"/>
                  </a:lnTo>
                  <a:lnTo>
                    <a:pt x="14" y="41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0" y="25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8" y="17"/>
                  </a:lnTo>
                  <a:lnTo>
                    <a:pt x="49" y="30"/>
                  </a:lnTo>
                  <a:lnTo>
                    <a:pt x="45" y="35"/>
                  </a:lnTo>
                  <a:lnTo>
                    <a:pt x="41" y="41"/>
                  </a:lnTo>
                  <a:lnTo>
                    <a:pt x="38" y="43"/>
                  </a:lnTo>
                  <a:lnTo>
                    <a:pt x="35" y="44"/>
                  </a:lnTo>
                  <a:lnTo>
                    <a:pt x="30" y="45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212"/>
            <p:cNvSpPr>
              <a:spLocks/>
            </p:cNvSpPr>
            <p:nvPr/>
          </p:nvSpPr>
          <p:spPr bwMode="auto">
            <a:xfrm>
              <a:off x="8651875" y="1086562"/>
              <a:ext cx="61913" cy="57150"/>
            </a:xfrm>
            <a:custGeom>
              <a:avLst/>
              <a:gdLst/>
              <a:ahLst/>
              <a:cxnLst>
                <a:cxn ang="0">
                  <a:pos x="50" y="73"/>
                </a:cxn>
                <a:cxn ang="0">
                  <a:pos x="45" y="73"/>
                </a:cxn>
                <a:cxn ang="0">
                  <a:pos x="40" y="72"/>
                </a:cxn>
                <a:cxn ang="0">
                  <a:pos x="35" y="72"/>
                </a:cxn>
                <a:cxn ang="0">
                  <a:pos x="30" y="71"/>
                </a:cxn>
                <a:cxn ang="0">
                  <a:pos x="27" y="68"/>
                </a:cxn>
                <a:cxn ang="0">
                  <a:pos x="22" y="67"/>
                </a:cxn>
                <a:cxn ang="0">
                  <a:pos x="18" y="64"/>
                </a:cxn>
                <a:cxn ang="0">
                  <a:pos x="14" y="61"/>
                </a:cxn>
                <a:cxn ang="0">
                  <a:pos x="11" y="56"/>
                </a:cxn>
                <a:cxn ang="0">
                  <a:pos x="7" y="49"/>
                </a:cxn>
                <a:cxn ang="0">
                  <a:pos x="4" y="42"/>
                </a:cxn>
                <a:cxn ang="0">
                  <a:pos x="0" y="33"/>
                </a:cxn>
                <a:cxn ang="0">
                  <a:pos x="4" y="18"/>
                </a:cxn>
                <a:cxn ang="0">
                  <a:pos x="9" y="12"/>
                </a:cxn>
                <a:cxn ang="0">
                  <a:pos x="13" y="8"/>
                </a:cxn>
                <a:cxn ang="0">
                  <a:pos x="20" y="5"/>
                </a:cxn>
                <a:cxn ang="0">
                  <a:pos x="27" y="3"/>
                </a:cxn>
                <a:cxn ang="0">
                  <a:pos x="34" y="0"/>
                </a:cxn>
                <a:cxn ang="0">
                  <a:pos x="43" y="0"/>
                </a:cxn>
                <a:cxn ang="0">
                  <a:pos x="50" y="4"/>
                </a:cxn>
                <a:cxn ang="0">
                  <a:pos x="56" y="7"/>
                </a:cxn>
                <a:cxn ang="0">
                  <a:pos x="62" y="11"/>
                </a:cxn>
                <a:cxn ang="0">
                  <a:pos x="68" y="14"/>
                </a:cxn>
                <a:cxn ang="0">
                  <a:pos x="71" y="21"/>
                </a:cxn>
                <a:cxn ang="0">
                  <a:pos x="73" y="26"/>
                </a:cxn>
                <a:cxn ang="0">
                  <a:pos x="75" y="31"/>
                </a:cxn>
                <a:cxn ang="0">
                  <a:pos x="78" y="40"/>
                </a:cxn>
                <a:cxn ang="0">
                  <a:pos x="76" y="50"/>
                </a:cxn>
                <a:cxn ang="0">
                  <a:pos x="75" y="53"/>
                </a:cxn>
                <a:cxn ang="0">
                  <a:pos x="74" y="57"/>
                </a:cxn>
                <a:cxn ang="0">
                  <a:pos x="72" y="60"/>
                </a:cxn>
                <a:cxn ang="0">
                  <a:pos x="70" y="65"/>
                </a:cxn>
                <a:cxn ang="0">
                  <a:pos x="66" y="67"/>
                </a:cxn>
                <a:cxn ang="0">
                  <a:pos x="62" y="68"/>
                </a:cxn>
                <a:cxn ang="0">
                  <a:pos x="56" y="71"/>
                </a:cxn>
                <a:cxn ang="0">
                  <a:pos x="50" y="73"/>
                </a:cxn>
              </a:cxnLst>
              <a:rect l="0" t="0" r="r" b="b"/>
              <a:pathLst>
                <a:path w="78" h="73">
                  <a:moveTo>
                    <a:pt x="50" y="73"/>
                  </a:moveTo>
                  <a:lnTo>
                    <a:pt x="45" y="73"/>
                  </a:lnTo>
                  <a:lnTo>
                    <a:pt x="40" y="72"/>
                  </a:lnTo>
                  <a:lnTo>
                    <a:pt x="35" y="72"/>
                  </a:lnTo>
                  <a:lnTo>
                    <a:pt x="30" y="71"/>
                  </a:lnTo>
                  <a:lnTo>
                    <a:pt x="27" y="68"/>
                  </a:lnTo>
                  <a:lnTo>
                    <a:pt x="22" y="67"/>
                  </a:lnTo>
                  <a:lnTo>
                    <a:pt x="18" y="64"/>
                  </a:lnTo>
                  <a:lnTo>
                    <a:pt x="14" y="61"/>
                  </a:lnTo>
                  <a:lnTo>
                    <a:pt x="11" y="56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20" y="5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0" y="4"/>
                  </a:lnTo>
                  <a:lnTo>
                    <a:pt x="56" y="7"/>
                  </a:lnTo>
                  <a:lnTo>
                    <a:pt x="62" y="11"/>
                  </a:lnTo>
                  <a:lnTo>
                    <a:pt x="68" y="14"/>
                  </a:lnTo>
                  <a:lnTo>
                    <a:pt x="71" y="21"/>
                  </a:lnTo>
                  <a:lnTo>
                    <a:pt x="73" y="26"/>
                  </a:lnTo>
                  <a:lnTo>
                    <a:pt x="75" y="31"/>
                  </a:lnTo>
                  <a:lnTo>
                    <a:pt x="78" y="40"/>
                  </a:lnTo>
                  <a:lnTo>
                    <a:pt x="76" y="50"/>
                  </a:lnTo>
                  <a:lnTo>
                    <a:pt x="75" y="53"/>
                  </a:lnTo>
                  <a:lnTo>
                    <a:pt x="74" y="57"/>
                  </a:lnTo>
                  <a:lnTo>
                    <a:pt x="72" y="60"/>
                  </a:lnTo>
                  <a:lnTo>
                    <a:pt x="70" y="65"/>
                  </a:lnTo>
                  <a:lnTo>
                    <a:pt x="66" y="67"/>
                  </a:lnTo>
                  <a:lnTo>
                    <a:pt x="62" y="68"/>
                  </a:lnTo>
                  <a:lnTo>
                    <a:pt x="56" y="71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8662988" y="1097674"/>
              <a:ext cx="41275" cy="38100"/>
            </a:xfrm>
            <a:custGeom>
              <a:avLst/>
              <a:gdLst/>
              <a:ahLst/>
              <a:cxnLst>
                <a:cxn ang="0">
                  <a:pos x="30" y="49"/>
                </a:cxn>
                <a:cxn ang="0">
                  <a:pos x="24" y="48"/>
                </a:cxn>
                <a:cxn ang="0">
                  <a:pos x="20" y="45"/>
                </a:cxn>
                <a:cxn ang="0">
                  <a:pos x="15" y="43"/>
                </a:cxn>
                <a:cxn ang="0">
                  <a:pos x="11" y="40"/>
                </a:cxn>
                <a:cxn ang="0">
                  <a:pos x="8" y="36"/>
                </a:cxn>
                <a:cxn ang="0">
                  <a:pos x="6" y="31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11" y="3"/>
                </a:cxn>
                <a:cxn ang="0">
                  <a:pos x="15" y="0"/>
                </a:cxn>
                <a:cxn ang="0">
                  <a:pos x="35" y="3"/>
                </a:cxn>
                <a:cxn ang="0">
                  <a:pos x="39" y="5"/>
                </a:cxn>
                <a:cxn ang="0">
                  <a:pos x="45" y="10"/>
                </a:cxn>
                <a:cxn ang="0">
                  <a:pos x="49" y="14"/>
                </a:cxn>
                <a:cxn ang="0">
                  <a:pos x="51" y="21"/>
                </a:cxn>
                <a:cxn ang="0">
                  <a:pos x="52" y="28"/>
                </a:cxn>
                <a:cxn ang="0">
                  <a:pos x="50" y="33"/>
                </a:cxn>
                <a:cxn ang="0">
                  <a:pos x="46" y="38"/>
                </a:cxn>
                <a:cxn ang="0">
                  <a:pos x="42" y="45"/>
                </a:cxn>
                <a:cxn ang="0">
                  <a:pos x="30" y="49"/>
                </a:cxn>
              </a:cxnLst>
              <a:rect l="0" t="0" r="r" b="b"/>
              <a:pathLst>
                <a:path w="52" h="49">
                  <a:moveTo>
                    <a:pt x="30" y="49"/>
                  </a:moveTo>
                  <a:lnTo>
                    <a:pt x="24" y="48"/>
                  </a:lnTo>
                  <a:lnTo>
                    <a:pt x="20" y="45"/>
                  </a:lnTo>
                  <a:lnTo>
                    <a:pt x="15" y="43"/>
                  </a:lnTo>
                  <a:lnTo>
                    <a:pt x="11" y="40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35" y="3"/>
                  </a:lnTo>
                  <a:lnTo>
                    <a:pt x="39" y="5"/>
                  </a:lnTo>
                  <a:lnTo>
                    <a:pt x="45" y="10"/>
                  </a:lnTo>
                  <a:lnTo>
                    <a:pt x="49" y="14"/>
                  </a:lnTo>
                  <a:lnTo>
                    <a:pt x="51" y="21"/>
                  </a:lnTo>
                  <a:lnTo>
                    <a:pt x="52" y="28"/>
                  </a:lnTo>
                  <a:lnTo>
                    <a:pt x="50" y="33"/>
                  </a:lnTo>
                  <a:lnTo>
                    <a:pt x="46" y="38"/>
                  </a:lnTo>
                  <a:lnTo>
                    <a:pt x="42" y="45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9617075" y="1211974"/>
              <a:ext cx="1588" cy="11113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0" y="0"/>
                </a:cxn>
                <a:cxn ang="0">
                  <a:pos x="3" y="13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lnTo>
                    <a:pt x="0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9655175" y="1196099"/>
              <a:ext cx="6350" cy="20638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3" y="19"/>
                </a:cxn>
                <a:cxn ang="0">
                  <a:pos x="1" y="14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7" y="8"/>
                </a:cxn>
                <a:cxn ang="0">
                  <a:pos x="8" y="15"/>
                </a:cxn>
                <a:cxn ang="0">
                  <a:pos x="8" y="22"/>
                </a:cxn>
                <a:cxn ang="0">
                  <a:pos x="6" y="24"/>
                </a:cxn>
              </a:cxnLst>
              <a:rect l="0" t="0" r="r" b="b"/>
              <a:pathLst>
                <a:path w="8" h="24">
                  <a:moveTo>
                    <a:pt x="6" y="24"/>
                  </a:moveTo>
                  <a:lnTo>
                    <a:pt x="3" y="19"/>
                  </a:lnTo>
                  <a:lnTo>
                    <a:pt x="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8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Freeform 221"/>
            <p:cNvSpPr>
              <a:spLocks/>
            </p:cNvSpPr>
            <p:nvPr/>
          </p:nvSpPr>
          <p:spPr bwMode="auto">
            <a:xfrm>
              <a:off x="9674225" y="1188162"/>
              <a:ext cx="3175" cy="25400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1" y="26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2" y="33"/>
                </a:cxn>
              </a:cxnLst>
              <a:rect l="0" t="0" r="r" b="b"/>
              <a:pathLst>
                <a:path w="3" h="33">
                  <a:moveTo>
                    <a:pt x="2" y="33"/>
                  </a:moveTo>
                  <a:lnTo>
                    <a:pt x="1" y="26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" y="8"/>
                  </a:lnTo>
                  <a:lnTo>
                    <a:pt x="3" y="16"/>
                  </a:lnTo>
                  <a:lnTo>
                    <a:pt x="3" y="2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222"/>
            <p:cNvSpPr>
              <a:spLocks/>
            </p:cNvSpPr>
            <p:nvPr/>
          </p:nvSpPr>
          <p:spPr bwMode="auto">
            <a:xfrm>
              <a:off x="8759825" y="1018299"/>
              <a:ext cx="49213" cy="39688"/>
            </a:xfrm>
            <a:custGeom>
              <a:avLst/>
              <a:gdLst/>
              <a:ahLst/>
              <a:cxnLst>
                <a:cxn ang="0">
                  <a:pos x="30" y="51"/>
                </a:cxn>
                <a:cxn ang="0">
                  <a:pos x="27" y="50"/>
                </a:cxn>
                <a:cxn ang="0">
                  <a:pos x="21" y="47"/>
                </a:cxn>
                <a:cxn ang="0">
                  <a:pos x="16" y="46"/>
                </a:cxn>
                <a:cxn ang="0">
                  <a:pos x="11" y="45"/>
                </a:cxn>
                <a:cxn ang="0">
                  <a:pos x="6" y="39"/>
                </a:cxn>
                <a:cxn ang="0">
                  <a:pos x="6" y="36"/>
                </a:cxn>
                <a:cxn ang="0">
                  <a:pos x="4" y="32"/>
                </a:cxn>
                <a:cxn ang="0">
                  <a:pos x="3" y="29"/>
                </a:cxn>
                <a:cxn ang="0">
                  <a:pos x="0" y="24"/>
                </a:cxn>
                <a:cxn ang="0">
                  <a:pos x="7" y="10"/>
                </a:cxn>
                <a:cxn ang="0">
                  <a:pos x="12" y="8"/>
                </a:cxn>
                <a:cxn ang="0">
                  <a:pos x="16" y="6"/>
                </a:cxn>
                <a:cxn ang="0">
                  <a:pos x="21" y="3"/>
                </a:cxn>
                <a:cxn ang="0">
                  <a:pos x="26" y="1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1" y="0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4" y="12"/>
                </a:cxn>
                <a:cxn ang="0">
                  <a:pos x="58" y="16"/>
                </a:cxn>
                <a:cxn ang="0">
                  <a:pos x="61" y="22"/>
                </a:cxn>
                <a:cxn ang="0">
                  <a:pos x="58" y="43"/>
                </a:cxn>
                <a:cxn ang="0">
                  <a:pos x="52" y="47"/>
                </a:cxn>
                <a:cxn ang="0">
                  <a:pos x="46" y="48"/>
                </a:cxn>
                <a:cxn ang="0">
                  <a:pos x="42" y="50"/>
                </a:cxn>
                <a:cxn ang="0">
                  <a:pos x="36" y="51"/>
                </a:cxn>
                <a:cxn ang="0">
                  <a:pos x="30" y="51"/>
                </a:cxn>
              </a:cxnLst>
              <a:rect l="0" t="0" r="r" b="b"/>
              <a:pathLst>
                <a:path w="61" h="51">
                  <a:moveTo>
                    <a:pt x="30" y="51"/>
                  </a:moveTo>
                  <a:lnTo>
                    <a:pt x="27" y="50"/>
                  </a:lnTo>
                  <a:lnTo>
                    <a:pt x="21" y="47"/>
                  </a:lnTo>
                  <a:lnTo>
                    <a:pt x="16" y="46"/>
                  </a:lnTo>
                  <a:lnTo>
                    <a:pt x="11" y="45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7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7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61" y="22"/>
                  </a:lnTo>
                  <a:lnTo>
                    <a:pt x="58" y="43"/>
                  </a:lnTo>
                  <a:lnTo>
                    <a:pt x="52" y="47"/>
                  </a:lnTo>
                  <a:lnTo>
                    <a:pt x="46" y="48"/>
                  </a:lnTo>
                  <a:lnTo>
                    <a:pt x="42" y="50"/>
                  </a:lnTo>
                  <a:lnTo>
                    <a:pt x="36" y="51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Freeform 223"/>
            <p:cNvSpPr>
              <a:spLocks/>
            </p:cNvSpPr>
            <p:nvPr/>
          </p:nvSpPr>
          <p:spPr bwMode="auto">
            <a:xfrm>
              <a:off x="8772525" y="1029412"/>
              <a:ext cx="25400" cy="20638"/>
            </a:xfrm>
            <a:custGeom>
              <a:avLst/>
              <a:gdLst/>
              <a:ahLst/>
              <a:cxnLst>
                <a:cxn ang="0">
                  <a:pos x="18" y="26"/>
                </a:cxn>
                <a:cxn ang="0">
                  <a:pos x="14" y="26"/>
                </a:cxn>
                <a:cxn ang="0">
                  <a:pos x="11" y="25"/>
                </a:cxn>
                <a:cxn ang="0">
                  <a:pos x="7" y="23"/>
                </a:cxn>
                <a:cxn ang="0">
                  <a:pos x="3" y="22"/>
                </a:cxn>
                <a:cxn ang="0">
                  <a:pos x="0" y="7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8" y="7"/>
                </a:cxn>
                <a:cxn ang="0">
                  <a:pos x="33" y="14"/>
                </a:cxn>
                <a:cxn ang="0">
                  <a:pos x="31" y="19"/>
                </a:cxn>
                <a:cxn ang="0">
                  <a:pos x="29" y="23"/>
                </a:cxn>
                <a:cxn ang="0">
                  <a:pos x="26" y="24"/>
                </a:cxn>
                <a:cxn ang="0">
                  <a:pos x="21" y="24"/>
                </a:cxn>
                <a:cxn ang="0">
                  <a:pos x="18" y="26"/>
                </a:cxn>
              </a:cxnLst>
              <a:rect l="0" t="0" r="r" b="b"/>
              <a:pathLst>
                <a:path w="33" h="26">
                  <a:moveTo>
                    <a:pt x="18" y="26"/>
                  </a:moveTo>
                  <a:lnTo>
                    <a:pt x="14" y="26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0" y="7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8" y="7"/>
                  </a:lnTo>
                  <a:lnTo>
                    <a:pt x="33" y="14"/>
                  </a:lnTo>
                  <a:lnTo>
                    <a:pt x="31" y="19"/>
                  </a:lnTo>
                  <a:lnTo>
                    <a:pt x="29" y="23"/>
                  </a:lnTo>
                  <a:lnTo>
                    <a:pt x="26" y="24"/>
                  </a:lnTo>
                  <a:lnTo>
                    <a:pt x="21" y="24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Freeform 239"/>
            <p:cNvSpPr>
              <a:spLocks/>
            </p:cNvSpPr>
            <p:nvPr/>
          </p:nvSpPr>
          <p:spPr bwMode="auto">
            <a:xfrm>
              <a:off x="9436100" y="827799"/>
              <a:ext cx="55563" cy="53975"/>
            </a:xfrm>
            <a:custGeom>
              <a:avLst/>
              <a:gdLst/>
              <a:ahLst/>
              <a:cxnLst>
                <a:cxn ang="0">
                  <a:pos x="33" y="69"/>
                </a:cxn>
                <a:cxn ang="0">
                  <a:pos x="18" y="65"/>
                </a:cxn>
                <a:cxn ang="0">
                  <a:pos x="14" y="62"/>
                </a:cxn>
                <a:cxn ang="0">
                  <a:pos x="11" y="59"/>
                </a:cxn>
                <a:cxn ang="0">
                  <a:pos x="7" y="54"/>
                </a:cxn>
                <a:cxn ang="0">
                  <a:pos x="3" y="51"/>
                </a:cxn>
                <a:cxn ang="0">
                  <a:pos x="1" y="46"/>
                </a:cxn>
                <a:cxn ang="0">
                  <a:pos x="1" y="42"/>
                </a:cxn>
                <a:cxn ang="0">
                  <a:pos x="1" y="37"/>
                </a:cxn>
                <a:cxn ang="0">
                  <a:pos x="0" y="31"/>
                </a:cxn>
                <a:cxn ang="0">
                  <a:pos x="3" y="24"/>
                </a:cxn>
                <a:cxn ang="0">
                  <a:pos x="5" y="19"/>
                </a:cxn>
                <a:cxn ang="0">
                  <a:pos x="7" y="13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15" y="4"/>
                </a:cxn>
                <a:cxn ang="0">
                  <a:pos x="20" y="2"/>
                </a:cxn>
                <a:cxn ang="0">
                  <a:pos x="25" y="0"/>
                </a:cxn>
                <a:cxn ang="0">
                  <a:pos x="45" y="0"/>
                </a:cxn>
                <a:cxn ang="0">
                  <a:pos x="50" y="1"/>
                </a:cxn>
                <a:cxn ang="0">
                  <a:pos x="54" y="4"/>
                </a:cxn>
                <a:cxn ang="0">
                  <a:pos x="60" y="7"/>
                </a:cxn>
                <a:cxn ang="0">
                  <a:pos x="66" y="10"/>
                </a:cxn>
                <a:cxn ang="0">
                  <a:pos x="68" y="13"/>
                </a:cxn>
                <a:cxn ang="0">
                  <a:pos x="69" y="16"/>
                </a:cxn>
                <a:cxn ang="0">
                  <a:pos x="71" y="21"/>
                </a:cxn>
                <a:cxn ang="0">
                  <a:pos x="72" y="25"/>
                </a:cxn>
                <a:cxn ang="0">
                  <a:pos x="72" y="40"/>
                </a:cxn>
                <a:cxn ang="0">
                  <a:pos x="64" y="55"/>
                </a:cxn>
                <a:cxn ang="0">
                  <a:pos x="58" y="59"/>
                </a:cxn>
                <a:cxn ang="0">
                  <a:pos x="50" y="62"/>
                </a:cxn>
                <a:cxn ang="0">
                  <a:pos x="42" y="66"/>
                </a:cxn>
                <a:cxn ang="0">
                  <a:pos x="33" y="69"/>
                </a:cxn>
              </a:cxnLst>
              <a:rect l="0" t="0" r="r" b="b"/>
              <a:pathLst>
                <a:path w="72" h="69">
                  <a:moveTo>
                    <a:pt x="33" y="69"/>
                  </a:moveTo>
                  <a:lnTo>
                    <a:pt x="18" y="65"/>
                  </a:lnTo>
                  <a:lnTo>
                    <a:pt x="14" y="62"/>
                  </a:lnTo>
                  <a:lnTo>
                    <a:pt x="11" y="59"/>
                  </a:lnTo>
                  <a:lnTo>
                    <a:pt x="7" y="54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5" y="19"/>
                  </a:lnTo>
                  <a:lnTo>
                    <a:pt x="7" y="13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5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4" y="4"/>
                  </a:lnTo>
                  <a:lnTo>
                    <a:pt x="60" y="7"/>
                  </a:lnTo>
                  <a:lnTo>
                    <a:pt x="66" y="10"/>
                  </a:lnTo>
                  <a:lnTo>
                    <a:pt x="68" y="13"/>
                  </a:lnTo>
                  <a:lnTo>
                    <a:pt x="69" y="16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40"/>
                  </a:lnTo>
                  <a:lnTo>
                    <a:pt x="64" y="55"/>
                  </a:lnTo>
                  <a:lnTo>
                    <a:pt x="58" y="59"/>
                  </a:lnTo>
                  <a:lnTo>
                    <a:pt x="50" y="62"/>
                  </a:lnTo>
                  <a:lnTo>
                    <a:pt x="42" y="66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Freeform 240"/>
            <p:cNvSpPr>
              <a:spLocks/>
            </p:cNvSpPr>
            <p:nvPr/>
          </p:nvSpPr>
          <p:spPr bwMode="auto">
            <a:xfrm>
              <a:off x="9447213" y="834149"/>
              <a:ext cx="36513" cy="38100"/>
            </a:xfrm>
            <a:custGeom>
              <a:avLst/>
              <a:gdLst/>
              <a:ahLst/>
              <a:cxnLst>
                <a:cxn ang="0">
                  <a:pos x="12" y="49"/>
                </a:cxn>
                <a:cxn ang="0">
                  <a:pos x="2" y="41"/>
                </a:cxn>
                <a:cxn ang="0">
                  <a:pos x="0" y="34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3" y="6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38" y="5"/>
                </a:cxn>
                <a:cxn ang="0">
                  <a:pos x="43" y="10"/>
                </a:cxn>
                <a:cxn ang="0">
                  <a:pos x="45" y="15"/>
                </a:cxn>
                <a:cxn ang="0">
                  <a:pos x="46" y="21"/>
                </a:cxn>
                <a:cxn ang="0">
                  <a:pos x="46" y="28"/>
                </a:cxn>
                <a:cxn ang="0">
                  <a:pos x="45" y="35"/>
                </a:cxn>
                <a:cxn ang="0">
                  <a:pos x="39" y="39"/>
                </a:cxn>
                <a:cxn ang="0">
                  <a:pos x="35" y="43"/>
                </a:cxn>
                <a:cxn ang="0">
                  <a:pos x="28" y="45"/>
                </a:cxn>
                <a:cxn ang="0">
                  <a:pos x="20" y="48"/>
                </a:cxn>
                <a:cxn ang="0">
                  <a:pos x="12" y="49"/>
                </a:cxn>
              </a:cxnLst>
              <a:rect l="0" t="0" r="r" b="b"/>
              <a:pathLst>
                <a:path w="46" h="49">
                  <a:moveTo>
                    <a:pt x="12" y="49"/>
                  </a:moveTo>
                  <a:lnTo>
                    <a:pt x="2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0"/>
                  </a:lnTo>
                  <a:lnTo>
                    <a:pt x="38" y="5"/>
                  </a:lnTo>
                  <a:lnTo>
                    <a:pt x="43" y="10"/>
                  </a:lnTo>
                  <a:lnTo>
                    <a:pt x="45" y="15"/>
                  </a:lnTo>
                  <a:lnTo>
                    <a:pt x="46" y="21"/>
                  </a:lnTo>
                  <a:lnTo>
                    <a:pt x="46" y="28"/>
                  </a:lnTo>
                  <a:lnTo>
                    <a:pt x="45" y="35"/>
                  </a:lnTo>
                  <a:lnTo>
                    <a:pt x="39" y="39"/>
                  </a:lnTo>
                  <a:lnTo>
                    <a:pt x="35" y="43"/>
                  </a:lnTo>
                  <a:lnTo>
                    <a:pt x="28" y="45"/>
                  </a:lnTo>
                  <a:lnTo>
                    <a:pt x="20" y="48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Freeform 246"/>
            <p:cNvSpPr>
              <a:spLocks/>
            </p:cNvSpPr>
            <p:nvPr/>
          </p:nvSpPr>
          <p:spPr bwMode="auto">
            <a:xfrm>
              <a:off x="9493250" y="724612"/>
              <a:ext cx="60325" cy="50800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63"/>
                </a:cxn>
                <a:cxn ang="0">
                  <a:pos x="14" y="62"/>
                </a:cxn>
                <a:cxn ang="0">
                  <a:pos x="10" y="59"/>
                </a:cxn>
                <a:cxn ang="0">
                  <a:pos x="6" y="56"/>
                </a:cxn>
                <a:cxn ang="0">
                  <a:pos x="3" y="54"/>
                </a:cxn>
                <a:cxn ang="0">
                  <a:pos x="2" y="51"/>
                </a:cxn>
                <a:cxn ang="0">
                  <a:pos x="1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" y="26"/>
                </a:cxn>
                <a:cxn ang="0">
                  <a:pos x="6" y="20"/>
                </a:cxn>
                <a:cxn ang="0">
                  <a:pos x="10" y="13"/>
                </a:cxn>
                <a:cxn ang="0">
                  <a:pos x="14" y="10"/>
                </a:cxn>
                <a:cxn ang="0">
                  <a:pos x="17" y="8"/>
                </a:cxn>
                <a:cxn ang="0">
                  <a:pos x="21" y="6"/>
                </a:cxn>
                <a:cxn ang="0">
                  <a:pos x="25" y="2"/>
                </a:cxn>
                <a:cxn ang="0">
                  <a:pos x="31" y="1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49" y="1"/>
                </a:cxn>
                <a:cxn ang="0">
                  <a:pos x="55" y="3"/>
                </a:cxn>
                <a:cxn ang="0">
                  <a:pos x="61" y="7"/>
                </a:cxn>
                <a:cxn ang="0">
                  <a:pos x="66" y="10"/>
                </a:cxn>
                <a:cxn ang="0">
                  <a:pos x="70" y="15"/>
                </a:cxn>
                <a:cxn ang="0">
                  <a:pos x="71" y="20"/>
                </a:cxn>
                <a:cxn ang="0">
                  <a:pos x="72" y="22"/>
                </a:cxn>
                <a:cxn ang="0">
                  <a:pos x="75" y="25"/>
                </a:cxn>
                <a:cxn ang="0">
                  <a:pos x="76" y="30"/>
                </a:cxn>
                <a:cxn ang="0">
                  <a:pos x="72" y="45"/>
                </a:cxn>
                <a:cxn ang="0">
                  <a:pos x="66" y="53"/>
                </a:cxn>
                <a:cxn ang="0">
                  <a:pos x="55" y="60"/>
                </a:cxn>
                <a:cxn ang="0">
                  <a:pos x="52" y="61"/>
                </a:cxn>
                <a:cxn ang="0">
                  <a:pos x="47" y="61"/>
                </a:cxn>
                <a:cxn ang="0">
                  <a:pos x="44" y="62"/>
                </a:cxn>
                <a:cxn ang="0">
                  <a:pos x="39" y="63"/>
                </a:cxn>
                <a:cxn ang="0">
                  <a:pos x="34" y="63"/>
                </a:cxn>
                <a:cxn ang="0">
                  <a:pos x="30" y="65"/>
                </a:cxn>
                <a:cxn ang="0">
                  <a:pos x="25" y="65"/>
                </a:cxn>
                <a:cxn ang="0">
                  <a:pos x="21" y="65"/>
                </a:cxn>
              </a:cxnLst>
              <a:rect l="0" t="0" r="r" b="b"/>
              <a:pathLst>
                <a:path w="76" h="65">
                  <a:moveTo>
                    <a:pt x="21" y="65"/>
                  </a:moveTo>
                  <a:lnTo>
                    <a:pt x="16" y="63"/>
                  </a:lnTo>
                  <a:lnTo>
                    <a:pt x="14" y="62"/>
                  </a:lnTo>
                  <a:lnTo>
                    <a:pt x="10" y="59"/>
                  </a:lnTo>
                  <a:lnTo>
                    <a:pt x="6" y="56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1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20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25" y="2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5" y="3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0" y="15"/>
                  </a:lnTo>
                  <a:lnTo>
                    <a:pt x="71" y="20"/>
                  </a:lnTo>
                  <a:lnTo>
                    <a:pt x="72" y="22"/>
                  </a:lnTo>
                  <a:lnTo>
                    <a:pt x="75" y="25"/>
                  </a:lnTo>
                  <a:lnTo>
                    <a:pt x="76" y="30"/>
                  </a:lnTo>
                  <a:lnTo>
                    <a:pt x="72" y="45"/>
                  </a:lnTo>
                  <a:lnTo>
                    <a:pt x="66" y="53"/>
                  </a:lnTo>
                  <a:lnTo>
                    <a:pt x="55" y="60"/>
                  </a:lnTo>
                  <a:lnTo>
                    <a:pt x="52" y="61"/>
                  </a:lnTo>
                  <a:lnTo>
                    <a:pt x="47" y="61"/>
                  </a:lnTo>
                  <a:lnTo>
                    <a:pt x="44" y="62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0" y="65"/>
                  </a:lnTo>
                  <a:lnTo>
                    <a:pt x="25" y="65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Freeform 247"/>
            <p:cNvSpPr>
              <a:spLocks/>
            </p:cNvSpPr>
            <p:nvPr/>
          </p:nvSpPr>
          <p:spPr bwMode="auto">
            <a:xfrm>
              <a:off x="9504363" y="732549"/>
              <a:ext cx="41275" cy="36513"/>
            </a:xfrm>
            <a:custGeom>
              <a:avLst/>
              <a:gdLst/>
              <a:ahLst/>
              <a:cxnLst>
                <a:cxn ang="0">
                  <a:pos x="11" y="45"/>
                </a:cxn>
                <a:cxn ang="0">
                  <a:pos x="2" y="41"/>
                </a:cxn>
                <a:cxn ang="0">
                  <a:pos x="1" y="36"/>
                </a:cxn>
                <a:cxn ang="0">
                  <a:pos x="1" y="30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10" y="7"/>
                </a:cxn>
                <a:cxn ang="0">
                  <a:pos x="12" y="5"/>
                </a:cxn>
                <a:cxn ang="0">
                  <a:pos x="16" y="4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2" y="1"/>
                </a:cxn>
                <a:cxn ang="0">
                  <a:pos x="35" y="4"/>
                </a:cxn>
                <a:cxn ang="0">
                  <a:pos x="39" y="5"/>
                </a:cxn>
                <a:cxn ang="0">
                  <a:pos x="42" y="8"/>
                </a:cxn>
                <a:cxn ang="0">
                  <a:pos x="46" y="12"/>
                </a:cxn>
                <a:cxn ang="0">
                  <a:pos x="48" y="15"/>
                </a:cxn>
                <a:cxn ang="0">
                  <a:pos x="52" y="20"/>
                </a:cxn>
                <a:cxn ang="0">
                  <a:pos x="45" y="35"/>
                </a:cxn>
                <a:cxn ang="0">
                  <a:pos x="38" y="38"/>
                </a:cxn>
                <a:cxn ang="0">
                  <a:pos x="30" y="42"/>
                </a:cxn>
                <a:cxn ang="0">
                  <a:pos x="20" y="44"/>
                </a:cxn>
                <a:cxn ang="0">
                  <a:pos x="11" y="45"/>
                </a:cxn>
              </a:cxnLst>
              <a:rect l="0" t="0" r="r" b="b"/>
              <a:pathLst>
                <a:path w="52" h="45">
                  <a:moveTo>
                    <a:pt x="11" y="45"/>
                  </a:moveTo>
                  <a:lnTo>
                    <a:pt x="2" y="41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52" y="20"/>
                  </a:lnTo>
                  <a:lnTo>
                    <a:pt x="45" y="35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Freeform 248"/>
            <p:cNvSpPr>
              <a:spLocks/>
            </p:cNvSpPr>
            <p:nvPr/>
          </p:nvSpPr>
          <p:spPr bwMode="auto">
            <a:xfrm>
              <a:off x="8759825" y="710324"/>
              <a:ext cx="55563" cy="53975"/>
            </a:xfrm>
            <a:custGeom>
              <a:avLst/>
              <a:gdLst/>
              <a:ahLst/>
              <a:cxnLst>
                <a:cxn ang="0">
                  <a:pos x="37" y="70"/>
                </a:cxn>
                <a:cxn ang="0">
                  <a:pos x="31" y="69"/>
                </a:cxn>
                <a:cxn ang="0">
                  <a:pos x="27" y="66"/>
                </a:cxn>
                <a:cxn ang="0">
                  <a:pos x="21" y="64"/>
                </a:cxn>
                <a:cxn ang="0">
                  <a:pos x="16" y="60"/>
                </a:cxn>
                <a:cxn ang="0">
                  <a:pos x="12" y="57"/>
                </a:cxn>
                <a:cxn ang="0">
                  <a:pos x="8" y="52"/>
                </a:cxn>
                <a:cxn ang="0">
                  <a:pos x="4" y="48"/>
                </a:cxn>
                <a:cxn ang="0">
                  <a:pos x="0" y="43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5" y="17"/>
                </a:cxn>
                <a:cxn ang="0">
                  <a:pos x="7" y="13"/>
                </a:cxn>
                <a:cxn ang="0">
                  <a:pos x="9" y="10"/>
                </a:cxn>
                <a:cxn ang="0">
                  <a:pos x="13" y="7"/>
                </a:cxn>
                <a:cxn ang="0">
                  <a:pos x="16" y="5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4" y="3"/>
                </a:cxn>
                <a:cxn ang="0">
                  <a:pos x="50" y="6"/>
                </a:cxn>
                <a:cxn ang="0">
                  <a:pos x="54" y="10"/>
                </a:cxn>
                <a:cxn ang="0">
                  <a:pos x="60" y="13"/>
                </a:cxn>
                <a:cxn ang="0">
                  <a:pos x="65" y="17"/>
                </a:cxn>
                <a:cxn ang="0">
                  <a:pos x="68" y="21"/>
                </a:cxn>
                <a:cxn ang="0">
                  <a:pos x="68" y="28"/>
                </a:cxn>
                <a:cxn ang="0">
                  <a:pos x="69" y="35"/>
                </a:cxn>
                <a:cxn ang="0">
                  <a:pos x="72" y="42"/>
                </a:cxn>
                <a:cxn ang="0">
                  <a:pos x="72" y="47"/>
                </a:cxn>
                <a:cxn ang="0">
                  <a:pos x="70" y="51"/>
                </a:cxn>
                <a:cxn ang="0">
                  <a:pos x="68" y="57"/>
                </a:cxn>
                <a:cxn ang="0">
                  <a:pos x="66" y="62"/>
                </a:cxn>
                <a:cxn ang="0">
                  <a:pos x="61" y="65"/>
                </a:cxn>
                <a:cxn ang="0">
                  <a:pos x="55" y="67"/>
                </a:cxn>
                <a:cxn ang="0">
                  <a:pos x="49" y="69"/>
                </a:cxn>
                <a:cxn ang="0">
                  <a:pos x="41" y="70"/>
                </a:cxn>
                <a:cxn ang="0">
                  <a:pos x="37" y="70"/>
                </a:cxn>
              </a:cxnLst>
              <a:rect l="0" t="0" r="r" b="b"/>
              <a:pathLst>
                <a:path w="72" h="70">
                  <a:moveTo>
                    <a:pt x="37" y="70"/>
                  </a:moveTo>
                  <a:lnTo>
                    <a:pt x="31" y="69"/>
                  </a:lnTo>
                  <a:lnTo>
                    <a:pt x="27" y="66"/>
                  </a:lnTo>
                  <a:lnTo>
                    <a:pt x="21" y="64"/>
                  </a:lnTo>
                  <a:lnTo>
                    <a:pt x="16" y="60"/>
                  </a:lnTo>
                  <a:lnTo>
                    <a:pt x="12" y="57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0" y="43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5" y="17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4" y="10"/>
                  </a:lnTo>
                  <a:lnTo>
                    <a:pt x="60" y="13"/>
                  </a:lnTo>
                  <a:lnTo>
                    <a:pt x="65" y="17"/>
                  </a:lnTo>
                  <a:lnTo>
                    <a:pt x="68" y="21"/>
                  </a:lnTo>
                  <a:lnTo>
                    <a:pt x="68" y="28"/>
                  </a:lnTo>
                  <a:lnTo>
                    <a:pt x="69" y="35"/>
                  </a:lnTo>
                  <a:lnTo>
                    <a:pt x="72" y="42"/>
                  </a:lnTo>
                  <a:lnTo>
                    <a:pt x="72" y="47"/>
                  </a:lnTo>
                  <a:lnTo>
                    <a:pt x="70" y="51"/>
                  </a:lnTo>
                  <a:lnTo>
                    <a:pt x="68" y="57"/>
                  </a:lnTo>
                  <a:lnTo>
                    <a:pt x="66" y="62"/>
                  </a:lnTo>
                  <a:lnTo>
                    <a:pt x="61" y="65"/>
                  </a:lnTo>
                  <a:lnTo>
                    <a:pt x="55" y="67"/>
                  </a:lnTo>
                  <a:lnTo>
                    <a:pt x="49" y="69"/>
                  </a:lnTo>
                  <a:lnTo>
                    <a:pt x="41" y="70"/>
                  </a:lnTo>
                  <a:lnTo>
                    <a:pt x="37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Freeform 249"/>
            <p:cNvSpPr>
              <a:spLocks/>
            </p:cNvSpPr>
            <p:nvPr/>
          </p:nvSpPr>
          <p:spPr bwMode="auto">
            <a:xfrm>
              <a:off x="8767763" y="719849"/>
              <a:ext cx="38100" cy="34925"/>
            </a:xfrm>
            <a:custGeom>
              <a:avLst/>
              <a:gdLst/>
              <a:ahLst/>
              <a:cxnLst>
                <a:cxn ang="0">
                  <a:pos x="25" y="45"/>
                </a:cxn>
                <a:cxn ang="0">
                  <a:pos x="20" y="42"/>
                </a:cxn>
                <a:cxn ang="0">
                  <a:pos x="14" y="39"/>
                </a:cxn>
                <a:cxn ang="0">
                  <a:pos x="7" y="37"/>
                </a:cxn>
                <a:cxn ang="0">
                  <a:pos x="1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3" y="9"/>
                </a:cxn>
                <a:cxn ang="0">
                  <a:pos x="5" y="6"/>
                </a:cxn>
                <a:cxn ang="0">
                  <a:pos x="9" y="2"/>
                </a:cxn>
                <a:cxn ang="0">
                  <a:pos x="17" y="0"/>
                </a:cxn>
                <a:cxn ang="0">
                  <a:pos x="25" y="1"/>
                </a:cxn>
                <a:cxn ang="0">
                  <a:pos x="32" y="3"/>
                </a:cxn>
                <a:cxn ang="0">
                  <a:pos x="40" y="7"/>
                </a:cxn>
                <a:cxn ang="0">
                  <a:pos x="43" y="12"/>
                </a:cxn>
                <a:cxn ang="0">
                  <a:pos x="45" y="16"/>
                </a:cxn>
                <a:cxn ang="0">
                  <a:pos x="46" y="23"/>
                </a:cxn>
                <a:cxn ang="0">
                  <a:pos x="47" y="31"/>
                </a:cxn>
                <a:cxn ang="0">
                  <a:pos x="41" y="45"/>
                </a:cxn>
                <a:cxn ang="0">
                  <a:pos x="25" y="45"/>
                </a:cxn>
              </a:cxnLst>
              <a:rect l="0" t="0" r="r" b="b"/>
              <a:pathLst>
                <a:path w="47" h="45">
                  <a:moveTo>
                    <a:pt x="25" y="45"/>
                  </a:moveTo>
                  <a:lnTo>
                    <a:pt x="20" y="42"/>
                  </a:lnTo>
                  <a:lnTo>
                    <a:pt x="14" y="39"/>
                  </a:lnTo>
                  <a:lnTo>
                    <a:pt x="7" y="37"/>
                  </a:lnTo>
                  <a:lnTo>
                    <a:pt x="1" y="3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5" y="6"/>
                  </a:lnTo>
                  <a:lnTo>
                    <a:pt x="9" y="2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32" y="3"/>
                  </a:lnTo>
                  <a:lnTo>
                    <a:pt x="40" y="7"/>
                  </a:lnTo>
                  <a:lnTo>
                    <a:pt x="43" y="12"/>
                  </a:lnTo>
                  <a:lnTo>
                    <a:pt x="45" y="16"/>
                  </a:lnTo>
                  <a:lnTo>
                    <a:pt x="46" y="23"/>
                  </a:lnTo>
                  <a:lnTo>
                    <a:pt x="47" y="31"/>
                  </a:lnTo>
                  <a:lnTo>
                    <a:pt x="41" y="4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Freeform 250"/>
            <p:cNvSpPr>
              <a:spLocks/>
            </p:cNvSpPr>
            <p:nvPr/>
          </p:nvSpPr>
          <p:spPr bwMode="auto">
            <a:xfrm>
              <a:off x="9428163" y="656349"/>
              <a:ext cx="61913" cy="58738"/>
            </a:xfrm>
            <a:custGeom>
              <a:avLst/>
              <a:gdLst/>
              <a:ahLst/>
              <a:cxnLst>
                <a:cxn ang="0">
                  <a:pos x="24" y="73"/>
                </a:cxn>
                <a:cxn ang="0">
                  <a:pos x="21" y="71"/>
                </a:cxn>
                <a:cxn ang="0">
                  <a:pos x="17" y="69"/>
                </a:cxn>
                <a:cxn ang="0">
                  <a:pos x="14" y="65"/>
                </a:cxn>
                <a:cxn ang="0">
                  <a:pos x="9" y="61"/>
                </a:cxn>
                <a:cxn ang="0">
                  <a:pos x="7" y="55"/>
                </a:cxn>
                <a:cxn ang="0">
                  <a:pos x="4" y="50"/>
                </a:cxn>
                <a:cxn ang="0">
                  <a:pos x="1" y="45"/>
                </a:cxn>
                <a:cxn ang="0">
                  <a:pos x="0" y="38"/>
                </a:cxn>
                <a:cxn ang="0">
                  <a:pos x="1" y="33"/>
                </a:cxn>
                <a:cxn ang="0">
                  <a:pos x="2" y="27"/>
                </a:cxn>
                <a:cxn ang="0">
                  <a:pos x="4" y="23"/>
                </a:cxn>
                <a:cxn ang="0">
                  <a:pos x="6" y="17"/>
                </a:cxn>
                <a:cxn ang="0">
                  <a:pos x="9" y="13"/>
                </a:cxn>
                <a:cxn ang="0">
                  <a:pos x="12" y="10"/>
                </a:cxn>
                <a:cxn ang="0">
                  <a:pos x="15" y="8"/>
                </a:cxn>
                <a:cxn ang="0">
                  <a:pos x="20" y="3"/>
                </a:cxn>
                <a:cxn ang="0">
                  <a:pos x="27" y="1"/>
                </a:cxn>
                <a:cxn ang="0">
                  <a:pos x="34" y="1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4" y="2"/>
                </a:cxn>
                <a:cxn ang="0">
                  <a:pos x="59" y="5"/>
                </a:cxn>
                <a:cxn ang="0">
                  <a:pos x="63" y="9"/>
                </a:cxn>
                <a:cxn ang="0">
                  <a:pos x="69" y="11"/>
                </a:cxn>
                <a:cxn ang="0">
                  <a:pos x="72" y="15"/>
                </a:cxn>
                <a:cxn ang="0">
                  <a:pos x="75" y="17"/>
                </a:cxn>
                <a:cxn ang="0">
                  <a:pos x="77" y="20"/>
                </a:cxn>
                <a:cxn ang="0">
                  <a:pos x="78" y="25"/>
                </a:cxn>
                <a:cxn ang="0">
                  <a:pos x="78" y="37"/>
                </a:cxn>
                <a:cxn ang="0">
                  <a:pos x="75" y="46"/>
                </a:cxn>
                <a:cxn ang="0">
                  <a:pos x="73" y="50"/>
                </a:cxn>
                <a:cxn ang="0">
                  <a:pos x="69" y="55"/>
                </a:cxn>
                <a:cxn ang="0">
                  <a:pos x="65" y="61"/>
                </a:cxn>
                <a:cxn ang="0">
                  <a:pos x="59" y="65"/>
                </a:cxn>
                <a:cxn ang="0">
                  <a:pos x="55" y="68"/>
                </a:cxn>
                <a:cxn ang="0">
                  <a:pos x="50" y="69"/>
                </a:cxn>
                <a:cxn ang="0">
                  <a:pos x="45" y="71"/>
                </a:cxn>
                <a:cxn ang="0">
                  <a:pos x="39" y="73"/>
                </a:cxn>
                <a:cxn ang="0">
                  <a:pos x="24" y="73"/>
                </a:cxn>
              </a:cxnLst>
              <a:rect l="0" t="0" r="r" b="b"/>
              <a:pathLst>
                <a:path w="78" h="73">
                  <a:moveTo>
                    <a:pt x="24" y="73"/>
                  </a:moveTo>
                  <a:lnTo>
                    <a:pt x="21" y="71"/>
                  </a:lnTo>
                  <a:lnTo>
                    <a:pt x="17" y="69"/>
                  </a:lnTo>
                  <a:lnTo>
                    <a:pt x="14" y="65"/>
                  </a:lnTo>
                  <a:lnTo>
                    <a:pt x="9" y="61"/>
                  </a:lnTo>
                  <a:lnTo>
                    <a:pt x="7" y="55"/>
                  </a:lnTo>
                  <a:lnTo>
                    <a:pt x="4" y="50"/>
                  </a:lnTo>
                  <a:lnTo>
                    <a:pt x="1" y="45"/>
                  </a:lnTo>
                  <a:lnTo>
                    <a:pt x="0" y="38"/>
                  </a:lnTo>
                  <a:lnTo>
                    <a:pt x="1" y="33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5" y="8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4" y="1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4" y="2"/>
                  </a:lnTo>
                  <a:lnTo>
                    <a:pt x="59" y="5"/>
                  </a:lnTo>
                  <a:lnTo>
                    <a:pt x="63" y="9"/>
                  </a:lnTo>
                  <a:lnTo>
                    <a:pt x="69" y="11"/>
                  </a:lnTo>
                  <a:lnTo>
                    <a:pt x="72" y="15"/>
                  </a:lnTo>
                  <a:lnTo>
                    <a:pt x="75" y="17"/>
                  </a:lnTo>
                  <a:lnTo>
                    <a:pt x="77" y="20"/>
                  </a:lnTo>
                  <a:lnTo>
                    <a:pt x="78" y="25"/>
                  </a:lnTo>
                  <a:lnTo>
                    <a:pt x="78" y="37"/>
                  </a:lnTo>
                  <a:lnTo>
                    <a:pt x="75" y="46"/>
                  </a:lnTo>
                  <a:lnTo>
                    <a:pt x="73" y="50"/>
                  </a:lnTo>
                  <a:lnTo>
                    <a:pt x="69" y="55"/>
                  </a:lnTo>
                  <a:lnTo>
                    <a:pt x="65" y="61"/>
                  </a:lnTo>
                  <a:lnTo>
                    <a:pt x="59" y="65"/>
                  </a:lnTo>
                  <a:lnTo>
                    <a:pt x="55" y="68"/>
                  </a:lnTo>
                  <a:lnTo>
                    <a:pt x="50" y="69"/>
                  </a:lnTo>
                  <a:lnTo>
                    <a:pt x="45" y="71"/>
                  </a:lnTo>
                  <a:lnTo>
                    <a:pt x="39" y="73"/>
                  </a:lnTo>
                  <a:lnTo>
                    <a:pt x="24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Freeform 251"/>
            <p:cNvSpPr>
              <a:spLocks/>
            </p:cNvSpPr>
            <p:nvPr/>
          </p:nvSpPr>
          <p:spPr bwMode="auto">
            <a:xfrm>
              <a:off x="9439275" y="665874"/>
              <a:ext cx="41275" cy="41275"/>
            </a:xfrm>
            <a:custGeom>
              <a:avLst/>
              <a:gdLst/>
              <a:ahLst/>
              <a:cxnLst>
                <a:cxn ang="0">
                  <a:pos x="17" y="53"/>
                </a:cxn>
                <a:cxn ang="0">
                  <a:pos x="11" y="50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3" y="38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3" y="16"/>
                </a:cxn>
                <a:cxn ang="0">
                  <a:pos x="5" y="13"/>
                </a:cxn>
                <a:cxn ang="0">
                  <a:pos x="7" y="9"/>
                </a:cxn>
                <a:cxn ang="0">
                  <a:pos x="11" y="6"/>
                </a:cxn>
                <a:cxn ang="0">
                  <a:pos x="15" y="5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9" y="3"/>
                </a:cxn>
                <a:cxn ang="0">
                  <a:pos x="46" y="7"/>
                </a:cxn>
                <a:cxn ang="0">
                  <a:pos x="52" y="13"/>
                </a:cxn>
                <a:cxn ang="0">
                  <a:pos x="53" y="28"/>
                </a:cxn>
                <a:cxn ang="0">
                  <a:pos x="51" y="31"/>
                </a:cxn>
                <a:cxn ang="0">
                  <a:pos x="47" y="36"/>
                </a:cxn>
                <a:cxn ang="0">
                  <a:pos x="44" y="40"/>
                </a:cxn>
                <a:cxn ang="0">
                  <a:pos x="39" y="46"/>
                </a:cxn>
                <a:cxn ang="0">
                  <a:pos x="34" y="47"/>
                </a:cxn>
                <a:cxn ang="0">
                  <a:pos x="31" y="51"/>
                </a:cxn>
                <a:cxn ang="0">
                  <a:pos x="26" y="53"/>
                </a:cxn>
                <a:cxn ang="0">
                  <a:pos x="20" y="53"/>
                </a:cxn>
                <a:cxn ang="0">
                  <a:pos x="17" y="53"/>
                </a:cxn>
              </a:cxnLst>
              <a:rect l="0" t="0" r="r" b="b"/>
              <a:pathLst>
                <a:path w="53" h="53">
                  <a:moveTo>
                    <a:pt x="17" y="53"/>
                  </a:moveTo>
                  <a:lnTo>
                    <a:pt x="11" y="50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3" y="38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9" y="3"/>
                  </a:lnTo>
                  <a:lnTo>
                    <a:pt x="46" y="7"/>
                  </a:lnTo>
                  <a:lnTo>
                    <a:pt x="52" y="13"/>
                  </a:lnTo>
                  <a:lnTo>
                    <a:pt x="53" y="28"/>
                  </a:lnTo>
                  <a:lnTo>
                    <a:pt x="51" y="31"/>
                  </a:lnTo>
                  <a:lnTo>
                    <a:pt x="47" y="36"/>
                  </a:lnTo>
                  <a:lnTo>
                    <a:pt x="44" y="40"/>
                  </a:lnTo>
                  <a:lnTo>
                    <a:pt x="39" y="46"/>
                  </a:lnTo>
                  <a:lnTo>
                    <a:pt x="34" y="47"/>
                  </a:lnTo>
                  <a:lnTo>
                    <a:pt x="31" y="51"/>
                  </a:lnTo>
                  <a:lnTo>
                    <a:pt x="26" y="53"/>
                  </a:lnTo>
                  <a:lnTo>
                    <a:pt x="20" y="53"/>
                  </a:lnTo>
                  <a:lnTo>
                    <a:pt x="17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" name="Freeform 252"/>
            <p:cNvSpPr>
              <a:spLocks/>
            </p:cNvSpPr>
            <p:nvPr/>
          </p:nvSpPr>
          <p:spPr bwMode="auto">
            <a:xfrm>
              <a:off x="8702675" y="630949"/>
              <a:ext cx="52388" cy="47625"/>
            </a:xfrm>
            <a:custGeom>
              <a:avLst/>
              <a:gdLst/>
              <a:ahLst/>
              <a:cxnLst>
                <a:cxn ang="0">
                  <a:pos x="36" y="61"/>
                </a:cxn>
                <a:cxn ang="0">
                  <a:pos x="31" y="60"/>
                </a:cxn>
                <a:cxn ang="0">
                  <a:pos x="27" y="59"/>
                </a:cxn>
                <a:cxn ang="0">
                  <a:pos x="24" y="58"/>
                </a:cxn>
                <a:cxn ang="0">
                  <a:pos x="21" y="54"/>
                </a:cxn>
                <a:cxn ang="0">
                  <a:pos x="18" y="51"/>
                </a:cxn>
                <a:cxn ang="0">
                  <a:pos x="16" y="49"/>
                </a:cxn>
                <a:cxn ang="0">
                  <a:pos x="11" y="46"/>
                </a:cxn>
                <a:cxn ang="0">
                  <a:pos x="7" y="42"/>
                </a:cxn>
                <a:cxn ang="0">
                  <a:pos x="6" y="38"/>
                </a:cxn>
                <a:cxn ang="0">
                  <a:pos x="3" y="36"/>
                </a:cxn>
                <a:cxn ang="0">
                  <a:pos x="1" y="32"/>
                </a:cxn>
                <a:cxn ang="0">
                  <a:pos x="0" y="27"/>
                </a:cxn>
                <a:cxn ang="0">
                  <a:pos x="1" y="20"/>
                </a:cxn>
                <a:cxn ang="0">
                  <a:pos x="3" y="14"/>
                </a:cxn>
                <a:cxn ang="0">
                  <a:pos x="6" y="8"/>
                </a:cxn>
                <a:cxn ang="0">
                  <a:pos x="9" y="2"/>
                </a:cxn>
                <a:cxn ang="0">
                  <a:pos x="15" y="1"/>
                </a:cxn>
                <a:cxn ang="0">
                  <a:pos x="22" y="1"/>
                </a:cxn>
                <a:cxn ang="0">
                  <a:pos x="27" y="1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5" y="5"/>
                </a:cxn>
                <a:cxn ang="0">
                  <a:pos x="50" y="8"/>
                </a:cxn>
                <a:cxn ang="0">
                  <a:pos x="55" y="12"/>
                </a:cxn>
                <a:cxn ang="0">
                  <a:pos x="57" y="16"/>
                </a:cxn>
                <a:cxn ang="0">
                  <a:pos x="61" y="20"/>
                </a:cxn>
                <a:cxn ang="0">
                  <a:pos x="63" y="24"/>
                </a:cxn>
                <a:cxn ang="0">
                  <a:pos x="67" y="31"/>
                </a:cxn>
                <a:cxn ang="0">
                  <a:pos x="64" y="41"/>
                </a:cxn>
                <a:cxn ang="0">
                  <a:pos x="62" y="45"/>
                </a:cxn>
                <a:cxn ang="0">
                  <a:pos x="60" y="50"/>
                </a:cxn>
                <a:cxn ang="0">
                  <a:pos x="55" y="56"/>
                </a:cxn>
                <a:cxn ang="0">
                  <a:pos x="50" y="60"/>
                </a:cxn>
                <a:cxn ang="0">
                  <a:pos x="36" y="61"/>
                </a:cxn>
              </a:cxnLst>
              <a:rect l="0" t="0" r="r" b="b"/>
              <a:pathLst>
                <a:path w="67" h="61">
                  <a:moveTo>
                    <a:pt x="36" y="61"/>
                  </a:moveTo>
                  <a:lnTo>
                    <a:pt x="31" y="60"/>
                  </a:lnTo>
                  <a:lnTo>
                    <a:pt x="27" y="59"/>
                  </a:lnTo>
                  <a:lnTo>
                    <a:pt x="24" y="58"/>
                  </a:lnTo>
                  <a:lnTo>
                    <a:pt x="21" y="54"/>
                  </a:lnTo>
                  <a:lnTo>
                    <a:pt x="18" y="51"/>
                  </a:lnTo>
                  <a:lnTo>
                    <a:pt x="16" y="49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6" y="38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1" y="20"/>
                  </a:lnTo>
                  <a:lnTo>
                    <a:pt x="3" y="14"/>
                  </a:lnTo>
                  <a:lnTo>
                    <a:pt x="6" y="8"/>
                  </a:lnTo>
                  <a:lnTo>
                    <a:pt x="9" y="2"/>
                  </a:lnTo>
                  <a:lnTo>
                    <a:pt x="15" y="1"/>
                  </a:lnTo>
                  <a:lnTo>
                    <a:pt x="22" y="1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5" y="5"/>
                  </a:lnTo>
                  <a:lnTo>
                    <a:pt x="50" y="8"/>
                  </a:lnTo>
                  <a:lnTo>
                    <a:pt x="55" y="12"/>
                  </a:lnTo>
                  <a:lnTo>
                    <a:pt x="57" y="16"/>
                  </a:lnTo>
                  <a:lnTo>
                    <a:pt x="61" y="20"/>
                  </a:lnTo>
                  <a:lnTo>
                    <a:pt x="63" y="24"/>
                  </a:lnTo>
                  <a:lnTo>
                    <a:pt x="67" y="31"/>
                  </a:lnTo>
                  <a:lnTo>
                    <a:pt x="64" y="41"/>
                  </a:lnTo>
                  <a:lnTo>
                    <a:pt x="62" y="45"/>
                  </a:lnTo>
                  <a:lnTo>
                    <a:pt x="60" y="50"/>
                  </a:lnTo>
                  <a:lnTo>
                    <a:pt x="55" y="56"/>
                  </a:lnTo>
                  <a:lnTo>
                    <a:pt x="50" y="60"/>
                  </a:lnTo>
                  <a:lnTo>
                    <a:pt x="3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" name="Freeform 253"/>
            <p:cNvSpPr>
              <a:spLocks/>
            </p:cNvSpPr>
            <p:nvPr/>
          </p:nvSpPr>
          <p:spPr bwMode="auto">
            <a:xfrm>
              <a:off x="8710613" y="638887"/>
              <a:ext cx="36513" cy="30163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34"/>
                </a:cxn>
                <a:cxn ang="0">
                  <a:pos x="14" y="31"/>
                </a:cxn>
                <a:cxn ang="0">
                  <a:pos x="7" y="26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7" y="1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38" y="9"/>
                </a:cxn>
                <a:cxn ang="0">
                  <a:pos x="43" y="12"/>
                </a:cxn>
                <a:cxn ang="0">
                  <a:pos x="45" y="21"/>
                </a:cxn>
                <a:cxn ang="0">
                  <a:pos x="44" y="27"/>
                </a:cxn>
                <a:cxn ang="0">
                  <a:pos x="40" y="32"/>
                </a:cxn>
                <a:cxn ang="0">
                  <a:pos x="36" y="35"/>
                </a:cxn>
                <a:cxn ang="0">
                  <a:pos x="30" y="38"/>
                </a:cxn>
              </a:cxnLst>
              <a:rect l="0" t="0" r="r" b="b"/>
              <a:pathLst>
                <a:path w="45" h="38">
                  <a:moveTo>
                    <a:pt x="30" y="38"/>
                  </a:moveTo>
                  <a:lnTo>
                    <a:pt x="22" y="34"/>
                  </a:lnTo>
                  <a:lnTo>
                    <a:pt x="14" y="31"/>
                  </a:lnTo>
                  <a:lnTo>
                    <a:pt x="7" y="26"/>
                  </a:lnTo>
                  <a:lnTo>
                    <a:pt x="0" y="19"/>
                  </a:lnTo>
                  <a:lnTo>
                    <a:pt x="0" y="9"/>
                  </a:lnTo>
                  <a:lnTo>
                    <a:pt x="7" y="1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9"/>
                  </a:lnTo>
                  <a:lnTo>
                    <a:pt x="43" y="12"/>
                  </a:lnTo>
                  <a:lnTo>
                    <a:pt x="45" y="21"/>
                  </a:lnTo>
                  <a:lnTo>
                    <a:pt x="44" y="27"/>
                  </a:lnTo>
                  <a:lnTo>
                    <a:pt x="40" y="32"/>
                  </a:lnTo>
                  <a:lnTo>
                    <a:pt x="36" y="3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Freeform 254"/>
            <p:cNvSpPr>
              <a:spLocks/>
            </p:cNvSpPr>
            <p:nvPr/>
          </p:nvSpPr>
          <p:spPr bwMode="auto">
            <a:xfrm>
              <a:off x="9504363" y="607137"/>
              <a:ext cx="42863" cy="46038"/>
            </a:xfrm>
            <a:custGeom>
              <a:avLst/>
              <a:gdLst/>
              <a:ahLst/>
              <a:cxnLst>
                <a:cxn ang="0">
                  <a:pos x="21" y="59"/>
                </a:cxn>
                <a:cxn ang="0">
                  <a:pos x="10" y="57"/>
                </a:cxn>
                <a:cxn ang="0">
                  <a:pos x="1" y="49"/>
                </a:cxn>
                <a:cxn ang="0">
                  <a:pos x="1" y="39"/>
                </a:cxn>
                <a:cxn ang="0">
                  <a:pos x="0" y="28"/>
                </a:cxn>
                <a:cxn ang="0">
                  <a:pos x="1" y="18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3" y="3"/>
                </a:cxn>
                <a:cxn ang="0">
                  <a:pos x="30" y="0"/>
                </a:cxn>
                <a:cxn ang="0">
                  <a:pos x="40" y="4"/>
                </a:cxn>
                <a:cxn ang="0">
                  <a:pos x="51" y="12"/>
                </a:cxn>
                <a:cxn ang="0">
                  <a:pos x="53" y="20"/>
                </a:cxn>
                <a:cxn ang="0">
                  <a:pos x="53" y="28"/>
                </a:cxn>
                <a:cxn ang="0">
                  <a:pos x="51" y="37"/>
                </a:cxn>
                <a:cxn ang="0">
                  <a:pos x="48" y="46"/>
                </a:cxn>
                <a:cxn ang="0">
                  <a:pos x="44" y="51"/>
                </a:cxn>
                <a:cxn ang="0">
                  <a:pos x="40" y="53"/>
                </a:cxn>
                <a:cxn ang="0">
                  <a:pos x="38" y="56"/>
                </a:cxn>
                <a:cxn ang="0">
                  <a:pos x="34" y="58"/>
                </a:cxn>
                <a:cxn ang="0">
                  <a:pos x="30" y="59"/>
                </a:cxn>
                <a:cxn ang="0">
                  <a:pos x="21" y="59"/>
                </a:cxn>
              </a:cxnLst>
              <a:rect l="0" t="0" r="r" b="b"/>
              <a:pathLst>
                <a:path w="53" h="59">
                  <a:moveTo>
                    <a:pt x="21" y="59"/>
                  </a:moveTo>
                  <a:lnTo>
                    <a:pt x="10" y="57"/>
                  </a:lnTo>
                  <a:lnTo>
                    <a:pt x="1" y="49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1" y="18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51" y="12"/>
                  </a:lnTo>
                  <a:lnTo>
                    <a:pt x="53" y="20"/>
                  </a:lnTo>
                  <a:lnTo>
                    <a:pt x="53" y="28"/>
                  </a:lnTo>
                  <a:lnTo>
                    <a:pt x="51" y="37"/>
                  </a:lnTo>
                  <a:lnTo>
                    <a:pt x="48" y="46"/>
                  </a:lnTo>
                  <a:lnTo>
                    <a:pt x="44" y="51"/>
                  </a:lnTo>
                  <a:lnTo>
                    <a:pt x="40" y="53"/>
                  </a:lnTo>
                  <a:lnTo>
                    <a:pt x="38" y="56"/>
                  </a:lnTo>
                  <a:lnTo>
                    <a:pt x="34" y="58"/>
                  </a:lnTo>
                  <a:lnTo>
                    <a:pt x="30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auto">
            <a:xfrm>
              <a:off x="8783638" y="610312"/>
              <a:ext cx="52388" cy="49213"/>
            </a:xfrm>
            <a:custGeom>
              <a:avLst/>
              <a:gdLst/>
              <a:ahLst/>
              <a:cxnLst>
                <a:cxn ang="0">
                  <a:pos x="33" y="61"/>
                </a:cxn>
                <a:cxn ang="0">
                  <a:pos x="28" y="60"/>
                </a:cxn>
                <a:cxn ang="0">
                  <a:pos x="24" y="60"/>
                </a:cxn>
                <a:cxn ang="0">
                  <a:pos x="21" y="58"/>
                </a:cxn>
                <a:cxn ang="0">
                  <a:pos x="18" y="55"/>
                </a:cxn>
                <a:cxn ang="0">
                  <a:pos x="15" y="52"/>
                </a:cxn>
                <a:cxn ang="0">
                  <a:pos x="13" y="47"/>
                </a:cxn>
                <a:cxn ang="0">
                  <a:pos x="11" y="44"/>
                </a:cxn>
                <a:cxn ang="0">
                  <a:pos x="6" y="41"/>
                </a:cxn>
                <a:cxn ang="0">
                  <a:pos x="4" y="39"/>
                </a:cxn>
                <a:cxn ang="0">
                  <a:pos x="3" y="36"/>
                </a:cxn>
                <a:cxn ang="0">
                  <a:pos x="1" y="31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8" y="3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41" y="5"/>
                </a:cxn>
                <a:cxn ang="0">
                  <a:pos x="46" y="7"/>
                </a:cxn>
                <a:cxn ang="0">
                  <a:pos x="53" y="9"/>
                </a:cxn>
                <a:cxn ang="0">
                  <a:pos x="57" y="14"/>
                </a:cxn>
                <a:cxn ang="0">
                  <a:pos x="60" y="20"/>
                </a:cxn>
                <a:cxn ang="0">
                  <a:pos x="62" y="26"/>
                </a:cxn>
                <a:cxn ang="0">
                  <a:pos x="66" y="35"/>
                </a:cxn>
                <a:cxn ang="0">
                  <a:pos x="64" y="44"/>
                </a:cxn>
                <a:cxn ang="0">
                  <a:pos x="60" y="50"/>
                </a:cxn>
                <a:cxn ang="0">
                  <a:pos x="56" y="53"/>
                </a:cxn>
                <a:cxn ang="0">
                  <a:pos x="50" y="55"/>
                </a:cxn>
                <a:cxn ang="0">
                  <a:pos x="43" y="59"/>
                </a:cxn>
                <a:cxn ang="0">
                  <a:pos x="36" y="61"/>
                </a:cxn>
                <a:cxn ang="0">
                  <a:pos x="33" y="61"/>
                </a:cxn>
              </a:cxnLst>
              <a:rect l="0" t="0" r="r" b="b"/>
              <a:pathLst>
                <a:path w="66" h="61">
                  <a:moveTo>
                    <a:pt x="33" y="61"/>
                  </a:moveTo>
                  <a:lnTo>
                    <a:pt x="28" y="60"/>
                  </a:lnTo>
                  <a:lnTo>
                    <a:pt x="24" y="60"/>
                  </a:lnTo>
                  <a:lnTo>
                    <a:pt x="21" y="58"/>
                  </a:lnTo>
                  <a:lnTo>
                    <a:pt x="18" y="55"/>
                  </a:lnTo>
                  <a:lnTo>
                    <a:pt x="15" y="52"/>
                  </a:lnTo>
                  <a:lnTo>
                    <a:pt x="13" y="47"/>
                  </a:lnTo>
                  <a:lnTo>
                    <a:pt x="11" y="44"/>
                  </a:lnTo>
                  <a:lnTo>
                    <a:pt x="6" y="41"/>
                  </a:lnTo>
                  <a:lnTo>
                    <a:pt x="4" y="39"/>
                  </a:lnTo>
                  <a:lnTo>
                    <a:pt x="3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1" y="12"/>
                  </a:lnTo>
                  <a:lnTo>
                    <a:pt x="8" y="3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6" y="35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3"/>
                  </a:lnTo>
                  <a:lnTo>
                    <a:pt x="50" y="55"/>
                  </a:lnTo>
                  <a:lnTo>
                    <a:pt x="43" y="59"/>
                  </a:lnTo>
                  <a:lnTo>
                    <a:pt x="36" y="61"/>
                  </a:lnTo>
                  <a:lnTo>
                    <a:pt x="33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9515475" y="615074"/>
              <a:ext cx="23813" cy="30163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7" y="8"/>
                </a:cxn>
                <a:cxn ang="0">
                  <a:pos x="29" y="16"/>
                </a:cxn>
                <a:cxn ang="0">
                  <a:pos x="27" y="24"/>
                </a:cxn>
                <a:cxn ang="0">
                  <a:pos x="24" y="31"/>
                </a:cxn>
                <a:cxn ang="0">
                  <a:pos x="20" y="33"/>
                </a:cxn>
                <a:cxn ang="0">
                  <a:pos x="16" y="35"/>
                </a:cxn>
                <a:cxn ang="0">
                  <a:pos x="10" y="37"/>
                </a:cxn>
                <a:cxn ang="0">
                  <a:pos x="4" y="35"/>
                </a:cxn>
              </a:cxnLst>
              <a:rect l="0" t="0" r="r" b="b"/>
              <a:pathLst>
                <a:path w="29" h="37">
                  <a:moveTo>
                    <a:pt x="4" y="35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7" y="24"/>
                  </a:lnTo>
                  <a:lnTo>
                    <a:pt x="24" y="31"/>
                  </a:lnTo>
                  <a:lnTo>
                    <a:pt x="20" y="33"/>
                  </a:lnTo>
                  <a:lnTo>
                    <a:pt x="16" y="35"/>
                  </a:lnTo>
                  <a:lnTo>
                    <a:pt x="10" y="37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" name="Freeform 257"/>
            <p:cNvSpPr>
              <a:spLocks/>
            </p:cNvSpPr>
            <p:nvPr/>
          </p:nvSpPr>
          <p:spPr bwMode="auto">
            <a:xfrm>
              <a:off x="8791575" y="619837"/>
              <a:ext cx="34925" cy="28575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21" y="34"/>
                </a:cxn>
                <a:cxn ang="0">
                  <a:pos x="16" y="31"/>
                </a:cxn>
                <a:cxn ang="0">
                  <a:pos x="9" y="28"/>
                </a:cxn>
                <a:cxn ang="0">
                  <a:pos x="3" y="23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31" y="4"/>
                </a:cxn>
                <a:cxn ang="0">
                  <a:pos x="33" y="7"/>
                </a:cxn>
                <a:cxn ang="0">
                  <a:pos x="35" y="10"/>
                </a:cxn>
                <a:cxn ang="0">
                  <a:pos x="38" y="12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3" y="28"/>
                </a:cxn>
                <a:cxn ang="0">
                  <a:pos x="41" y="31"/>
                </a:cxn>
                <a:cxn ang="0">
                  <a:pos x="35" y="35"/>
                </a:cxn>
                <a:cxn ang="0">
                  <a:pos x="27" y="36"/>
                </a:cxn>
              </a:cxnLst>
              <a:rect l="0" t="0" r="r" b="b"/>
              <a:pathLst>
                <a:path w="43" h="36">
                  <a:moveTo>
                    <a:pt x="27" y="36"/>
                  </a:moveTo>
                  <a:lnTo>
                    <a:pt x="21" y="34"/>
                  </a:lnTo>
                  <a:lnTo>
                    <a:pt x="16" y="31"/>
                  </a:lnTo>
                  <a:lnTo>
                    <a:pt x="9" y="28"/>
                  </a:lnTo>
                  <a:lnTo>
                    <a:pt x="3" y="23"/>
                  </a:lnTo>
                  <a:lnTo>
                    <a:pt x="0" y="8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3" y="7"/>
                  </a:lnTo>
                  <a:lnTo>
                    <a:pt x="35" y="10"/>
                  </a:lnTo>
                  <a:lnTo>
                    <a:pt x="38" y="12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3" y="28"/>
                  </a:lnTo>
                  <a:lnTo>
                    <a:pt x="41" y="31"/>
                  </a:lnTo>
                  <a:lnTo>
                    <a:pt x="35" y="35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Freeform 258"/>
            <p:cNvSpPr>
              <a:spLocks/>
            </p:cNvSpPr>
            <p:nvPr/>
          </p:nvSpPr>
          <p:spPr bwMode="auto">
            <a:xfrm>
              <a:off x="8766175" y="524587"/>
              <a:ext cx="42863" cy="39688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1" y="49"/>
                </a:cxn>
                <a:cxn ang="0">
                  <a:pos x="15" y="44"/>
                </a:cxn>
                <a:cxn ang="0">
                  <a:pos x="9" y="39"/>
                </a:cxn>
                <a:cxn ang="0">
                  <a:pos x="3" y="33"/>
                </a:cxn>
                <a:cxn ang="0">
                  <a:pos x="0" y="28"/>
                </a:cxn>
                <a:cxn ang="0">
                  <a:pos x="1" y="21"/>
                </a:cxn>
                <a:cxn ang="0">
                  <a:pos x="3" y="14"/>
                </a:cxn>
                <a:cxn ang="0">
                  <a:pos x="5" y="7"/>
                </a:cxn>
                <a:cxn ang="0">
                  <a:pos x="11" y="3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3" y="3"/>
                </a:cxn>
                <a:cxn ang="0">
                  <a:pos x="36" y="4"/>
                </a:cxn>
                <a:cxn ang="0">
                  <a:pos x="41" y="5"/>
                </a:cxn>
                <a:cxn ang="0">
                  <a:pos x="43" y="10"/>
                </a:cxn>
                <a:cxn ang="0">
                  <a:pos x="47" y="13"/>
                </a:cxn>
                <a:cxn ang="0">
                  <a:pos x="52" y="18"/>
                </a:cxn>
                <a:cxn ang="0">
                  <a:pos x="54" y="22"/>
                </a:cxn>
                <a:cxn ang="0">
                  <a:pos x="56" y="27"/>
                </a:cxn>
                <a:cxn ang="0">
                  <a:pos x="56" y="32"/>
                </a:cxn>
                <a:cxn ang="0">
                  <a:pos x="53" y="36"/>
                </a:cxn>
                <a:cxn ang="0">
                  <a:pos x="52" y="42"/>
                </a:cxn>
                <a:cxn ang="0">
                  <a:pos x="49" y="43"/>
                </a:cxn>
                <a:cxn ang="0">
                  <a:pos x="46" y="45"/>
                </a:cxn>
                <a:cxn ang="0">
                  <a:pos x="43" y="49"/>
                </a:cxn>
                <a:cxn ang="0">
                  <a:pos x="38" y="50"/>
                </a:cxn>
                <a:cxn ang="0">
                  <a:pos x="27" y="50"/>
                </a:cxn>
              </a:cxnLst>
              <a:rect l="0" t="0" r="r" b="b"/>
              <a:pathLst>
                <a:path w="56" h="50">
                  <a:moveTo>
                    <a:pt x="27" y="50"/>
                  </a:moveTo>
                  <a:lnTo>
                    <a:pt x="21" y="49"/>
                  </a:lnTo>
                  <a:lnTo>
                    <a:pt x="15" y="44"/>
                  </a:lnTo>
                  <a:lnTo>
                    <a:pt x="9" y="39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5" y="7"/>
                  </a:lnTo>
                  <a:lnTo>
                    <a:pt x="11" y="3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6" y="4"/>
                  </a:lnTo>
                  <a:lnTo>
                    <a:pt x="41" y="5"/>
                  </a:lnTo>
                  <a:lnTo>
                    <a:pt x="43" y="10"/>
                  </a:lnTo>
                  <a:lnTo>
                    <a:pt x="47" y="13"/>
                  </a:lnTo>
                  <a:lnTo>
                    <a:pt x="52" y="18"/>
                  </a:lnTo>
                  <a:lnTo>
                    <a:pt x="54" y="22"/>
                  </a:lnTo>
                  <a:lnTo>
                    <a:pt x="56" y="27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52" y="42"/>
                  </a:lnTo>
                  <a:lnTo>
                    <a:pt x="49" y="43"/>
                  </a:lnTo>
                  <a:lnTo>
                    <a:pt x="46" y="45"/>
                  </a:lnTo>
                  <a:lnTo>
                    <a:pt x="43" y="49"/>
                  </a:lnTo>
                  <a:lnTo>
                    <a:pt x="38" y="50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8774113" y="532524"/>
              <a:ext cx="23813" cy="22225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14" y="24"/>
                </a:cxn>
                <a:cxn ang="0">
                  <a:pos x="9" y="22"/>
                </a:cxn>
                <a:cxn ang="0">
                  <a:pos x="3" y="18"/>
                </a:cxn>
                <a:cxn ang="0">
                  <a:pos x="0" y="14"/>
                </a:cxn>
                <a:cxn ang="0">
                  <a:pos x="3" y="3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9" y="2"/>
                </a:cxn>
                <a:cxn ang="0">
                  <a:pos x="22" y="6"/>
                </a:cxn>
                <a:cxn ang="0">
                  <a:pos x="26" y="8"/>
                </a:cxn>
                <a:cxn ang="0">
                  <a:pos x="29" y="23"/>
                </a:cxn>
                <a:cxn ang="0">
                  <a:pos x="17" y="28"/>
                </a:cxn>
              </a:cxnLst>
              <a:rect l="0" t="0" r="r" b="b"/>
              <a:pathLst>
                <a:path w="29" h="28">
                  <a:moveTo>
                    <a:pt x="17" y="28"/>
                  </a:moveTo>
                  <a:lnTo>
                    <a:pt x="14" y="24"/>
                  </a:lnTo>
                  <a:lnTo>
                    <a:pt x="9" y="22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3" y="3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29" y="23"/>
                  </a:lnTo>
                  <a:lnTo>
                    <a:pt x="1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Freeform 260"/>
            <p:cNvSpPr>
              <a:spLocks/>
            </p:cNvSpPr>
            <p:nvPr/>
          </p:nvSpPr>
          <p:spPr bwMode="auto">
            <a:xfrm>
              <a:off x="8763000" y="1272299"/>
              <a:ext cx="4763" cy="47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6" name="TextBox 305"/>
          <p:cNvSpPr txBox="1"/>
          <p:nvPr/>
        </p:nvSpPr>
        <p:spPr>
          <a:xfrm>
            <a:off x="470647" y="914400"/>
            <a:ext cx="821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Submarine in water … good thing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367554" y="1443316"/>
            <a:ext cx="821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Water in submarine … bad thing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6" grpId="0"/>
      <p:bldP spid="306" grpId="1"/>
      <p:bldP spid="3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D. L. Moody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"If I walk with the world, I cannot walk with God."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"What the fathers did in moderation, the children will do in excess."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17:14-26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2589</TotalTime>
  <Words>285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255</cp:revision>
  <dcterms:created xsi:type="dcterms:W3CDTF">2011-02-09T21:47:18Z</dcterms:created>
  <dcterms:modified xsi:type="dcterms:W3CDTF">2011-02-14T20:58:21Z</dcterms:modified>
</cp:coreProperties>
</file>