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82" r:id="rId5"/>
    <p:sldId id="283" r:id="rId6"/>
    <p:sldId id="257" r:id="rId7"/>
    <p:sldId id="270" r:id="rId8"/>
    <p:sldId id="284" r:id="rId9"/>
    <p:sldId id="28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11700"/>
    <a:srgbClr val="482400"/>
    <a:srgbClr val="633D22"/>
    <a:srgbClr val="634722"/>
    <a:srgbClr val="7B5429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not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(intuitive), but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(experiential)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2024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Present tense 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Manifested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phaneroō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make visible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50848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Ps. 9:10 ~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those who know Your name will put their trust in You; For You, Lord, have not forsaken those who seek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59024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Ps. 20:7 ~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trust in chariots, and some in horses; 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we will remember the name of the Lord our God.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242816"/>
            <a:ext cx="8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Prov. 3:5-6 ~ </a:t>
            </a:r>
            <a:r>
              <a:rPr lang="en-US" sz="3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 in the Lord with all your heart, 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lean not on your own understanding; </a:t>
            </a:r>
          </a:p>
          <a:p>
            <a:r>
              <a:rPr lang="en-US" sz="3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all your ways acknowledge Him, 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He shall direct your paths.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society organizing itself without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9280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19x in chapter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"No creature could ever pray this."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Martin Luther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8229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15:11 ~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"These things I have spoken to you, that My joy may remain in you, and </a:t>
            </a:r>
            <a:r>
              <a:rPr lang="en-US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your joy may be full."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92156"/>
            <a:ext cx="8229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16:24 ~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"Until now you have asked nothing in My name. Ask, and you will receive, that your joy may be full."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55196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John 1:3, 4 ~ </a:t>
            </a:r>
            <a:r>
              <a:rPr lang="en-US" sz="3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which we have seen and heard we declare to you, that you also may have fellowship with us; and truly our fellowship </a:t>
            </a:r>
            <a:r>
              <a:rPr lang="en-US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 the Father and with His Son Jesus Christ. </a:t>
            </a:r>
            <a:r>
              <a:rPr lang="en-US" sz="3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these things we write to you that your joy may be full.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8:26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Likewise the Spirit also helps in our weaknesses. For we do not know what we should pray for as we ought, but the Spirit Himself makes intercession for us with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groanings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which cannot be uttered.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Spurgeon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"Prayer is not so much about length as it is about weight."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Glorify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opinion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781300" y="2755075"/>
            <a:ext cx="685800" cy="1447800"/>
            <a:chOff x="3781300" y="2755075"/>
            <a:chExt cx="6858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3781300" y="2755075"/>
              <a:ext cx="685800" cy="144780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rgbClr val="3117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7500" y="28768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AR ESSENCE" pitchFamily="2" charset="0"/>
                </a:rPr>
                <a:t>IS</a:t>
              </a:r>
              <a:endParaRPr lang="en-US" sz="3200" dirty="0">
                <a:solidFill>
                  <a:schemeClr val="accent1"/>
                </a:solidFill>
                <a:latin typeface="AR ESSENCE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87506" y="4347041"/>
            <a:ext cx="1447800" cy="768226"/>
            <a:chOff x="2687506" y="4347041"/>
            <a:chExt cx="1447800" cy="768226"/>
          </a:xfrm>
        </p:grpSpPr>
        <p:sp>
          <p:nvSpPr>
            <p:cNvPr id="18" name="Rectangle 17"/>
            <p:cNvSpPr/>
            <p:nvPr/>
          </p:nvSpPr>
          <p:spPr>
            <a:xfrm rot="14460000">
              <a:off x="3068506" y="3966041"/>
              <a:ext cx="685800" cy="144780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rgbClr val="3117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9920000">
              <a:off x="2902525" y="4530492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AR ESSENCE" pitchFamily="2" charset="0"/>
                </a:rPr>
                <a:t>IS</a:t>
              </a:r>
              <a:endParaRPr lang="en-US" sz="3200" dirty="0">
                <a:solidFill>
                  <a:schemeClr val="accent1"/>
                </a:solidFill>
                <a:latin typeface="AR ESSENCE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6054" y="4363589"/>
            <a:ext cx="1447800" cy="783985"/>
            <a:chOff x="4116054" y="4363589"/>
            <a:chExt cx="1447800" cy="783985"/>
          </a:xfrm>
        </p:grpSpPr>
        <p:sp>
          <p:nvSpPr>
            <p:cNvPr id="19" name="Rectangle 18"/>
            <p:cNvSpPr/>
            <p:nvPr/>
          </p:nvSpPr>
          <p:spPr>
            <a:xfrm rot="7215549">
              <a:off x="4497054" y="3982589"/>
              <a:ext cx="685800" cy="144780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rgbClr val="3117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864430">
              <a:off x="4827923" y="4562799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AR ESSENCE" pitchFamily="2" charset="0"/>
                </a:rPr>
                <a:t>IS</a:t>
              </a:r>
              <a:endParaRPr lang="en-US" sz="3200" dirty="0">
                <a:solidFill>
                  <a:schemeClr val="accent1"/>
                </a:solidFill>
                <a:latin typeface="AR ESSENCE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66800" y="914400"/>
            <a:ext cx="6019800" cy="5638800"/>
            <a:chOff x="2285424" y="1447800"/>
            <a:chExt cx="4362834" cy="4080749"/>
          </a:xfrm>
        </p:grpSpPr>
        <p:sp>
          <p:nvSpPr>
            <p:cNvPr id="9" name="Isosceles Triangle 8"/>
            <p:cNvSpPr/>
            <p:nvPr/>
          </p:nvSpPr>
          <p:spPr>
            <a:xfrm rot="7200000">
              <a:off x="5247114" y="4108709"/>
              <a:ext cx="1506888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703320" y="1511808"/>
              <a:ext cx="1584960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350008" y="1447800"/>
              <a:ext cx="4279392" cy="3657600"/>
            </a:xfrm>
            <a:prstGeom prst="triangl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4499806">
              <a:off x="2185983" y="4043030"/>
              <a:ext cx="1584960" cy="138607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250" y="18934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482400"/>
                  </a:solidFill>
                </a:ln>
                <a:solidFill>
                  <a:schemeClr val="bg1"/>
                </a:solidFill>
                <a:latin typeface="AR ESSENCE" pitchFamily="2" charset="0"/>
              </a:rPr>
              <a:t>Father</a:t>
            </a:r>
            <a:endParaRPr lang="en-US" sz="3200" dirty="0">
              <a:ln>
                <a:solidFill>
                  <a:srgbClr val="482400"/>
                </a:solidFill>
              </a:ln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7875" y="5054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482400"/>
                  </a:solidFill>
                </a:ln>
                <a:solidFill>
                  <a:schemeClr val="bg1"/>
                </a:solidFill>
                <a:latin typeface="AR ESSENCE" pitchFamily="2" charset="0"/>
              </a:rPr>
              <a:t>Son</a:t>
            </a:r>
            <a:endParaRPr lang="en-US" sz="3200" dirty="0">
              <a:ln>
                <a:solidFill>
                  <a:srgbClr val="482400"/>
                </a:solidFill>
              </a:ln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54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482400"/>
                  </a:solidFill>
                </a:ln>
                <a:solidFill>
                  <a:schemeClr val="bg1"/>
                </a:solidFill>
                <a:latin typeface="AR ESSENCE" pitchFamily="2" charset="0"/>
              </a:rPr>
              <a:t>Spirit</a:t>
            </a:r>
            <a:endParaRPr lang="en-US" sz="3200" dirty="0">
              <a:ln>
                <a:solidFill>
                  <a:srgbClr val="482400"/>
                </a:solidFill>
              </a:ln>
              <a:solidFill>
                <a:schemeClr val="bg1"/>
              </a:solidFill>
              <a:latin typeface="AR ESSENCE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78625" y="3412175"/>
            <a:ext cx="1876300" cy="1769425"/>
            <a:chOff x="3324100" y="3457700"/>
            <a:chExt cx="1600200" cy="1664525"/>
          </a:xfrm>
        </p:grpSpPr>
        <p:sp>
          <p:nvSpPr>
            <p:cNvPr id="14" name="Sun 13"/>
            <p:cNvSpPr/>
            <p:nvPr/>
          </p:nvSpPr>
          <p:spPr>
            <a:xfrm>
              <a:off x="3324100" y="3457700"/>
              <a:ext cx="1600200" cy="1664525"/>
            </a:xfrm>
            <a:prstGeom prst="su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8250" y="3995625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n>
                    <a:solidFill>
                      <a:srgbClr val="482400"/>
                    </a:solidFill>
                  </a:ln>
                  <a:solidFill>
                    <a:schemeClr val="bg1"/>
                  </a:solidFill>
                  <a:latin typeface="AR ESSENCE" pitchFamily="2" charset="0"/>
                </a:rPr>
                <a:t>GOD</a:t>
              </a:r>
              <a:endParaRPr lang="en-US" sz="3200" dirty="0">
                <a:ln>
                  <a:solidFill>
                    <a:srgbClr val="482400"/>
                  </a:solidFill>
                </a:ln>
                <a:solidFill>
                  <a:schemeClr val="bg1"/>
                </a:solidFill>
                <a:latin typeface="AR ESSENCE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5225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Three Persons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190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One Being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1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17:1-13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2629</TotalTime>
  <Words>356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Ken</cp:lastModifiedBy>
  <cp:revision>52</cp:revision>
  <dcterms:created xsi:type="dcterms:W3CDTF">2011-02-02T22:29:51Z</dcterms:created>
  <dcterms:modified xsi:type="dcterms:W3CDTF">2011-02-06T13:22:20Z</dcterms:modified>
</cp:coreProperties>
</file>