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0" r:id="rId6"/>
    <p:sldId id="277" r:id="rId7"/>
    <p:sldId id="278" r:id="rId8"/>
    <p:sldId id="284" r:id="rId9"/>
    <p:sldId id="285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79" r:id="rId19"/>
    <p:sldId id="280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4:22-25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therefore "it was accounted to him for righteousness."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Now it was not written for his sake alone that it was imputed to him,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also for us. It shall be imputed to us who believe in Him who raised up Jesus our Lord from the dead,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who was delivered up because of our offenses, and was raised because of our justification.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5" name="Picture 4" descr="Charisma vs Charism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2731">
            <a:off x="2764854" y="1216797"/>
            <a:ext cx="2738909" cy="4300087"/>
          </a:xfrm>
          <a:prstGeom prst="rect">
            <a:avLst/>
          </a:prstGeom>
          <a:effectLst>
            <a:outerShdw blurRad="190500" dist="368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erataō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NIV better,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Loves, loved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think it's such a sad thing when you see a fallen king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you find out they're only princes to begin with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everybody has to choose whether they will win or lose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 God or sing the blues, and who they're gonna sin with.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a mess the world is in, I wonder who began it.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06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"Reader's Digest"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1972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9481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Don't ask me, I'm only visiting this planet.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Convict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elegchō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8376" y="2566416"/>
            <a:ext cx="1411224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03301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Heb. 11:1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faith is the substance of things hoped for, the evidence of things not seen.</a:t>
            </a:r>
            <a:endPara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3992" y="3613154"/>
            <a:ext cx="1143000" cy="533400"/>
          </a:xfrm>
          <a:prstGeom prst="rect">
            <a:avLst/>
          </a:prstGeom>
          <a:solidFill>
            <a:srgbClr val="633D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060192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Eph. 5:11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have no fellowship with the unfruitful works of darkness, but rather expose them.</a:t>
            </a:r>
            <a:endPara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47218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elegchos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noun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7" grpId="1"/>
      <p:bldP spid="8" grpId="0" animBg="1"/>
      <p:bldP spid="9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Two things: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The Lord convicts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740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We don't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"Is - is he a man?" asked Lucy.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Aslan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man!" said Mr. Beaver sternly. "Certainly not. I tell you he is the King of the wood and the son of the great Emperor-Beyond-the-Sea. Don't you know who is the King of Beasts?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Aslan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a lion, the Lion, the great Lion."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"Ooh," said Susan, "I thought he was a man. Is he - quite safe? I shall feel rather nervous about meeting a lion."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0618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Lion, Witch and the Wardrobe"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1948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"That you will,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deary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make no mistake," said Mrs. Beaver; "if there's anyone who can appear before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Aslan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without their knees knocking, they're either braver than most or else just silly."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"Then he isn't safe?" said Lucy.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"Safe?" said Mr. Beaver; "don't you hear what Mrs. Beaver tells you? Who said anything about safe? 'Course he isn't safe. But he's good. He's the king I tell you."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It's 1973, I wonder who we're gonna see </a:t>
            </a:r>
          </a:p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Who's in power now? Think I'll turn on my TV,</a:t>
            </a:r>
          </a:p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man on the news said China's gonna beat us,</a:t>
            </a:r>
          </a:p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shot all our dreamers, there's no one left to lead us.</a:t>
            </a:r>
          </a:p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a solution, we need salvation,</a:t>
            </a:r>
          </a:p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Let's send some people to the moon and gather information.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87978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brought back a big bag of rocks.</a:t>
            </a:r>
            <a:endParaRPr lang="en-US" sz="3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96994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cost 13 billion …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0376" y="5093208"/>
            <a:ext cx="49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Must be nice rocks.</a:t>
            </a:r>
            <a:endParaRPr lang="en-US" sz="3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06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"Reader's Digest"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1972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16:5-33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2465</TotalTime>
  <Words>499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128</cp:revision>
  <dcterms:created xsi:type="dcterms:W3CDTF">2011-01-27T14:49:35Z</dcterms:created>
  <dcterms:modified xsi:type="dcterms:W3CDTF">2011-01-31T15:44:37Z</dcterms:modified>
</cp:coreProperties>
</file>