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1" r:id="rId2"/>
    <p:sldId id="268" r:id="rId3"/>
    <p:sldId id="269" r:id="rId4"/>
    <p:sldId id="275" r:id="rId5"/>
    <p:sldId id="276" r:id="rId6"/>
    <p:sldId id="273" r:id="rId7"/>
    <p:sldId id="274" r:id="rId8"/>
    <p:sldId id="277" r:id="rId9"/>
    <p:sldId id="278" r:id="rId10"/>
    <p:sldId id="279" r:id="rId11"/>
    <p:sldId id="280" r:id="rId12"/>
    <p:sldId id="257" r:id="rId13"/>
    <p:sldId id="270" r:id="rId14"/>
    <p:sldId id="271" r:id="rId15"/>
    <p:sldId id="272" r:id="rId16"/>
  </p:sldIdLst>
  <p:sldSz cx="9144000" cy="6858000" type="screen4x3"/>
  <p:notesSz cx="6858000" cy="9144000"/>
  <p:embeddedFontLst>
    <p:embeddedFont>
      <p:font typeface="Times New Yorker" charset="0"/>
      <p:regular r:id="rId17"/>
    </p:embeddedFont>
    <p:embeddedFont>
      <p:font typeface="AR ESSENCE" pitchFamily="2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03152"/>
    <a:srgbClr val="1F497D"/>
    <a:srgbClr val="FFFFFF"/>
    <a:srgbClr val="633D22"/>
    <a:srgbClr val="634722"/>
    <a:srgbClr val="7B5429"/>
    <a:srgbClr val="482400"/>
    <a:srgbClr val="663300"/>
    <a:srgbClr val="2E1700"/>
    <a:srgbClr val="C050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938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1/9/2011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F23A8-8241-4E4E-A7B2-A7973A729C1B}" type="datetimeFigureOut">
              <a:rPr lang="en-US" smtClean="0"/>
              <a:pPr/>
              <a:t>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14:15-31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Ps. 51:1 ~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 not cast me away from Your presence, And do not take Your Holy Spirit from me.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14:15-31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14:15-31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Orphans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 KJV,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comfortless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orphanos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440669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Destitute, friendless, bereft of parents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14:15-31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14:15-31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Home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monē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(noun form of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menō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~ 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stay, to remain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14:15-31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14:15-31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14:15-31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80288" y="719328"/>
            <a:ext cx="3867912" cy="3624072"/>
            <a:chOff x="780288" y="719328"/>
            <a:chExt cx="3316224" cy="3084576"/>
          </a:xfrm>
        </p:grpSpPr>
        <p:sp>
          <p:nvSpPr>
            <p:cNvPr id="7" name="Freeform 6"/>
            <p:cNvSpPr/>
            <p:nvPr/>
          </p:nvSpPr>
          <p:spPr>
            <a:xfrm>
              <a:off x="780288" y="719328"/>
              <a:ext cx="3316224" cy="3084576"/>
            </a:xfrm>
            <a:custGeom>
              <a:avLst/>
              <a:gdLst>
                <a:gd name="connsiteX0" fmla="*/ 73152 w 3316224"/>
                <a:gd name="connsiteY0" fmla="*/ 1170432 h 3084576"/>
                <a:gd name="connsiteX1" fmla="*/ 0 w 3316224"/>
                <a:gd name="connsiteY1" fmla="*/ 768096 h 3084576"/>
                <a:gd name="connsiteX2" fmla="*/ 451104 w 3316224"/>
                <a:gd name="connsiteY2" fmla="*/ 146304 h 3084576"/>
                <a:gd name="connsiteX3" fmla="*/ 865632 w 3316224"/>
                <a:gd name="connsiteY3" fmla="*/ 0 h 3084576"/>
                <a:gd name="connsiteX4" fmla="*/ 1524000 w 3316224"/>
                <a:gd name="connsiteY4" fmla="*/ 146304 h 3084576"/>
                <a:gd name="connsiteX5" fmla="*/ 2145792 w 3316224"/>
                <a:gd name="connsiteY5" fmla="*/ 146304 h 3084576"/>
                <a:gd name="connsiteX6" fmla="*/ 2840736 w 3316224"/>
                <a:gd name="connsiteY6" fmla="*/ 573024 h 3084576"/>
                <a:gd name="connsiteX7" fmla="*/ 3267456 w 3316224"/>
                <a:gd name="connsiteY7" fmla="*/ 1158240 h 3084576"/>
                <a:gd name="connsiteX8" fmla="*/ 3316224 w 3316224"/>
                <a:gd name="connsiteY8" fmla="*/ 2023872 h 3084576"/>
                <a:gd name="connsiteX9" fmla="*/ 3194304 w 3316224"/>
                <a:gd name="connsiteY9" fmla="*/ 2755392 h 3084576"/>
                <a:gd name="connsiteX10" fmla="*/ 2840736 w 3316224"/>
                <a:gd name="connsiteY10" fmla="*/ 3084576 h 3084576"/>
                <a:gd name="connsiteX11" fmla="*/ 2182368 w 3316224"/>
                <a:gd name="connsiteY11" fmla="*/ 2828544 h 3084576"/>
                <a:gd name="connsiteX12" fmla="*/ 1658112 w 3316224"/>
                <a:gd name="connsiteY12" fmla="*/ 2304288 h 3084576"/>
                <a:gd name="connsiteX13" fmla="*/ 1121664 w 3316224"/>
                <a:gd name="connsiteY13" fmla="*/ 2157984 h 3084576"/>
                <a:gd name="connsiteX14" fmla="*/ 987552 w 3316224"/>
                <a:gd name="connsiteY14" fmla="*/ 1524000 h 3084576"/>
                <a:gd name="connsiteX15" fmla="*/ 536448 w 3316224"/>
                <a:gd name="connsiteY15" fmla="*/ 1438656 h 3084576"/>
                <a:gd name="connsiteX16" fmla="*/ 182880 w 3316224"/>
                <a:gd name="connsiteY16" fmla="*/ 1267968 h 3084576"/>
                <a:gd name="connsiteX17" fmla="*/ 73152 w 3316224"/>
                <a:gd name="connsiteY17" fmla="*/ 1170432 h 3084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16224" h="3084576">
                  <a:moveTo>
                    <a:pt x="73152" y="1170432"/>
                  </a:moveTo>
                  <a:lnTo>
                    <a:pt x="0" y="768096"/>
                  </a:lnTo>
                  <a:lnTo>
                    <a:pt x="451104" y="146304"/>
                  </a:lnTo>
                  <a:lnTo>
                    <a:pt x="865632" y="0"/>
                  </a:lnTo>
                  <a:lnTo>
                    <a:pt x="1524000" y="146304"/>
                  </a:lnTo>
                  <a:lnTo>
                    <a:pt x="2145792" y="146304"/>
                  </a:lnTo>
                  <a:lnTo>
                    <a:pt x="2840736" y="573024"/>
                  </a:lnTo>
                  <a:lnTo>
                    <a:pt x="3267456" y="1158240"/>
                  </a:lnTo>
                  <a:lnTo>
                    <a:pt x="3316224" y="2023872"/>
                  </a:lnTo>
                  <a:lnTo>
                    <a:pt x="3194304" y="2755392"/>
                  </a:lnTo>
                  <a:lnTo>
                    <a:pt x="2840736" y="3084576"/>
                  </a:lnTo>
                  <a:lnTo>
                    <a:pt x="2182368" y="2828544"/>
                  </a:lnTo>
                  <a:lnTo>
                    <a:pt x="1658112" y="2304288"/>
                  </a:lnTo>
                  <a:lnTo>
                    <a:pt x="1121664" y="2157984"/>
                  </a:lnTo>
                  <a:lnTo>
                    <a:pt x="987552" y="1524000"/>
                  </a:lnTo>
                  <a:lnTo>
                    <a:pt x="536448" y="1438656"/>
                  </a:lnTo>
                  <a:lnTo>
                    <a:pt x="182880" y="1267968"/>
                  </a:lnTo>
                  <a:lnTo>
                    <a:pt x="73152" y="1170432"/>
                  </a:lnTo>
                  <a:close/>
                </a:path>
              </a:pathLst>
            </a:custGeom>
            <a:solidFill>
              <a:srgbClr val="FFFFFF">
                <a:alpha val="74902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2" descr="C:\Users\user\AppData\Local\Microsoft\Windows\Temporary Internet Files\Content.IE5\JGFFE03U\MC900036612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95400" y="1219200"/>
              <a:ext cx="2275399" cy="1828800"/>
            </a:xfrm>
            <a:prstGeom prst="rect">
              <a:avLst/>
            </a:prstGeom>
            <a:noFill/>
          </p:spPr>
        </p:pic>
      </p:grpSp>
      <p:grpSp>
        <p:nvGrpSpPr>
          <p:cNvPr id="17" name="Group 16"/>
          <p:cNvGrpSpPr/>
          <p:nvPr/>
        </p:nvGrpSpPr>
        <p:grpSpPr>
          <a:xfrm rot="21305684">
            <a:off x="656049" y="3285443"/>
            <a:ext cx="3901440" cy="3035808"/>
            <a:chOff x="670560" y="3681984"/>
            <a:chExt cx="3572256" cy="2706624"/>
          </a:xfrm>
        </p:grpSpPr>
        <p:sp>
          <p:nvSpPr>
            <p:cNvPr id="16" name="Freeform 15"/>
            <p:cNvSpPr/>
            <p:nvPr/>
          </p:nvSpPr>
          <p:spPr>
            <a:xfrm>
              <a:off x="670560" y="3681984"/>
              <a:ext cx="3572256" cy="2706624"/>
            </a:xfrm>
            <a:custGeom>
              <a:avLst/>
              <a:gdLst>
                <a:gd name="connsiteX0" fmla="*/ 1097280 w 3572256"/>
                <a:gd name="connsiteY0" fmla="*/ 0 h 2706624"/>
                <a:gd name="connsiteX1" fmla="*/ 1621536 w 3572256"/>
                <a:gd name="connsiteY1" fmla="*/ 60960 h 2706624"/>
                <a:gd name="connsiteX2" fmla="*/ 1877568 w 3572256"/>
                <a:gd name="connsiteY2" fmla="*/ 158496 h 2706624"/>
                <a:gd name="connsiteX3" fmla="*/ 2340864 w 3572256"/>
                <a:gd name="connsiteY3" fmla="*/ 195072 h 2706624"/>
                <a:gd name="connsiteX4" fmla="*/ 2633472 w 3572256"/>
                <a:gd name="connsiteY4" fmla="*/ 426720 h 2706624"/>
                <a:gd name="connsiteX5" fmla="*/ 3328416 w 3572256"/>
                <a:gd name="connsiteY5" fmla="*/ 621792 h 2706624"/>
                <a:gd name="connsiteX6" fmla="*/ 3572256 w 3572256"/>
                <a:gd name="connsiteY6" fmla="*/ 914400 h 2706624"/>
                <a:gd name="connsiteX7" fmla="*/ 3462528 w 3572256"/>
                <a:gd name="connsiteY7" fmla="*/ 1487424 h 2706624"/>
                <a:gd name="connsiteX8" fmla="*/ 3462528 w 3572256"/>
                <a:gd name="connsiteY8" fmla="*/ 1926336 h 2706624"/>
                <a:gd name="connsiteX9" fmla="*/ 3304032 w 3572256"/>
                <a:gd name="connsiteY9" fmla="*/ 2414016 h 2706624"/>
                <a:gd name="connsiteX10" fmla="*/ 2511552 w 3572256"/>
                <a:gd name="connsiteY10" fmla="*/ 2621280 h 2706624"/>
                <a:gd name="connsiteX11" fmla="*/ 1036320 w 3572256"/>
                <a:gd name="connsiteY11" fmla="*/ 2706624 h 2706624"/>
                <a:gd name="connsiteX12" fmla="*/ 73152 w 3572256"/>
                <a:gd name="connsiteY12" fmla="*/ 2426208 h 2706624"/>
                <a:gd name="connsiteX13" fmla="*/ 0 w 3572256"/>
                <a:gd name="connsiteY13" fmla="*/ 1999488 h 2706624"/>
                <a:gd name="connsiteX14" fmla="*/ 195072 w 3572256"/>
                <a:gd name="connsiteY14" fmla="*/ 1719072 h 2706624"/>
                <a:gd name="connsiteX15" fmla="*/ 146304 w 3572256"/>
                <a:gd name="connsiteY15" fmla="*/ 1414272 h 2706624"/>
                <a:gd name="connsiteX16" fmla="*/ 85344 w 3572256"/>
                <a:gd name="connsiteY16" fmla="*/ 755904 h 2706624"/>
                <a:gd name="connsiteX17" fmla="*/ 463296 w 3572256"/>
                <a:gd name="connsiteY17" fmla="*/ 390144 h 2706624"/>
                <a:gd name="connsiteX18" fmla="*/ 768096 w 3572256"/>
                <a:gd name="connsiteY18" fmla="*/ 195072 h 2706624"/>
                <a:gd name="connsiteX19" fmla="*/ 963168 w 3572256"/>
                <a:gd name="connsiteY19" fmla="*/ 12192 h 2706624"/>
                <a:gd name="connsiteX20" fmla="*/ 1097280 w 3572256"/>
                <a:gd name="connsiteY20" fmla="*/ 0 h 270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72256" h="2706624">
                  <a:moveTo>
                    <a:pt x="1097280" y="0"/>
                  </a:moveTo>
                  <a:lnTo>
                    <a:pt x="1621536" y="60960"/>
                  </a:lnTo>
                  <a:lnTo>
                    <a:pt x="1877568" y="158496"/>
                  </a:lnTo>
                  <a:lnTo>
                    <a:pt x="2340864" y="195072"/>
                  </a:lnTo>
                  <a:lnTo>
                    <a:pt x="2633472" y="426720"/>
                  </a:lnTo>
                  <a:lnTo>
                    <a:pt x="3328416" y="621792"/>
                  </a:lnTo>
                  <a:lnTo>
                    <a:pt x="3572256" y="914400"/>
                  </a:lnTo>
                  <a:lnTo>
                    <a:pt x="3462528" y="1487424"/>
                  </a:lnTo>
                  <a:lnTo>
                    <a:pt x="3462528" y="1926336"/>
                  </a:lnTo>
                  <a:lnTo>
                    <a:pt x="3304032" y="2414016"/>
                  </a:lnTo>
                  <a:lnTo>
                    <a:pt x="2511552" y="2621280"/>
                  </a:lnTo>
                  <a:lnTo>
                    <a:pt x="1036320" y="2706624"/>
                  </a:lnTo>
                  <a:lnTo>
                    <a:pt x="73152" y="2426208"/>
                  </a:lnTo>
                  <a:lnTo>
                    <a:pt x="0" y="1999488"/>
                  </a:lnTo>
                  <a:lnTo>
                    <a:pt x="195072" y="1719072"/>
                  </a:lnTo>
                  <a:lnTo>
                    <a:pt x="146304" y="1414272"/>
                  </a:lnTo>
                  <a:lnTo>
                    <a:pt x="85344" y="755904"/>
                  </a:lnTo>
                  <a:lnTo>
                    <a:pt x="463296" y="390144"/>
                  </a:lnTo>
                  <a:lnTo>
                    <a:pt x="768096" y="195072"/>
                  </a:lnTo>
                  <a:lnTo>
                    <a:pt x="963168" y="12192"/>
                  </a:lnTo>
                  <a:lnTo>
                    <a:pt x="1097280" y="0"/>
                  </a:lnTo>
                  <a:close/>
                </a:path>
              </a:pathLst>
            </a:custGeom>
            <a:solidFill>
              <a:srgbClr val="1F497D">
                <a:alpha val="74902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 descr="C:\Users\user\AppData\Local\Microsoft\Windows\Temporary Internet Files\Content.IE5\2IYZQDHV\MC900012993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90600" y="4114800"/>
              <a:ext cx="2742558" cy="1752600"/>
            </a:xfrm>
            <a:prstGeom prst="rect">
              <a:avLst/>
            </a:prstGeom>
            <a:noFill/>
          </p:spPr>
        </p:pic>
      </p:grpSp>
      <p:grpSp>
        <p:nvGrpSpPr>
          <p:cNvPr id="20" name="Group 19"/>
          <p:cNvGrpSpPr/>
          <p:nvPr/>
        </p:nvGrpSpPr>
        <p:grpSpPr>
          <a:xfrm>
            <a:off x="4800600" y="914400"/>
            <a:ext cx="3733800" cy="3962400"/>
            <a:chOff x="4800600" y="914400"/>
            <a:chExt cx="3733800" cy="3962400"/>
          </a:xfrm>
        </p:grpSpPr>
        <p:sp>
          <p:nvSpPr>
            <p:cNvPr id="11" name="6-Point Star 10"/>
            <p:cNvSpPr/>
            <p:nvPr/>
          </p:nvSpPr>
          <p:spPr>
            <a:xfrm>
              <a:off x="4800600" y="914400"/>
              <a:ext cx="3733800" cy="3962400"/>
            </a:xfrm>
            <a:prstGeom prst="star6">
              <a:avLst/>
            </a:prstGeom>
            <a:solidFill>
              <a:srgbClr val="403152">
                <a:alpha val="74902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5" name="Picture 7" descr="C:\Users\user\AppData\Local\Microsoft\Windows\Temporary Internet Files\Content.IE5\LXMAU1AM\MC900053315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81669" y="1636358"/>
              <a:ext cx="2327307" cy="255464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14:15-31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14:15-31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Helper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 KJV –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Comforter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1488744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Paraklētos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(with) +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kaleō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to call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057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Comfort ~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(L.) (with) +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fortis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(L.) (to fortify)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1"/>
      <p:bldP spid="13" grpId="0"/>
      <p:bldP spid="13" grpId="2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14:15-31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Spirit of Jesus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 Phil. 1:19 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14:15-31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43300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Spirit of God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 26x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942017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Holy Spirit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 almost 100x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2472369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Another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not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7" grpId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14:15-31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"Tolerance is the virtue of the man without convictions."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G. K. Chesterton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14:15-31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14:15-31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ohn">
  <a:themeElements>
    <a:clrScheme name="John">
      <a:dk1>
        <a:srgbClr val="FFFF00"/>
      </a:dk1>
      <a:lt1>
        <a:srgbClr val="FFFFFF"/>
      </a:lt1>
      <a:dk2>
        <a:srgbClr val="1F497D"/>
      </a:dk2>
      <a:lt2>
        <a:srgbClr val="EEECE1"/>
      </a:lt2>
      <a:accent1>
        <a:srgbClr val="462300"/>
      </a:accent1>
      <a:accent2>
        <a:srgbClr val="FFFF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ohn">
      <a:majorFont>
        <a:latin typeface="AR ESSENCE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 err="1">
            <a:solidFill>
              <a:srgbClr val="FFFF00"/>
            </a:solidFill>
            <a:latin typeface="AR ESSENCE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John</Template>
  <TotalTime>2913</TotalTime>
  <Words>143</Words>
  <Application>Microsoft Office PowerPoint</Application>
  <PresentationFormat>On-screen Show (4:3)</PresentationFormat>
  <Paragraphs>27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Times New Yorker</vt:lpstr>
      <vt:lpstr>Times New Roman</vt:lpstr>
      <vt:lpstr>AR ESSENCE</vt:lpstr>
      <vt:lpstr>John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</dc:creator>
  <cp:lastModifiedBy>Kathy</cp:lastModifiedBy>
  <cp:revision>207</cp:revision>
  <dcterms:created xsi:type="dcterms:W3CDTF">2011-01-06T05:00:07Z</dcterms:created>
  <dcterms:modified xsi:type="dcterms:W3CDTF">2011-01-09T18:31:13Z</dcterms:modified>
</cp:coreProperties>
</file>