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embeddedFontLst>
    <p:embeddedFont>
      <p:font typeface="Times New Yorker" charset="0"/>
      <p:regular r:id="rId13"/>
    </p:embeddedFont>
    <p:embeddedFont>
      <p:font typeface="AR ESSENCE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66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sēmeion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(signs)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(works)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Troubled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tarassō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same as 13:21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0731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to have faith in, to place trust with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Mansions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monē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only here and v. 23 (noun form of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seven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am"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statements in John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49961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6:35; 8:12; 10:7, 10:14; 11:25;    ; 15:1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151485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14:6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uild="allAtOnce"/>
      <p:bldP spid="1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Karl Barth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"No religion reveals God …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3878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                                    His Son does."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14:1-14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1513</TotalTime>
  <Words>96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124</cp:revision>
  <dcterms:created xsi:type="dcterms:W3CDTF">2010-12-30T14:29:09Z</dcterms:created>
  <dcterms:modified xsi:type="dcterms:W3CDTF">2011-01-05T20:16:54Z</dcterms:modified>
</cp:coreProperties>
</file>