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68" r:id="rId3"/>
    <p:sldId id="269" r:id="rId4"/>
    <p:sldId id="280" r:id="rId5"/>
    <p:sldId id="281" r:id="rId6"/>
    <p:sldId id="274" r:id="rId7"/>
    <p:sldId id="271" r:id="rId8"/>
    <p:sldId id="275" r:id="rId9"/>
    <p:sldId id="278" r:id="rId10"/>
    <p:sldId id="279" r:id="rId11"/>
    <p:sldId id="282" r:id="rId12"/>
    <p:sldId id="283" r:id="rId13"/>
    <p:sldId id="272" r:id="rId14"/>
    <p:sldId id="273" r:id="rId15"/>
    <p:sldId id="276" r:id="rId16"/>
    <p:sldId id="277" r:id="rId17"/>
  </p:sldIdLst>
  <p:sldSz cx="9144000" cy="6858000" type="screen4x3"/>
  <p:notesSz cx="6858000" cy="9144000"/>
  <p:embeddedFontLst>
    <p:embeddedFont>
      <p:font typeface="Times New Yorker" charset="0"/>
      <p:regular r:id="rId18"/>
    </p:embeddedFont>
    <p:embeddedFont>
      <p:font typeface="AR ESSENCE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0A0A"/>
    <a:srgbClr val="1D1D1D"/>
    <a:srgbClr val="111111"/>
    <a:srgbClr val="131313"/>
    <a:srgbClr val="633D22"/>
    <a:srgbClr val="634722"/>
    <a:srgbClr val="7B5429"/>
    <a:srgbClr val="482400"/>
    <a:srgbClr val="FFFFFF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762000"/>
            <a:ext cx="4572000" cy="5562600"/>
            <a:chOff x="2133600" y="762000"/>
            <a:chExt cx="4572000" cy="5562600"/>
          </a:xfrm>
        </p:grpSpPr>
        <p:sp>
          <p:nvSpPr>
            <p:cNvPr id="8" name="Rectangle 7"/>
            <p:cNvSpPr/>
            <p:nvPr/>
          </p:nvSpPr>
          <p:spPr>
            <a:xfrm>
              <a:off x="2133600" y="762000"/>
              <a:ext cx="4572000" cy="5562600"/>
            </a:xfrm>
            <a:prstGeom prst="rect">
              <a:avLst/>
            </a:prstGeom>
            <a:gradFill>
              <a:gsLst>
                <a:gs pos="0">
                  <a:srgbClr val="1D1D1D"/>
                </a:gs>
                <a:gs pos="50000">
                  <a:srgbClr val="0A0A0A"/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62200" y="950975"/>
              <a:ext cx="4191000" cy="5181600"/>
              <a:chOff x="2819400" y="1567568"/>
              <a:chExt cx="3028950" cy="4267200"/>
            </a:xfrm>
          </p:grpSpPr>
          <p:pic>
            <p:nvPicPr>
              <p:cNvPr id="2050" name="Picture 2" descr="http://www.tribulation.com/images/kinglord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19400" y="1567568"/>
                <a:ext cx="3028950" cy="4267200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895600" y="5562600"/>
                <a:ext cx="228600" cy="152400"/>
              </a:xfrm>
              <a:prstGeom prst="rect">
                <a:avLst/>
              </a:prstGeom>
              <a:solidFill>
                <a:srgbClr val="0A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7200" y="1358914"/>
            <a:ext cx="82296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Rev. 19:11-16 ~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I saw heaven opened, and behold, a white horse. And He who sat on him was called Faithful and True, and in righteousness He judges and makes war.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His eyes were like a flame of fire, and on His head were many crowns. He had a name written that no one knew except Himself.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was clothed with a robe dipped in blood, and His name is called The Word of God.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the armies in heaven, clothed in fine linen, white and clean, followed Him on white horses.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Now out of His mouth goes a sharp sword, that with it He should strike the nations. And He Himself will rule them with a rod of iron. He Himself treads the winepress of the fierceness and wrath of Almighty God.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He has on His robe and on His thigh a name written: KING OF KINGS AND LORD OF LORDS.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914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epiphaneia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manifestation, appearing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Phil. 2:4-8 ~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each of you look out not only for his own interests, but also for the interests of others.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Let this mind be in you which was also in Christ Jesus,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who, being in the form of God, did not consider it robbery to be equal with God,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made Himself of no reputation, taking the form of a bondservant, and coming in the likeness of men. </a:t>
            </a:r>
            <a:r>
              <a:rPr 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being found in appearance as a man, He humbled Himself and became obedient to the point of death, even the death of the cross.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John 12:38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Isaiah 53:1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06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John 12:40 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~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Isaiah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6:10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Guzik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"Is it possible to be a secret follower of Jesus? Only temporarily; either the secrecy will cancel out the belief, or the belief will cancel out the secrecy."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Things you don't want to hear in surgery: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"Don't worry; I think it's sharp enough."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9383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"Better save that. We'll need it for the autopsy."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1199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"Someone call the janitor - we're going to need a mop."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3135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"Oh no! I just lost my Rolex."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06342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"Oops! Hey, has anyone ever survived 500ml of this stuff before?"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05840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"You know, there's big money in kidneys. Heck, the guy's got two of them."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4523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"Everybody stand back! I lost my contact lens!"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95421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"FIRE! FIRE! Everyone get out of here!"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4677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"What do you mean 'You want a divorce'!?"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9448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"Could you stop that thing from beating; it's throwing my concentration off?"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2:34-35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34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Simeon blessed them, and said to Mary His mother, "Behold, this Child is destined for the fall and rising of many in Israel, and for a sign which will be spoken against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"(yes, a sword will pierce through your own soul also), that the thoughts of many hearts may be revealed."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329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2:52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Jesus increased in wisdom and stature, and in favor with God and men.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3:16-17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He had been baptized, Jesus came up immediately from the water; and behold, the heavens were opened to Him, and He saw the Spirit of God descending like a dove and alighting upon Him.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suddenly a voice came from heaven, saying, "This is My beloved Son, in whom I am well pleased."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9:34-35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34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While he was saying this, a cloud came and overshadowed them; and they were fearful as they entered the cloud.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a voice came out of the cloud, saying, "This is My beloved Son. Hear Him!"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 hidden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passive voice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NASB, NIV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 Himself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(not preferred)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12:27-50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3008</TotalTime>
  <Words>716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231</cp:revision>
  <dcterms:created xsi:type="dcterms:W3CDTF">2010-12-08T02:23:15Z</dcterms:created>
  <dcterms:modified xsi:type="dcterms:W3CDTF">2010-12-13T16:34:08Z</dcterms:modified>
</cp:coreProperties>
</file>