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91" r:id="rId2"/>
    <p:sldId id="286" r:id="rId3"/>
    <p:sldId id="287" r:id="rId4"/>
    <p:sldId id="268" r:id="rId5"/>
    <p:sldId id="288" r:id="rId6"/>
    <p:sldId id="269" r:id="rId7"/>
    <p:sldId id="275" r:id="rId8"/>
    <p:sldId id="276" r:id="rId9"/>
    <p:sldId id="280" r:id="rId10"/>
    <p:sldId id="281" r:id="rId11"/>
    <p:sldId id="273" r:id="rId12"/>
    <p:sldId id="274" r:id="rId13"/>
    <p:sldId id="289" r:id="rId14"/>
    <p:sldId id="290" r:id="rId15"/>
    <p:sldId id="277" r:id="rId16"/>
    <p:sldId id="279" r:id="rId17"/>
    <p:sldId id="278" r:id="rId18"/>
    <p:sldId id="282" r:id="rId19"/>
    <p:sldId id="283" r:id="rId20"/>
    <p:sldId id="257" r:id="rId21"/>
    <p:sldId id="271" r:id="rId22"/>
    <p:sldId id="272" r:id="rId23"/>
    <p:sldId id="270" r:id="rId24"/>
    <p:sldId id="284" r:id="rId25"/>
    <p:sldId id="285" r:id="rId26"/>
  </p:sldIdLst>
  <p:sldSz cx="9144000" cy="6858000" type="screen4x3"/>
  <p:notesSz cx="6858000" cy="9144000"/>
  <p:embeddedFontLst>
    <p:embeddedFont>
      <p:font typeface="Times New Yorker" charset="0"/>
      <p:regular r:id="rId28"/>
    </p:embeddedFont>
    <p:embeddedFont>
      <p:font typeface="AR ESSENCE" pitchFamily="2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1C1C"/>
    <a:srgbClr val="403152"/>
    <a:srgbClr val="FFFF66"/>
    <a:srgbClr val="4F6228"/>
    <a:srgbClr val="462300"/>
    <a:srgbClr val="000000"/>
    <a:srgbClr val="633D22"/>
    <a:srgbClr val="634722"/>
    <a:srgbClr val="7B5429"/>
    <a:srgbClr val="482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38DF4-33AF-4F6F-B8E0-957823604481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9D22-AD22-4A8F-AED1-B9998221A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9D22-AD22-4A8F-AED1-B9998221A7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9D22-AD22-4A8F-AED1-B9998221A7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9D22-AD22-4A8F-AED1-B9998221A7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Tim. 3:16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Scripture is given by inspiration of God, and is profitable for doctrine, for reproof, for correction, for instruction in righteousness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Soteriology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72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sōtēria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salvation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+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study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"The temptation to make our relation to God judicial instead of personal is very strong. Believing for salvation has been reduced to a once-done act that requires no further attention."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A. W.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Tozer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"He who created us without our help will not save us without our consent."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St. Augustine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2804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Never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mē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never, ever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819400" y="1765300"/>
            <a:ext cx="3505200" cy="3810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47109" y="1743664"/>
            <a:ext cx="1146814" cy="991454"/>
            <a:chOff x="2161309" y="1502364"/>
            <a:chExt cx="1146814" cy="991454"/>
          </a:xfrm>
        </p:grpSpPr>
        <p:sp>
          <p:nvSpPr>
            <p:cNvPr id="19" name="Rectangle 18"/>
            <p:cNvSpPr/>
            <p:nvPr/>
          </p:nvSpPr>
          <p:spPr>
            <a:xfrm>
              <a:off x="2161309" y="1556082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92045" y="1502364"/>
              <a:ext cx="5316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94828" y="1741550"/>
            <a:ext cx="1146814" cy="991454"/>
            <a:chOff x="3309028" y="1500250"/>
            <a:chExt cx="1146814" cy="991454"/>
          </a:xfrm>
        </p:grpSpPr>
        <p:sp>
          <p:nvSpPr>
            <p:cNvPr id="24" name="Rectangle 23"/>
            <p:cNvSpPr/>
            <p:nvPr/>
          </p:nvSpPr>
          <p:spPr>
            <a:xfrm>
              <a:off x="3309028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9000" y="1500250"/>
              <a:ext cx="914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2080150"/>
              <a:ext cx="1066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ABC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46802" y="1741550"/>
            <a:ext cx="1146814" cy="991454"/>
            <a:chOff x="3324100" y="1500250"/>
            <a:chExt cx="1146814" cy="991454"/>
          </a:xfrm>
        </p:grpSpPr>
        <p:sp>
          <p:nvSpPr>
            <p:cNvPr id="29" name="Rectangle 28"/>
            <p:cNvSpPr/>
            <p:nvPr/>
          </p:nvSpPr>
          <p:spPr>
            <a:xfrm>
              <a:off x="3324100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35098" y="1500250"/>
              <a:ext cx="914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54731" y="2080150"/>
              <a:ext cx="86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DEF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44520" y="2686838"/>
            <a:ext cx="1146814" cy="991454"/>
            <a:chOff x="2161309" y="1502364"/>
            <a:chExt cx="1146814" cy="991454"/>
          </a:xfrm>
        </p:grpSpPr>
        <p:sp>
          <p:nvSpPr>
            <p:cNvPr id="34" name="Rectangle 33"/>
            <p:cNvSpPr/>
            <p:nvPr/>
          </p:nvSpPr>
          <p:spPr>
            <a:xfrm>
              <a:off x="2161309" y="1556082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8589" y="1502364"/>
              <a:ext cx="9144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GHI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92239" y="2684724"/>
            <a:ext cx="1146814" cy="991454"/>
            <a:chOff x="3309028" y="1500250"/>
            <a:chExt cx="1146814" cy="991454"/>
          </a:xfrm>
        </p:grpSpPr>
        <p:sp>
          <p:nvSpPr>
            <p:cNvPr id="37" name="Rectangle 36"/>
            <p:cNvSpPr/>
            <p:nvPr/>
          </p:nvSpPr>
          <p:spPr>
            <a:xfrm>
              <a:off x="3309028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4836" y="1500250"/>
              <a:ext cx="5316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54731" y="2080150"/>
              <a:ext cx="86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JKL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44213" y="2684724"/>
            <a:ext cx="1146814" cy="991454"/>
            <a:chOff x="3324100" y="1500250"/>
            <a:chExt cx="1146814" cy="991454"/>
          </a:xfrm>
        </p:grpSpPr>
        <p:sp>
          <p:nvSpPr>
            <p:cNvPr id="41" name="Rectangle 40"/>
            <p:cNvSpPr/>
            <p:nvPr/>
          </p:nvSpPr>
          <p:spPr>
            <a:xfrm>
              <a:off x="3324100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37687" y="1500250"/>
              <a:ext cx="914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54731" y="2080150"/>
              <a:ext cx="86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MNO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50039" y="3627534"/>
            <a:ext cx="1146814" cy="991454"/>
            <a:chOff x="2161309" y="1502364"/>
            <a:chExt cx="1146814" cy="991454"/>
          </a:xfrm>
        </p:grpSpPr>
        <p:sp>
          <p:nvSpPr>
            <p:cNvPr id="45" name="Rectangle 44"/>
            <p:cNvSpPr/>
            <p:nvPr/>
          </p:nvSpPr>
          <p:spPr>
            <a:xfrm>
              <a:off x="2161309" y="1556082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77460" y="1502364"/>
              <a:ext cx="9144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PQRS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97758" y="3625420"/>
            <a:ext cx="1146814" cy="991454"/>
            <a:chOff x="3309028" y="1500250"/>
            <a:chExt cx="1146814" cy="991454"/>
          </a:xfrm>
        </p:grpSpPr>
        <p:sp>
          <p:nvSpPr>
            <p:cNvPr id="48" name="Rectangle 47"/>
            <p:cNvSpPr/>
            <p:nvPr/>
          </p:nvSpPr>
          <p:spPr>
            <a:xfrm>
              <a:off x="3309028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6070" y="1500250"/>
              <a:ext cx="914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54731" y="2080150"/>
              <a:ext cx="86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TUV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49732" y="3625420"/>
            <a:ext cx="1146814" cy="991454"/>
            <a:chOff x="3324100" y="1500250"/>
            <a:chExt cx="1146814" cy="991454"/>
          </a:xfrm>
        </p:grpSpPr>
        <p:sp>
          <p:nvSpPr>
            <p:cNvPr id="52" name="Rectangle 51"/>
            <p:cNvSpPr/>
            <p:nvPr/>
          </p:nvSpPr>
          <p:spPr>
            <a:xfrm>
              <a:off x="3324100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32168" y="1500250"/>
              <a:ext cx="914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54731" y="2080150"/>
              <a:ext cx="86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WXYZ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847450" y="4624426"/>
            <a:ext cx="1146814" cy="1166774"/>
            <a:chOff x="2161650" y="4383126"/>
            <a:chExt cx="1146814" cy="1166774"/>
          </a:xfrm>
        </p:grpSpPr>
        <p:sp>
          <p:nvSpPr>
            <p:cNvPr id="56" name="Rectangle 55"/>
            <p:cNvSpPr/>
            <p:nvPr/>
          </p:nvSpPr>
          <p:spPr>
            <a:xfrm>
              <a:off x="2161650" y="4383126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60106" y="4441904"/>
              <a:ext cx="762000" cy="110799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*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95169" y="4568594"/>
            <a:ext cx="1146814" cy="991454"/>
            <a:chOff x="3309028" y="1500250"/>
            <a:chExt cx="1146814" cy="991454"/>
          </a:xfrm>
        </p:grpSpPr>
        <p:sp>
          <p:nvSpPr>
            <p:cNvPr id="59" name="Rectangle 58"/>
            <p:cNvSpPr/>
            <p:nvPr/>
          </p:nvSpPr>
          <p:spPr>
            <a:xfrm>
              <a:off x="3309028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54836" y="1500250"/>
              <a:ext cx="5316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54731" y="2080150"/>
              <a:ext cx="86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47143" y="4622312"/>
            <a:ext cx="1146814" cy="937736"/>
            <a:chOff x="3324100" y="1553968"/>
            <a:chExt cx="1146814" cy="937736"/>
          </a:xfrm>
        </p:grpSpPr>
        <p:sp>
          <p:nvSpPr>
            <p:cNvPr id="63" name="Rectangle 62"/>
            <p:cNvSpPr/>
            <p:nvPr/>
          </p:nvSpPr>
          <p:spPr>
            <a:xfrm>
              <a:off x="3324100" y="1553968"/>
              <a:ext cx="1146814" cy="937736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54836" y="1646670"/>
              <a:ext cx="5316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42900">
                <a:bevelT w="158750" h="50800" prst="slope"/>
              </a:sp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#</a:t>
              </a:r>
              <a:endPara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514600" y="1143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PSYCHIATRIC HOTLINE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0" y="4842165"/>
            <a:ext cx="9144000" cy="228600"/>
            <a:chOff x="0" y="2640"/>
            <a:chExt cx="5760" cy="14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0" y="2784"/>
              <a:ext cx="576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 flipV="1">
              <a:off x="3816" y="2520"/>
              <a:ext cx="144" cy="384"/>
            </a:xfrm>
            <a:prstGeom prst="moon">
              <a:avLst>
                <a:gd name="adj" fmla="val 8333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5800" y="8382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riding in the back of a pickup truck. 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hit a bump, but the tailgate is up and it protects you.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90600" y="2514600"/>
            <a:ext cx="5486400" cy="2590800"/>
            <a:chOff x="990600" y="1905000"/>
            <a:chExt cx="5486400" cy="259080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990601" y="1905000"/>
              <a:ext cx="5486402" cy="2590801"/>
              <a:chOff x="528" y="1152"/>
              <a:chExt cx="3456" cy="1632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" y="1152"/>
                <a:ext cx="763" cy="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8" y="1230"/>
                <a:ext cx="3456" cy="1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7" name="Picture 16" descr="jesus p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2286000"/>
              <a:ext cx="990600" cy="657958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096000" y="914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Once saved always saved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5800" y="8382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riding in the back of a pickup truck.  You hit a bump, but the tailgate is down and you are thrown out or jump out.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914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Fallen from grace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12112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4837215"/>
            <a:ext cx="9144000" cy="228600"/>
            <a:chOff x="0" y="2640"/>
            <a:chExt cx="5760" cy="144"/>
          </a:xfrm>
          <a:solidFill>
            <a:srgbClr val="000000"/>
          </a:solidFill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0" y="2784"/>
              <a:ext cx="5760" cy="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 rot="5400000" flipV="1">
              <a:off x="3816" y="2520"/>
              <a:ext cx="144" cy="384"/>
            </a:xfrm>
            <a:prstGeom prst="moon">
              <a:avLst>
                <a:gd name="adj" fmla="val 8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3713" y="2638425"/>
            <a:ext cx="5983287" cy="2466975"/>
            <a:chOff x="493713" y="2028825"/>
            <a:chExt cx="5983287" cy="2466975"/>
          </a:xfrm>
        </p:grpSpPr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2028825"/>
              <a:ext cx="5486400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713" y="3670300"/>
              <a:ext cx="639762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533400" y="3252788"/>
              <a:ext cx="533400" cy="457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26" descr="jesus p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800" y="2286000"/>
              <a:ext cx="990600" cy="65795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01597 0.05347 L 0.03108 4.44444E-6 L 0.04705 0.05347 L 0.06302 4.44444E-6 L 0.07795 0.05347 L 0.09393 4.44444E-6 L 0.10903 0.05347 L 0.125 4.44444E-6 L 0.14097 0.05347 L 0.15608 4.44444E-6 L 0.17205 0.05347 L 0.18698 4.44444E-6 L 0.20295 0.05347 L 0.21893 4.44444E-6 L 0.23403 0.05347 L 0.25 4.44444E-6 " pathEditMode="relative" rAng="0" ptsTypes="FFFFFFFFFFFFFFFFF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5800" y="8382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riding along in a pickup truck.  You hit a bump, but you stay in the cab with Jesus so you don't have to worry about it.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914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Calvary Chapel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990600" y="2634345"/>
            <a:ext cx="5486400" cy="2466975"/>
            <a:chOff x="528" y="1230"/>
            <a:chExt cx="3456" cy="155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b="33089"/>
            <a:stretch>
              <a:fillRect/>
            </a:stretch>
          </p:blipFill>
          <p:spPr bwMode="auto">
            <a:xfrm>
              <a:off x="2208" y="1392"/>
              <a:ext cx="76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230"/>
              <a:ext cx="3456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0" y="4847980"/>
            <a:ext cx="9144000" cy="228600"/>
            <a:chOff x="0" y="2640"/>
            <a:chExt cx="5760" cy="144"/>
          </a:xfrm>
          <a:solidFill>
            <a:srgbClr val="000000"/>
          </a:solidFill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0" y="2784"/>
              <a:ext cx="5760" cy="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rot="5400000" flipV="1">
              <a:off x="3816" y="2520"/>
              <a:ext cx="144" cy="384"/>
            </a:xfrm>
            <a:prstGeom prst="moon">
              <a:avLst>
                <a:gd name="adj" fmla="val 8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1598 0.07778 L 0.03108 2.22222E-6 L 0.04705 0.07778 L 0.06302 2.22222E-6 L 0.07795 0.07778 L 0.09393 2.22222E-6 L 0.10903 0.07778 L 0.125 2.22222E-6 L 0.14098 0.07778 L 0.15608 2.22222E-6 L 0.17205 0.07778 L 0.18698 2.22222E-6 L 0.20295 0.07778 L 0.21893 2.22222E-6 L 0.23403 0.07778 L 0.25 2.22222E-6 " pathEditMode="relative" rAng="0" ptsTypes="FFFFFFFFFFFFFFFFF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72" y="914400"/>
            <a:ext cx="69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He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6283" y="914379"/>
            <a:ext cx="646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wasn't a man who become God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555" y="903003"/>
            <a:ext cx="646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was God who become a Man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7" name="Picture 6" descr="Greek empire.bmp"/>
          <p:cNvPicPr>
            <a:picLocks noChangeAspect="1"/>
          </p:cNvPicPr>
          <p:nvPr/>
        </p:nvPicPr>
        <p:blipFill>
          <a:blip r:embed="rId3" cstate="print"/>
          <a:srcRect l="2500" b="4771"/>
          <a:stretch>
            <a:fillRect/>
          </a:stretch>
        </p:blipFill>
        <p:spPr>
          <a:xfrm>
            <a:off x="467873" y="751987"/>
            <a:ext cx="8305800" cy="493243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1" name="Group 20"/>
          <p:cNvGrpSpPr/>
          <p:nvPr/>
        </p:nvGrpSpPr>
        <p:grpSpPr>
          <a:xfrm>
            <a:off x="1876425" y="2766646"/>
            <a:ext cx="5400675" cy="2803719"/>
            <a:chOff x="1876425" y="2766646"/>
            <a:chExt cx="5400675" cy="2803719"/>
          </a:xfrm>
        </p:grpSpPr>
        <p:sp>
          <p:nvSpPr>
            <p:cNvPr id="8" name="Freeform 7"/>
            <p:cNvSpPr/>
            <p:nvPr/>
          </p:nvSpPr>
          <p:spPr>
            <a:xfrm>
              <a:off x="1876425" y="2766646"/>
              <a:ext cx="5400675" cy="2803719"/>
            </a:xfrm>
            <a:custGeom>
              <a:avLst/>
              <a:gdLst>
                <a:gd name="connsiteX0" fmla="*/ 0 w 5400675"/>
                <a:gd name="connsiteY0" fmla="*/ 676275 h 2714625"/>
                <a:gd name="connsiteX1" fmla="*/ 257175 w 5400675"/>
                <a:gd name="connsiteY1" fmla="*/ 600075 h 2714625"/>
                <a:gd name="connsiteX2" fmla="*/ 447675 w 5400675"/>
                <a:gd name="connsiteY2" fmla="*/ 590550 h 2714625"/>
                <a:gd name="connsiteX3" fmla="*/ 466725 w 5400675"/>
                <a:gd name="connsiteY3" fmla="*/ 390525 h 2714625"/>
                <a:gd name="connsiteX4" fmla="*/ 390525 w 5400675"/>
                <a:gd name="connsiteY4" fmla="*/ 304800 h 2714625"/>
                <a:gd name="connsiteX5" fmla="*/ 428625 w 5400675"/>
                <a:gd name="connsiteY5" fmla="*/ 238125 h 2714625"/>
                <a:gd name="connsiteX6" fmla="*/ 428625 w 5400675"/>
                <a:gd name="connsiteY6" fmla="*/ 161925 h 2714625"/>
                <a:gd name="connsiteX7" fmla="*/ 428625 w 5400675"/>
                <a:gd name="connsiteY7" fmla="*/ 66675 h 2714625"/>
                <a:gd name="connsiteX8" fmla="*/ 581025 w 5400675"/>
                <a:gd name="connsiteY8" fmla="*/ 9525 h 2714625"/>
                <a:gd name="connsiteX9" fmla="*/ 695325 w 5400675"/>
                <a:gd name="connsiteY9" fmla="*/ 0 h 2714625"/>
                <a:gd name="connsiteX10" fmla="*/ 828675 w 5400675"/>
                <a:gd name="connsiteY10" fmla="*/ 9525 h 2714625"/>
                <a:gd name="connsiteX11" fmla="*/ 923925 w 5400675"/>
                <a:gd name="connsiteY11" fmla="*/ 76200 h 2714625"/>
                <a:gd name="connsiteX12" fmla="*/ 1009650 w 5400675"/>
                <a:gd name="connsiteY12" fmla="*/ 114300 h 2714625"/>
                <a:gd name="connsiteX13" fmla="*/ 1104900 w 5400675"/>
                <a:gd name="connsiteY13" fmla="*/ 161925 h 2714625"/>
                <a:gd name="connsiteX14" fmla="*/ 1171575 w 5400675"/>
                <a:gd name="connsiteY14" fmla="*/ 219075 h 2714625"/>
                <a:gd name="connsiteX15" fmla="*/ 1276350 w 5400675"/>
                <a:gd name="connsiteY15" fmla="*/ 247650 h 2714625"/>
                <a:gd name="connsiteX16" fmla="*/ 1362075 w 5400675"/>
                <a:gd name="connsiteY16" fmla="*/ 247650 h 2714625"/>
                <a:gd name="connsiteX17" fmla="*/ 1438275 w 5400675"/>
                <a:gd name="connsiteY17" fmla="*/ 257175 h 2714625"/>
                <a:gd name="connsiteX18" fmla="*/ 1533525 w 5400675"/>
                <a:gd name="connsiteY18" fmla="*/ 219075 h 2714625"/>
                <a:gd name="connsiteX19" fmla="*/ 1457325 w 5400675"/>
                <a:gd name="connsiteY19" fmla="*/ 552450 h 2714625"/>
                <a:gd name="connsiteX20" fmla="*/ 1400175 w 5400675"/>
                <a:gd name="connsiteY20" fmla="*/ 714375 h 2714625"/>
                <a:gd name="connsiteX21" fmla="*/ 1609725 w 5400675"/>
                <a:gd name="connsiteY21" fmla="*/ 762000 h 2714625"/>
                <a:gd name="connsiteX22" fmla="*/ 1981200 w 5400675"/>
                <a:gd name="connsiteY22" fmla="*/ 781050 h 2714625"/>
                <a:gd name="connsiteX23" fmla="*/ 2105025 w 5400675"/>
                <a:gd name="connsiteY23" fmla="*/ 1019175 h 2714625"/>
                <a:gd name="connsiteX24" fmla="*/ 2219325 w 5400675"/>
                <a:gd name="connsiteY24" fmla="*/ 1123950 h 2714625"/>
                <a:gd name="connsiteX25" fmla="*/ 2476500 w 5400675"/>
                <a:gd name="connsiteY25" fmla="*/ 1066800 h 2714625"/>
                <a:gd name="connsiteX26" fmla="*/ 2695575 w 5400675"/>
                <a:gd name="connsiteY26" fmla="*/ 1000125 h 2714625"/>
                <a:gd name="connsiteX27" fmla="*/ 2886075 w 5400675"/>
                <a:gd name="connsiteY27" fmla="*/ 1028700 h 2714625"/>
                <a:gd name="connsiteX28" fmla="*/ 2990850 w 5400675"/>
                <a:gd name="connsiteY28" fmla="*/ 1009650 h 2714625"/>
                <a:gd name="connsiteX29" fmla="*/ 3067050 w 5400675"/>
                <a:gd name="connsiteY29" fmla="*/ 962025 h 2714625"/>
                <a:gd name="connsiteX30" fmla="*/ 3105150 w 5400675"/>
                <a:gd name="connsiteY30" fmla="*/ 962025 h 2714625"/>
                <a:gd name="connsiteX31" fmla="*/ 3486150 w 5400675"/>
                <a:gd name="connsiteY31" fmla="*/ 847725 h 2714625"/>
                <a:gd name="connsiteX32" fmla="*/ 3857625 w 5400675"/>
                <a:gd name="connsiteY32" fmla="*/ 990600 h 2714625"/>
                <a:gd name="connsiteX33" fmla="*/ 4305300 w 5400675"/>
                <a:gd name="connsiteY33" fmla="*/ 1276350 h 2714625"/>
                <a:gd name="connsiteX34" fmla="*/ 4619625 w 5400675"/>
                <a:gd name="connsiteY34" fmla="*/ 1238250 h 2714625"/>
                <a:gd name="connsiteX35" fmla="*/ 4943475 w 5400675"/>
                <a:gd name="connsiteY35" fmla="*/ 1247775 h 2714625"/>
                <a:gd name="connsiteX36" fmla="*/ 5276850 w 5400675"/>
                <a:gd name="connsiteY36" fmla="*/ 1333500 h 2714625"/>
                <a:gd name="connsiteX37" fmla="*/ 5400675 w 5400675"/>
                <a:gd name="connsiteY37" fmla="*/ 1714500 h 2714625"/>
                <a:gd name="connsiteX38" fmla="*/ 5286375 w 5400675"/>
                <a:gd name="connsiteY38" fmla="*/ 2000250 h 2714625"/>
                <a:gd name="connsiteX39" fmla="*/ 5086350 w 5400675"/>
                <a:gd name="connsiteY39" fmla="*/ 2162175 h 2714625"/>
                <a:gd name="connsiteX40" fmla="*/ 5133975 w 5400675"/>
                <a:gd name="connsiteY40" fmla="*/ 2438400 h 2714625"/>
                <a:gd name="connsiteX41" fmla="*/ 5086350 w 5400675"/>
                <a:gd name="connsiteY41" fmla="*/ 2609850 h 2714625"/>
                <a:gd name="connsiteX42" fmla="*/ 5010150 w 5400675"/>
                <a:gd name="connsiteY42" fmla="*/ 2638425 h 2714625"/>
                <a:gd name="connsiteX43" fmla="*/ 4953000 w 5400675"/>
                <a:gd name="connsiteY43" fmla="*/ 2619375 h 2714625"/>
                <a:gd name="connsiteX44" fmla="*/ 4867275 w 5400675"/>
                <a:gd name="connsiteY44" fmla="*/ 2571750 h 2714625"/>
                <a:gd name="connsiteX45" fmla="*/ 4648200 w 5400675"/>
                <a:gd name="connsiteY45" fmla="*/ 2619375 h 2714625"/>
                <a:gd name="connsiteX46" fmla="*/ 4467225 w 5400675"/>
                <a:gd name="connsiteY46" fmla="*/ 2647950 h 2714625"/>
                <a:gd name="connsiteX47" fmla="*/ 4286250 w 5400675"/>
                <a:gd name="connsiteY47" fmla="*/ 2695575 h 2714625"/>
                <a:gd name="connsiteX48" fmla="*/ 4067175 w 5400675"/>
                <a:gd name="connsiteY48" fmla="*/ 2714625 h 2714625"/>
                <a:gd name="connsiteX49" fmla="*/ 3962400 w 5400675"/>
                <a:gd name="connsiteY49" fmla="*/ 2714625 h 2714625"/>
                <a:gd name="connsiteX50" fmla="*/ 3657600 w 5400675"/>
                <a:gd name="connsiteY50" fmla="*/ 2705100 h 2714625"/>
                <a:gd name="connsiteX51" fmla="*/ 3600450 w 5400675"/>
                <a:gd name="connsiteY51" fmla="*/ 2686050 h 2714625"/>
                <a:gd name="connsiteX52" fmla="*/ 3571875 w 5400675"/>
                <a:gd name="connsiteY52" fmla="*/ 2609850 h 2714625"/>
                <a:gd name="connsiteX53" fmla="*/ 3533775 w 5400675"/>
                <a:gd name="connsiteY53" fmla="*/ 2543175 h 2714625"/>
                <a:gd name="connsiteX54" fmla="*/ 3438525 w 5400675"/>
                <a:gd name="connsiteY54" fmla="*/ 2533650 h 2714625"/>
                <a:gd name="connsiteX55" fmla="*/ 3352800 w 5400675"/>
                <a:gd name="connsiteY55" fmla="*/ 2600325 h 2714625"/>
                <a:gd name="connsiteX56" fmla="*/ 3219450 w 5400675"/>
                <a:gd name="connsiteY56" fmla="*/ 2638425 h 2714625"/>
                <a:gd name="connsiteX57" fmla="*/ 2990850 w 5400675"/>
                <a:gd name="connsiteY57" fmla="*/ 2571750 h 2714625"/>
                <a:gd name="connsiteX58" fmla="*/ 2876550 w 5400675"/>
                <a:gd name="connsiteY58" fmla="*/ 2476500 h 2714625"/>
                <a:gd name="connsiteX59" fmla="*/ 2781300 w 5400675"/>
                <a:gd name="connsiteY59" fmla="*/ 2457450 h 2714625"/>
                <a:gd name="connsiteX60" fmla="*/ 2705100 w 5400675"/>
                <a:gd name="connsiteY60" fmla="*/ 2409825 h 2714625"/>
                <a:gd name="connsiteX61" fmla="*/ 2647950 w 5400675"/>
                <a:gd name="connsiteY61" fmla="*/ 2286000 h 2714625"/>
                <a:gd name="connsiteX62" fmla="*/ 2638425 w 5400675"/>
                <a:gd name="connsiteY62" fmla="*/ 2219325 h 2714625"/>
                <a:gd name="connsiteX63" fmla="*/ 2543175 w 5400675"/>
                <a:gd name="connsiteY63" fmla="*/ 2124075 h 2714625"/>
                <a:gd name="connsiteX64" fmla="*/ 2495550 w 5400675"/>
                <a:gd name="connsiteY64" fmla="*/ 2105025 h 2714625"/>
                <a:gd name="connsiteX65" fmla="*/ 2390775 w 5400675"/>
                <a:gd name="connsiteY65" fmla="*/ 2105025 h 2714625"/>
                <a:gd name="connsiteX66" fmla="*/ 2390775 w 5400675"/>
                <a:gd name="connsiteY66" fmla="*/ 2105025 h 2714625"/>
                <a:gd name="connsiteX67" fmla="*/ 2200275 w 5400675"/>
                <a:gd name="connsiteY67" fmla="*/ 2000250 h 2714625"/>
                <a:gd name="connsiteX68" fmla="*/ 2038350 w 5400675"/>
                <a:gd name="connsiteY68" fmla="*/ 1905000 h 2714625"/>
                <a:gd name="connsiteX69" fmla="*/ 1905000 w 5400675"/>
                <a:gd name="connsiteY69" fmla="*/ 1809750 h 2714625"/>
                <a:gd name="connsiteX70" fmla="*/ 1838325 w 5400675"/>
                <a:gd name="connsiteY70" fmla="*/ 1638300 h 2714625"/>
                <a:gd name="connsiteX71" fmla="*/ 1695450 w 5400675"/>
                <a:gd name="connsiteY71" fmla="*/ 1428750 h 2714625"/>
                <a:gd name="connsiteX72" fmla="*/ 1533525 w 5400675"/>
                <a:gd name="connsiteY72" fmla="*/ 1362075 h 2714625"/>
                <a:gd name="connsiteX73" fmla="*/ 1400175 w 5400675"/>
                <a:gd name="connsiteY73" fmla="*/ 1295400 h 2714625"/>
                <a:gd name="connsiteX74" fmla="*/ 1257300 w 5400675"/>
                <a:gd name="connsiteY74" fmla="*/ 1181100 h 2714625"/>
                <a:gd name="connsiteX75" fmla="*/ 1133475 w 5400675"/>
                <a:gd name="connsiteY75" fmla="*/ 1133475 h 2714625"/>
                <a:gd name="connsiteX76" fmla="*/ 990600 w 5400675"/>
                <a:gd name="connsiteY76" fmla="*/ 1104900 h 2714625"/>
                <a:gd name="connsiteX77" fmla="*/ 876300 w 5400675"/>
                <a:gd name="connsiteY77" fmla="*/ 1057275 h 2714625"/>
                <a:gd name="connsiteX78" fmla="*/ 876300 w 5400675"/>
                <a:gd name="connsiteY78" fmla="*/ 1057275 h 2714625"/>
                <a:gd name="connsiteX79" fmla="*/ 819150 w 5400675"/>
                <a:gd name="connsiteY79" fmla="*/ 981075 h 2714625"/>
                <a:gd name="connsiteX80" fmla="*/ 847725 w 5400675"/>
                <a:gd name="connsiteY80" fmla="*/ 914400 h 2714625"/>
                <a:gd name="connsiteX81" fmla="*/ 866775 w 5400675"/>
                <a:gd name="connsiteY81" fmla="*/ 885825 h 2714625"/>
                <a:gd name="connsiteX82" fmla="*/ 790575 w 5400675"/>
                <a:gd name="connsiteY82" fmla="*/ 876300 h 2714625"/>
                <a:gd name="connsiteX83" fmla="*/ 723900 w 5400675"/>
                <a:gd name="connsiteY83" fmla="*/ 885825 h 2714625"/>
                <a:gd name="connsiteX84" fmla="*/ 619125 w 5400675"/>
                <a:gd name="connsiteY84" fmla="*/ 914400 h 2714625"/>
                <a:gd name="connsiteX85" fmla="*/ 495300 w 5400675"/>
                <a:gd name="connsiteY85" fmla="*/ 942975 h 2714625"/>
                <a:gd name="connsiteX86" fmla="*/ 390525 w 5400675"/>
                <a:gd name="connsiteY86" fmla="*/ 885825 h 2714625"/>
                <a:gd name="connsiteX87" fmla="*/ 333375 w 5400675"/>
                <a:gd name="connsiteY87" fmla="*/ 819150 h 2714625"/>
                <a:gd name="connsiteX88" fmla="*/ 333375 w 5400675"/>
                <a:gd name="connsiteY88" fmla="*/ 819150 h 2714625"/>
                <a:gd name="connsiteX89" fmla="*/ 209550 w 5400675"/>
                <a:gd name="connsiteY89" fmla="*/ 809625 h 2714625"/>
                <a:gd name="connsiteX90" fmla="*/ 209550 w 5400675"/>
                <a:gd name="connsiteY90" fmla="*/ 809625 h 2714625"/>
                <a:gd name="connsiteX91" fmla="*/ 85725 w 5400675"/>
                <a:gd name="connsiteY91" fmla="*/ 819150 h 2714625"/>
                <a:gd name="connsiteX92" fmla="*/ 28575 w 5400675"/>
                <a:gd name="connsiteY92" fmla="*/ 800100 h 2714625"/>
                <a:gd name="connsiteX93" fmla="*/ 0 w 5400675"/>
                <a:gd name="connsiteY93" fmla="*/ 676275 h 2714625"/>
                <a:gd name="connsiteX0" fmla="*/ 0 w 5400675"/>
                <a:gd name="connsiteY0" fmla="*/ 676275 h 2714625"/>
                <a:gd name="connsiteX1" fmla="*/ 257175 w 5400675"/>
                <a:gd name="connsiteY1" fmla="*/ 600075 h 2714625"/>
                <a:gd name="connsiteX2" fmla="*/ 447675 w 5400675"/>
                <a:gd name="connsiteY2" fmla="*/ 590550 h 2714625"/>
                <a:gd name="connsiteX3" fmla="*/ 466725 w 5400675"/>
                <a:gd name="connsiteY3" fmla="*/ 390525 h 2714625"/>
                <a:gd name="connsiteX4" fmla="*/ 390525 w 5400675"/>
                <a:gd name="connsiteY4" fmla="*/ 304800 h 2714625"/>
                <a:gd name="connsiteX5" fmla="*/ 428625 w 5400675"/>
                <a:gd name="connsiteY5" fmla="*/ 238125 h 2714625"/>
                <a:gd name="connsiteX6" fmla="*/ 428625 w 5400675"/>
                <a:gd name="connsiteY6" fmla="*/ 161925 h 2714625"/>
                <a:gd name="connsiteX7" fmla="*/ 428625 w 5400675"/>
                <a:gd name="connsiteY7" fmla="*/ 66675 h 2714625"/>
                <a:gd name="connsiteX8" fmla="*/ 581025 w 5400675"/>
                <a:gd name="connsiteY8" fmla="*/ 9525 h 2714625"/>
                <a:gd name="connsiteX9" fmla="*/ 695325 w 5400675"/>
                <a:gd name="connsiteY9" fmla="*/ 0 h 2714625"/>
                <a:gd name="connsiteX10" fmla="*/ 828675 w 5400675"/>
                <a:gd name="connsiteY10" fmla="*/ 9525 h 2714625"/>
                <a:gd name="connsiteX11" fmla="*/ 923925 w 5400675"/>
                <a:gd name="connsiteY11" fmla="*/ 76200 h 2714625"/>
                <a:gd name="connsiteX12" fmla="*/ 1009650 w 5400675"/>
                <a:gd name="connsiteY12" fmla="*/ 114300 h 2714625"/>
                <a:gd name="connsiteX13" fmla="*/ 1104900 w 5400675"/>
                <a:gd name="connsiteY13" fmla="*/ 161925 h 2714625"/>
                <a:gd name="connsiteX14" fmla="*/ 1171575 w 5400675"/>
                <a:gd name="connsiteY14" fmla="*/ 219075 h 2714625"/>
                <a:gd name="connsiteX15" fmla="*/ 1276350 w 5400675"/>
                <a:gd name="connsiteY15" fmla="*/ 247650 h 2714625"/>
                <a:gd name="connsiteX16" fmla="*/ 1362075 w 5400675"/>
                <a:gd name="connsiteY16" fmla="*/ 247650 h 2714625"/>
                <a:gd name="connsiteX17" fmla="*/ 1438275 w 5400675"/>
                <a:gd name="connsiteY17" fmla="*/ 257175 h 2714625"/>
                <a:gd name="connsiteX18" fmla="*/ 1533525 w 5400675"/>
                <a:gd name="connsiteY18" fmla="*/ 219075 h 2714625"/>
                <a:gd name="connsiteX19" fmla="*/ 1457325 w 5400675"/>
                <a:gd name="connsiteY19" fmla="*/ 552450 h 2714625"/>
                <a:gd name="connsiteX20" fmla="*/ 1400175 w 5400675"/>
                <a:gd name="connsiteY20" fmla="*/ 714375 h 2714625"/>
                <a:gd name="connsiteX21" fmla="*/ 1609725 w 5400675"/>
                <a:gd name="connsiteY21" fmla="*/ 762000 h 2714625"/>
                <a:gd name="connsiteX22" fmla="*/ 1981200 w 5400675"/>
                <a:gd name="connsiteY22" fmla="*/ 781050 h 2714625"/>
                <a:gd name="connsiteX23" fmla="*/ 2105025 w 5400675"/>
                <a:gd name="connsiteY23" fmla="*/ 1019175 h 2714625"/>
                <a:gd name="connsiteX24" fmla="*/ 2219325 w 5400675"/>
                <a:gd name="connsiteY24" fmla="*/ 1123950 h 2714625"/>
                <a:gd name="connsiteX25" fmla="*/ 2476500 w 5400675"/>
                <a:gd name="connsiteY25" fmla="*/ 1066800 h 2714625"/>
                <a:gd name="connsiteX26" fmla="*/ 2695575 w 5400675"/>
                <a:gd name="connsiteY26" fmla="*/ 1000125 h 2714625"/>
                <a:gd name="connsiteX27" fmla="*/ 2886075 w 5400675"/>
                <a:gd name="connsiteY27" fmla="*/ 1028700 h 2714625"/>
                <a:gd name="connsiteX28" fmla="*/ 2990850 w 5400675"/>
                <a:gd name="connsiteY28" fmla="*/ 1009650 h 2714625"/>
                <a:gd name="connsiteX29" fmla="*/ 3067050 w 5400675"/>
                <a:gd name="connsiteY29" fmla="*/ 962025 h 2714625"/>
                <a:gd name="connsiteX30" fmla="*/ 3105150 w 5400675"/>
                <a:gd name="connsiteY30" fmla="*/ 962025 h 2714625"/>
                <a:gd name="connsiteX31" fmla="*/ 3486150 w 5400675"/>
                <a:gd name="connsiteY31" fmla="*/ 847725 h 2714625"/>
                <a:gd name="connsiteX32" fmla="*/ 3857625 w 5400675"/>
                <a:gd name="connsiteY32" fmla="*/ 990600 h 2714625"/>
                <a:gd name="connsiteX33" fmla="*/ 4305300 w 5400675"/>
                <a:gd name="connsiteY33" fmla="*/ 1276350 h 2714625"/>
                <a:gd name="connsiteX34" fmla="*/ 4619625 w 5400675"/>
                <a:gd name="connsiteY34" fmla="*/ 1238250 h 2714625"/>
                <a:gd name="connsiteX35" fmla="*/ 4943475 w 5400675"/>
                <a:gd name="connsiteY35" fmla="*/ 1247775 h 2714625"/>
                <a:gd name="connsiteX36" fmla="*/ 5276850 w 5400675"/>
                <a:gd name="connsiteY36" fmla="*/ 1333500 h 2714625"/>
                <a:gd name="connsiteX37" fmla="*/ 5400675 w 5400675"/>
                <a:gd name="connsiteY37" fmla="*/ 1714500 h 2714625"/>
                <a:gd name="connsiteX38" fmla="*/ 5286375 w 5400675"/>
                <a:gd name="connsiteY38" fmla="*/ 2000250 h 2714625"/>
                <a:gd name="connsiteX39" fmla="*/ 5086350 w 5400675"/>
                <a:gd name="connsiteY39" fmla="*/ 2162175 h 2714625"/>
                <a:gd name="connsiteX40" fmla="*/ 5133975 w 5400675"/>
                <a:gd name="connsiteY40" fmla="*/ 2438400 h 2714625"/>
                <a:gd name="connsiteX41" fmla="*/ 5086350 w 5400675"/>
                <a:gd name="connsiteY41" fmla="*/ 2609850 h 2714625"/>
                <a:gd name="connsiteX42" fmla="*/ 5010150 w 5400675"/>
                <a:gd name="connsiteY42" fmla="*/ 2638425 h 2714625"/>
                <a:gd name="connsiteX43" fmla="*/ 4953000 w 5400675"/>
                <a:gd name="connsiteY43" fmla="*/ 2619375 h 2714625"/>
                <a:gd name="connsiteX44" fmla="*/ 4905375 w 5400675"/>
                <a:gd name="connsiteY44" fmla="*/ 2590800 h 2714625"/>
                <a:gd name="connsiteX45" fmla="*/ 4648200 w 5400675"/>
                <a:gd name="connsiteY45" fmla="*/ 2619375 h 2714625"/>
                <a:gd name="connsiteX46" fmla="*/ 4467225 w 5400675"/>
                <a:gd name="connsiteY46" fmla="*/ 2647950 h 2714625"/>
                <a:gd name="connsiteX47" fmla="*/ 4286250 w 5400675"/>
                <a:gd name="connsiteY47" fmla="*/ 2695575 h 2714625"/>
                <a:gd name="connsiteX48" fmla="*/ 4067175 w 5400675"/>
                <a:gd name="connsiteY48" fmla="*/ 2714625 h 2714625"/>
                <a:gd name="connsiteX49" fmla="*/ 3962400 w 5400675"/>
                <a:gd name="connsiteY49" fmla="*/ 2714625 h 2714625"/>
                <a:gd name="connsiteX50" fmla="*/ 3657600 w 5400675"/>
                <a:gd name="connsiteY50" fmla="*/ 2705100 h 2714625"/>
                <a:gd name="connsiteX51" fmla="*/ 3600450 w 5400675"/>
                <a:gd name="connsiteY51" fmla="*/ 2686050 h 2714625"/>
                <a:gd name="connsiteX52" fmla="*/ 3571875 w 5400675"/>
                <a:gd name="connsiteY52" fmla="*/ 2609850 h 2714625"/>
                <a:gd name="connsiteX53" fmla="*/ 3533775 w 5400675"/>
                <a:gd name="connsiteY53" fmla="*/ 2543175 h 2714625"/>
                <a:gd name="connsiteX54" fmla="*/ 3438525 w 5400675"/>
                <a:gd name="connsiteY54" fmla="*/ 2533650 h 2714625"/>
                <a:gd name="connsiteX55" fmla="*/ 3352800 w 5400675"/>
                <a:gd name="connsiteY55" fmla="*/ 2600325 h 2714625"/>
                <a:gd name="connsiteX56" fmla="*/ 3219450 w 5400675"/>
                <a:gd name="connsiteY56" fmla="*/ 2638425 h 2714625"/>
                <a:gd name="connsiteX57" fmla="*/ 2990850 w 5400675"/>
                <a:gd name="connsiteY57" fmla="*/ 2571750 h 2714625"/>
                <a:gd name="connsiteX58" fmla="*/ 2876550 w 5400675"/>
                <a:gd name="connsiteY58" fmla="*/ 2476500 h 2714625"/>
                <a:gd name="connsiteX59" fmla="*/ 2781300 w 5400675"/>
                <a:gd name="connsiteY59" fmla="*/ 2457450 h 2714625"/>
                <a:gd name="connsiteX60" fmla="*/ 2705100 w 5400675"/>
                <a:gd name="connsiteY60" fmla="*/ 2409825 h 2714625"/>
                <a:gd name="connsiteX61" fmla="*/ 2647950 w 5400675"/>
                <a:gd name="connsiteY61" fmla="*/ 2286000 h 2714625"/>
                <a:gd name="connsiteX62" fmla="*/ 2638425 w 5400675"/>
                <a:gd name="connsiteY62" fmla="*/ 2219325 h 2714625"/>
                <a:gd name="connsiteX63" fmla="*/ 2543175 w 5400675"/>
                <a:gd name="connsiteY63" fmla="*/ 2124075 h 2714625"/>
                <a:gd name="connsiteX64" fmla="*/ 2495550 w 5400675"/>
                <a:gd name="connsiteY64" fmla="*/ 2105025 h 2714625"/>
                <a:gd name="connsiteX65" fmla="*/ 2390775 w 5400675"/>
                <a:gd name="connsiteY65" fmla="*/ 2105025 h 2714625"/>
                <a:gd name="connsiteX66" fmla="*/ 2390775 w 5400675"/>
                <a:gd name="connsiteY66" fmla="*/ 2105025 h 2714625"/>
                <a:gd name="connsiteX67" fmla="*/ 2200275 w 5400675"/>
                <a:gd name="connsiteY67" fmla="*/ 2000250 h 2714625"/>
                <a:gd name="connsiteX68" fmla="*/ 2038350 w 5400675"/>
                <a:gd name="connsiteY68" fmla="*/ 1905000 h 2714625"/>
                <a:gd name="connsiteX69" fmla="*/ 1905000 w 5400675"/>
                <a:gd name="connsiteY69" fmla="*/ 1809750 h 2714625"/>
                <a:gd name="connsiteX70" fmla="*/ 1838325 w 5400675"/>
                <a:gd name="connsiteY70" fmla="*/ 1638300 h 2714625"/>
                <a:gd name="connsiteX71" fmla="*/ 1695450 w 5400675"/>
                <a:gd name="connsiteY71" fmla="*/ 1428750 h 2714625"/>
                <a:gd name="connsiteX72" fmla="*/ 1533525 w 5400675"/>
                <a:gd name="connsiteY72" fmla="*/ 1362075 h 2714625"/>
                <a:gd name="connsiteX73" fmla="*/ 1400175 w 5400675"/>
                <a:gd name="connsiteY73" fmla="*/ 1295400 h 2714625"/>
                <a:gd name="connsiteX74" fmla="*/ 1257300 w 5400675"/>
                <a:gd name="connsiteY74" fmla="*/ 1181100 h 2714625"/>
                <a:gd name="connsiteX75" fmla="*/ 1133475 w 5400675"/>
                <a:gd name="connsiteY75" fmla="*/ 1133475 h 2714625"/>
                <a:gd name="connsiteX76" fmla="*/ 990600 w 5400675"/>
                <a:gd name="connsiteY76" fmla="*/ 1104900 h 2714625"/>
                <a:gd name="connsiteX77" fmla="*/ 876300 w 5400675"/>
                <a:gd name="connsiteY77" fmla="*/ 1057275 h 2714625"/>
                <a:gd name="connsiteX78" fmla="*/ 876300 w 5400675"/>
                <a:gd name="connsiteY78" fmla="*/ 1057275 h 2714625"/>
                <a:gd name="connsiteX79" fmla="*/ 819150 w 5400675"/>
                <a:gd name="connsiteY79" fmla="*/ 981075 h 2714625"/>
                <a:gd name="connsiteX80" fmla="*/ 847725 w 5400675"/>
                <a:gd name="connsiteY80" fmla="*/ 914400 h 2714625"/>
                <a:gd name="connsiteX81" fmla="*/ 866775 w 5400675"/>
                <a:gd name="connsiteY81" fmla="*/ 885825 h 2714625"/>
                <a:gd name="connsiteX82" fmla="*/ 790575 w 5400675"/>
                <a:gd name="connsiteY82" fmla="*/ 876300 h 2714625"/>
                <a:gd name="connsiteX83" fmla="*/ 723900 w 5400675"/>
                <a:gd name="connsiteY83" fmla="*/ 885825 h 2714625"/>
                <a:gd name="connsiteX84" fmla="*/ 619125 w 5400675"/>
                <a:gd name="connsiteY84" fmla="*/ 914400 h 2714625"/>
                <a:gd name="connsiteX85" fmla="*/ 495300 w 5400675"/>
                <a:gd name="connsiteY85" fmla="*/ 942975 h 2714625"/>
                <a:gd name="connsiteX86" fmla="*/ 390525 w 5400675"/>
                <a:gd name="connsiteY86" fmla="*/ 885825 h 2714625"/>
                <a:gd name="connsiteX87" fmla="*/ 333375 w 5400675"/>
                <a:gd name="connsiteY87" fmla="*/ 819150 h 2714625"/>
                <a:gd name="connsiteX88" fmla="*/ 333375 w 5400675"/>
                <a:gd name="connsiteY88" fmla="*/ 819150 h 2714625"/>
                <a:gd name="connsiteX89" fmla="*/ 209550 w 5400675"/>
                <a:gd name="connsiteY89" fmla="*/ 809625 h 2714625"/>
                <a:gd name="connsiteX90" fmla="*/ 209550 w 5400675"/>
                <a:gd name="connsiteY90" fmla="*/ 809625 h 2714625"/>
                <a:gd name="connsiteX91" fmla="*/ 85725 w 5400675"/>
                <a:gd name="connsiteY91" fmla="*/ 819150 h 2714625"/>
                <a:gd name="connsiteX92" fmla="*/ 28575 w 5400675"/>
                <a:gd name="connsiteY92" fmla="*/ 800100 h 2714625"/>
                <a:gd name="connsiteX93" fmla="*/ 0 w 5400675"/>
                <a:gd name="connsiteY93" fmla="*/ 676275 h 2714625"/>
                <a:gd name="connsiteX0" fmla="*/ 0 w 5400675"/>
                <a:gd name="connsiteY0" fmla="*/ 676275 h 2714625"/>
                <a:gd name="connsiteX1" fmla="*/ 257175 w 5400675"/>
                <a:gd name="connsiteY1" fmla="*/ 600075 h 2714625"/>
                <a:gd name="connsiteX2" fmla="*/ 447675 w 5400675"/>
                <a:gd name="connsiteY2" fmla="*/ 590550 h 2714625"/>
                <a:gd name="connsiteX3" fmla="*/ 466725 w 5400675"/>
                <a:gd name="connsiteY3" fmla="*/ 390525 h 2714625"/>
                <a:gd name="connsiteX4" fmla="*/ 390525 w 5400675"/>
                <a:gd name="connsiteY4" fmla="*/ 304800 h 2714625"/>
                <a:gd name="connsiteX5" fmla="*/ 428625 w 5400675"/>
                <a:gd name="connsiteY5" fmla="*/ 238125 h 2714625"/>
                <a:gd name="connsiteX6" fmla="*/ 428625 w 5400675"/>
                <a:gd name="connsiteY6" fmla="*/ 161925 h 2714625"/>
                <a:gd name="connsiteX7" fmla="*/ 428625 w 5400675"/>
                <a:gd name="connsiteY7" fmla="*/ 66675 h 2714625"/>
                <a:gd name="connsiteX8" fmla="*/ 581025 w 5400675"/>
                <a:gd name="connsiteY8" fmla="*/ 9525 h 2714625"/>
                <a:gd name="connsiteX9" fmla="*/ 695325 w 5400675"/>
                <a:gd name="connsiteY9" fmla="*/ 0 h 2714625"/>
                <a:gd name="connsiteX10" fmla="*/ 828675 w 5400675"/>
                <a:gd name="connsiteY10" fmla="*/ 9525 h 2714625"/>
                <a:gd name="connsiteX11" fmla="*/ 923925 w 5400675"/>
                <a:gd name="connsiteY11" fmla="*/ 76200 h 2714625"/>
                <a:gd name="connsiteX12" fmla="*/ 1009650 w 5400675"/>
                <a:gd name="connsiteY12" fmla="*/ 114300 h 2714625"/>
                <a:gd name="connsiteX13" fmla="*/ 1104900 w 5400675"/>
                <a:gd name="connsiteY13" fmla="*/ 161925 h 2714625"/>
                <a:gd name="connsiteX14" fmla="*/ 1171575 w 5400675"/>
                <a:gd name="connsiteY14" fmla="*/ 219075 h 2714625"/>
                <a:gd name="connsiteX15" fmla="*/ 1276350 w 5400675"/>
                <a:gd name="connsiteY15" fmla="*/ 247650 h 2714625"/>
                <a:gd name="connsiteX16" fmla="*/ 1362075 w 5400675"/>
                <a:gd name="connsiteY16" fmla="*/ 247650 h 2714625"/>
                <a:gd name="connsiteX17" fmla="*/ 1438275 w 5400675"/>
                <a:gd name="connsiteY17" fmla="*/ 257175 h 2714625"/>
                <a:gd name="connsiteX18" fmla="*/ 1533525 w 5400675"/>
                <a:gd name="connsiteY18" fmla="*/ 219075 h 2714625"/>
                <a:gd name="connsiteX19" fmla="*/ 1457325 w 5400675"/>
                <a:gd name="connsiteY19" fmla="*/ 552450 h 2714625"/>
                <a:gd name="connsiteX20" fmla="*/ 1400175 w 5400675"/>
                <a:gd name="connsiteY20" fmla="*/ 714375 h 2714625"/>
                <a:gd name="connsiteX21" fmla="*/ 1609725 w 5400675"/>
                <a:gd name="connsiteY21" fmla="*/ 762000 h 2714625"/>
                <a:gd name="connsiteX22" fmla="*/ 1981200 w 5400675"/>
                <a:gd name="connsiteY22" fmla="*/ 781050 h 2714625"/>
                <a:gd name="connsiteX23" fmla="*/ 2105025 w 5400675"/>
                <a:gd name="connsiteY23" fmla="*/ 1019175 h 2714625"/>
                <a:gd name="connsiteX24" fmla="*/ 2219325 w 5400675"/>
                <a:gd name="connsiteY24" fmla="*/ 1123950 h 2714625"/>
                <a:gd name="connsiteX25" fmla="*/ 2476500 w 5400675"/>
                <a:gd name="connsiteY25" fmla="*/ 1066800 h 2714625"/>
                <a:gd name="connsiteX26" fmla="*/ 2695575 w 5400675"/>
                <a:gd name="connsiteY26" fmla="*/ 1000125 h 2714625"/>
                <a:gd name="connsiteX27" fmla="*/ 2886075 w 5400675"/>
                <a:gd name="connsiteY27" fmla="*/ 1028700 h 2714625"/>
                <a:gd name="connsiteX28" fmla="*/ 2990850 w 5400675"/>
                <a:gd name="connsiteY28" fmla="*/ 1009650 h 2714625"/>
                <a:gd name="connsiteX29" fmla="*/ 3067050 w 5400675"/>
                <a:gd name="connsiteY29" fmla="*/ 962025 h 2714625"/>
                <a:gd name="connsiteX30" fmla="*/ 3105150 w 5400675"/>
                <a:gd name="connsiteY30" fmla="*/ 962025 h 2714625"/>
                <a:gd name="connsiteX31" fmla="*/ 3486150 w 5400675"/>
                <a:gd name="connsiteY31" fmla="*/ 847725 h 2714625"/>
                <a:gd name="connsiteX32" fmla="*/ 3857625 w 5400675"/>
                <a:gd name="connsiteY32" fmla="*/ 990600 h 2714625"/>
                <a:gd name="connsiteX33" fmla="*/ 4305300 w 5400675"/>
                <a:gd name="connsiteY33" fmla="*/ 1276350 h 2714625"/>
                <a:gd name="connsiteX34" fmla="*/ 4619625 w 5400675"/>
                <a:gd name="connsiteY34" fmla="*/ 1238250 h 2714625"/>
                <a:gd name="connsiteX35" fmla="*/ 4943475 w 5400675"/>
                <a:gd name="connsiteY35" fmla="*/ 1247775 h 2714625"/>
                <a:gd name="connsiteX36" fmla="*/ 5276850 w 5400675"/>
                <a:gd name="connsiteY36" fmla="*/ 1333500 h 2714625"/>
                <a:gd name="connsiteX37" fmla="*/ 5400675 w 5400675"/>
                <a:gd name="connsiteY37" fmla="*/ 1714500 h 2714625"/>
                <a:gd name="connsiteX38" fmla="*/ 5286375 w 5400675"/>
                <a:gd name="connsiteY38" fmla="*/ 2000250 h 2714625"/>
                <a:gd name="connsiteX39" fmla="*/ 5086350 w 5400675"/>
                <a:gd name="connsiteY39" fmla="*/ 2162175 h 2714625"/>
                <a:gd name="connsiteX40" fmla="*/ 5133975 w 5400675"/>
                <a:gd name="connsiteY40" fmla="*/ 2438400 h 2714625"/>
                <a:gd name="connsiteX41" fmla="*/ 5086350 w 5400675"/>
                <a:gd name="connsiteY41" fmla="*/ 2609850 h 2714625"/>
                <a:gd name="connsiteX42" fmla="*/ 5010150 w 5400675"/>
                <a:gd name="connsiteY42" fmla="*/ 2638425 h 2714625"/>
                <a:gd name="connsiteX43" fmla="*/ 4953000 w 5400675"/>
                <a:gd name="connsiteY43" fmla="*/ 2619375 h 2714625"/>
                <a:gd name="connsiteX44" fmla="*/ 4905375 w 5400675"/>
                <a:gd name="connsiteY44" fmla="*/ 2590800 h 2714625"/>
                <a:gd name="connsiteX45" fmla="*/ 4676775 w 5400675"/>
                <a:gd name="connsiteY45" fmla="*/ 2667000 h 2714625"/>
                <a:gd name="connsiteX46" fmla="*/ 4467225 w 5400675"/>
                <a:gd name="connsiteY46" fmla="*/ 2647950 h 2714625"/>
                <a:gd name="connsiteX47" fmla="*/ 4286250 w 5400675"/>
                <a:gd name="connsiteY47" fmla="*/ 2695575 h 2714625"/>
                <a:gd name="connsiteX48" fmla="*/ 4067175 w 5400675"/>
                <a:gd name="connsiteY48" fmla="*/ 2714625 h 2714625"/>
                <a:gd name="connsiteX49" fmla="*/ 3962400 w 5400675"/>
                <a:gd name="connsiteY49" fmla="*/ 2714625 h 2714625"/>
                <a:gd name="connsiteX50" fmla="*/ 3657600 w 5400675"/>
                <a:gd name="connsiteY50" fmla="*/ 2705100 h 2714625"/>
                <a:gd name="connsiteX51" fmla="*/ 3600450 w 5400675"/>
                <a:gd name="connsiteY51" fmla="*/ 2686050 h 2714625"/>
                <a:gd name="connsiteX52" fmla="*/ 3571875 w 5400675"/>
                <a:gd name="connsiteY52" fmla="*/ 2609850 h 2714625"/>
                <a:gd name="connsiteX53" fmla="*/ 3533775 w 5400675"/>
                <a:gd name="connsiteY53" fmla="*/ 2543175 h 2714625"/>
                <a:gd name="connsiteX54" fmla="*/ 3438525 w 5400675"/>
                <a:gd name="connsiteY54" fmla="*/ 2533650 h 2714625"/>
                <a:gd name="connsiteX55" fmla="*/ 3352800 w 5400675"/>
                <a:gd name="connsiteY55" fmla="*/ 2600325 h 2714625"/>
                <a:gd name="connsiteX56" fmla="*/ 3219450 w 5400675"/>
                <a:gd name="connsiteY56" fmla="*/ 2638425 h 2714625"/>
                <a:gd name="connsiteX57" fmla="*/ 2990850 w 5400675"/>
                <a:gd name="connsiteY57" fmla="*/ 2571750 h 2714625"/>
                <a:gd name="connsiteX58" fmla="*/ 2876550 w 5400675"/>
                <a:gd name="connsiteY58" fmla="*/ 2476500 h 2714625"/>
                <a:gd name="connsiteX59" fmla="*/ 2781300 w 5400675"/>
                <a:gd name="connsiteY59" fmla="*/ 2457450 h 2714625"/>
                <a:gd name="connsiteX60" fmla="*/ 2705100 w 5400675"/>
                <a:gd name="connsiteY60" fmla="*/ 2409825 h 2714625"/>
                <a:gd name="connsiteX61" fmla="*/ 2647950 w 5400675"/>
                <a:gd name="connsiteY61" fmla="*/ 2286000 h 2714625"/>
                <a:gd name="connsiteX62" fmla="*/ 2638425 w 5400675"/>
                <a:gd name="connsiteY62" fmla="*/ 2219325 h 2714625"/>
                <a:gd name="connsiteX63" fmla="*/ 2543175 w 5400675"/>
                <a:gd name="connsiteY63" fmla="*/ 2124075 h 2714625"/>
                <a:gd name="connsiteX64" fmla="*/ 2495550 w 5400675"/>
                <a:gd name="connsiteY64" fmla="*/ 2105025 h 2714625"/>
                <a:gd name="connsiteX65" fmla="*/ 2390775 w 5400675"/>
                <a:gd name="connsiteY65" fmla="*/ 2105025 h 2714625"/>
                <a:gd name="connsiteX66" fmla="*/ 2390775 w 5400675"/>
                <a:gd name="connsiteY66" fmla="*/ 2105025 h 2714625"/>
                <a:gd name="connsiteX67" fmla="*/ 2200275 w 5400675"/>
                <a:gd name="connsiteY67" fmla="*/ 2000250 h 2714625"/>
                <a:gd name="connsiteX68" fmla="*/ 2038350 w 5400675"/>
                <a:gd name="connsiteY68" fmla="*/ 1905000 h 2714625"/>
                <a:gd name="connsiteX69" fmla="*/ 1905000 w 5400675"/>
                <a:gd name="connsiteY69" fmla="*/ 1809750 h 2714625"/>
                <a:gd name="connsiteX70" fmla="*/ 1838325 w 5400675"/>
                <a:gd name="connsiteY70" fmla="*/ 1638300 h 2714625"/>
                <a:gd name="connsiteX71" fmla="*/ 1695450 w 5400675"/>
                <a:gd name="connsiteY71" fmla="*/ 1428750 h 2714625"/>
                <a:gd name="connsiteX72" fmla="*/ 1533525 w 5400675"/>
                <a:gd name="connsiteY72" fmla="*/ 1362075 h 2714625"/>
                <a:gd name="connsiteX73" fmla="*/ 1400175 w 5400675"/>
                <a:gd name="connsiteY73" fmla="*/ 1295400 h 2714625"/>
                <a:gd name="connsiteX74" fmla="*/ 1257300 w 5400675"/>
                <a:gd name="connsiteY74" fmla="*/ 1181100 h 2714625"/>
                <a:gd name="connsiteX75" fmla="*/ 1133475 w 5400675"/>
                <a:gd name="connsiteY75" fmla="*/ 1133475 h 2714625"/>
                <a:gd name="connsiteX76" fmla="*/ 990600 w 5400675"/>
                <a:gd name="connsiteY76" fmla="*/ 1104900 h 2714625"/>
                <a:gd name="connsiteX77" fmla="*/ 876300 w 5400675"/>
                <a:gd name="connsiteY77" fmla="*/ 1057275 h 2714625"/>
                <a:gd name="connsiteX78" fmla="*/ 876300 w 5400675"/>
                <a:gd name="connsiteY78" fmla="*/ 1057275 h 2714625"/>
                <a:gd name="connsiteX79" fmla="*/ 819150 w 5400675"/>
                <a:gd name="connsiteY79" fmla="*/ 981075 h 2714625"/>
                <a:gd name="connsiteX80" fmla="*/ 847725 w 5400675"/>
                <a:gd name="connsiteY80" fmla="*/ 914400 h 2714625"/>
                <a:gd name="connsiteX81" fmla="*/ 866775 w 5400675"/>
                <a:gd name="connsiteY81" fmla="*/ 885825 h 2714625"/>
                <a:gd name="connsiteX82" fmla="*/ 790575 w 5400675"/>
                <a:gd name="connsiteY82" fmla="*/ 876300 h 2714625"/>
                <a:gd name="connsiteX83" fmla="*/ 723900 w 5400675"/>
                <a:gd name="connsiteY83" fmla="*/ 885825 h 2714625"/>
                <a:gd name="connsiteX84" fmla="*/ 619125 w 5400675"/>
                <a:gd name="connsiteY84" fmla="*/ 914400 h 2714625"/>
                <a:gd name="connsiteX85" fmla="*/ 495300 w 5400675"/>
                <a:gd name="connsiteY85" fmla="*/ 942975 h 2714625"/>
                <a:gd name="connsiteX86" fmla="*/ 390525 w 5400675"/>
                <a:gd name="connsiteY86" fmla="*/ 885825 h 2714625"/>
                <a:gd name="connsiteX87" fmla="*/ 333375 w 5400675"/>
                <a:gd name="connsiteY87" fmla="*/ 819150 h 2714625"/>
                <a:gd name="connsiteX88" fmla="*/ 333375 w 5400675"/>
                <a:gd name="connsiteY88" fmla="*/ 819150 h 2714625"/>
                <a:gd name="connsiteX89" fmla="*/ 209550 w 5400675"/>
                <a:gd name="connsiteY89" fmla="*/ 809625 h 2714625"/>
                <a:gd name="connsiteX90" fmla="*/ 209550 w 5400675"/>
                <a:gd name="connsiteY90" fmla="*/ 809625 h 2714625"/>
                <a:gd name="connsiteX91" fmla="*/ 85725 w 5400675"/>
                <a:gd name="connsiteY91" fmla="*/ 819150 h 2714625"/>
                <a:gd name="connsiteX92" fmla="*/ 28575 w 5400675"/>
                <a:gd name="connsiteY92" fmla="*/ 800100 h 2714625"/>
                <a:gd name="connsiteX93" fmla="*/ 0 w 5400675"/>
                <a:gd name="connsiteY93" fmla="*/ 676275 h 2714625"/>
                <a:gd name="connsiteX0" fmla="*/ 0 w 5400675"/>
                <a:gd name="connsiteY0" fmla="*/ 676275 h 2714625"/>
                <a:gd name="connsiteX1" fmla="*/ 257175 w 5400675"/>
                <a:gd name="connsiteY1" fmla="*/ 600075 h 2714625"/>
                <a:gd name="connsiteX2" fmla="*/ 447675 w 5400675"/>
                <a:gd name="connsiteY2" fmla="*/ 590550 h 2714625"/>
                <a:gd name="connsiteX3" fmla="*/ 466725 w 5400675"/>
                <a:gd name="connsiteY3" fmla="*/ 390525 h 2714625"/>
                <a:gd name="connsiteX4" fmla="*/ 390525 w 5400675"/>
                <a:gd name="connsiteY4" fmla="*/ 304800 h 2714625"/>
                <a:gd name="connsiteX5" fmla="*/ 428625 w 5400675"/>
                <a:gd name="connsiteY5" fmla="*/ 238125 h 2714625"/>
                <a:gd name="connsiteX6" fmla="*/ 428625 w 5400675"/>
                <a:gd name="connsiteY6" fmla="*/ 161925 h 2714625"/>
                <a:gd name="connsiteX7" fmla="*/ 428625 w 5400675"/>
                <a:gd name="connsiteY7" fmla="*/ 66675 h 2714625"/>
                <a:gd name="connsiteX8" fmla="*/ 581025 w 5400675"/>
                <a:gd name="connsiteY8" fmla="*/ 9525 h 2714625"/>
                <a:gd name="connsiteX9" fmla="*/ 695325 w 5400675"/>
                <a:gd name="connsiteY9" fmla="*/ 0 h 2714625"/>
                <a:gd name="connsiteX10" fmla="*/ 828675 w 5400675"/>
                <a:gd name="connsiteY10" fmla="*/ 9525 h 2714625"/>
                <a:gd name="connsiteX11" fmla="*/ 923925 w 5400675"/>
                <a:gd name="connsiteY11" fmla="*/ 76200 h 2714625"/>
                <a:gd name="connsiteX12" fmla="*/ 1009650 w 5400675"/>
                <a:gd name="connsiteY12" fmla="*/ 114300 h 2714625"/>
                <a:gd name="connsiteX13" fmla="*/ 1104900 w 5400675"/>
                <a:gd name="connsiteY13" fmla="*/ 161925 h 2714625"/>
                <a:gd name="connsiteX14" fmla="*/ 1171575 w 5400675"/>
                <a:gd name="connsiteY14" fmla="*/ 219075 h 2714625"/>
                <a:gd name="connsiteX15" fmla="*/ 1276350 w 5400675"/>
                <a:gd name="connsiteY15" fmla="*/ 247650 h 2714625"/>
                <a:gd name="connsiteX16" fmla="*/ 1362075 w 5400675"/>
                <a:gd name="connsiteY16" fmla="*/ 247650 h 2714625"/>
                <a:gd name="connsiteX17" fmla="*/ 1438275 w 5400675"/>
                <a:gd name="connsiteY17" fmla="*/ 257175 h 2714625"/>
                <a:gd name="connsiteX18" fmla="*/ 1533525 w 5400675"/>
                <a:gd name="connsiteY18" fmla="*/ 219075 h 2714625"/>
                <a:gd name="connsiteX19" fmla="*/ 1457325 w 5400675"/>
                <a:gd name="connsiteY19" fmla="*/ 552450 h 2714625"/>
                <a:gd name="connsiteX20" fmla="*/ 1400175 w 5400675"/>
                <a:gd name="connsiteY20" fmla="*/ 714375 h 2714625"/>
                <a:gd name="connsiteX21" fmla="*/ 1609725 w 5400675"/>
                <a:gd name="connsiteY21" fmla="*/ 762000 h 2714625"/>
                <a:gd name="connsiteX22" fmla="*/ 1981200 w 5400675"/>
                <a:gd name="connsiteY22" fmla="*/ 781050 h 2714625"/>
                <a:gd name="connsiteX23" fmla="*/ 2105025 w 5400675"/>
                <a:gd name="connsiteY23" fmla="*/ 1019175 h 2714625"/>
                <a:gd name="connsiteX24" fmla="*/ 2219325 w 5400675"/>
                <a:gd name="connsiteY24" fmla="*/ 1123950 h 2714625"/>
                <a:gd name="connsiteX25" fmla="*/ 2476500 w 5400675"/>
                <a:gd name="connsiteY25" fmla="*/ 1066800 h 2714625"/>
                <a:gd name="connsiteX26" fmla="*/ 2695575 w 5400675"/>
                <a:gd name="connsiteY26" fmla="*/ 1000125 h 2714625"/>
                <a:gd name="connsiteX27" fmla="*/ 2886075 w 5400675"/>
                <a:gd name="connsiteY27" fmla="*/ 1028700 h 2714625"/>
                <a:gd name="connsiteX28" fmla="*/ 2990850 w 5400675"/>
                <a:gd name="connsiteY28" fmla="*/ 1009650 h 2714625"/>
                <a:gd name="connsiteX29" fmla="*/ 3067050 w 5400675"/>
                <a:gd name="connsiteY29" fmla="*/ 962025 h 2714625"/>
                <a:gd name="connsiteX30" fmla="*/ 3105150 w 5400675"/>
                <a:gd name="connsiteY30" fmla="*/ 962025 h 2714625"/>
                <a:gd name="connsiteX31" fmla="*/ 3486150 w 5400675"/>
                <a:gd name="connsiteY31" fmla="*/ 847725 h 2714625"/>
                <a:gd name="connsiteX32" fmla="*/ 3857625 w 5400675"/>
                <a:gd name="connsiteY32" fmla="*/ 990600 h 2714625"/>
                <a:gd name="connsiteX33" fmla="*/ 4305300 w 5400675"/>
                <a:gd name="connsiteY33" fmla="*/ 1276350 h 2714625"/>
                <a:gd name="connsiteX34" fmla="*/ 4619625 w 5400675"/>
                <a:gd name="connsiteY34" fmla="*/ 1238250 h 2714625"/>
                <a:gd name="connsiteX35" fmla="*/ 4943475 w 5400675"/>
                <a:gd name="connsiteY35" fmla="*/ 1247775 h 2714625"/>
                <a:gd name="connsiteX36" fmla="*/ 5276850 w 5400675"/>
                <a:gd name="connsiteY36" fmla="*/ 1333500 h 2714625"/>
                <a:gd name="connsiteX37" fmla="*/ 5400675 w 5400675"/>
                <a:gd name="connsiteY37" fmla="*/ 1714500 h 2714625"/>
                <a:gd name="connsiteX38" fmla="*/ 5286375 w 5400675"/>
                <a:gd name="connsiteY38" fmla="*/ 2000250 h 2714625"/>
                <a:gd name="connsiteX39" fmla="*/ 5086350 w 5400675"/>
                <a:gd name="connsiteY39" fmla="*/ 2162175 h 2714625"/>
                <a:gd name="connsiteX40" fmla="*/ 5133975 w 5400675"/>
                <a:gd name="connsiteY40" fmla="*/ 2438400 h 2714625"/>
                <a:gd name="connsiteX41" fmla="*/ 5086350 w 5400675"/>
                <a:gd name="connsiteY41" fmla="*/ 2609850 h 2714625"/>
                <a:gd name="connsiteX42" fmla="*/ 5010150 w 5400675"/>
                <a:gd name="connsiteY42" fmla="*/ 2638425 h 2714625"/>
                <a:gd name="connsiteX43" fmla="*/ 4953000 w 5400675"/>
                <a:gd name="connsiteY43" fmla="*/ 2619375 h 2714625"/>
                <a:gd name="connsiteX44" fmla="*/ 4905375 w 5400675"/>
                <a:gd name="connsiteY44" fmla="*/ 2590800 h 2714625"/>
                <a:gd name="connsiteX45" fmla="*/ 4676775 w 5400675"/>
                <a:gd name="connsiteY45" fmla="*/ 2667000 h 2714625"/>
                <a:gd name="connsiteX46" fmla="*/ 4448175 w 5400675"/>
                <a:gd name="connsiteY46" fmla="*/ 2667000 h 2714625"/>
                <a:gd name="connsiteX47" fmla="*/ 4286250 w 5400675"/>
                <a:gd name="connsiteY47" fmla="*/ 2695575 h 2714625"/>
                <a:gd name="connsiteX48" fmla="*/ 4067175 w 5400675"/>
                <a:gd name="connsiteY48" fmla="*/ 2714625 h 2714625"/>
                <a:gd name="connsiteX49" fmla="*/ 3962400 w 5400675"/>
                <a:gd name="connsiteY49" fmla="*/ 2714625 h 2714625"/>
                <a:gd name="connsiteX50" fmla="*/ 3657600 w 5400675"/>
                <a:gd name="connsiteY50" fmla="*/ 2705100 h 2714625"/>
                <a:gd name="connsiteX51" fmla="*/ 3600450 w 5400675"/>
                <a:gd name="connsiteY51" fmla="*/ 2686050 h 2714625"/>
                <a:gd name="connsiteX52" fmla="*/ 3571875 w 5400675"/>
                <a:gd name="connsiteY52" fmla="*/ 2609850 h 2714625"/>
                <a:gd name="connsiteX53" fmla="*/ 3533775 w 5400675"/>
                <a:gd name="connsiteY53" fmla="*/ 2543175 h 2714625"/>
                <a:gd name="connsiteX54" fmla="*/ 3438525 w 5400675"/>
                <a:gd name="connsiteY54" fmla="*/ 2533650 h 2714625"/>
                <a:gd name="connsiteX55" fmla="*/ 3352800 w 5400675"/>
                <a:gd name="connsiteY55" fmla="*/ 2600325 h 2714625"/>
                <a:gd name="connsiteX56" fmla="*/ 3219450 w 5400675"/>
                <a:gd name="connsiteY56" fmla="*/ 2638425 h 2714625"/>
                <a:gd name="connsiteX57" fmla="*/ 2990850 w 5400675"/>
                <a:gd name="connsiteY57" fmla="*/ 2571750 h 2714625"/>
                <a:gd name="connsiteX58" fmla="*/ 2876550 w 5400675"/>
                <a:gd name="connsiteY58" fmla="*/ 2476500 h 2714625"/>
                <a:gd name="connsiteX59" fmla="*/ 2781300 w 5400675"/>
                <a:gd name="connsiteY59" fmla="*/ 2457450 h 2714625"/>
                <a:gd name="connsiteX60" fmla="*/ 2705100 w 5400675"/>
                <a:gd name="connsiteY60" fmla="*/ 2409825 h 2714625"/>
                <a:gd name="connsiteX61" fmla="*/ 2647950 w 5400675"/>
                <a:gd name="connsiteY61" fmla="*/ 2286000 h 2714625"/>
                <a:gd name="connsiteX62" fmla="*/ 2638425 w 5400675"/>
                <a:gd name="connsiteY62" fmla="*/ 2219325 h 2714625"/>
                <a:gd name="connsiteX63" fmla="*/ 2543175 w 5400675"/>
                <a:gd name="connsiteY63" fmla="*/ 2124075 h 2714625"/>
                <a:gd name="connsiteX64" fmla="*/ 2495550 w 5400675"/>
                <a:gd name="connsiteY64" fmla="*/ 2105025 h 2714625"/>
                <a:gd name="connsiteX65" fmla="*/ 2390775 w 5400675"/>
                <a:gd name="connsiteY65" fmla="*/ 2105025 h 2714625"/>
                <a:gd name="connsiteX66" fmla="*/ 2390775 w 5400675"/>
                <a:gd name="connsiteY66" fmla="*/ 2105025 h 2714625"/>
                <a:gd name="connsiteX67" fmla="*/ 2200275 w 5400675"/>
                <a:gd name="connsiteY67" fmla="*/ 2000250 h 2714625"/>
                <a:gd name="connsiteX68" fmla="*/ 2038350 w 5400675"/>
                <a:gd name="connsiteY68" fmla="*/ 1905000 h 2714625"/>
                <a:gd name="connsiteX69" fmla="*/ 1905000 w 5400675"/>
                <a:gd name="connsiteY69" fmla="*/ 1809750 h 2714625"/>
                <a:gd name="connsiteX70" fmla="*/ 1838325 w 5400675"/>
                <a:gd name="connsiteY70" fmla="*/ 1638300 h 2714625"/>
                <a:gd name="connsiteX71" fmla="*/ 1695450 w 5400675"/>
                <a:gd name="connsiteY71" fmla="*/ 1428750 h 2714625"/>
                <a:gd name="connsiteX72" fmla="*/ 1533525 w 5400675"/>
                <a:gd name="connsiteY72" fmla="*/ 1362075 h 2714625"/>
                <a:gd name="connsiteX73" fmla="*/ 1400175 w 5400675"/>
                <a:gd name="connsiteY73" fmla="*/ 1295400 h 2714625"/>
                <a:gd name="connsiteX74" fmla="*/ 1257300 w 5400675"/>
                <a:gd name="connsiteY74" fmla="*/ 1181100 h 2714625"/>
                <a:gd name="connsiteX75" fmla="*/ 1133475 w 5400675"/>
                <a:gd name="connsiteY75" fmla="*/ 1133475 h 2714625"/>
                <a:gd name="connsiteX76" fmla="*/ 990600 w 5400675"/>
                <a:gd name="connsiteY76" fmla="*/ 1104900 h 2714625"/>
                <a:gd name="connsiteX77" fmla="*/ 876300 w 5400675"/>
                <a:gd name="connsiteY77" fmla="*/ 1057275 h 2714625"/>
                <a:gd name="connsiteX78" fmla="*/ 876300 w 5400675"/>
                <a:gd name="connsiteY78" fmla="*/ 1057275 h 2714625"/>
                <a:gd name="connsiteX79" fmla="*/ 819150 w 5400675"/>
                <a:gd name="connsiteY79" fmla="*/ 981075 h 2714625"/>
                <a:gd name="connsiteX80" fmla="*/ 847725 w 5400675"/>
                <a:gd name="connsiteY80" fmla="*/ 914400 h 2714625"/>
                <a:gd name="connsiteX81" fmla="*/ 866775 w 5400675"/>
                <a:gd name="connsiteY81" fmla="*/ 885825 h 2714625"/>
                <a:gd name="connsiteX82" fmla="*/ 790575 w 5400675"/>
                <a:gd name="connsiteY82" fmla="*/ 876300 h 2714625"/>
                <a:gd name="connsiteX83" fmla="*/ 723900 w 5400675"/>
                <a:gd name="connsiteY83" fmla="*/ 885825 h 2714625"/>
                <a:gd name="connsiteX84" fmla="*/ 619125 w 5400675"/>
                <a:gd name="connsiteY84" fmla="*/ 914400 h 2714625"/>
                <a:gd name="connsiteX85" fmla="*/ 495300 w 5400675"/>
                <a:gd name="connsiteY85" fmla="*/ 942975 h 2714625"/>
                <a:gd name="connsiteX86" fmla="*/ 390525 w 5400675"/>
                <a:gd name="connsiteY86" fmla="*/ 885825 h 2714625"/>
                <a:gd name="connsiteX87" fmla="*/ 333375 w 5400675"/>
                <a:gd name="connsiteY87" fmla="*/ 819150 h 2714625"/>
                <a:gd name="connsiteX88" fmla="*/ 333375 w 5400675"/>
                <a:gd name="connsiteY88" fmla="*/ 819150 h 2714625"/>
                <a:gd name="connsiteX89" fmla="*/ 209550 w 5400675"/>
                <a:gd name="connsiteY89" fmla="*/ 809625 h 2714625"/>
                <a:gd name="connsiteX90" fmla="*/ 209550 w 5400675"/>
                <a:gd name="connsiteY90" fmla="*/ 809625 h 2714625"/>
                <a:gd name="connsiteX91" fmla="*/ 85725 w 5400675"/>
                <a:gd name="connsiteY91" fmla="*/ 819150 h 2714625"/>
                <a:gd name="connsiteX92" fmla="*/ 28575 w 5400675"/>
                <a:gd name="connsiteY92" fmla="*/ 800100 h 2714625"/>
                <a:gd name="connsiteX93" fmla="*/ 0 w 5400675"/>
                <a:gd name="connsiteY93" fmla="*/ 676275 h 2714625"/>
                <a:gd name="connsiteX0" fmla="*/ 0 w 5400675"/>
                <a:gd name="connsiteY0" fmla="*/ 676275 h 2714625"/>
                <a:gd name="connsiteX1" fmla="*/ 257175 w 5400675"/>
                <a:gd name="connsiteY1" fmla="*/ 600075 h 2714625"/>
                <a:gd name="connsiteX2" fmla="*/ 447675 w 5400675"/>
                <a:gd name="connsiteY2" fmla="*/ 590550 h 2714625"/>
                <a:gd name="connsiteX3" fmla="*/ 466725 w 5400675"/>
                <a:gd name="connsiteY3" fmla="*/ 390525 h 2714625"/>
                <a:gd name="connsiteX4" fmla="*/ 390525 w 5400675"/>
                <a:gd name="connsiteY4" fmla="*/ 304800 h 2714625"/>
                <a:gd name="connsiteX5" fmla="*/ 428625 w 5400675"/>
                <a:gd name="connsiteY5" fmla="*/ 238125 h 2714625"/>
                <a:gd name="connsiteX6" fmla="*/ 428625 w 5400675"/>
                <a:gd name="connsiteY6" fmla="*/ 161925 h 2714625"/>
                <a:gd name="connsiteX7" fmla="*/ 428625 w 5400675"/>
                <a:gd name="connsiteY7" fmla="*/ 66675 h 2714625"/>
                <a:gd name="connsiteX8" fmla="*/ 581025 w 5400675"/>
                <a:gd name="connsiteY8" fmla="*/ 9525 h 2714625"/>
                <a:gd name="connsiteX9" fmla="*/ 695325 w 5400675"/>
                <a:gd name="connsiteY9" fmla="*/ 0 h 2714625"/>
                <a:gd name="connsiteX10" fmla="*/ 828675 w 5400675"/>
                <a:gd name="connsiteY10" fmla="*/ 9525 h 2714625"/>
                <a:gd name="connsiteX11" fmla="*/ 923925 w 5400675"/>
                <a:gd name="connsiteY11" fmla="*/ 76200 h 2714625"/>
                <a:gd name="connsiteX12" fmla="*/ 1009650 w 5400675"/>
                <a:gd name="connsiteY12" fmla="*/ 114300 h 2714625"/>
                <a:gd name="connsiteX13" fmla="*/ 1104900 w 5400675"/>
                <a:gd name="connsiteY13" fmla="*/ 161925 h 2714625"/>
                <a:gd name="connsiteX14" fmla="*/ 1171575 w 5400675"/>
                <a:gd name="connsiteY14" fmla="*/ 219075 h 2714625"/>
                <a:gd name="connsiteX15" fmla="*/ 1276350 w 5400675"/>
                <a:gd name="connsiteY15" fmla="*/ 247650 h 2714625"/>
                <a:gd name="connsiteX16" fmla="*/ 1362075 w 5400675"/>
                <a:gd name="connsiteY16" fmla="*/ 247650 h 2714625"/>
                <a:gd name="connsiteX17" fmla="*/ 1438275 w 5400675"/>
                <a:gd name="connsiteY17" fmla="*/ 257175 h 2714625"/>
                <a:gd name="connsiteX18" fmla="*/ 1533525 w 5400675"/>
                <a:gd name="connsiteY18" fmla="*/ 219075 h 2714625"/>
                <a:gd name="connsiteX19" fmla="*/ 1457325 w 5400675"/>
                <a:gd name="connsiteY19" fmla="*/ 552450 h 2714625"/>
                <a:gd name="connsiteX20" fmla="*/ 1400175 w 5400675"/>
                <a:gd name="connsiteY20" fmla="*/ 714375 h 2714625"/>
                <a:gd name="connsiteX21" fmla="*/ 1609725 w 5400675"/>
                <a:gd name="connsiteY21" fmla="*/ 762000 h 2714625"/>
                <a:gd name="connsiteX22" fmla="*/ 1981200 w 5400675"/>
                <a:gd name="connsiteY22" fmla="*/ 781050 h 2714625"/>
                <a:gd name="connsiteX23" fmla="*/ 2105025 w 5400675"/>
                <a:gd name="connsiteY23" fmla="*/ 1019175 h 2714625"/>
                <a:gd name="connsiteX24" fmla="*/ 2219325 w 5400675"/>
                <a:gd name="connsiteY24" fmla="*/ 1123950 h 2714625"/>
                <a:gd name="connsiteX25" fmla="*/ 2476500 w 5400675"/>
                <a:gd name="connsiteY25" fmla="*/ 1066800 h 2714625"/>
                <a:gd name="connsiteX26" fmla="*/ 2695575 w 5400675"/>
                <a:gd name="connsiteY26" fmla="*/ 1000125 h 2714625"/>
                <a:gd name="connsiteX27" fmla="*/ 2886075 w 5400675"/>
                <a:gd name="connsiteY27" fmla="*/ 1028700 h 2714625"/>
                <a:gd name="connsiteX28" fmla="*/ 2990850 w 5400675"/>
                <a:gd name="connsiteY28" fmla="*/ 1009650 h 2714625"/>
                <a:gd name="connsiteX29" fmla="*/ 3067050 w 5400675"/>
                <a:gd name="connsiteY29" fmla="*/ 962025 h 2714625"/>
                <a:gd name="connsiteX30" fmla="*/ 3105150 w 5400675"/>
                <a:gd name="connsiteY30" fmla="*/ 962025 h 2714625"/>
                <a:gd name="connsiteX31" fmla="*/ 3486150 w 5400675"/>
                <a:gd name="connsiteY31" fmla="*/ 847725 h 2714625"/>
                <a:gd name="connsiteX32" fmla="*/ 3857625 w 5400675"/>
                <a:gd name="connsiteY32" fmla="*/ 990600 h 2714625"/>
                <a:gd name="connsiteX33" fmla="*/ 4305300 w 5400675"/>
                <a:gd name="connsiteY33" fmla="*/ 1276350 h 2714625"/>
                <a:gd name="connsiteX34" fmla="*/ 4619625 w 5400675"/>
                <a:gd name="connsiteY34" fmla="*/ 1238250 h 2714625"/>
                <a:gd name="connsiteX35" fmla="*/ 4943475 w 5400675"/>
                <a:gd name="connsiteY35" fmla="*/ 1247775 h 2714625"/>
                <a:gd name="connsiteX36" fmla="*/ 5276850 w 5400675"/>
                <a:gd name="connsiteY36" fmla="*/ 1333500 h 2714625"/>
                <a:gd name="connsiteX37" fmla="*/ 5400675 w 5400675"/>
                <a:gd name="connsiteY37" fmla="*/ 1714500 h 2714625"/>
                <a:gd name="connsiteX38" fmla="*/ 5286375 w 5400675"/>
                <a:gd name="connsiteY38" fmla="*/ 2000250 h 2714625"/>
                <a:gd name="connsiteX39" fmla="*/ 5086350 w 5400675"/>
                <a:gd name="connsiteY39" fmla="*/ 2162175 h 2714625"/>
                <a:gd name="connsiteX40" fmla="*/ 5133975 w 5400675"/>
                <a:gd name="connsiteY40" fmla="*/ 2438400 h 2714625"/>
                <a:gd name="connsiteX41" fmla="*/ 5086350 w 5400675"/>
                <a:gd name="connsiteY41" fmla="*/ 2609850 h 2714625"/>
                <a:gd name="connsiteX42" fmla="*/ 5010150 w 5400675"/>
                <a:gd name="connsiteY42" fmla="*/ 2638425 h 2714625"/>
                <a:gd name="connsiteX43" fmla="*/ 4953000 w 5400675"/>
                <a:gd name="connsiteY43" fmla="*/ 2619375 h 2714625"/>
                <a:gd name="connsiteX44" fmla="*/ 4905375 w 5400675"/>
                <a:gd name="connsiteY44" fmla="*/ 2590800 h 2714625"/>
                <a:gd name="connsiteX45" fmla="*/ 4676775 w 5400675"/>
                <a:gd name="connsiteY45" fmla="*/ 2667000 h 2714625"/>
                <a:gd name="connsiteX46" fmla="*/ 4448175 w 5400675"/>
                <a:gd name="connsiteY46" fmla="*/ 2667000 h 2714625"/>
                <a:gd name="connsiteX47" fmla="*/ 4286250 w 5400675"/>
                <a:gd name="connsiteY47" fmla="*/ 2695575 h 2714625"/>
                <a:gd name="connsiteX48" fmla="*/ 4067175 w 5400675"/>
                <a:gd name="connsiteY48" fmla="*/ 2714625 h 2714625"/>
                <a:gd name="connsiteX49" fmla="*/ 3962400 w 5400675"/>
                <a:gd name="connsiteY49" fmla="*/ 2714625 h 2714625"/>
                <a:gd name="connsiteX50" fmla="*/ 3657600 w 5400675"/>
                <a:gd name="connsiteY50" fmla="*/ 2705100 h 2714625"/>
                <a:gd name="connsiteX51" fmla="*/ 3600450 w 5400675"/>
                <a:gd name="connsiteY51" fmla="*/ 2686050 h 2714625"/>
                <a:gd name="connsiteX52" fmla="*/ 3571875 w 5400675"/>
                <a:gd name="connsiteY52" fmla="*/ 2609850 h 2714625"/>
                <a:gd name="connsiteX53" fmla="*/ 3533775 w 5400675"/>
                <a:gd name="connsiteY53" fmla="*/ 2543175 h 2714625"/>
                <a:gd name="connsiteX54" fmla="*/ 3438525 w 5400675"/>
                <a:gd name="connsiteY54" fmla="*/ 2533650 h 2714625"/>
                <a:gd name="connsiteX55" fmla="*/ 3352800 w 5400675"/>
                <a:gd name="connsiteY55" fmla="*/ 2600325 h 2714625"/>
                <a:gd name="connsiteX56" fmla="*/ 3219450 w 5400675"/>
                <a:gd name="connsiteY56" fmla="*/ 2638425 h 2714625"/>
                <a:gd name="connsiteX57" fmla="*/ 2990850 w 5400675"/>
                <a:gd name="connsiteY57" fmla="*/ 2571750 h 2714625"/>
                <a:gd name="connsiteX58" fmla="*/ 2876550 w 5400675"/>
                <a:gd name="connsiteY58" fmla="*/ 2476500 h 2714625"/>
                <a:gd name="connsiteX59" fmla="*/ 2781300 w 5400675"/>
                <a:gd name="connsiteY59" fmla="*/ 2457450 h 2714625"/>
                <a:gd name="connsiteX60" fmla="*/ 2705100 w 5400675"/>
                <a:gd name="connsiteY60" fmla="*/ 2409825 h 2714625"/>
                <a:gd name="connsiteX61" fmla="*/ 2647950 w 5400675"/>
                <a:gd name="connsiteY61" fmla="*/ 2286000 h 2714625"/>
                <a:gd name="connsiteX62" fmla="*/ 2638425 w 5400675"/>
                <a:gd name="connsiteY62" fmla="*/ 2219325 h 2714625"/>
                <a:gd name="connsiteX63" fmla="*/ 2543175 w 5400675"/>
                <a:gd name="connsiteY63" fmla="*/ 2124075 h 2714625"/>
                <a:gd name="connsiteX64" fmla="*/ 2495550 w 5400675"/>
                <a:gd name="connsiteY64" fmla="*/ 2105025 h 2714625"/>
                <a:gd name="connsiteX65" fmla="*/ 2390775 w 5400675"/>
                <a:gd name="connsiteY65" fmla="*/ 2105025 h 2714625"/>
                <a:gd name="connsiteX66" fmla="*/ 2390775 w 5400675"/>
                <a:gd name="connsiteY66" fmla="*/ 2105025 h 2714625"/>
                <a:gd name="connsiteX67" fmla="*/ 2200275 w 5400675"/>
                <a:gd name="connsiteY67" fmla="*/ 2000250 h 2714625"/>
                <a:gd name="connsiteX68" fmla="*/ 2038350 w 5400675"/>
                <a:gd name="connsiteY68" fmla="*/ 1905000 h 2714625"/>
                <a:gd name="connsiteX69" fmla="*/ 1905000 w 5400675"/>
                <a:gd name="connsiteY69" fmla="*/ 1809750 h 2714625"/>
                <a:gd name="connsiteX70" fmla="*/ 1838325 w 5400675"/>
                <a:gd name="connsiteY70" fmla="*/ 1638300 h 2714625"/>
                <a:gd name="connsiteX71" fmla="*/ 1695450 w 5400675"/>
                <a:gd name="connsiteY71" fmla="*/ 1428750 h 2714625"/>
                <a:gd name="connsiteX72" fmla="*/ 1533525 w 5400675"/>
                <a:gd name="connsiteY72" fmla="*/ 1362075 h 2714625"/>
                <a:gd name="connsiteX73" fmla="*/ 1400175 w 5400675"/>
                <a:gd name="connsiteY73" fmla="*/ 1295400 h 2714625"/>
                <a:gd name="connsiteX74" fmla="*/ 1257300 w 5400675"/>
                <a:gd name="connsiteY74" fmla="*/ 1181100 h 2714625"/>
                <a:gd name="connsiteX75" fmla="*/ 1133475 w 5400675"/>
                <a:gd name="connsiteY75" fmla="*/ 1133475 h 2714625"/>
                <a:gd name="connsiteX76" fmla="*/ 990600 w 5400675"/>
                <a:gd name="connsiteY76" fmla="*/ 1104900 h 2714625"/>
                <a:gd name="connsiteX77" fmla="*/ 876300 w 5400675"/>
                <a:gd name="connsiteY77" fmla="*/ 1057275 h 2714625"/>
                <a:gd name="connsiteX78" fmla="*/ 876300 w 5400675"/>
                <a:gd name="connsiteY78" fmla="*/ 1057275 h 2714625"/>
                <a:gd name="connsiteX79" fmla="*/ 819150 w 5400675"/>
                <a:gd name="connsiteY79" fmla="*/ 981075 h 2714625"/>
                <a:gd name="connsiteX80" fmla="*/ 847725 w 5400675"/>
                <a:gd name="connsiteY80" fmla="*/ 914400 h 2714625"/>
                <a:gd name="connsiteX81" fmla="*/ 866775 w 5400675"/>
                <a:gd name="connsiteY81" fmla="*/ 885825 h 2714625"/>
                <a:gd name="connsiteX82" fmla="*/ 790575 w 5400675"/>
                <a:gd name="connsiteY82" fmla="*/ 876300 h 2714625"/>
                <a:gd name="connsiteX83" fmla="*/ 723900 w 5400675"/>
                <a:gd name="connsiteY83" fmla="*/ 885825 h 2714625"/>
                <a:gd name="connsiteX84" fmla="*/ 619125 w 5400675"/>
                <a:gd name="connsiteY84" fmla="*/ 914400 h 2714625"/>
                <a:gd name="connsiteX85" fmla="*/ 495300 w 5400675"/>
                <a:gd name="connsiteY85" fmla="*/ 942975 h 2714625"/>
                <a:gd name="connsiteX86" fmla="*/ 390525 w 5400675"/>
                <a:gd name="connsiteY86" fmla="*/ 885825 h 2714625"/>
                <a:gd name="connsiteX87" fmla="*/ 333375 w 5400675"/>
                <a:gd name="connsiteY87" fmla="*/ 819150 h 2714625"/>
                <a:gd name="connsiteX88" fmla="*/ 333375 w 5400675"/>
                <a:gd name="connsiteY88" fmla="*/ 819150 h 2714625"/>
                <a:gd name="connsiteX89" fmla="*/ 209550 w 5400675"/>
                <a:gd name="connsiteY89" fmla="*/ 809625 h 2714625"/>
                <a:gd name="connsiteX90" fmla="*/ 209550 w 5400675"/>
                <a:gd name="connsiteY90" fmla="*/ 809625 h 2714625"/>
                <a:gd name="connsiteX91" fmla="*/ 85725 w 5400675"/>
                <a:gd name="connsiteY91" fmla="*/ 819150 h 2714625"/>
                <a:gd name="connsiteX92" fmla="*/ 28575 w 5400675"/>
                <a:gd name="connsiteY92" fmla="*/ 800100 h 2714625"/>
                <a:gd name="connsiteX93" fmla="*/ 0 w 5400675"/>
                <a:gd name="connsiteY93" fmla="*/ 676275 h 2714625"/>
                <a:gd name="connsiteX0" fmla="*/ 0 w 5400675"/>
                <a:gd name="connsiteY0" fmla="*/ 676275 h 2714625"/>
                <a:gd name="connsiteX1" fmla="*/ 257175 w 5400675"/>
                <a:gd name="connsiteY1" fmla="*/ 600075 h 2714625"/>
                <a:gd name="connsiteX2" fmla="*/ 447675 w 5400675"/>
                <a:gd name="connsiteY2" fmla="*/ 590550 h 2714625"/>
                <a:gd name="connsiteX3" fmla="*/ 466725 w 5400675"/>
                <a:gd name="connsiteY3" fmla="*/ 390525 h 2714625"/>
                <a:gd name="connsiteX4" fmla="*/ 390525 w 5400675"/>
                <a:gd name="connsiteY4" fmla="*/ 304800 h 2714625"/>
                <a:gd name="connsiteX5" fmla="*/ 428625 w 5400675"/>
                <a:gd name="connsiteY5" fmla="*/ 238125 h 2714625"/>
                <a:gd name="connsiteX6" fmla="*/ 428625 w 5400675"/>
                <a:gd name="connsiteY6" fmla="*/ 161925 h 2714625"/>
                <a:gd name="connsiteX7" fmla="*/ 428625 w 5400675"/>
                <a:gd name="connsiteY7" fmla="*/ 66675 h 2714625"/>
                <a:gd name="connsiteX8" fmla="*/ 581025 w 5400675"/>
                <a:gd name="connsiteY8" fmla="*/ 9525 h 2714625"/>
                <a:gd name="connsiteX9" fmla="*/ 695325 w 5400675"/>
                <a:gd name="connsiteY9" fmla="*/ 0 h 2714625"/>
                <a:gd name="connsiteX10" fmla="*/ 828675 w 5400675"/>
                <a:gd name="connsiteY10" fmla="*/ 9525 h 2714625"/>
                <a:gd name="connsiteX11" fmla="*/ 923925 w 5400675"/>
                <a:gd name="connsiteY11" fmla="*/ 76200 h 2714625"/>
                <a:gd name="connsiteX12" fmla="*/ 1009650 w 5400675"/>
                <a:gd name="connsiteY12" fmla="*/ 114300 h 2714625"/>
                <a:gd name="connsiteX13" fmla="*/ 1104900 w 5400675"/>
                <a:gd name="connsiteY13" fmla="*/ 161925 h 2714625"/>
                <a:gd name="connsiteX14" fmla="*/ 1171575 w 5400675"/>
                <a:gd name="connsiteY14" fmla="*/ 219075 h 2714625"/>
                <a:gd name="connsiteX15" fmla="*/ 1276350 w 5400675"/>
                <a:gd name="connsiteY15" fmla="*/ 247650 h 2714625"/>
                <a:gd name="connsiteX16" fmla="*/ 1362075 w 5400675"/>
                <a:gd name="connsiteY16" fmla="*/ 247650 h 2714625"/>
                <a:gd name="connsiteX17" fmla="*/ 1438275 w 5400675"/>
                <a:gd name="connsiteY17" fmla="*/ 257175 h 2714625"/>
                <a:gd name="connsiteX18" fmla="*/ 1533525 w 5400675"/>
                <a:gd name="connsiteY18" fmla="*/ 219075 h 2714625"/>
                <a:gd name="connsiteX19" fmla="*/ 1457325 w 5400675"/>
                <a:gd name="connsiteY19" fmla="*/ 552450 h 2714625"/>
                <a:gd name="connsiteX20" fmla="*/ 1400175 w 5400675"/>
                <a:gd name="connsiteY20" fmla="*/ 714375 h 2714625"/>
                <a:gd name="connsiteX21" fmla="*/ 1609725 w 5400675"/>
                <a:gd name="connsiteY21" fmla="*/ 762000 h 2714625"/>
                <a:gd name="connsiteX22" fmla="*/ 1981200 w 5400675"/>
                <a:gd name="connsiteY22" fmla="*/ 781050 h 2714625"/>
                <a:gd name="connsiteX23" fmla="*/ 2105025 w 5400675"/>
                <a:gd name="connsiteY23" fmla="*/ 1019175 h 2714625"/>
                <a:gd name="connsiteX24" fmla="*/ 2219325 w 5400675"/>
                <a:gd name="connsiteY24" fmla="*/ 1123950 h 2714625"/>
                <a:gd name="connsiteX25" fmla="*/ 2476500 w 5400675"/>
                <a:gd name="connsiteY25" fmla="*/ 1066800 h 2714625"/>
                <a:gd name="connsiteX26" fmla="*/ 2695575 w 5400675"/>
                <a:gd name="connsiteY26" fmla="*/ 1000125 h 2714625"/>
                <a:gd name="connsiteX27" fmla="*/ 2886075 w 5400675"/>
                <a:gd name="connsiteY27" fmla="*/ 1028700 h 2714625"/>
                <a:gd name="connsiteX28" fmla="*/ 2990850 w 5400675"/>
                <a:gd name="connsiteY28" fmla="*/ 1009650 h 2714625"/>
                <a:gd name="connsiteX29" fmla="*/ 3067050 w 5400675"/>
                <a:gd name="connsiteY29" fmla="*/ 962025 h 2714625"/>
                <a:gd name="connsiteX30" fmla="*/ 3105150 w 5400675"/>
                <a:gd name="connsiteY30" fmla="*/ 962025 h 2714625"/>
                <a:gd name="connsiteX31" fmla="*/ 3486150 w 5400675"/>
                <a:gd name="connsiteY31" fmla="*/ 847725 h 2714625"/>
                <a:gd name="connsiteX32" fmla="*/ 3857625 w 5400675"/>
                <a:gd name="connsiteY32" fmla="*/ 990600 h 2714625"/>
                <a:gd name="connsiteX33" fmla="*/ 4305300 w 5400675"/>
                <a:gd name="connsiteY33" fmla="*/ 1276350 h 2714625"/>
                <a:gd name="connsiteX34" fmla="*/ 4619625 w 5400675"/>
                <a:gd name="connsiteY34" fmla="*/ 1238250 h 2714625"/>
                <a:gd name="connsiteX35" fmla="*/ 4943475 w 5400675"/>
                <a:gd name="connsiteY35" fmla="*/ 1247775 h 2714625"/>
                <a:gd name="connsiteX36" fmla="*/ 5276850 w 5400675"/>
                <a:gd name="connsiteY36" fmla="*/ 1333500 h 2714625"/>
                <a:gd name="connsiteX37" fmla="*/ 5400675 w 5400675"/>
                <a:gd name="connsiteY37" fmla="*/ 1714500 h 2714625"/>
                <a:gd name="connsiteX38" fmla="*/ 5286375 w 5400675"/>
                <a:gd name="connsiteY38" fmla="*/ 2000250 h 2714625"/>
                <a:gd name="connsiteX39" fmla="*/ 5086350 w 5400675"/>
                <a:gd name="connsiteY39" fmla="*/ 2162175 h 2714625"/>
                <a:gd name="connsiteX40" fmla="*/ 5133975 w 5400675"/>
                <a:gd name="connsiteY40" fmla="*/ 2438400 h 2714625"/>
                <a:gd name="connsiteX41" fmla="*/ 5086350 w 5400675"/>
                <a:gd name="connsiteY41" fmla="*/ 2609850 h 2714625"/>
                <a:gd name="connsiteX42" fmla="*/ 5010150 w 5400675"/>
                <a:gd name="connsiteY42" fmla="*/ 2638425 h 2714625"/>
                <a:gd name="connsiteX43" fmla="*/ 4953000 w 5400675"/>
                <a:gd name="connsiteY43" fmla="*/ 2619375 h 2714625"/>
                <a:gd name="connsiteX44" fmla="*/ 4905375 w 5400675"/>
                <a:gd name="connsiteY44" fmla="*/ 2590800 h 2714625"/>
                <a:gd name="connsiteX45" fmla="*/ 4676775 w 5400675"/>
                <a:gd name="connsiteY45" fmla="*/ 2667000 h 2714625"/>
                <a:gd name="connsiteX46" fmla="*/ 4448175 w 5400675"/>
                <a:gd name="connsiteY46" fmla="*/ 2667000 h 2714625"/>
                <a:gd name="connsiteX47" fmla="*/ 4286250 w 5400675"/>
                <a:gd name="connsiteY47" fmla="*/ 2695575 h 2714625"/>
                <a:gd name="connsiteX48" fmla="*/ 4067175 w 5400675"/>
                <a:gd name="connsiteY48" fmla="*/ 2714625 h 2714625"/>
                <a:gd name="connsiteX49" fmla="*/ 3962400 w 5400675"/>
                <a:gd name="connsiteY49" fmla="*/ 2714625 h 2714625"/>
                <a:gd name="connsiteX50" fmla="*/ 3657600 w 5400675"/>
                <a:gd name="connsiteY50" fmla="*/ 2705100 h 2714625"/>
                <a:gd name="connsiteX51" fmla="*/ 3600450 w 5400675"/>
                <a:gd name="connsiteY51" fmla="*/ 2686050 h 2714625"/>
                <a:gd name="connsiteX52" fmla="*/ 3571875 w 5400675"/>
                <a:gd name="connsiteY52" fmla="*/ 2609850 h 2714625"/>
                <a:gd name="connsiteX53" fmla="*/ 3533775 w 5400675"/>
                <a:gd name="connsiteY53" fmla="*/ 2543175 h 2714625"/>
                <a:gd name="connsiteX54" fmla="*/ 3438525 w 5400675"/>
                <a:gd name="connsiteY54" fmla="*/ 2533650 h 2714625"/>
                <a:gd name="connsiteX55" fmla="*/ 3352800 w 5400675"/>
                <a:gd name="connsiteY55" fmla="*/ 2600325 h 2714625"/>
                <a:gd name="connsiteX56" fmla="*/ 3219450 w 5400675"/>
                <a:gd name="connsiteY56" fmla="*/ 2638425 h 2714625"/>
                <a:gd name="connsiteX57" fmla="*/ 2990850 w 5400675"/>
                <a:gd name="connsiteY57" fmla="*/ 2571750 h 2714625"/>
                <a:gd name="connsiteX58" fmla="*/ 2876550 w 5400675"/>
                <a:gd name="connsiteY58" fmla="*/ 2476500 h 2714625"/>
                <a:gd name="connsiteX59" fmla="*/ 2781300 w 5400675"/>
                <a:gd name="connsiteY59" fmla="*/ 2457450 h 2714625"/>
                <a:gd name="connsiteX60" fmla="*/ 2705100 w 5400675"/>
                <a:gd name="connsiteY60" fmla="*/ 2409825 h 2714625"/>
                <a:gd name="connsiteX61" fmla="*/ 2647950 w 5400675"/>
                <a:gd name="connsiteY61" fmla="*/ 2286000 h 2714625"/>
                <a:gd name="connsiteX62" fmla="*/ 2638425 w 5400675"/>
                <a:gd name="connsiteY62" fmla="*/ 2219325 h 2714625"/>
                <a:gd name="connsiteX63" fmla="*/ 2543175 w 5400675"/>
                <a:gd name="connsiteY63" fmla="*/ 2124075 h 2714625"/>
                <a:gd name="connsiteX64" fmla="*/ 2495550 w 5400675"/>
                <a:gd name="connsiteY64" fmla="*/ 2105025 h 2714625"/>
                <a:gd name="connsiteX65" fmla="*/ 2390775 w 5400675"/>
                <a:gd name="connsiteY65" fmla="*/ 2105025 h 2714625"/>
                <a:gd name="connsiteX66" fmla="*/ 2390775 w 5400675"/>
                <a:gd name="connsiteY66" fmla="*/ 2105025 h 2714625"/>
                <a:gd name="connsiteX67" fmla="*/ 2200275 w 5400675"/>
                <a:gd name="connsiteY67" fmla="*/ 2000250 h 2714625"/>
                <a:gd name="connsiteX68" fmla="*/ 2038350 w 5400675"/>
                <a:gd name="connsiteY68" fmla="*/ 1905000 h 2714625"/>
                <a:gd name="connsiteX69" fmla="*/ 1905000 w 5400675"/>
                <a:gd name="connsiteY69" fmla="*/ 1809750 h 2714625"/>
                <a:gd name="connsiteX70" fmla="*/ 1838325 w 5400675"/>
                <a:gd name="connsiteY70" fmla="*/ 1638300 h 2714625"/>
                <a:gd name="connsiteX71" fmla="*/ 1695450 w 5400675"/>
                <a:gd name="connsiteY71" fmla="*/ 1428750 h 2714625"/>
                <a:gd name="connsiteX72" fmla="*/ 1533525 w 5400675"/>
                <a:gd name="connsiteY72" fmla="*/ 1362075 h 2714625"/>
                <a:gd name="connsiteX73" fmla="*/ 1400175 w 5400675"/>
                <a:gd name="connsiteY73" fmla="*/ 1295400 h 2714625"/>
                <a:gd name="connsiteX74" fmla="*/ 1257300 w 5400675"/>
                <a:gd name="connsiteY74" fmla="*/ 1181100 h 2714625"/>
                <a:gd name="connsiteX75" fmla="*/ 1133475 w 5400675"/>
                <a:gd name="connsiteY75" fmla="*/ 1133475 h 2714625"/>
                <a:gd name="connsiteX76" fmla="*/ 990600 w 5400675"/>
                <a:gd name="connsiteY76" fmla="*/ 1104900 h 2714625"/>
                <a:gd name="connsiteX77" fmla="*/ 876300 w 5400675"/>
                <a:gd name="connsiteY77" fmla="*/ 1057275 h 2714625"/>
                <a:gd name="connsiteX78" fmla="*/ 876300 w 5400675"/>
                <a:gd name="connsiteY78" fmla="*/ 1057275 h 2714625"/>
                <a:gd name="connsiteX79" fmla="*/ 819150 w 5400675"/>
                <a:gd name="connsiteY79" fmla="*/ 981075 h 2714625"/>
                <a:gd name="connsiteX80" fmla="*/ 847725 w 5400675"/>
                <a:gd name="connsiteY80" fmla="*/ 914400 h 2714625"/>
                <a:gd name="connsiteX81" fmla="*/ 866775 w 5400675"/>
                <a:gd name="connsiteY81" fmla="*/ 885825 h 2714625"/>
                <a:gd name="connsiteX82" fmla="*/ 790575 w 5400675"/>
                <a:gd name="connsiteY82" fmla="*/ 876300 h 2714625"/>
                <a:gd name="connsiteX83" fmla="*/ 723900 w 5400675"/>
                <a:gd name="connsiteY83" fmla="*/ 885825 h 2714625"/>
                <a:gd name="connsiteX84" fmla="*/ 619125 w 5400675"/>
                <a:gd name="connsiteY84" fmla="*/ 914400 h 2714625"/>
                <a:gd name="connsiteX85" fmla="*/ 495300 w 5400675"/>
                <a:gd name="connsiteY85" fmla="*/ 942975 h 2714625"/>
                <a:gd name="connsiteX86" fmla="*/ 390525 w 5400675"/>
                <a:gd name="connsiteY86" fmla="*/ 885825 h 2714625"/>
                <a:gd name="connsiteX87" fmla="*/ 333375 w 5400675"/>
                <a:gd name="connsiteY87" fmla="*/ 819150 h 2714625"/>
                <a:gd name="connsiteX88" fmla="*/ 333375 w 5400675"/>
                <a:gd name="connsiteY88" fmla="*/ 819150 h 2714625"/>
                <a:gd name="connsiteX89" fmla="*/ 209550 w 5400675"/>
                <a:gd name="connsiteY89" fmla="*/ 809625 h 2714625"/>
                <a:gd name="connsiteX90" fmla="*/ 209550 w 5400675"/>
                <a:gd name="connsiteY90" fmla="*/ 809625 h 2714625"/>
                <a:gd name="connsiteX91" fmla="*/ 85725 w 5400675"/>
                <a:gd name="connsiteY91" fmla="*/ 819150 h 2714625"/>
                <a:gd name="connsiteX92" fmla="*/ 28575 w 5400675"/>
                <a:gd name="connsiteY92" fmla="*/ 800100 h 2714625"/>
                <a:gd name="connsiteX93" fmla="*/ 0 w 5400675"/>
                <a:gd name="connsiteY93" fmla="*/ 676275 h 2714625"/>
                <a:gd name="connsiteX0" fmla="*/ 0 w 5400675"/>
                <a:gd name="connsiteY0" fmla="*/ 676275 h 2714625"/>
                <a:gd name="connsiteX1" fmla="*/ 257175 w 5400675"/>
                <a:gd name="connsiteY1" fmla="*/ 600075 h 2714625"/>
                <a:gd name="connsiteX2" fmla="*/ 447675 w 5400675"/>
                <a:gd name="connsiteY2" fmla="*/ 590550 h 2714625"/>
                <a:gd name="connsiteX3" fmla="*/ 466725 w 5400675"/>
                <a:gd name="connsiteY3" fmla="*/ 390525 h 2714625"/>
                <a:gd name="connsiteX4" fmla="*/ 390525 w 5400675"/>
                <a:gd name="connsiteY4" fmla="*/ 304800 h 2714625"/>
                <a:gd name="connsiteX5" fmla="*/ 428625 w 5400675"/>
                <a:gd name="connsiteY5" fmla="*/ 238125 h 2714625"/>
                <a:gd name="connsiteX6" fmla="*/ 428625 w 5400675"/>
                <a:gd name="connsiteY6" fmla="*/ 161925 h 2714625"/>
                <a:gd name="connsiteX7" fmla="*/ 428625 w 5400675"/>
                <a:gd name="connsiteY7" fmla="*/ 66675 h 2714625"/>
                <a:gd name="connsiteX8" fmla="*/ 581025 w 5400675"/>
                <a:gd name="connsiteY8" fmla="*/ 9525 h 2714625"/>
                <a:gd name="connsiteX9" fmla="*/ 695325 w 5400675"/>
                <a:gd name="connsiteY9" fmla="*/ 0 h 2714625"/>
                <a:gd name="connsiteX10" fmla="*/ 828675 w 5400675"/>
                <a:gd name="connsiteY10" fmla="*/ 9525 h 2714625"/>
                <a:gd name="connsiteX11" fmla="*/ 923925 w 5400675"/>
                <a:gd name="connsiteY11" fmla="*/ 76200 h 2714625"/>
                <a:gd name="connsiteX12" fmla="*/ 1009650 w 5400675"/>
                <a:gd name="connsiteY12" fmla="*/ 114300 h 2714625"/>
                <a:gd name="connsiteX13" fmla="*/ 1104900 w 5400675"/>
                <a:gd name="connsiteY13" fmla="*/ 161925 h 2714625"/>
                <a:gd name="connsiteX14" fmla="*/ 1171575 w 5400675"/>
                <a:gd name="connsiteY14" fmla="*/ 219075 h 2714625"/>
                <a:gd name="connsiteX15" fmla="*/ 1276350 w 5400675"/>
                <a:gd name="connsiteY15" fmla="*/ 247650 h 2714625"/>
                <a:gd name="connsiteX16" fmla="*/ 1362075 w 5400675"/>
                <a:gd name="connsiteY16" fmla="*/ 247650 h 2714625"/>
                <a:gd name="connsiteX17" fmla="*/ 1438275 w 5400675"/>
                <a:gd name="connsiteY17" fmla="*/ 257175 h 2714625"/>
                <a:gd name="connsiteX18" fmla="*/ 1533525 w 5400675"/>
                <a:gd name="connsiteY18" fmla="*/ 219075 h 2714625"/>
                <a:gd name="connsiteX19" fmla="*/ 1457325 w 5400675"/>
                <a:gd name="connsiteY19" fmla="*/ 552450 h 2714625"/>
                <a:gd name="connsiteX20" fmla="*/ 1400175 w 5400675"/>
                <a:gd name="connsiteY20" fmla="*/ 714375 h 2714625"/>
                <a:gd name="connsiteX21" fmla="*/ 1609725 w 5400675"/>
                <a:gd name="connsiteY21" fmla="*/ 762000 h 2714625"/>
                <a:gd name="connsiteX22" fmla="*/ 1981200 w 5400675"/>
                <a:gd name="connsiteY22" fmla="*/ 781050 h 2714625"/>
                <a:gd name="connsiteX23" fmla="*/ 2105025 w 5400675"/>
                <a:gd name="connsiteY23" fmla="*/ 1019175 h 2714625"/>
                <a:gd name="connsiteX24" fmla="*/ 2219325 w 5400675"/>
                <a:gd name="connsiteY24" fmla="*/ 1123950 h 2714625"/>
                <a:gd name="connsiteX25" fmla="*/ 2476500 w 5400675"/>
                <a:gd name="connsiteY25" fmla="*/ 1066800 h 2714625"/>
                <a:gd name="connsiteX26" fmla="*/ 2695575 w 5400675"/>
                <a:gd name="connsiteY26" fmla="*/ 1000125 h 2714625"/>
                <a:gd name="connsiteX27" fmla="*/ 2886075 w 5400675"/>
                <a:gd name="connsiteY27" fmla="*/ 1028700 h 2714625"/>
                <a:gd name="connsiteX28" fmla="*/ 2990850 w 5400675"/>
                <a:gd name="connsiteY28" fmla="*/ 1009650 h 2714625"/>
                <a:gd name="connsiteX29" fmla="*/ 3067050 w 5400675"/>
                <a:gd name="connsiteY29" fmla="*/ 962025 h 2714625"/>
                <a:gd name="connsiteX30" fmla="*/ 3105150 w 5400675"/>
                <a:gd name="connsiteY30" fmla="*/ 962025 h 2714625"/>
                <a:gd name="connsiteX31" fmla="*/ 3486150 w 5400675"/>
                <a:gd name="connsiteY31" fmla="*/ 847725 h 2714625"/>
                <a:gd name="connsiteX32" fmla="*/ 3857625 w 5400675"/>
                <a:gd name="connsiteY32" fmla="*/ 990600 h 2714625"/>
                <a:gd name="connsiteX33" fmla="*/ 4305300 w 5400675"/>
                <a:gd name="connsiteY33" fmla="*/ 1276350 h 2714625"/>
                <a:gd name="connsiteX34" fmla="*/ 4619625 w 5400675"/>
                <a:gd name="connsiteY34" fmla="*/ 1238250 h 2714625"/>
                <a:gd name="connsiteX35" fmla="*/ 4943475 w 5400675"/>
                <a:gd name="connsiteY35" fmla="*/ 1247775 h 2714625"/>
                <a:gd name="connsiteX36" fmla="*/ 5276850 w 5400675"/>
                <a:gd name="connsiteY36" fmla="*/ 1333500 h 2714625"/>
                <a:gd name="connsiteX37" fmla="*/ 5400675 w 5400675"/>
                <a:gd name="connsiteY37" fmla="*/ 1714500 h 2714625"/>
                <a:gd name="connsiteX38" fmla="*/ 5286375 w 5400675"/>
                <a:gd name="connsiteY38" fmla="*/ 2000250 h 2714625"/>
                <a:gd name="connsiteX39" fmla="*/ 5086350 w 5400675"/>
                <a:gd name="connsiteY39" fmla="*/ 2162175 h 2714625"/>
                <a:gd name="connsiteX40" fmla="*/ 5133975 w 5400675"/>
                <a:gd name="connsiteY40" fmla="*/ 2438400 h 2714625"/>
                <a:gd name="connsiteX41" fmla="*/ 5086350 w 5400675"/>
                <a:gd name="connsiteY41" fmla="*/ 2609850 h 2714625"/>
                <a:gd name="connsiteX42" fmla="*/ 5010150 w 5400675"/>
                <a:gd name="connsiteY42" fmla="*/ 2638425 h 2714625"/>
                <a:gd name="connsiteX43" fmla="*/ 4953000 w 5400675"/>
                <a:gd name="connsiteY43" fmla="*/ 2619375 h 2714625"/>
                <a:gd name="connsiteX44" fmla="*/ 4905375 w 5400675"/>
                <a:gd name="connsiteY44" fmla="*/ 2590800 h 2714625"/>
                <a:gd name="connsiteX45" fmla="*/ 4676775 w 5400675"/>
                <a:gd name="connsiteY45" fmla="*/ 2667000 h 2714625"/>
                <a:gd name="connsiteX46" fmla="*/ 4448175 w 5400675"/>
                <a:gd name="connsiteY46" fmla="*/ 2667000 h 2714625"/>
                <a:gd name="connsiteX47" fmla="*/ 4286250 w 5400675"/>
                <a:gd name="connsiteY47" fmla="*/ 2695575 h 2714625"/>
                <a:gd name="connsiteX48" fmla="*/ 4067175 w 5400675"/>
                <a:gd name="connsiteY48" fmla="*/ 2714625 h 2714625"/>
                <a:gd name="connsiteX49" fmla="*/ 3962400 w 5400675"/>
                <a:gd name="connsiteY49" fmla="*/ 2714625 h 2714625"/>
                <a:gd name="connsiteX50" fmla="*/ 3657600 w 5400675"/>
                <a:gd name="connsiteY50" fmla="*/ 2705100 h 2714625"/>
                <a:gd name="connsiteX51" fmla="*/ 3600450 w 5400675"/>
                <a:gd name="connsiteY51" fmla="*/ 2686050 h 2714625"/>
                <a:gd name="connsiteX52" fmla="*/ 3571875 w 5400675"/>
                <a:gd name="connsiteY52" fmla="*/ 2609850 h 2714625"/>
                <a:gd name="connsiteX53" fmla="*/ 3533775 w 5400675"/>
                <a:gd name="connsiteY53" fmla="*/ 2543175 h 2714625"/>
                <a:gd name="connsiteX54" fmla="*/ 3438525 w 5400675"/>
                <a:gd name="connsiteY54" fmla="*/ 2533650 h 2714625"/>
                <a:gd name="connsiteX55" fmla="*/ 3352800 w 5400675"/>
                <a:gd name="connsiteY55" fmla="*/ 2600325 h 2714625"/>
                <a:gd name="connsiteX56" fmla="*/ 3219450 w 5400675"/>
                <a:gd name="connsiteY56" fmla="*/ 2638425 h 2714625"/>
                <a:gd name="connsiteX57" fmla="*/ 2990850 w 5400675"/>
                <a:gd name="connsiteY57" fmla="*/ 2571750 h 2714625"/>
                <a:gd name="connsiteX58" fmla="*/ 2876550 w 5400675"/>
                <a:gd name="connsiteY58" fmla="*/ 2476500 h 2714625"/>
                <a:gd name="connsiteX59" fmla="*/ 2781300 w 5400675"/>
                <a:gd name="connsiteY59" fmla="*/ 2457450 h 2714625"/>
                <a:gd name="connsiteX60" fmla="*/ 2705100 w 5400675"/>
                <a:gd name="connsiteY60" fmla="*/ 2409825 h 2714625"/>
                <a:gd name="connsiteX61" fmla="*/ 2647950 w 5400675"/>
                <a:gd name="connsiteY61" fmla="*/ 2286000 h 2714625"/>
                <a:gd name="connsiteX62" fmla="*/ 2638425 w 5400675"/>
                <a:gd name="connsiteY62" fmla="*/ 2219325 h 2714625"/>
                <a:gd name="connsiteX63" fmla="*/ 2543175 w 5400675"/>
                <a:gd name="connsiteY63" fmla="*/ 2124075 h 2714625"/>
                <a:gd name="connsiteX64" fmla="*/ 2495550 w 5400675"/>
                <a:gd name="connsiteY64" fmla="*/ 2105025 h 2714625"/>
                <a:gd name="connsiteX65" fmla="*/ 2390775 w 5400675"/>
                <a:gd name="connsiteY65" fmla="*/ 2105025 h 2714625"/>
                <a:gd name="connsiteX66" fmla="*/ 2390775 w 5400675"/>
                <a:gd name="connsiteY66" fmla="*/ 2105025 h 2714625"/>
                <a:gd name="connsiteX67" fmla="*/ 2200275 w 5400675"/>
                <a:gd name="connsiteY67" fmla="*/ 2000250 h 2714625"/>
                <a:gd name="connsiteX68" fmla="*/ 2038350 w 5400675"/>
                <a:gd name="connsiteY68" fmla="*/ 1905000 h 2714625"/>
                <a:gd name="connsiteX69" fmla="*/ 1905000 w 5400675"/>
                <a:gd name="connsiteY69" fmla="*/ 1809750 h 2714625"/>
                <a:gd name="connsiteX70" fmla="*/ 1838325 w 5400675"/>
                <a:gd name="connsiteY70" fmla="*/ 1638300 h 2714625"/>
                <a:gd name="connsiteX71" fmla="*/ 1695450 w 5400675"/>
                <a:gd name="connsiteY71" fmla="*/ 1428750 h 2714625"/>
                <a:gd name="connsiteX72" fmla="*/ 1533525 w 5400675"/>
                <a:gd name="connsiteY72" fmla="*/ 1362075 h 2714625"/>
                <a:gd name="connsiteX73" fmla="*/ 1400175 w 5400675"/>
                <a:gd name="connsiteY73" fmla="*/ 1295400 h 2714625"/>
                <a:gd name="connsiteX74" fmla="*/ 1257300 w 5400675"/>
                <a:gd name="connsiteY74" fmla="*/ 1181100 h 2714625"/>
                <a:gd name="connsiteX75" fmla="*/ 1133475 w 5400675"/>
                <a:gd name="connsiteY75" fmla="*/ 1133475 h 2714625"/>
                <a:gd name="connsiteX76" fmla="*/ 990600 w 5400675"/>
                <a:gd name="connsiteY76" fmla="*/ 1104900 h 2714625"/>
                <a:gd name="connsiteX77" fmla="*/ 876300 w 5400675"/>
                <a:gd name="connsiteY77" fmla="*/ 1057275 h 2714625"/>
                <a:gd name="connsiteX78" fmla="*/ 876300 w 5400675"/>
                <a:gd name="connsiteY78" fmla="*/ 1057275 h 2714625"/>
                <a:gd name="connsiteX79" fmla="*/ 819150 w 5400675"/>
                <a:gd name="connsiteY79" fmla="*/ 981075 h 2714625"/>
                <a:gd name="connsiteX80" fmla="*/ 847725 w 5400675"/>
                <a:gd name="connsiteY80" fmla="*/ 914400 h 2714625"/>
                <a:gd name="connsiteX81" fmla="*/ 866775 w 5400675"/>
                <a:gd name="connsiteY81" fmla="*/ 885825 h 2714625"/>
                <a:gd name="connsiteX82" fmla="*/ 790575 w 5400675"/>
                <a:gd name="connsiteY82" fmla="*/ 876300 h 2714625"/>
                <a:gd name="connsiteX83" fmla="*/ 723900 w 5400675"/>
                <a:gd name="connsiteY83" fmla="*/ 885825 h 2714625"/>
                <a:gd name="connsiteX84" fmla="*/ 619125 w 5400675"/>
                <a:gd name="connsiteY84" fmla="*/ 914400 h 2714625"/>
                <a:gd name="connsiteX85" fmla="*/ 495300 w 5400675"/>
                <a:gd name="connsiteY85" fmla="*/ 942975 h 2714625"/>
                <a:gd name="connsiteX86" fmla="*/ 390525 w 5400675"/>
                <a:gd name="connsiteY86" fmla="*/ 885825 h 2714625"/>
                <a:gd name="connsiteX87" fmla="*/ 333375 w 5400675"/>
                <a:gd name="connsiteY87" fmla="*/ 819150 h 2714625"/>
                <a:gd name="connsiteX88" fmla="*/ 333375 w 5400675"/>
                <a:gd name="connsiteY88" fmla="*/ 819150 h 2714625"/>
                <a:gd name="connsiteX89" fmla="*/ 209550 w 5400675"/>
                <a:gd name="connsiteY89" fmla="*/ 809625 h 2714625"/>
                <a:gd name="connsiteX90" fmla="*/ 209550 w 5400675"/>
                <a:gd name="connsiteY90" fmla="*/ 809625 h 2714625"/>
                <a:gd name="connsiteX91" fmla="*/ 85725 w 5400675"/>
                <a:gd name="connsiteY91" fmla="*/ 819150 h 2714625"/>
                <a:gd name="connsiteX92" fmla="*/ 28575 w 5400675"/>
                <a:gd name="connsiteY92" fmla="*/ 800100 h 2714625"/>
                <a:gd name="connsiteX93" fmla="*/ 0 w 5400675"/>
                <a:gd name="connsiteY93" fmla="*/ 676275 h 2714625"/>
                <a:gd name="connsiteX0" fmla="*/ 0 w 5400675"/>
                <a:gd name="connsiteY0" fmla="*/ 676275 h 2733675"/>
                <a:gd name="connsiteX1" fmla="*/ 257175 w 5400675"/>
                <a:gd name="connsiteY1" fmla="*/ 600075 h 2733675"/>
                <a:gd name="connsiteX2" fmla="*/ 447675 w 5400675"/>
                <a:gd name="connsiteY2" fmla="*/ 590550 h 2733675"/>
                <a:gd name="connsiteX3" fmla="*/ 466725 w 5400675"/>
                <a:gd name="connsiteY3" fmla="*/ 390525 h 2733675"/>
                <a:gd name="connsiteX4" fmla="*/ 390525 w 5400675"/>
                <a:gd name="connsiteY4" fmla="*/ 304800 h 2733675"/>
                <a:gd name="connsiteX5" fmla="*/ 428625 w 5400675"/>
                <a:gd name="connsiteY5" fmla="*/ 238125 h 2733675"/>
                <a:gd name="connsiteX6" fmla="*/ 428625 w 5400675"/>
                <a:gd name="connsiteY6" fmla="*/ 161925 h 2733675"/>
                <a:gd name="connsiteX7" fmla="*/ 428625 w 5400675"/>
                <a:gd name="connsiteY7" fmla="*/ 66675 h 2733675"/>
                <a:gd name="connsiteX8" fmla="*/ 581025 w 5400675"/>
                <a:gd name="connsiteY8" fmla="*/ 9525 h 2733675"/>
                <a:gd name="connsiteX9" fmla="*/ 695325 w 5400675"/>
                <a:gd name="connsiteY9" fmla="*/ 0 h 2733675"/>
                <a:gd name="connsiteX10" fmla="*/ 828675 w 5400675"/>
                <a:gd name="connsiteY10" fmla="*/ 9525 h 2733675"/>
                <a:gd name="connsiteX11" fmla="*/ 923925 w 5400675"/>
                <a:gd name="connsiteY11" fmla="*/ 76200 h 2733675"/>
                <a:gd name="connsiteX12" fmla="*/ 1009650 w 5400675"/>
                <a:gd name="connsiteY12" fmla="*/ 114300 h 2733675"/>
                <a:gd name="connsiteX13" fmla="*/ 1104900 w 5400675"/>
                <a:gd name="connsiteY13" fmla="*/ 161925 h 2733675"/>
                <a:gd name="connsiteX14" fmla="*/ 1171575 w 5400675"/>
                <a:gd name="connsiteY14" fmla="*/ 219075 h 2733675"/>
                <a:gd name="connsiteX15" fmla="*/ 1276350 w 5400675"/>
                <a:gd name="connsiteY15" fmla="*/ 247650 h 2733675"/>
                <a:gd name="connsiteX16" fmla="*/ 1362075 w 5400675"/>
                <a:gd name="connsiteY16" fmla="*/ 247650 h 2733675"/>
                <a:gd name="connsiteX17" fmla="*/ 1438275 w 5400675"/>
                <a:gd name="connsiteY17" fmla="*/ 257175 h 2733675"/>
                <a:gd name="connsiteX18" fmla="*/ 1533525 w 5400675"/>
                <a:gd name="connsiteY18" fmla="*/ 219075 h 2733675"/>
                <a:gd name="connsiteX19" fmla="*/ 1457325 w 5400675"/>
                <a:gd name="connsiteY19" fmla="*/ 552450 h 2733675"/>
                <a:gd name="connsiteX20" fmla="*/ 1400175 w 5400675"/>
                <a:gd name="connsiteY20" fmla="*/ 714375 h 2733675"/>
                <a:gd name="connsiteX21" fmla="*/ 1609725 w 5400675"/>
                <a:gd name="connsiteY21" fmla="*/ 762000 h 2733675"/>
                <a:gd name="connsiteX22" fmla="*/ 1981200 w 5400675"/>
                <a:gd name="connsiteY22" fmla="*/ 781050 h 2733675"/>
                <a:gd name="connsiteX23" fmla="*/ 2105025 w 5400675"/>
                <a:gd name="connsiteY23" fmla="*/ 1019175 h 2733675"/>
                <a:gd name="connsiteX24" fmla="*/ 2219325 w 5400675"/>
                <a:gd name="connsiteY24" fmla="*/ 1123950 h 2733675"/>
                <a:gd name="connsiteX25" fmla="*/ 2476500 w 5400675"/>
                <a:gd name="connsiteY25" fmla="*/ 1066800 h 2733675"/>
                <a:gd name="connsiteX26" fmla="*/ 2695575 w 5400675"/>
                <a:gd name="connsiteY26" fmla="*/ 1000125 h 2733675"/>
                <a:gd name="connsiteX27" fmla="*/ 2886075 w 5400675"/>
                <a:gd name="connsiteY27" fmla="*/ 1028700 h 2733675"/>
                <a:gd name="connsiteX28" fmla="*/ 2990850 w 5400675"/>
                <a:gd name="connsiteY28" fmla="*/ 1009650 h 2733675"/>
                <a:gd name="connsiteX29" fmla="*/ 3067050 w 5400675"/>
                <a:gd name="connsiteY29" fmla="*/ 962025 h 2733675"/>
                <a:gd name="connsiteX30" fmla="*/ 3105150 w 5400675"/>
                <a:gd name="connsiteY30" fmla="*/ 962025 h 2733675"/>
                <a:gd name="connsiteX31" fmla="*/ 3486150 w 5400675"/>
                <a:gd name="connsiteY31" fmla="*/ 847725 h 2733675"/>
                <a:gd name="connsiteX32" fmla="*/ 3857625 w 5400675"/>
                <a:gd name="connsiteY32" fmla="*/ 990600 h 2733675"/>
                <a:gd name="connsiteX33" fmla="*/ 4305300 w 5400675"/>
                <a:gd name="connsiteY33" fmla="*/ 1276350 h 2733675"/>
                <a:gd name="connsiteX34" fmla="*/ 4619625 w 5400675"/>
                <a:gd name="connsiteY34" fmla="*/ 1238250 h 2733675"/>
                <a:gd name="connsiteX35" fmla="*/ 4943475 w 5400675"/>
                <a:gd name="connsiteY35" fmla="*/ 1247775 h 2733675"/>
                <a:gd name="connsiteX36" fmla="*/ 5276850 w 5400675"/>
                <a:gd name="connsiteY36" fmla="*/ 1333500 h 2733675"/>
                <a:gd name="connsiteX37" fmla="*/ 5400675 w 5400675"/>
                <a:gd name="connsiteY37" fmla="*/ 1714500 h 2733675"/>
                <a:gd name="connsiteX38" fmla="*/ 5286375 w 5400675"/>
                <a:gd name="connsiteY38" fmla="*/ 2000250 h 2733675"/>
                <a:gd name="connsiteX39" fmla="*/ 5086350 w 5400675"/>
                <a:gd name="connsiteY39" fmla="*/ 2162175 h 2733675"/>
                <a:gd name="connsiteX40" fmla="*/ 5133975 w 5400675"/>
                <a:gd name="connsiteY40" fmla="*/ 2438400 h 2733675"/>
                <a:gd name="connsiteX41" fmla="*/ 5086350 w 5400675"/>
                <a:gd name="connsiteY41" fmla="*/ 2609850 h 2733675"/>
                <a:gd name="connsiteX42" fmla="*/ 5010150 w 5400675"/>
                <a:gd name="connsiteY42" fmla="*/ 2638425 h 2733675"/>
                <a:gd name="connsiteX43" fmla="*/ 4953000 w 5400675"/>
                <a:gd name="connsiteY43" fmla="*/ 2619375 h 2733675"/>
                <a:gd name="connsiteX44" fmla="*/ 4905375 w 5400675"/>
                <a:gd name="connsiteY44" fmla="*/ 2590800 h 2733675"/>
                <a:gd name="connsiteX45" fmla="*/ 4676775 w 5400675"/>
                <a:gd name="connsiteY45" fmla="*/ 2667000 h 2733675"/>
                <a:gd name="connsiteX46" fmla="*/ 4451985 w 5400675"/>
                <a:gd name="connsiteY46" fmla="*/ 2693670 h 2733675"/>
                <a:gd name="connsiteX47" fmla="*/ 4286250 w 5400675"/>
                <a:gd name="connsiteY47" fmla="*/ 2695575 h 2733675"/>
                <a:gd name="connsiteX48" fmla="*/ 4067175 w 5400675"/>
                <a:gd name="connsiteY48" fmla="*/ 2714625 h 2733675"/>
                <a:gd name="connsiteX49" fmla="*/ 3962400 w 5400675"/>
                <a:gd name="connsiteY49" fmla="*/ 2714625 h 2733675"/>
                <a:gd name="connsiteX50" fmla="*/ 3657600 w 5400675"/>
                <a:gd name="connsiteY50" fmla="*/ 2705100 h 2733675"/>
                <a:gd name="connsiteX51" fmla="*/ 3600450 w 5400675"/>
                <a:gd name="connsiteY51" fmla="*/ 2686050 h 2733675"/>
                <a:gd name="connsiteX52" fmla="*/ 3571875 w 5400675"/>
                <a:gd name="connsiteY52" fmla="*/ 2609850 h 2733675"/>
                <a:gd name="connsiteX53" fmla="*/ 3533775 w 5400675"/>
                <a:gd name="connsiteY53" fmla="*/ 2543175 h 2733675"/>
                <a:gd name="connsiteX54" fmla="*/ 3438525 w 5400675"/>
                <a:gd name="connsiteY54" fmla="*/ 2533650 h 2733675"/>
                <a:gd name="connsiteX55" fmla="*/ 3352800 w 5400675"/>
                <a:gd name="connsiteY55" fmla="*/ 2600325 h 2733675"/>
                <a:gd name="connsiteX56" fmla="*/ 3219450 w 5400675"/>
                <a:gd name="connsiteY56" fmla="*/ 2638425 h 2733675"/>
                <a:gd name="connsiteX57" fmla="*/ 2990850 w 5400675"/>
                <a:gd name="connsiteY57" fmla="*/ 2571750 h 2733675"/>
                <a:gd name="connsiteX58" fmla="*/ 2876550 w 5400675"/>
                <a:gd name="connsiteY58" fmla="*/ 2476500 h 2733675"/>
                <a:gd name="connsiteX59" fmla="*/ 2781300 w 5400675"/>
                <a:gd name="connsiteY59" fmla="*/ 2457450 h 2733675"/>
                <a:gd name="connsiteX60" fmla="*/ 2705100 w 5400675"/>
                <a:gd name="connsiteY60" fmla="*/ 2409825 h 2733675"/>
                <a:gd name="connsiteX61" fmla="*/ 2647950 w 5400675"/>
                <a:gd name="connsiteY61" fmla="*/ 2286000 h 2733675"/>
                <a:gd name="connsiteX62" fmla="*/ 2638425 w 5400675"/>
                <a:gd name="connsiteY62" fmla="*/ 2219325 h 2733675"/>
                <a:gd name="connsiteX63" fmla="*/ 2543175 w 5400675"/>
                <a:gd name="connsiteY63" fmla="*/ 2124075 h 2733675"/>
                <a:gd name="connsiteX64" fmla="*/ 2495550 w 5400675"/>
                <a:gd name="connsiteY64" fmla="*/ 2105025 h 2733675"/>
                <a:gd name="connsiteX65" fmla="*/ 2390775 w 5400675"/>
                <a:gd name="connsiteY65" fmla="*/ 2105025 h 2733675"/>
                <a:gd name="connsiteX66" fmla="*/ 2390775 w 5400675"/>
                <a:gd name="connsiteY66" fmla="*/ 2105025 h 2733675"/>
                <a:gd name="connsiteX67" fmla="*/ 2200275 w 5400675"/>
                <a:gd name="connsiteY67" fmla="*/ 2000250 h 2733675"/>
                <a:gd name="connsiteX68" fmla="*/ 2038350 w 5400675"/>
                <a:gd name="connsiteY68" fmla="*/ 1905000 h 2733675"/>
                <a:gd name="connsiteX69" fmla="*/ 1905000 w 5400675"/>
                <a:gd name="connsiteY69" fmla="*/ 1809750 h 2733675"/>
                <a:gd name="connsiteX70" fmla="*/ 1838325 w 5400675"/>
                <a:gd name="connsiteY70" fmla="*/ 1638300 h 2733675"/>
                <a:gd name="connsiteX71" fmla="*/ 1695450 w 5400675"/>
                <a:gd name="connsiteY71" fmla="*/ 1428750 h 2733675"/>
                <a:gd name="connsiteX72" fmla="*/ 1533525 w 5400675"/>
                <a:gd name="connsiteY72" fmla="*/ 1362075 h 2733675"/>
                <a:gd name="connsiteX73" fmla="*/ 1400175 w 5400675"/>
                <a:gd name="connsiteY73" fmla="*/ 1295400 h 2733675"/>
                <a:gd name="connsiteX74" fmla="*/ 1257300 w 5400675"/>
                <a:gd name="connsiteY74" fmla="*/ 1181100 h 2733675"/>
                <a:gd name="connsiteX75" fmla="*/ 1133475 w 5400675"/>
                <a:gd name="connsiteY75" fmla="*/ 1133475 h 2733675"/>
                <a:gd name="connsiteX76" fmla="*/ 990600 w 5400675"/>
                <a:gd name="connsiteY76" fmla="*/ 1104900 h 2733675"/>
                <a:gd name="connsiteX77" fmla="*/ 876300 w 5400675"/>
                <a:gd name="connsiteY77" fmla="*/ 1057275 h 2733675"/>
                <a:gd name="connsiteX78" fmla="*/ 876300 w 5400675"/>
                <a:gd name="connsiteY78" fmla="*/ 1057275 h 2733675"/>
                <a:gd name="connsiteX79" fmla="*/ 819150 w 5400675"/>
                <a:gd name="connsiteY79" fmla="*/ 981075 h 2733675"/>
                <a:gd name="connsiteX80" fmla="*/ 847725 w 5400675"/>
                <a:gd name="connsiteY80" fmla="*/ 914400 h 2733675"/>
                <a:gd name="connsiteX81" fmla="*/ 866775 w 5400675"/>
                <a:gd name="connsiteY81" fmla="*/ 885825 h 2733675"/>
                <a:gd name="connsiteX82" fmla="*/ 790575 w 5400675"/>
                <a:gd name="connsiteY82" fmla="*/ 876300 h 2733675"/>
                <a:gd name="connsiteX83" fmla="*/ 723900 w 5400675"/>
                <a:gd name="connsiteY83" fmla="*/ 885825 h 2733675"/>
                <a:gd name="connsiteX84" fmla="*/ 619125 w 5400675"/>
                <a:gd name="connsiteY84" fmla="*/ 914400 h 2733675"/>
                <a:gd name="connsiteX85" fmla="*/ 495300 w 5400675"/>
                <a:gd name="connsiteY85" fmla="*/ 942975 h 2733675"/>
                <a:gd name="connsiteX86" fmla="*/ 390525 w 5400675"/>
                <a:gd name="connsiteY86" fmla="*/ 885825 h 2733675"/>
                <a:gd name="connsiteX87" fmla="*/ 333375 w 5400675"/>
                <a:gd name="connsiteY87" fmla="*/ 819150 h 2733675"/>
                <a:gd name="connsiteX88" fmla="*/ 333375 w 5400675"/>
                <a:gd name="connsiteY88" fmla="*/ 819150 h 2733675"/>
                <a:gd name="connsiteX89" fmla="*/ 209550 w 5400675"/>
                <a:gd name="connsiteY89" fmla="*/ 809625 h 2733675"/>
                <a:gd name="connsiteX90" fmla="*/ 209550 w 5400675"/>
                <a:gd name="connsiteY90" fmla="*/ 809625 h 2733675"/>
                <a:gd name="connsiteX91" fmla="*/ 85725 w 5400675"/>
                <a:gd name="connsiteY91" fmla="*/ 819150 h 2733675"/>
                <a:gd name="connsiteX92" fmla="*/ 28575 w 5400675"/>
                <a:gd name="connsiteY92" fmla="*/ 800100 h 2733675"/>
                <a:gd name="connsiteX93" fmla="*/ 0 w 5400675"/>
                <a:gd name="connsiteY93" fmla="*/ 676275 h 2733675"/>
                <a:gd name="connsiteX0" fmla="*/ 0 w 5400675"/>
                <a:gd name="connsiteY0" fmla="*/ 676275 h 2745105"/>
                <a:gd name="connsiteX1" fmla="*/ 257175 w 5400675"/>
                <a:gd name="connsiteY1" fmla="*/ 600075 h 2745105"/>
                <a:gd name="connsiteX2" fmla="*/ 447675 w 5400675"/>
                <a:gd name="connsiteY2" fmla="*/ 590550 h 2745105"/>
                <a:gd name="connsiteX3" fmla="*/ 466725 w 5400675"/>
                <a:gd name="connsiteY3" fmla="*/ 390525 h 2745105"/>
                <a:gd name="connsiteX4" fmla="*/ 390525 w 5400675"/>
                <a:gd name="connsiteY4" fmla="*/ 304800 h 2745105"/>
                <a:gd name="connsiteX5" fmla="*/ 428625 w 5400675"/>
                <a:gd name="connsiteY5" fmla="*/ 238125 h 2745105"/>
                <a:gd name="connsiteX6" fmla="*/ 428625 w 5400675"/>
                <a:gd name="connsiteY6" fmla="*/ 161925 h 2745105"/>
                <a:gd name="connsiteX7" fmla="*/ 428625 w 5400675"/>
                <a:gd name="connsiteY7" fmla="*/ 66675 h 2745105"/>
                <a:gd name="connsiteX8" fmla="*/ 581025 w 5400675"/>
                <a:gd name="connsiteY8" fmla="*/ 9525 h 2745105"/>
                <a:gd name="connsiteX9" fmla="*/ 695325 w 5400675"/>
                <a:gd name="connsiteY9" fmla="*/ 0 h 2745105"/>
                <a:gd name="connsiteX10" fmla="*/ 828675 w 5400675"/>
                <a:gd name="connsiteY10" fmla="*/ 9525 h 2745105"/>
                <a:gd name="connsiteX11" fmla="*/ 923925 w 5400675"/>
                <a:gd name="connsiteY11" fmla="*/ 76200 h 2745105"/>
                <a:gd name="connsiteX12" fmla="*/ 1009650 w 5400675"/>
                <a:gd name="connsiteY12" fmla="*/ 114300 h 2745105"/>
                <a:gd name="connsiteX13" fmla="*/ 1104900 w 5400675"/>
                <a:gd name="connsiteY13" fmla="*/ 161925 h 2745105"/>
                <a:gd name="connsiteX14" fmla="*/ 1171575 w 5400675"/>
                <a:gd name="connsiteY14" fmla="*/ 219075 h 2745105"/>
                <a:gd name="connsiteX15" fmla="*/ 1276350 w 5400675"/>
                <a:gd name="connsiteY15" fmla="*/ 247650 h 2745105"/>
                <a:gd name="connsiteX16" fmla="*/ 1362075 w 5400675"/>
                <a:gd name="connsiteY16" fmla="*/ 247650 h 2745105"/>
                <a:gd name="connsiteX17" fmla="*/ 1438275 w 5400675"/>
                <a:gd name="connsiteY17" fmla="*/ 257175 h 2745105"/>
                <a:gd name="connsiteX18" fmla="*/ 1533525 w 5400675"/>
                <a:gd name="connsiteY18" fmla="*/ 219075 h 2745105"/>
                <a:gd name="connsiteX19" fmla="*/ 1457325 w 5400675"/>
                <a:gd name="connsiteY19" fmla="*/ 552450 h 2745105"/>
                <a:gd name="connsiteX20" fmla="*/ 1400175 w 5400675"/>
                <a:gd name="connsiteY20" fmla="*/ 714375 h 2745105"/>
                <a:gd name="connsiteX21" fmla="*/ 1609725 w 5400675"/>
                <a:gd name="connsiteY21" fmla="*/ 762000 h 2745105"/>
                <a:gd name="connsiteX22" fmla="*/ 1981200 w 5400675"/>
                <a:gd name="connsiteY22" fmla="*/ 781050 h 2745105"/>
                <a:gd name="connsiteX23" fmla="*/ 2105025 w 5400675"/>
                <a:gd name="connsiteY23" fmla="*/ 1019175 h 2745105"/>
                <a:gd name="connsiteX24" fmla="*/ 2219325 w 5400675"/>
                <a:gd name="connsiteY24" fmla="*/ 1123950 h 2745105"/>
                <a:gd name="connsiteX25" fmla="*/ 2476500 w 5400675"/>
                <a:gd name="connsiteY25" fmla="*/ 1066800 h 2745105"/>
                <a:gd name="connsiteX26" fmla="*/ 2695575 w 5400675"/>
                <a:gd name="connsiteY26" fmla="*/ 1000125 h 2745105"/>
                <a:gd name="connsiteX27" fmla="*/ 2886075 w 5400675"/>
                <a:gd name="connsiteY27" fmla="*/ 1028700 h 2745105"/>
                <a:gd name="connsiteX28" fmla="*/ 2990850 w 5400675"/>
                <a:gd name="connsiteY28" fmla="*/ 1009650 h 2745105"/>
                <a:gd name="connsiteX29" fmla="*/ 3067050 w 5400675"/>
                <a:gd name="connsiteY29" fmla="*/ 962025 h 2745105"/>
                <a:gd name="connsiteX30" fmla="*/ 3105150 w 5400675"/>
                <a:gd name="connsiteY30" fmla="*/ 962025 h 2745105"/>
                <a:gd name="connsiteX31" fmla="*/ 3486150 w 5400675"/>
                <a:gd name="connsiteY31" fmla="*/ 847725 h 2745105"/>
                <a:gd name="connsiteX32" fmla="*/ 3857625 w 5400675"/>
                <a:gd name="connsiteY32" fmla="*/ 990600 h 2745105"/>
                <a:gd name="connsiteX33" fmla="*/ 4305300 w 5400675"/>
                <a:gd name="connsiteY33" fmla="*/ 1276350 h 2745105"/>
                <a:gd name="connsiteX34" fmla="*/ 4619625 w 5400675"/>
                <a:gd name="connsiteY34" fmla="*/ 1238250 h 2745105"/>
                <a:gd name="connsiteX35" fmla="*/ 4943475 w 5400675"/>
                <a:gd name="connsiteY35" fmla="*/ 1247775 h 2745105"/>
                <a:gd name="connsiteX36" fmla="*/ 5276850 w 5400675"/>
                <a:gd name="connsiteY36" fmla="*/ 1333500 h 2745105"/>
                <a:gd name="connsiteX37" fmla="*/ 5400675 w 5400675"/>
                <a:gd name="connsiteY37" fmla="*/ 1714500 h 2745105"/>
                <a:gd name="connsiteX38" fmla="*/ 5286375 w 5400675"/>
                <a:gd name="connsiteY38" fmla="*/ 2000250 h 2745105"/>
                <a:gd name="connsiteX39" fmla="*/ 5086350 w 5400675"/>
                <a:gd name="connsiteY39" fmla="*/ 2162175 h 2745105"/>
                <a:gd name="connsiteX40" fmla="*/ 5133975 w 5400675"/>
                <a:gd name="connsiteY40" fmla="*/ 2438400 h 2745105"/>
                <a:gd name="connsiteX41" fmla="*/ 5086350 w 5400675"/>
                <a:gd name="connsiteY41" fmla="*/ 2609850 h 2745105"/>
                <a:gd name="connsiteX42" fmla="*/ 5010150 w 5400675"/>
                <a:gd name="connsiteY42" fmla="*/ 2638425 h 2745105"/>
                <a:gd name="connsiteX43" fmla="*/ 4953000 w 5400675"/>
                <a:gd name="connsiteY43" fmla="*/ 2619375 h 2745105"/>
                <a:gd name="connsiteX44" fmla="*/ 4905375 w 5400675"/>
                <a:gd name="connsiteY44" fmla="*/ 2590800 h 2745105"/>
                <a:gd name="connsiteX45" fmla="*/ 4676775 w 5400675"/>
                <a:gd name="connsiteY45" fmla="*/ 2667000 h 2745105"/>
                <a:gd name="connsiteX46" fmla="*/ 4451985 w 5400675"/>
                <a:gd name="connsiteY46" fmla="*/ 2693670 h 2745105"/>
                <a:gd name="connsiteX47" fmla="*/ 4278630 w 5400675"/>
                <a:gd name="connsiteY47" fmla="*/ 2745105 h 2745105"/>
                <a:gd name="connsiteX48" fmla="*/ 4067175 w 5400675"/>
                <a:gd name="connsiteY48" fmla="*/ 2714625 h 2745105"/>
                <a:gd name="connsiteX49" fmla="*/ 3962400 w 5400675"/>
                <a:gd name="connsiteY49" fmla="*/ 2714625 h 2745105"/>
                <a:gd name="connsiteX50" fmla="*/ 3657600 w 5400675"/>
                <a:gd name="connsiteY50" fmla="*/ 2705100 h 2745105"/>
                <a:gd name="connsiteX51" fmla="*/ 3600450 w 5400675"/>
                <a:gd name="connsiteY51" fmla="*/ 2686050 h 2745105"/>
                <a:gd name="connsiteX52" fmla="*/ 3571875 w 5400675"/>
                <a:gd name="connsiteY52" fmla="*/ 2609850 h 2745105"/>
                <a:gd name="connsiteX53" fmla="*/ 3533775 w 5400675"/>
                <a:gd name="connsiteY53" fmla="*/ 2543175 h 2745105"/>
                <a:gd name="connsiteX54" fmla="*/ 3438525 w 5400675"/>
                <a:gd name="connsiteY54" fmla="*/ 2533650 h 2745105"/>
                <a:gd name="connsiteX55" fmla="*/ 3352800 w 5400675"/>
                <a:gd name="connsiteY55" fmla="*/ 2600325 h 2745105"/>
                <a:gd name="connsiteX56" fmla="*/ 3219450 w 5400675"/>
                <a:gd name="connsiteY56" fmla="*/ 2638425 h 2745105"/>
                <a:gd name="connsiteX57" fmla="*/ 2990850 w 5400675"/>
                <a:gd name="connsiteY57" fmla="*/ 2571750 h 2745105"/>
                <a:gd name="connsiteX58" fmla="*/ 2876550 w 5400675"/>
                <a:gd name="connsiteY58" fmla="*/ 2476500 h 2745105"/>
                <a:gd name="connsiteX59" fmla="*/ 2781300 w 5400675"/>
                <a:gd name="connsiteY59" fmla="*/ 2457450 h 2745105"/>
                <a:gd name="connsiteX60" fmla="*/ 2705100 w 5400675"/>
                <a:gd name="connsiteY60" fmla="*/ 2409825 h 2745105"/>
                <a:gd name="connsiteX61" fmla="*/ 2647950 w 5400675"/>
                <a:gd name="connsiteY61" fmla="*/ 2286000 h 2745105"/>
                <a:gd name="connsiteX62" fmla="*/ 2638425 w 5400675"/>
                <a:gd name="connsiteY62" fmla="*/ 2219325 h 2745105"/>
                <a:gd name="connsiteX63" fmla="*/ 2543175 w 5400675"/>
                <a:gd name="connsiteY63" fmla="*/ 2124075 h 2745105"/>
                <a:gd name="connsiteX64" fmla="*/ 2495550 w 5400675"/>
                <a:gd name="connsiteY64" fmla="*/ 2105025 h 2745105"/>
                <a:gd name="connsiteX65" fmla="*/ 2390775 w 5400675"/>
                <a:gd name="connsiteY65" fmla="*/ 2105025 h 2745105"/>
                <a:gd name="connsiteX66" fmla="*/ 2390775 w 5400675"/>
                <a:gd name="connsiteY66" fmla="*/ 2105025 h 2745105"/>
                <a:gd name="connsiteX67" fmla="*/ 2200275 w 5400675"/>
                <a:gd name="connsiteY67" fmla="*/ 2000250 h 2745105"/>
                <a:gd name="connsiteX68" fmla="*/ 2038350 w 5400675"/>
                <a:gd name="connsiteY68" fmla="*/ 1905000 h 2745105"/>
                <a:gd name="connsiteX69" fmla="*/ 1905000 w 5400675"/>
                <a:gd name="connsiteY69" fmla="*/ 1809750 h 2745105"/>
                <a:gd name="connsiteX70" fmla="*/ 1838325 w 5400675"/>
                <a:gd name="connsiteY70" fmla="*/ 1638300 h 2745105"/>
                <a:gd name="connsiteX71" fmla="*/ 1695450 w 5400675"/>
                <a:gd name="connsiteY71" fmla="*/ 1428750 h 2745105"/>
                <a:gd name="connsiteX72" fmla="*/ 1533525 w 5400675"/>
                <a:gd name="connsiteY72" fmla="*/ 1362075 h 2745105"/>
                <a:gd name="connsiteX73" fmla="*/ 1400175 w 5400675"/>
                <a:gd name="connsiteY73" fmla="*/ 1295400 h 2745105"/>
                <a:gd name="connsiteX74" fmla="*/ 1257300 w 5400675"/>
                <a:gd name="connsiteY74" fmla="*/ 1181100 h 2745105"/>
                <a:gd name="connsiteX75" fmla="*/ 1133475 w 5400675"/>
                <a:gd name="connsiteY75" fmla="*/ 1133475 h 2745105"/>
                <a:gd name="connsiteX76" fmla="*/ 990600 w 5400675"/>
                <a:gd name="connsiteY76" fmla="*/ 1104900 h 2745105"/>
                <a:gd name="connsiteX77" fmla="*/ 876300 w 5400675"/>
                <a:gd name="connsiteY77" fmla="*/ 1057275 h 2745105"/>
                <a:gd name="connsiteX78" fmla="*/ 876300 w 5400675"/>
                <a:gd name="connsiteY78" fmla="*/ 1057275 h 2745105"/>
                <a:gd name="connsiteX79" fmla="*/ 819150 w 5400675"/>
                <a:gd name="connsiteY79" fmla="*/ 981075 h 2745105"/>
                <a:gd name="connsiteX80" fmla="*/ 847725 w 5400675"/>
                <a:gd name="connsiteY80" fmla="*/ 914400 h 2745105"/>
                <a:gd name="connsiteX81" fmla="*/ 866775 w 5400675"/>
                <a:gd name="connsiteY81" fmla="*/ 885825 h 2745105"/>
                <a:gd name="connsiteX82" fmla="*/ 790575 w 5400675"/>
                <a:gd name="connsiteY82" fmla="*/ 876300 h 2745105"/>
                <a:gd name="connsiteX83" fmla="*/ 723900 w 5400675"/>
                <a:gd name="connsiteY83" fmla="*/ 885825 h 2745105"/>
                <a:gd name="connsiteX84" fmla="*/ 619125 w 5400675"/>
                <a:gd name="connsiteY84" fmla="*/ 914400 h 2745105"/>
                <a:gd name="connsiteX85" fmla="*/ 495300 w 5400675"/>
                <a:gd name="connsiteY85" fmla="*/ 942975 h 2745105"/>
                <a:gd name="connsiteX86" fmla="*/ 390525 w 5400675"/>
                <a:gd name="connsiteY86" fmla="*/ 885825 h 2745105"/>
                <a:gd name="connsiteX87" fmla="*/ 333375 w 5400675"/>
                <a:gd name="connsiteY87" fmla="*/ 819150 h 2745105"/>
                <a:gd name="connsiteX88" fmla="*/ 333375 w 5400675"/>
                <a:gd name="connsiteY88" fmla="*/ 819150 h 2745105"/>
                <a:gd name="connsiteX89" fmla="*/ 209550 w 5400675"/>
                <a:gd name="connsiteY89" fmla="*/ 809625 h 2745105"/>
                <a:gd name="connsiteX90" fmla="*/ 209550 w 5400675"/>
                <a:gd name="connsiteY90" fmla="*/ 809625 h 2745105"/>
                <a:gd name="connsiteX91" fmla="*/ 85725 w 5400675"/>
                <a:gd name="connsiteY91" fmla="*/ 819150 h 2745105"/>
                <a:gd name="connsiteX92" fmla="*/ 28575 w 5400675"/>
                <a:gd name="connsiteY92" fmla="*/ 800100 h 2745105"/>
                <a:gd name="connsiteX93" fmla="*/ 0 w 5400675"/>
                <a:gd name="connsiteY93" fmla="*/ 676275 h 2745105"/>
                <a:gd name="connsiteX0" fmla="*/ 0 w 5400675"/>
                <a:gd name="connsiteY0" fmla="*/ 676275 h 2746375"/>
                <a:gd name="connsiteX1" fmla="*/ 257175 w 5400675"/>
                <a:gd name="connsiteY1" fmla="*/ 600075 h 2746375"/>
                <a:gd name="connsiteX2" fmla="*/ 447675 w 5400675"/>
                <a:gd name="connsiteY2" fmla="*/ 590550 h 2746375"/>
                <a:gd name="connsiteX3" fmla="*/ 466725 w 5400675"/>
                <a:gd name="connsiteY3" fmla="*/ 390525 h 2746375"/>
                <a:gd name="connsiteX4" fmla="*/ 390525 w 5400675"/>
                <a:gd name="connsiteY4" fmla="*/ 304800 h 2746375"/>
                <a:gd name="connsiteX5" fmla="*/ 428625 w 5400675"/>
                <a:gd name="connsiteY5" fmla="*/ 238125 h 2746375"/>
                <a:gd name="connsiteX6" fmla="*/ 428625 w 5400675"/>
                <a:gd name="connsiteY6" fmla="*/ 161925 h 2746375"/>
                <a:gd name="connsiteX7" fmla="*/ 428625 w 5400675"/>
                <a:gd name="connsiteY7" fmla="*/ 66675 h 2746375"/>
                <a:gd name="connsiteX8" fmla="*/ 581025 w 5400675"/>
                <a:gd name="connsiteY8" fmla="*/ 9525 h 2746375"/>
                <a:gd name="connsiteX9" fmla="*/ 695325 w 5400675"/>
                <a:gd name="connsiteY9" fmla="*/ 0 h 2746375"/>
                <a:gd name="connsiteX10" fmla="*/ 828675 w 5400675"/>
                <a:gd name="connsiteY10" fmla="*/ 9525 h 2746375"/>
                <a:gd name="connsiteX11" fmla="*/ 923925 w 5400675"/>
                <a:gd name="connsiteY11" fmla="*/ 76200 h 2746375"/>
                <a:gd name="connsiteX12" fmla="*/ 1009650 w 5400675"/>
                <a:gd name="connsiteY12" fmla="*/ 114300 h 2746375"/>
                <a:gd name="connsiteX13" fmla="*/ 1104900 w 5400675"/>
                <a:gd name="connsiteY13" fmla="*/ 161925 h 2746375"/>
                <a:gd name="connsiteX14" fmla="*/ 1171575 w 5400675"/>
                <a:gd name="connsiteY14" fmla="*/ 219075 h 2746375"/>
                <a:gd name="connsiteX15" fmla="*/ 1276350 w 5400675"/>
                <a:gd name="connsiteY15" fmla="*/ 247650 h 2746375"/>
                <a:gd name="connsiteX16" fmla="*/ 1362075 w 5400675"/>
                <a:gd name="connsiteY16" fmla="*/ 247650 h 2746375"/>
                <a:gd name="connsiteX17" fmla="*/ 1438275 w 5400675"/>
                <a:gd name="connsiteY17" fmla="*/ 257175 h 2746375"/>
                <a:gd name="connsiteX18" fmla="*/ 1533525 w 5400675"/>
                <a:gd name="connsiteY18" fmla="*/ 219075 h 2746375"/>
                <a:gd name="connsiteX19" fmla="*/ 1457325 w 5400675"/>
                <a:gd name="connsiteY19" fmla="*/ 552450 h 2746375"/>
                <a:gd name="connsiteX20" fmla="*/ 1400175 w 5400675"/>
                <a:gd name="connsiteY20" fmla="*/ 714375 h 2746375"/>
                <a:gd name="connsiteX21" fmla="*/ 1609725 w 5400675"/>
                <a:gd name="connsiteY21" fmla="*/ 762000 h 2746375"/>
                <a:gd name="connsiteX22" fmla="*/ 1981200 w 5400675"/>
                <a:gd name="connsiteY22" fmla="*/ 781050 h 2746375"/>
                <a:gd name="connsiteX23" fmla="*/ 2105025 w 5400675"/>
                <a:gd name="connsiteY23" fmla="*/ 1019175 h 2746375"/>
                <a:gd name="connsiteX24" fmla="*/ 2219325 w 5400675"/>
                <a:gd name="connsiteY24" fmla="*/ 1123950 h 2746375"/>
                <a:gd name="connsiteX25" fmla="*/ 2476500 w 5400675"/>
                <a:gd name="connsiteY25" fmla="*/ 1066800 h 2746375"/>
                <a:gd name="connsiteX26" fmla="*/ 2695575 w 5400675"/>
                <a:gd name="connsiteY26" fmla="*/ 1000125 h 2746375"/>
                <a:gd name="connsiteX27" fmla="*/ 2886075 w 5400675"/>
                <a:gd name="connsiteY27" fmla="*/ 1028700 h 2746375"/>
                <a:gd name="connsiteX28" fmla="*/ 2990850 w 5400675"/>
                <a:gd name="connsiteY28" fmla="*/ 1009650 h 2746375"/>
                <a:gd name="connsiteX29" fmla="*/ 3067050 w 5400675"/>
                <a:gd name="connsiteY29" fmla="*/ 962025 h 2746375"/>
                <a:gd name="connsiteX30" fmla="*/ 3105150 w 5400675"/>
                <a:gd name="connsiteY30" fmla="*/ 962025 h 2746375"/>
                <a:gd name="connsiteX31" fmla="*/ 3486150 w 5400675"/>
                <a:gd name="connsiteY31" fmla="*/ 847725 h 2746375"/>
                <a:gd name="connsiteX32" fmla="*/ 3857625 w 5400675"/>
                <a:gd name="connsiteY32" fmla="*/ 990600 h 2746375"/>
                <a:gd name="connsiteX33" fmla="*/ 4305300 w 5400675"/>
                <a:gd name="connsiteY33" fmla="*/ 1276350 h 2746375"/>
                <a:gd name="connsiteX34" fmla="*/ 4619625 w 5400675"/>
                <a:gd name="connsiteY34" fmla="*/ 1238250 h 2746375"/>
                <a:gd name="connsiteX35" fmla="*/ 4943475 w 5400675"/>
                <a:gd name="connsiteY35" fmla="*/ 1247775 h 2746375"/>
                <a:gd name="connsiteX36" fmla="*/ 5276850 w 5400675"/>
                <a:gd name="connsiteY36" fmla="*/ 1333500 h 2746375"/>
                <a:gd name="connsiteX37" fmla="*/ 5400675 w 5400675"/>
                <a:gd name="connsiteY37" fmla="*/ 1714500 h 2746375"/>
                <a:gd name="connsiteX38" fmla="*/ 5286375 w 5400675"/>
                <a:gd name="connsiteY38" fmla="*/ 2000250 h 2746375"/>
                <a:gd name="connsiteX39" fmla="*/ 5086350 w 5400675"/>
                <a:gd name="connsiteY39" fmla="*/ 2162175 h 2746375"/>
                <a:gd name="connsiteX40" fmla="*/ 5133975 w 5400675"/>
                <a:gd name="connsiteY40" fmla="*/ 2438400 h 2746375"/>
                <a:gd name="connsiteX41" fmla="*/ 5086350 w 5400675"/>
                <a:gd name="connsiteY41" fmla="*/ 2609850 h 2746375"/>
                <a:gd name="connsiteX42" fmla="*/ 5010150 w 5400675"/>
                <a:gd name="connsiteY42" fmla="*/ 2638425 h 2746375"/>
                <a:gd name="connsiteX43" fmla="*/ 4953000 w 5400675"/>
                <a:gd name="connsiteY43" fmla="*/ 2619375 h 2746375"/>
                <a:gd name="connsiteX44" fmla="*/ 4905375 w 5400675"/>
                <a:gd name="connsiteY44" fmla="*/ 2590800 h 2746375"/>
                <a:gd name="connsiteX45" fmla="*/ 4676775 w 5400675"/>
                <a:gd name="connsiteY45" fmla="*/ 2667000 h 2746375"/>
                <a:gd name="connsiteX46" fmla="*/ 4451985 w 5400675"/>
                <a:gd name="connsiteY46" fmla="*/ 2693670 h 2746375"/>
                <a:gd name="connsiteX47" fmla="*/ 4278630 w 5400675"/>
                <a:gd name="connsiteY47" fmla="*/ 2745105 h 2746375"/>
                <a:gd name="connsiteX48" fmla="*/ 4067175 w 5400675"/>
                <a:gd name="connsiteY48" fmla="*/ 2714625 h 2746375"/>
                <a:gd name="connsiteX49" fmla="*/ 3962400 w 5400675"/>
                <a:gd name="connsiteY49" fmla="*/ 2714625 h 2746375"/>
                <a:gd name="connsiteX50" fmla="*/ 3657600 w 5400675"/>
                <a:gd name="connsiteY50" fmla="*/ 2705100 h 2746375"/>
                <a:gd name="connsiteX51" fmla="*/ 3600450 w 5400675"/>
                <a:gd name="connsiteY51" fmla="*/ 2686050 h 2746375"/>
                <a:gd name="connsiteX52" fmla="*/ 3571875 w 5400675"/>
                <a:gd name="connsiteY52" fmla="*/ 2609850 h 2746375"/>
                <a:gd name="connsiteX53" fmla="*/ 3533775 w 5400675"/>
                <a:gd name="connsiteY53" fmla="*/ 2543175 h 2746375"/>
                <a:gd name="connsiteX54" fmla="*/ 3438525 w 5400675"/>
                <a:gd name="connsiteY54" fmla="*/ 2533650 h 2746375"/>
                <a:gd name="connsiteX55" fmla="*/ 3352800 w 5400675"/>
                <a:gd name="connsiteY55" fmla="*/ 2600325 h 2746375"/>
                <a:gd name="connsiteX56" fmla="*/ 3219450 w 5400675"/>
                <a:gd name="connsiteY56" fmla="*/ 2638425 h 2746375"/>
                <a:gd name="connsiteX57" fmla="*/ 2990850 w 5400675"/>
                <a:gd name="connsiteY57" fmla="*/ 2571750 h 2746375"/>
                <a:gd name="connsiteX58" fmla="*/ 2876550 w 5400675"/>
                <a:gd name="connsiteY58" fmla="*/ 2476500 h 2746375"/>
                <a:gd name="connsiteX59" fmla="*/ 2781300 w 5400675"/>
                <a:gd name="connsiteY59" fmla="*/ 2457450 h 2746375"/>
                <a:gd name="connsiteX60" fmla="*/ 2705100 w 5400675"/>
                <a:gd name="connsiteY60" fmla="*/ 2409825 h 2746375"/>
                <a:gd name="connsiteX61" fmla="*/ 2647950 w 5400675"/>
                <a:gd name="connsiteY61" fmla="*/ 2286000 h 2746375"/>
                <a:gd name="connsiteX62" fmla="*/ 2638425 w 5400675"/>
                <a:gd name="connsiteY62" fmla="*/ 2219325 h 2746375"/>
                <a:gd name="connsiteX63" fmla="*/ 2543175 w 5400675"/>
                <a:gd name="connsiteY63" fmla="*/ 2124075 h 2746375"/>
                <a:gd name="connsiteX64" fmla="*/ 2495550 w 5400675"/>
                <a:gd name="connsiteY64" fmla="*/ 2105025 h 2746375"/>
                <a:gd name="connsiteX65" fmla="*/ 2390775 w 5400675"/>
                <a:gd name="connsiteY65" fmla="*/ 2105025 h 2746375"/>
                <a:gd name="connsiteX66" fmla="*/ 2390775 w 5400675"/>
                <a:gd name="connsiteY66" fmla="*/ 2105025 h 2746375"/>
                <a:gd name="connsiteX67" fmla="*/ 2200275 w 5400675"/>
                <a:gd name="connsiteY67" fmla="*/ 2000250 h 2746375"/>
                <a:gd name="connsiteX68" fmla="*/ 2038350 w 5400675"/>
                <a:gd name="connsiteY68" fmla="*/ 1905000 h 2746375"/>
                <a:gd name="connsiteX69" fmla="*/ 1905000 w 5400675"/>
                <a:gd name="connsiteY69" fmla="*/ 1809750 h 2746375"/>
                <a:gd name="connsiteX70" fmla="*/ 1838325 w 5400675"/>
                <a:gd name="connsiteY70" fmla="*/ 1638300 h 2746375"/>
                <a:gd name="connsiteX71" fmla="*/ 1695450 w 5400675"/>
                <a:gd name="connsiteY71" fmla="*/ 1428750 h 2746375"/>
                <a:gd name="connsiteX72" fmla="*/ 1533525 w 5400675"/>
                <a:gd name="connsiteY72" fmla="*/ 1362075 h 2746375"/>
                <a:gd name="connsiteX73" fmla="*/ 1400175 w 5400675"/>
                <a:gd name="connsiteY73" fmla="*/ 1295400 h 2746375"/>
                <a:gd name="connsiteX74" fmla="*/ 1257300 w 5400675"/>
                <a:gd name="connsiteY74" fmla="*/ 1181100 h 2746375"/>
                <a:gd name="connsiteX75" fmla="*/ 1133475 w 5400675"/>
                <a:gd name="connsiteY75" fmla="*/ 1133475 h 2746375"/>
                <a:gd name="connsiteX76" fmla="*/ 990600 w 5400675"/>
                <a:gd name="connsiteY76" fmla="*/ 1104900 h 2746375"/>
                <a:gd name="connsiteX77" fmla="*/ 876300 w 5400675"/>
                <a:gd name="connsiteY77" fmla="*/ 1057275 h 2746375"/>
                <a:gd name="connsiteX78" fmla="*/ 876300 w 5400675"/>
                <a:gd name="connsiteY78" fmla="*/ 1057275 h 2746375"/>
                <a:gd name="connsiteX79" fmla="*/ 819150 w 5400675"/>
                <a:gd name="connsiteY79" fmla="*/ 981075 h 2746375"/>
                <a:gd name="connsiteX80" fmla="*/ 847725 w 5400675"/>
                <a:gd name="connsiteY80" fmla="*/ 914400 h 2746375"/>
                <a:gd name="connsiteX81" fmla="*/ 866775 w 5400675"/>
                <a:gd name="connsiteY81" fmla="*/ 885825 h 2746375"/>
                <a:gd name="connsiteX82" fmla="*/ 790575 w 5400675"/>
                <a:gd name="connsiteY82" fmla="*/ 876300 h 2746375"/>
                <a:gd name="connsiteX83" fmla="*/ 723900 w 5400675"/>
                <a:gd name="connsiteY83" fmla="*/ 885825 h 2746375"/>
                <a:gd name="connsiteX84" fmla="*/ 619125 w 5400675"/>
                <a:gd name="connsiteY84" fmla="*/ 914400 h 2746375"/>
                <a:gd name="connsiteX85" fmla="*/ 495300 w 5400675"/>
                <a:gd name="connsiteY85" fmla="*/ 942975 h 2746375"/>
                <a:gd name="connsiteX86" fmla="*/ 390525 w 5400675"/>
                <a:gd name="connsiteY86" fmla="*/ 885825 h 2746375"/>
                <a:gd name="connsiteX87" fmla="*/ 333375 w 5400675"/>
                <a:gd name="connsiteY87" fmla="*/ 819150 h 2746375"/>
                <a:gd name="connsiteX88" fmla="*/ 333375 w 5400675"/>
                <a:gd name="connsiteY88" fmla="*/ 819150 h 2746375"/>
                <a:gd name="connsiteX89" fmla="*/ 209550 w 5400675"/>
                <a:gd name="connsiteY89" fmla="*/ 809625 h 2746375"/>
                <a:gd name="connsiteX90" fmla="*/ 209550 w 5400675"/>
                <a:gd name="connsiteY90" fmla="*/ 809625 h 2746375"/>
                <a:gd name="connsiteX91" fmla="*/ 85725 w 5400675"/>
                <a:gd name="connsiteY91" fmla="*/ 819150 h 2746375"/>
                <a:gd name="connsiteX92" fmla="*/ 28575 w 5400675"/>
                <a:gd name="connsiteY92" fmla="*/ 800100 h 2746375"/>
                <a:gd name="connsiteX93" fmla="*/ 0 w 5400675"/>
                <a:gd name="connsiteY93" fmla="*/ 676275 h 2746375"/>
                <a:gd name="connsiteX0" fmla="*/ 0 w 5400675"/>
                <a:gd name="connsiteY0" fmla="*/ 676275 h 2746375"/>
                <a:gd name="connsiteX1" fmla="*/ 257175 w 5400675"/>
                <a:gd name="connsiteY1" fmla="*/ 600075 h 2746375"/>
                <a:gd name="connsiteX2" fmla="*/ 447675 w 5400675"/>
                <a:gd name="connsiteY2" fmla="*/ 590550 h 2746375"/>
                <a:gd name="connsiteX3" fmla="*/ 466725 w 5400675"/>
                <a:gd name="connsiteY3" fmla="*/ 390525 h 2746375"/>
                <a:gd name="connsiteX4" fmla="*/ 390525 w 5400675"/>
                <a:gd name="connsiteY4" fmla="*/ 304800 h 2746375"/>
                <a:gd name="connsiteX5" fmla="*/ 428625 w 5400675"/>
                <a:gd name="connsiteY5" fmla="*/ 238125 h 2746375"/>
                <a:gd name="connsiteX6" fmla="*/ 428625 w 5400675"/>
                <a:gd name="connsiteY6" fmla="*/ 161925 h 2746375"/>
                <a:gd name="connsiteX7" fmla="*/ 428625 w 5400675"/>
                <a:gd name="connsiteY7" fmla="*/ 66675 h 2746375"/>
                <a:gd name="connsiteX8" fmla="*/ 581025 w 5400675"/>
                <a:gd name="connsiteY8" fmla="*/ 9525 h 2746375"/>
                <a:gd name="connsiteX9" fmla="*/ 695325 w 5400675"/>
                <a:gd name="connsiteY9" fmla="*/ 0 h 2746375"/>
                <a:gd name="connsiteX10" fmla="*/ 828675 w 5400675"/>
                <a:gd name="connsiteY10" fmla="*/ 9525 h 2746375"/>
                <a:gd name="connsiteX11" fmla="*/ 923925 w 5400675"/>
                <a:gd name="connsiteY11" fmla="*/ 76200 h 2746375"/>
                <a:gd name="connsiteX12" fmla="*/ 1009650 w 5400675"/>
                <a:gd name="connsiteY12" fmla="*/ 114300 h 2746375"/>
                <a:gd name="connsiteX13" fmla="*/ 1104900 w 5400675"/>
                <a:gd name="connsiteY13" fmla="*/ 161925 h 2746375"/>
                <a:gd name="connsiteX14" fmla="*/ 1171575 w 5400675"/>
                <a:gd name="connsiteY14" fmla="*/ 219075 h 2746375"/>
                <a:gd name="connsiteX15" fmla="*/ 1276350 w 5400675"/>
                <a:gd name="connsiteY15" fmla="*/ 247650 h 2746375"/>
                <a:gd name="connsiteX16" fmla="*/ 1362075 w 5400675"/>
                <a:gd name="connsiteY16" fmla="*/ 247650 h 2746375"/>
                <a:gd name="connsiteX17" fmla="*/ 1438275 w 5400675"/>
                <a:gd name="connsiteY17" fmla="*/ 257175 h 2746375"/>
                <a:gd name="connsiteX18" fmla="*/ 1533525 w 5400675"/>
                <a:gd name="connsiteY18" fmla="*/ 219075 h 2746375"/>
                <a:gd name="connsiteX19" fmla="*/ 1457325 w 5400675"/>
                <a:gd name="connsiteY19" fmla="*/ 552450 h 2746375"/>
                <a:gd name="connsiteX20" fmla="*/ 1400175 w 5400675"/>
                <a:gd name="connsiteY20" fmla="*/ 714375 h 2746375"/>
                <a:gd name="connsiteX21" fmla="*/ 1609725 w 5400675"/>
                <a:gd name="connsiteY21" fmla="*/ 762000 h 2746375"/>
                <a:gd name="connsiteX22" fmla="*/ 1981200 w 5400675"/>
                <a:gd name="connsiteY22" fmla="*/ 781050 h 2746375"/>
                <a:gd name="connsiteX23" fmla="*/ 2105025 w 5400675"/>
                <a:gd name="connsiteY23" fmla="*/ 1019175 h 2746375"/>
                <a:gd name="connsiteX24" fmla="*/ 2219325 w 5400675"/>
                <a:gd name="connsiteY24" fmla="*/ 1123950 h 2746375"/>
                <a:gd name="connsiteX25" fmla="*/ 2476500 w 5400675"/>
                <a:gd name="connsiteY25" fmla="*/ 1066800 h 2746375"/>
                <a:gd name="connsiteX26" fmla="*/ 2695575 w 5400675"/>
                <a:gd name="connsiteY26" fmla="*/ 1000125 h 2746375"/>
                <a:gd name="connsiteX27" fmla="*/ 2886075 w 5400675"/>
                <a:gd name="connsiteY27" fmla="*/ 1028700 h 2746375"/>
                <a:gd name="connsiteX28" fmla="*/ 2990850 w 5400675"/>
                <a:gd name="connsiteY28" fmla="*/ 1009650 h 2746375"/>
                <a:gd name="connsiteX29" fmla="*/ 3067050 w 5400675"/>
                <a:gd name="connsiteY29" fmla="*/ 962025 h 2746375"/>
                <a:gd name="connsiteX30" fmla="*/ 3105150 w 5400675"/>
                <a:gd name="connsiteY30" fmla="*/ 962025 h 2746375"/>
                <a:gd name="connsiteX31" fmla="*/ 3486150 w 5400675"/>
                <a:gd name="connsiteY31" fmla="*/ 847725 h 2746375"/>
                <a:gd name="connsiteX32" fmla="*/ 3857625 w 5400675"/>
                <a:gd name="connsiteY32" fmla="*/ 990600 h 2746375"/>
                <a:gd name="connsiteX33" fmla="*/ 4305300 w 5400675"/>
                <a:gd name="connsiteY33" fmla="*/ 1276350 h 2746375"/>
                <a:gd name="connsiteX34" fmla="*/ 4619625 w 5400675"/>
                <a:gd name="connsiteY34" fmla="*/ 1238250 h 2746375"/>
                <a:gd name="connsiteX35" fmla="*/ 4943475 w 5400675"/>
                <a:gd name="connsiteY35" fmla="*/ 1247775 h 2746375"/>
                <a:gd name="connsiteX36" fmla="*/ 5276850 w 5400675"/>
                <a:gd name="connsiteY36" fmla="*/ 1333500 h 2746375"/>
                <a:gd name="connsiteX37" fmla="*/ 5400675 w 5400675"/>
                <a:gd name="connsiteY37" fmla="*/ 1714500 h 2746375"/>
                <a:gd name="connsiteX38" fmla="*/ 5286375 w 5400675"/>
                <a:gd name="connsiteY38" fmla="*/ 2000250 h 2746375"/>
                <a:gd name="connsiteX39" fmla="*/ 5086350 w 5400675"/>
                <a:gd name="connsiteY39" fmla="*/ 2162175 h 2746375"/>
                <a:gd name="connsiteX40" fmla="*/ 5133975 w 5400675"/>
                <a:gd name="connsiteY40" fmla="*/ 2438400 h 2746375"/>
                <a:gd name="connsiteX41" fmla="*/ 5086350 w 5400675"/>
                <a:gd name="connsiteY41" fmla="*/ 2609850 h 2746375"/>
                <a:gd name="connsiteX42" fmla="*/ 5010150 w 5400675"/>
                <a:gd name="connsiteY42" fmla="*/ 2638425 h 2746375"/>
                <a:gd name="connsiteX43" fmla="*/ 4953000 w 5400675"/>
                <a:gd name="connsiteY43" fmla="*/ 2619375 h 2746375"/>
                <a:gd name="connsiteX44" fmla="*/ 4905375 w 5400675"/>
                <a:gd name="connsiteY44" fmla="*/ 2590800 h 2746375"/>
                <a:gd name="connsiteX45" fmla="*/ 4676775 w 5400675"/>
                <a:gd name="connsiteY45" fmla="*/ 2667000 h 2746375"/>
                <a:gd name="connsiteX46" fmla="*/ 4451985 w 5400675"/>
                <a:gd name="connsiteY46" fmla="*/ 2693670 h 2746375"/>
                <a:gd name="connsiteX47" fmla="*/ 4278630 w 5400675"/>
                <a:gd name="connsiteY47" fmla="*/ 2745105 h 2746375"/>
                <a:gd name="connsiteX48" fmla="*/ 4078605 w 5400675"/>
                <a:gd name="connsiteY48" fmla="*/ 2729865 h 2746375"/>
                <a:gd name="connsiteX49" fmla="*/ 3962400 w 5400675"/>
                <a:gd name="connsiteY49" fmla="*/ 2714625 h 2746375"/>
                <a:gd name="connsiteX50" fmla="*/ 3657600 w 5400675"/>
                <a:gd name="connsiteY50" fmla="*/ 2705100 h 2746375"/>
                <a:gd name="connsiteX51" fmla="*/ 3600450 w 5400675"/>
                <a:gd name="connsiteY51" fmla="*/ 2686050 h 2746375"/>
                <a:gd name="connsiteX52" fmla="*/ 3571875 w 5400675"/>
                <a:gd name="connsiteY52" fmla="*/ 2609850 h 2746375"/>
                <a:gd name="connsiteX53" fmla="*/ 3533775 w 5400675"/>
                <a:gd name="connsiteY53" fmla="*/ 2543175 h 2746375"/>
                <a:gd name="connsiteX54" fmla="*/ 3438525 w 5400675"/>
                <a:gd name="connsiteY54" fmla="*/ 2533650 h 2746375"/>
                <a:gd name="connsiteX55" fmla="*/ 3352800 w 5400675"/>
                <a:gd name="connsiteY55" fmla="*/ 2600325 h 2746375"/>
                <a:gd name="connsiteX56" fmla="*/ 3219450 w 5400675"/>
                <a:gd name="connsiteY56" fmla="*/ 2638425 h 2746375"/>
                <a:gd name="connsiteX57" fmla="*/ 2990850 w 5400675"/>
                <a:gd name="connsiteY57" fmla="*/ 2571750 h 2746375"/>
                <a:gd name="connsiteX58" fmla="*/ 2876550 w 5400675"/>
                <a:gd name="connsiteY58" fmla="*/ 2476500 h 2746375"/>
                <a:gd name="connsiteX59" fmla="*/ 2781300 w 5400675"/>
                <a:gd name="connsiteY59" fmla="*/ 2457450 h 2746375"/>
                <a:gd name="connsiteX60" fmla="*/ 2705100 w 5400675"/>
                <a:gd name="connsiteY60" fmla="*/ 2409825 h 2746375"/>
                <a:gd name="connsiteX61" fmla="*/ 2647950 w 5400675"/>
                <a:gd name="connsiteY61" fmla="*/ 2286000 h 2746375"/>
                <a:gd name="connsiteX62" fmla="*/ 2638425 w 5400675"/>
                <a:gd name="connsiteY62" fmla="*/ 2219325 h 2746375"/>
                <a:gd name="connsiteX63" fmla="*/ 2543175 w 5400675"/>
                <a:gd name="connsiteY63" fmla="*/ 2124075 h 2746375"/>
                <a:gd name="connsiteX64" fmla="*/ 2495550 w 5400675"/>
                <a:gd name="connsiteY64" fmla="*/ 2105025 h 2746375"/>
                <a:gd name="connsiteX65" fmla="*/ 2390775 w 5400675"/>
                <a:gd name="connsiteY65" fmla="*/ 2105025 h 2746375"/>
                <a:gd name="connsiteX66" fmla="*/ 2390775 w 5400675"/>
                <a:gd name="connsiteY66" fmla="*/ 2105025 h 2746375"/>
                <a:gd name="connsiteX67" fmla="*/ 2200275 w 5400675"/>
                <a:gd name="connsiteY67" fmla="*/ 2000250 h 2746375"/>
                <a:gd name="connsiteX68" fmla="*/ 2038350 w 5400675"/>
                <a:gd name="connsiteY68" fmla="*/ 1905000 h 2746375"/>
                <a:gd name="connsiteX69" fmla="*/ 1905000 w 5400675"/>
                <a:gd name="connsiteY69" fmla="*/ 1809750 h 2746375"/>
                <a:gd name="connsiteX70" fmla="*/ 1838325 w 5400675"/>
                <a:gd name="connsiteY70" fmla="*/ 1638300 h 2746375"/>
                <a:gd name="connsiteX71" fmla="*/ 1695450 w 5400675"/>
                <a:gd name="connsiteY71" fmla="*/ 1428750 h 2746375"/>
                <a:gd name="connsiteX72" fmla="*/ 1533525 w 5400675"/>
                <a:gd name="connsiteY72" fmla="*/ 1362075 h 2746375"/>
                <a:gd name="connsiteX73" fmla="*/ 1400175 w 5400675"/>
                <a:gd name="connsiteY73" fmla="*/ 1295400 h 2746375"/>
                <a:gd name="connsiteX74" fmla="*/ 1257300 w 5400675"/>
                <a:gd name="connsiteY74" fmla="*/ 1181100 h 2746375"/>
                <a:gd name="connsiteX75" fmla="*/ 1133475 w 5400675"/>
                <a:gd name="connsiteY75" fmla="*/ 1133475 h 2746375"/>
                <a:gd name="connsiteX76" fmla="*/ 990600 w 5400675"/>
                <a:gd name="connsiteY76" fmla="*/ 1104900 h 2746375"/>
                <a:gd name="connsiteX77" fmla="*/ 876300 w 5400675"/>
                <a:gd name="connsiteY77" fmla="*/ 1057275 h 2746375"/>
                <a:gd name="connsiteX78" fmla="*/ 876300 w 5400675"/>
                <a:gd name="connsiteY78" fmla="*/ 1057275 h 2746375"/>
                <a:gd name="connsiteX79" fmla="*/ 819150 w 5400675"/>
                <a:gd name="connsiteY79" fmla="*/ 981075 h 2746375"/>
                <a:gd name="connsiteX80" fmla="*/ 847725 w 5400675"/>
                <a:gd name="connsiteY80" fmla="*/ 914400 h 2746375"/>
                <a:gd name="connsiteX81" fmla="*/ 866775 w 5400675"/>
                <a:gd name="connsiteY81" fmla="*/ 885825 h 2746375"/>
                <a:gd name="connsiteX82" fmla="*/ 790575 w 5400675"/>
                <a:gd name="connsiteY82" fmla="*/ 876300 h 2746375"/>
                <a:gd name="connsiteX83" fmla="*/ 723900 w 5400675"/>
                <a:gd name="connsiteY83" fmla="*/ 885825 h 2746375"/>
                <a:gd name="connsiteX84" fmla="*/ 619125 w 5400675"/>
                <a:gd name="connsiteY84" fmla="*/ 914400 h 2746375"/>
                <a:gd name="connsiteX85" fmla="*/ 495300 w 5400675"/>
                <a:gd name="connsiteY85" fmla="*/ 942975 h 2746375"/>
                <a:gd name="connsiteX86" fmla="*/ 390525 w 5400675"/>
                <a:gd name="connsiteY86" fmla="*/ 885825 h 2746375"/>
                <a:gd name="connsiteX87" fmla="*/ 333375 w 5400675"/>
                <a:gd name="connsiteY87" fmla="*/ 819150 h 2746375"/>
                <a:gd name="connsiteX88" fmla="*/ 333375 w 5400675"/>
                <a:gd name="connsiteY88" fmla="*/ 819150 h 2746375"/>
                <a:gd name="connsiteX89" fmla="*/ 209550 w 5400675"/>
                <a:gd name="connsiteY89" fmla="*/ 809625 h 2746375"/>
                <a:gd name="connsiteX90" fmla="*/ 209550 w 5400675"/>
                <a:gd name="connsiteY90" fmla="*/ 809625 h 2746375"/>
                <a:gd name="connsiteX91" fmla="*/ 85725 w 5400675"/>
                <a:gd name="connsiteY91" fmla="*/ 819150 h 2746375"/>
                <a:gd name="connsiteX92" fmla="*/ 28575 w 5400675"/>
                <a:gd name="connsiteY92" fmla="*/ 800100 h 2746375"/>
                <a:gd name="connsiteX93" fmla="*/ 0 w 5400675"/>
                <a:gd name="connsiteY93" fmla="*/ 676275 h 2746375"/>
                <a:gd name="connsiteX0" fmla="*/ 0 w 5400675"/>
                <a:gd name="connsiteY0" fmla="*/ 676275 h 2760980"/>
                <a:gd name="connsiteX1" fmla="*/ 257175 w 5400675"/>
                <a:gd name="connsiteY1" fmla="*/ 600075 h 2760980"/>
                <a:gd name="connsiteX2" fmla="*/ 447675 w 5400675"/>
                <a:gd name="connsiteY2" fmla="*/ 590550 h 2760980"/>
                <a:gd name="connsiteX3" fmla="*/ 466725 w 5400675"/>
                <a:gd name="connsiteY3" fmla="*/ 390525 h 2760980"/>
                <a:gd name="connsiteX4" fmla="*/ 390525 w 5400675"/>
                <a:gd name="connsiteY4" fmla="*/ 304800 h 2760980"/>
                <a:gd name="connsiteX5" fmla="*/ 428625 w 5400675"/>
                <a:gd name="connsiteY5" fmla="*/ 238125 h 2760980"/>
                <a:gd name="connsiteX6" fmla="*/ 428625 w 5400675"/>
                <a:gd name="connsiteY6" fmla="*/ 161925 h 2760980"/>
                <a:gd name="connsiteX7" fmla="*/ 428625 w 5400675"/>
                <a:gd name="connsiteY7" fmla="*/ 66675 h 2760980"/>
                <a:gd name="connsiteX8" fmla="*/ 581025 w 5400675"/>
                <a:gd name="connsiteY8" fmla="*/ 9525 h 2760980"/>
                <a:gd name="connsiteX9" fmla="*/ 695325 w 5400675"/>
                <a:gd name="connsiteY9" fmla="*/ 0 h 2760980"/>
                <a:gd name="connsiteX10" fmla="*/ 828675 w 5400675"/>
                <a:gd name="connsiteY10" fmla="*/ 9525 h 2760980"/>
                <a:gd name="connsiteX11" fmla="*/ 923925 w 5400675"/>
                <a:gd name="connsiteY11" fmla="*/ 76200 h 2760980"/>
                <a:gd name="connsiteX12" fmla="*/ 1009650 w 5400675"/>
                <a:gd name="connsiteY12" fmla="*/ 114300 h 2760980"/>
                <a:gd name="connsiteX13" fmla="*/ 1104900 w 5400675"/>
                <a:gd name="connsiteY13" fmla="*/ 161925 h 2760980"/>
                <a:gd name="connsiteX14" fmla="*/ 1171575 w 5400675"/>
                <a:gd name="connsiteY14" fmla="*/ 219075 h 2760980"/>
                <a:gd name="connsiteX15" fmla="*/ 1276350 w 5400675"/>
                <a:gd name="connsiteY15" fmla="*/ 247650 h 2760980"/>
                <a:gd name="connsiteX16" fmla="*/ 1362075 w 5400675"/>
                <a:gd name="connsiteY16" fmla="*/ 247650 h 2760980"/>
                <a:gd name="connsiteX17" fmla="*/ 1438275 w 5400675"/>
                <a:gd name="connsiteY17" fmla="*/ 257175 h 2760980"/>
                <a:gd name="connsiteX18" fmla="*/ 1533525 w 5400675"/>
                <a:gd name="connsiteY18" fmla="*/ 219075 h 2760980"/>
                <a:gd name="connsiteX19" fmla="*/ 1457325 w 5400675"/>
                <a:gd name="connsiteY19" fmla="*/ 552450 h 2760980"/>
                <a:gd name="connsiteX20" fmla="*/ 1400175 w 5400675"/>
                <a:gd name="connsiteY20" fmla="*/ 714375 h 2760980"/>
                <a:gd name="connsiteX21" fmla="*/ 1609725 w 5400675"/>
                <a:gd name="connsiteY21" fmla="*/ 762000 h 2760980"/>
                <a:gd name="connsiteX22" fmla="*/ 1981200 w 5400675"/>
                <a:gd name="connsiteY22" fmla="*/ 781050 h 2760980"/>
                <a:gd name="connsiteX23" fmla="*/ 2105025 w 5400675"/>
                <a:gd name="connsiteY23" fmla="*/ 1019175 h 2760980"/>
                <a:gd name="connsiteX24" fmla="*/ 2219325 w 5400675"/>
                <a:gd name="connsiteY24" fmla="*/ 1123950 h 2760980"/>
                <a:gd name="connsiteX25" fmla="*/ 2476500 w 5400675"/>
                <a:gd name="connsiteY25" fmla="*/ 1066800 h 2760980"/>
                <a:gd name="connsiteX26" fmla="*/ 2695575 w 5400675"/>
                <a:gd name="connsiteY26" fmla="*/ 1000125 h 2760980"/>
                <a:gd name="connsiteX27" fmla="*/ 2886075 w 5400675"/>
                <a:gd name="connsiteY27" fmla="*/ 1028700 h 2760980"/>
                <a:gd name="connsiteX28" fmla="*/ 2990850 w 5400675"/>
                <a:gd name="connsiteY28" fmla="*/ 1009650 h 2760980"/>
                <a:gd name="connsiteX29" fmla="*/ 3067050 w 5400675"/>
                <a:gd name="connsiteY29" fmla="*/ 962025 h 2760980"/>
                <a:gd name="connsiteX30" fmla="*/ 3105150 w 5400675"/>
                <a:gd name="connsiteY30" fmla="*/ 962025 h 2760980"/>
                <a:gd name="connsiteX31" fmla="*/ 3486150 w 5400675"/>
                <a:gd name="connsiteY31" fmla="*/ 847725 h 2760980"/>
                <a:gd name="connsiteX32" fmla="*/ 3857625 w 5400675"/>
                <a:gd name="connsiteY32" fmla="*/ 990600 h 2760980"/>
                <a:gd name="connsiteX33" fmla="*/ 4305300 w 5400675"/>
                <a:gd name="connsiteY33" fmla="*/ 1276350 h 2760980"/>
                <a:gd name="connsiteX34" fmla="*/ 4619625 w 5400675"/>
                <a:gd name="connsiteY34" fmla="*/ 1238250 h 2760980"/>
                <a:gd name="connsiteX35" fmla="*/ 4943475 w 5400675"/>
                <a:gd name="connsiteY35" fmla="*/ 1247775 h 2760980"/>
                <a:gd name="connsiteX36" fmla="*/ 5276850 w 5400675"/>
                <a:gd name="connsiteY36" fmla="*/ 1333500 h 2760980"/>
                <a:gd name="connsiteX37" fmla="*/ 5400675 w 5400675"/>
                <a:gd name="connsiteY37" fmla="*/ 1714500 h 2760980"/>
                <a:gd name="connsiteX38" fmla="*/ 5286375 w 5400675"/>
                <a:gd name="connsiteY38" fmla="*/ 2000250 h 2760980"/>
                <a:gd name="connsiteX39" fmla="*/ 5086350 w 5400675"/>
                <a:gd name="connsiteY39" fmla="*/ 2162175 h 2760980"/>
                <a:gd name="connsiteX40" fmla="*/ 5133975 w 5400675"/>
                <a:gd name="connsiteY40" fmla="*/ 2438400 h 2760980"/>
                <a:gd name="connsiteX41" fmla="*/ 5086350 w 5400675"/>
                <a:gd name="connsiteY41" fmla="*/ 2609850 h 2760980"/>
                <a:gd name="connsiteX42" fmla="*/ 5010150 w 5400675"/>
                <a:gd name="connsiteY42" fmla="*/ 2638425 h 2760980"/>
                <a:gd name="connsiteX43" fmla="*/ 4953000 w 5400675"/>
                <a:gd name="connsiteY43" fmla="*/ 2619375 h 2760980"/>
                <a:gd name="connsiteX44" fmla="*/ 4905375 w 5400675"/>
                <a:gd name="connsiteY44" fmla="*/ 2590800 h 2760980"/>
                <a:gd name="connsiteX45" fmla="*/ 4676775 w 5400675"/>
                <a:gd name="connsiteY45" fmla="*/ 2667000 h 2760980"/>
                <a:gd name="connsiteX46" fmla="*/ 4451985 w 5400675"/>
                <a:gd name="connsiteY46" fmla="*/ 2693670 h 2760980"/>
                <a:gd name="connsiteX47" fmla="*/ 4278630 w 5400675"/>
                <a:gd name="connsiteY47" fmla="*/ 2745105 h 2760980"/>
                <a:gd name="connsiteX48" fmla="*/ 4189095 w 5400675"/>
                <a:gd name="connsiteY48" fmla="*/ 2758440 h 2760980"/>
                <a:gd name="connsiteX49" fmla="*/ 4078605 w 5400675"/>
                <a:gd name="connsiteY49" fmla="*/ 2729865 h 2760980"/>
                <a:gd name="connsiteX50" fmla="*/ 3962400 w 5400675"/>
                <a:gd name="connsiteY50" fmla="*/ 2714625 h 2760980"/>
                <a:gd name="connsiteX51" fmla="*/ 3657600 w 5400675"/>
                <a:gd name="connsiteY51" fmla="*/ 2705100 h 2760980"/>
                <a:gd name="connsiteX52" fmla="*/ 3600450 w 5400675"/>
                <a:gd name="connsiteY52" fmla="*/ 2686050 h 2760980"/>
                <a:gd name="connsiteX53" fmla="*/ 3571875 w 5400675"/>
                <a:gd name="connsiteY53" fmla="*/ 2609850 h 2760980"/>
                <a:gd name="connsiteX54" fmla="*/ 3533775 w 5400675"/>
                <a:gd name="connsiteY54" fmla="*/ 2543175 h 2760980"/>
                <a:gd name="connsiteX55" fmla="*/ 3438525 w 5400675"/>
                <a:gd name="connsiteY55" fmla="*/ 2533650 h 2760980"/>
                <a:gd name="connsiteX56" fmla="*/ 3352800 w 5400675"/>
                <a:gd name="connsiteY56" fmla="*/ 2600325 h 2760980"/>
                <a:gd name="connsiteX57" fmla="*/ 3219450 w 5400675"/>
                <a:gd name="connsiteY57" fmla="*/ 2638425 h 2760980"/>
                <a:gd name="connsiteX58" fmla="*/ 2990850 w 5400675"/>
                <a:gd name="connsiteY58" fmla="*/ 2571750 h 2760980"/>
                <a:gd name="connsiteX59" fmla="*/ 2876550 w 5400675"/>
                <a:gd name="connsiteY59" fmla="*/ 2476500 h 2760980"/>
                <a:gd name="connsiteX60" fmla="*/ 2781300 w 5400675"/>
                <a:gd name="connsiteY60" fmla="*/ 2457450 h 2760980"/>
                <a:gd name="connsiteX61" fmla="*/ 2705100 w 5400675"/>
                <a:gd name="connsiteY61" fmla="*/ 2409825 h 2760980"/>
                <a:gd name="connsiteX62" fmla="*/ 2647950 w 5400675"/>
                <a:gd name="connsiteY62" fmla="*/ 2286000 h 2760980"/>
                <a:gd name="connsiteX63" fmla="*/ 2638425 w 5400675"/>
                <a:gd name="connsiteY63" fmla="*/ 2219325 h 2760980"/>
                <a:gd name="connsiteX64" fmla="*/ 2543175 w 5400675"/>
                <a:gd name="connsiteY64" fmla="*/ 2124075 h 2760980"/>
                <a:gd name="connsiteX65" fmla="*/ 2495550 w 5400675"/>
                <a:gd name="connsiteY65" fmla="*/ 2105025 h 2760980"/>
                <a:gd name="connsiteX66" fmla="*/ 2390775 w 5400675"/>
                <a:gd name="connsiteY66" fmla="*/ 2105025 h 2760980"/>
                <a:gd name="connsiteX67" fmla="*/ 2390775 w 5400675"/>
                <a:gd name="connsiteY67" fmla="*/ 2105025 h 2760980"/>
                <a:gd name="connsiteX68" fmla="*/ 2200275 w 5400675"/>
                <a:gd name="connsiteY68" fmla="*/ 2000250 h 2760980"/>
                <a:gd name="connsiteX69" fmla="*/ 2038350 w 5400675"/>
                <a:gd name="connsiteY69" fmla="*/ 1905000 h 2760980"/>
                <a:gd name="connsiteX70" fmla="*/ 1905000 w 5400675"/>
                <a:gd name="connsiteY70" fmla="*/ 1809750 h 2760980"/>
                <a:gd name="connsiteX71" fmla="*/ 1838325 w 5400675"/>
                <a:gd name="connsiteY71" fmla="*/ 1638300 h 2760980"/>
                <a:gd name="connsiteX72" fmla="*/ 1695450 w 5400675"/>
                <a:gd name="connsiteY72" fmla="*/ 1428750 h 2760980"/>
                <a:gd name="connsiteX73" fmla="*/ 1533525 w 5400675"/>
                <a:gd name="connsiteY73" fmla="*/ 1362075 h 2760980"/>
                <a:gd name="connsiteX74" fmla="*/ 1400175 w 5400675"/>
                <a:gd name="connsiteY74" fmla="*/ 1295400 h 2760980"/>
                <a:gd name="connsiteX75" fmla="*/ 1257300 w 5400675"/>
                <a:gd name="connsiteY75" fmla="*/ 1181100 h 2760980"/>
                <a:gd name="connsiteX76" fmla="*/ 1133475 w 5400675"/>
                <a:gd name="connsiteY76" fmla="*/ 1133475 h 2760980"/>
                <a:gd name="connsiteX77" fmla="*/ 990600 w 5400675"/>
                <a:gd name="connsiteY77" fmla="*/ 1104900 h 2760980"/>
                <a:gd name="connsiteX78" fmla="*/ 876300 w 5400675"/>
                <a:gd name="connsiteY78" fmla="*/ 1057275 h 2760980"/>
                <a:gd name="connsiteX79" fmla="*/ 876300 w 5400675"/>
                <a:gd name="connsiteY79" fmla="*/ 1057275 h 2760980"/>
                <a:gd name="connsiteX80" fmla="*/ 819150 w 5400675"/>
                <a:gd name="connsiteY80" fmla="*/ 981075 h 2760980"/>
                <a:gd name="connsiteX81" fmla="*/ 847725 w 5400675"/>
                <a:gd name="connsiteY81" fmla="*/ 914400 h 2760980"/>
                <a:gd name="connsiteX82" fmla="*/ 866775 w 5400675"/>
                <a:gd name="connsiteY82" fmla="*/ 885825 h 2760980"/>
                <a:gd name="connsiteX83" fmla="*/ 790575 w 5400675"/>
                <a:gd name="connsiteY83" fmla="*/ 876300 h 2760980"/>
                <a:gd name="connsiteX84" fmla="*/ 723900 w 5400675"/>
                <a:gd name="connsiteY84" fmla="*/ 885825 h 2760980"/>
                <a:gd name="connsiteX85" fmla="*/ 619125 w 5400675"/>
                <a:gd name="connsiteY85" fmla="*/ 914400 h 2760980"/>
                <a:gd name="connsiteX86" fmla="*/ 495300 w 5400675"/>
                <a:gd name="connsiteY86" fmla="*/ 942975 h 2760980"/>
                <a:gd name="connsiteX87" fmla="*/ 390525 w 5400675"/>
                <a:gd name="connsiteY87" fmla="*/ 885825 h 2760980"/>
                <a:gd name="connsiteX88" fmla="*/ 333375 w 5400675"/>
                <a:gd name="connsiteY88" fmla="*/ 819150 h 2760980"/>
                <a:gd name="connsiteX89" fmla="*/ 333375 w 5400675"/>
                <a:gd name="connsiteY89" fmla="*/ 819150 h 2760980"/>
                <a:gd name="connsiteX90" fmla="*/ 209550 w 5400675"/>
                <a:gd name="connsiteY90" fmla="*/ 809625 h 2760980"/>
                <a:gd name="connsiteX91" fmla="*/ 209550 w 5400675"/>
                <a:gd name="connsiteY91" fmla="*/ 809625 h 2760980"/>
                <a:gd name="connsiteX92" fmla="*/ 85725 w 5400675"/>
                <a:gd name="connsiteY92" fmla="*/ 819150 h 2760980"/>
                <a:gd name="connsiteX93" fmla="*/ 28575 w 5400675"/>
                <a:gd name="connsiteY93" fmla="*/ 800100 h 2760980"/>
                <a:gd name="connsiteX94" fmla="*/ 0 w 5400675"/>
                <a:gd name="connsiteY94" fmla="*/ 676275 h 276098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28700 h 2759710"/>
                <a:gd name="connsiteX28" fmla="*/ 2990850 w 5400675"/>
                <a:gd name="connsiteY28" fmla="*/ 100965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1985 w 5400675"/>
                <a:gd name="connsiteY46" fmla="*/ 269367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3962400 w 5400675"/>
                <a:gd name="connsiteY50" fmla="*/ 2714625 h 2759710"/>
                <a:gd name="connsiteX51" fmla="*/ 3657600 w 5400675"/>
                <a:gd name="connsiteY51" fmla="*/ 2705100 h 2759710"/>
                <a:gd name="connsiteX52" fmla="*/ 3600450 w 5400675"/>
                <a:gd name="connsiteY52" fmla="*/ 2686050 h 2759710"/>
                <a:gd name="connsiteX53" fmla="*/ 3571875 w 5400675"/>
                <a:gd name="connsiteY53" fmla="*/ 2609850 h 2759710"/>
                <a:gd name="connsiteX54" fmla="*/ 3533775 w 5400675"/>
                <a:gd name="connsiteY54" fmla="*/ 2543175 h 2759710"/>
                <a:gd name="connsiteX55" fmla="*/ 3438525 w 5400675"/>
                <a:gd name="connsiteY55" fmla="*/ 2533650 h 2759710"/>
                <a:gd name="connsiteX56" fmla="*/ 3352800 w 5400675"/>
                <a:gd name="connsiteY56" fmla="*/ 2600325 h 2759710"/>
                <a:gd name="connsiteX57" fmla="*/ 3219450 w 5400675"/>
                <a:gd name="connsiteY57" fmla="*/ 2638425 h 2759710"/>
                <a:gd name="connsiteX58" fmla="*/ 2990850 w 5400675"/>
                <a:gd name="connsiteY58" fmla="*/ 2571750 h 2759710"/>
                <a:gd name="connsiteX59" fmla="*/ 2876550 w 5400675"/>
                <a:gd name="connsiteY59" fmla="*/ 2476500 h 2759710"/>
                <a:gd name="connsiteX60" fmla="*/ 2781300 w 5400675"/>
                <a:gd name="connsiteY60" fmla="*/ 2457450 h 2759710"/>
                <a:gd name="connsiteX61" fmla="*/ 2705100 w 5400675"/>
                <a:gd name="connsiteY61" fmla="*/ 2409825 h 2759710"/>
                <a:gd name="connsiteX62" fmla="*/ 2647950 w 5400675"/>
                <a:gd name="connsiteY62" fmla="*/ 2286000 h 2759710"/>
                <a:gd name="connsiteX63" fmla="*/ 2638425 w 5400675"/>
                <a:gd name="connsiteY63" fmla="*/ 2219325 h 2759710"/>
                <a:gd name="connsiteX64" fmla="*/ 2543175 w 5400675"/>
                <a:gd name="connsiteY64" fmla="*/ 2124075 h 2759710"/>
                <a:gd name="connsiteX65" fmla="*/ 2495550 w 5400675"/>
                <a:gd name="connsiteY65" fmla="*/ 2105025 h 2759710"/>
                <a:gd name="connsiteX66" fmla="*/ 2390775 w 5400675"/>
                <a:gd name="connsiteY66" fmla="*/ 2105025 h 2759710"/>
                <a:gd name="connsiteX67" fmla="*/ 2390775 w 5400675"/>
                <a:gd name="connsiteY67" fmla="*/ 2105025 h 2759710"/>
                <a:gd name="connsiteX68" fmla="*/ 2200275 w 5400675"/>
                <a:gd name="connsiteY68" fmla="*/ 2000250 h 2759710"/>
                <a:gd name="connsiteX69" fmla="*/ 2038350 w 5400675"/>
                <a:gd name="connsiteY69" fmla="*/ 1905000 h 2759710"/>
                <a:gd name="connsiteX70" fmla="*/ 1905000 w 5400675"/>
                <a:gd name="connsiteY70" fmla="*/ 1809750 h 2759710"/>
                <a:gd name="connsiteX71" fmla="*/ 1838325 w 5400675"/>
                <a:gd name="connsiteY71" fmla="*/ 1638300 h 2759710"/>
                <a:gd name="connsiteX72" fmla="*/ 1695450 w 5400675"/>
                <a:gd name="connsiteY72" fmla="*/ 1428750 h 2759710"/>
                <a:gd name="connsiteX73" fmla="*/ 1533525 w 5400675"/>
                <a:gd name="connsiteY73" fmla="*/ 1362075 h 2759710"/>
                <a:gd name="connsiteX74" fmla="*/ 1400175 w 5400675"/>
                <a:gd name="connsiteY74" fmla="*/ 1295400 h 2759710"/>
                <a:gd name="connsiteX75" fmla="*/ 1257300 w 5400675"/>
                <a:gd name="connsiteY75" fmla="*/ 1181100 h 2759710"/>
                <a:gd name="connsiteX76" fmla="*/ 1133475 w 5400675"/>
                <a:gd name="connsiteY76" fmla="*/ 1133475 h 2759710"/>
                <a:gd name="connsiteX77" fmla="*/ 990600 w 5400675"/>
                <a:gd name="connsiteY77" fmla="*/ 1104900 h 2759710"/>
                <a:gd name="connsiteX78" fmla="*/ 876300 w 5400675"/>
                <a:gd name="connsiteY78" fmla="*/ 1057275 h 2759710"/>
                <a:gd name="connsiteX79" fmla="*/ 876300 w 5400675"/>
                <a:gd name="connsiteY79" fmla="*/ 1057275 h 2759710"/>
                <a:gd name="connsiteX80" fmla="*/ 819150 w 5400675"/>
                <a:gd name="connsiteY80" fmla="*/ 981075 h 2759710"/>
                <a:gd name="connsiteX81" fmla="*/ 847725 w 5400675"/>
                <a:gd name="connsiteY81" fmla="*/ 914400 h 2759710"/>
                <a:gd name="connsiteX82" fmla="*/ 866775 w 5400675"/>
                <a:gd name="connsiteY82" fmla="*/ 885825 h 2759710"/>
                <a:gd name="connsiteX83" fmla="*/ 790575 w 5400675"/>
                <a:gd name="connsiteY83" fmla="*/ 876300 h 2759710"/>
                <a:gd name="connsiteX84" fmla="*/ 723900 w 5400675"/>
                <a:gd name="connsiteY84" fmla="*/ 885825 h 2759710"/>
                <a:gd name="connsiteX85" fmla="*/ 619125 w 5400675"/>
                <a:gd name="connsiteY85" fmla="*/ 914400 h 2759710"/>
                <a:gd name="connsiteX86" fmla="*/ 495300 w 5400675"/>
                <a:gd name="connsiteY86" fmla="*/ 942975 h 2759710"/>
                <a:gd name="connsiteX87" fmla="*/ 390525 w 5400675"/>
                <a:gd name="connsiteY87" fmla="*/ 885825 h 2759710"/>
                <a:gd name="connsiteX88" fmla="*/ 333375 w 5400675"/>
                <a:gd name="connsiteY88" fmla="*/ 819150 h 2759710"/>
                <a:gd name="connsiteX89" fmla="*/ 333375 w 5400675"/>
                <a:gd name="connsiteY89" fmla="*/ 819150 h 2759710"/>
                <a:gd name="connsiteX90" fmla="*/ 209550 w 5400675"/>
                <a:gd name="connsiteY90" fmla="*/ 809625 h 2759710"/>
                <a:gd name="connsiteX91" fmla="*/ 209550 w 5400675"/>
                <a:gd name="connsiteY91" fmla="*/ 809625 h 2759710"/>
                <a:gd name="connsiteX92" fmla="*/ 85725 w 5400675"/>
                <a:gd name="connsiteY92" fmla="*/ 819150 h 2759710"/>
                <a:gd name="connsiteX93" fmla="*/ 28575 w 5400675"/>
                <a:gd name="connsiteY93" fmla="*/ 800100 h 2759710"/>
                <a:gd name="connsiteX94" fmla="*/ 0 w 5400675"/>
                <a:gd name="connsiteY94" fmla="*/ 676275 h 275971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28700 h 2759710"/>
                <a:gd name="connsiteX28" fmla="*/ 2990850 w 5400675"/>
                <a:gd name="connsiteY28" fmla="*/ 100965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3962400 w 5400675"/>
                <a:gd name="connsiteY50" fmla="*/ 2714625 h 2759710"/>
                <a:gd name="connsiteX51" fmla="*/ 3657600 w 5400675"/>
                <a:gd name="connsiteY51" fmla="*/ 2705100 h 2759710"/>
                <a:gd name="connsiteX52" fmla="*/ 3600450 w 5400675"/>
                <a:gd name="connsiteY52" fmla="*/ 2686050 h 2759710"/>
                <a:gd name="connsiteX53" fmla="*/ 3571875 w 5400675"/>
                <a:gd name="connsiteY53" fmla="*/ 2609850 h 2759710"/>
                <a:gd name="connsiteX54" fmla="*/ 3533775 w 5400675"/>
                <a:gd name="connsiteY54" fmla="*/ 2543175 h 2759710"/>
                <a:gd name="connsiteX55" fmla="*/ 3438525 w 5400675"/>
                <a:gd name="connsiteY55" fmla="*/ 2533650 h 2759710"/>
                <a:gd name="connsiteX56" fmla="*/ 3352800 w 5400675"/>
                <a:gd name="connsiteY56" fmla="*/ 2600325 h 2759710"/>
                <a:gd name="connsiteX57" fmla="*/ 3219450 w 5400675"/>
                <a:gd name="connsiteY57" fmla="*/ 2638425 h 2759710"/>
                <a:gd name="connsiteX58" fmla="*/ 2990850 w 5400675"/>
                <a:gd name="connsiteY58" fmla="*/ 2571750 h 2759710"/>
                <a:gd name="connsiteX59" fmla="*/ 2876550 w 5400675"/>
                <a:gd name="connsiteY59" fmla="*/ 2476500 h 2759710"/>
                <a:gd name="connsiteX60" fmla="*/ 2781300 w 5400675"/>
                <a:gd name="connsiteY60" fmla="*/ 2457450 h 2759710"/>
                <a:gd name="connsiteX61" fmla="*/ 2705100 w 5400675"/>
                <a:gd name="connsiteY61" fmla="*/ 2409825 h 2759710"/>
                <a:gd name="connsiteX62" fmla="*/ 2647950 w 5400675"/>
                <a:gd name="connsiteY62" fmla="*/ 2286000 h 2759710"/>
                <a:gd name="connsiteX63" fmla="*/ 2638425 w 5400675"/>
                <a:gd name="connsiteY63" fmla="*/ 2219325 h 2759710"/>
                <a:gd name="connsiteX64" fmla="*/ 2543175 w 5400675"/>
                <a:gd name="connsiteY64" fmla="*/ 2124075 h 2759710"/>
                <a:gd name="connsiteX65" fmla="*/ 2495550 w 5400675"/>
                <a:gd name="connsiteY65" fmla="*/ 2105025 h 2759710"/>
                <a:gd name="connsiteX66" fmla="*/ 2390775 w 5400675"/>
                <a:gd name="connsiteY66" fmla="*/ 2105025 h 2759710"/>
                <a:gd name="connsiteX67" fmla="*/ 2390775 w 5400675"/>
                <a:gd name="connsiteY67" fmla="*/ 2105025 h 2759710"/>
                <a:gd name="connsiteX68" fmla="*/ 2200275 w 5400675"/>
                <a:gd name="connsiteY68" fmla="*/ 2000250 h 2759710"/>
                <a:gd name="connsiteX69" fmla="*/ 2038350 w 5400675"/>
                <a:gd name="connsiteY69" fmla="*/ 1905000 h 2759710"/>
                <a:gd name="connsiteX70" fmla="*/ 1905000 w 5400675"/>
                <a:gd name="connsiteY70" fmla="*/ 1809750 h 2759710"/>
                <a:gd name="connsiteX71" fmla="*/ 1838325 w 5400675"/>
                <a:gd name="connsiteY71" fmla="*/ 1638300 h 2759710"/>
                <a:gd name="connsiteX72" fmla="*/ 1695450 w 5400675"/>
                <a:gd name="connsiteY72" fmla="*/ 1428750 h 2759710"/>
                <a:gd name="connsiteX73" fmla="*/ 1533525 w 5400675"/>
                <a:gd name="connsiteY73" fmla="*/ 1362075 h 2759710"/>
                <a:gd name="connsiteX74" fmla="*/ 1400175 w 5400675"/>
                <a:gd name="connsiteY74" fmla="*/ 1295400 h 2759710"/>
                <a:gd name="connsiteX75" fmla="*/ 1257300 w 5400675"/>
                <a:gd name="connsiteY75" fmla="*/ 1181100 h 2759710"/>
                <a:gd name="connsiteX76" fmla="*/ 1133475 w 5400675"/>
                <a:gd name="connsiteY76" fmla="*/ 1133475 h 2759710"/>
                <a:gd name="connsiteX77" fmla="*/ 990600 w 5400675"/>
                <a:gd name="connsiteY77" fmla="*/ 1104900 h 2759710"/>
                <a:gd name="connsiteX78" fmla="*/ 876300 w 5400675"/>
                <a:gd name="connsiteY78" fmla="*/ 1057275 h 2759710"/>
                <a:gd name="connsiteX79" fmla="*/ 876300 w 5400675"/>
                <a:gd name="connsiteY79" fmla="*/ 1057275 h 2759710"/>
                <a:gd name="connsiteX80" fmla="*/ 819150 w 5400675"/>
                <a:gd name="connsiteY80" fmla="*/ 981075 h 2759710"/>
                <a:gd name="connsiteX81" fmla="*/ 847725 w 5400675"/>
                <a:gd name="connsiteY81" fmla="*/ 914400 h 2759710"/>
                <a:gd name="connsiteX82" fmla="*/ 866775 w 5400675"/>
                <a:gd name="connsiteY82" fmla="*/ 885825 h 2759710"/>
                <a:gd name="connsiteX83" fmla="*/ 790575 w 5400675"/>
                <a:gd name="connsiteY83" fmla="*/ 876300 h 2759710"/>
                <a:gd name="connsiteX84" fmla="*/ 723900 w 5400675"/>
                <a:gd name="connsiteY84" fmla="*/ 885825 h 2759710"/>
                <a:gd name="connsiteX85" fmla="*/ 619125 w 5400675"/>
                <a:gd name="connsiteY85" fmla="*/ 914400 h 2759710"/>
                <a:gd name="connsiteX86" fmla="*/ 495300 w 5400675"/>
                <a:gd name="connsiteY86" fmla="*/ 942975 h 2759710"/>
                <a:gd name="connsiteX87" fmla="*/ 390525 w 5400675"/>
                <a:gd name="connsiteY87" fmla="*/ 885825 h 2759710"/>
                <a:gd name="connsiteX88" fmla="*/ 333375 w 5400675"/>
                <a:gd name="connsiteY88" fmla="*/ 819150 h 2759710"/>
                <a:gd name="connsiteX89" fmla="*/ 333375 w 5400675"/>
                <a:gd name="connsiteY89" fmla="*/ 819150 h 2759710"/>
                <a:gd name="connsiteX90" fmla="*/ 209550 w 5400675"/>
                <a:gd name="connsiteY90" fmla="*/ 809625 h 2759710"/>
                <a:gd name="connsiteX91" fmla="*/ 209550 w 5400675"/>
                <a:gd name="connsiteY91" fmla="*/ 809625 h 2759710"/>
                <a:gd name="connsiteX92" fmla="*/ 85725 w 5400675"/>
                <a:gd name="connsiteY92" fmla="*/ 819150 h 2759710"/>
                <a:gd name="connsiteX93" fmla="*/ 28575 w 5400675"/>
                <a:gd name="connsiteY93" fmla="*/ 800100 h 2759710"/>
                <a:gd name="connsiteX94" fmla="*/ 0 w 5400675"/>
                <a:gd name="connsiteY94" fmla="*/ 676275 h 275971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28700 h 2759710"/>
                <a:gd name="connsiteX28" fmla="*/ 2990850 w 5400675"/>
                <a:gd name="connsiteY28" fmla="*/ 100965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3962400 w 5400675"/>
                <a:gd name="connsiteY50" fmla="*/ 2714625 h 2759710"/>
                <a:gd name="connsiteX51" fmla="*/ 3857625 w 5400675"/>
                <a:gd name="connsiteY51" fmla="*/ 2727959 h 2759710"/>
                <a:gd name="connsiteX52" fmla="*/ 3657600 w 5400675"/>
                <a:gd name="connsiteY52" fmla="*/ 2705100 h 2759710"/>
                <a:gd name="connsiteX53" fmla="*/ 3600450 w 5400675"/>
                <a:gd name="connsiteY53" fmla="*/ 2686050 h 2759710"/>
                <a:gd name="connsiteX54" fmla="*/ 3571875 w 5400675"/>
                <a:gd name="connsiteY54" fmla="*/ 2609850 h 2759710"/>
                <a:gd name="connsiteX55" fmla="*/ 3533775 w 5400675"/>
                <a:gd name="connsiteY55" fmla="*/ 2543175 h 2759710"/>
                <a:gd name="connsiteX56" fmla="*/ 3438525 w 5400675"/>
                <a:gd name="connsiteY56" fmla="*/ 2533650 h 2759710"/>
                <a:gd name="connsiteX57" fmla="*/ 3352800 w 5400675"/>
                <a:gd name="connsiteY57" fmla="*/ 2600325 h 2759710"/>
                <a:gd name="connsiteX58" fmla="*/ 3219450 w 5400675"/>
                <a:gd name="connsiteY58" fmla="*/ 2638425 h 2759710"/>
                <a:gd name="connsiteX59" fmla="*/ 2990850 w 5400675"/>
                <a:gd name="connsiteY59" fmla="*/ 2571750 h 2759710"/>
                <a:gd name="connsiteX60" fmla="*/ 2876550 w 5400675"/>
                <a:gd name="connsiteY60" fmla="*/ 2476500 h 2759710"/>
                <a:gd name="connsiteX61" fmla="*/ 2781300 w 5400675"/>
                <a:gd name="connsiteY61" fmla="*/ 2457450 h 2759710"/>
                <a:gd name="connsiteX62" fmla="*/ 2705100 w 5400675"/>
                <a:gd name="connsiteY62" fmla="*/ 2409825 h 2759710"/>
                <a:gd name="connsiteX63" fmla="*/ 2647950 w 5400675"/>
                <a:gd name="connsiteY63" fmla="*/ 2286000 h 2759710"/>
                <a:gd name="connsiteX64" fmla="*/ 2638425 w 5400675"/>
                <a:gd name="connsiteY64" fmla="*/ 2219325 h 2759710"/>
                <a:gd name="connsiteX65" fmla="*/ 2543175 w 5400675"/>
                <a:gd name="connsiteY65" fmla="*/ 2124075 h 2759710"/>
                <a:gd name="connsiteX66" fmla="*/ 2495550 w 5400675"/>
                <a:gd name="connsiteY66" fmla="*/ 2105025 h 2759710"/>
                <a:gd name="connsiteX67" fmla="*/ 2390775 w 5400675"/>
                <a:gd name="connsiteY67" fmla="*/ 2105025 h 2759710"/>
                <a:gd name="connsiteX68" fmla="*/ 2390775 w 5400675"/>
                <a:gd name="connsiteY68" fmla="*/ 2105025 h 2759710"/>
                <a:gd name="connsiteX69" fmla="*/ 2200275 w 5400675"/>
                <a:gd name="connsiteY69" fmla="*/ 2000250 h 2759710"/>
                <a:gd name="connsiteX70" fmla="*/ 2038350 w 5400675"/>
                <a:gd name="connsiteY70" fmla="*/ 1905000 h 2759710"/>
                <a:gd name="connsiteX71" fmla="*/ 1905000 w 5400675"/>
                <a:gd name="connsiteY71" fmla="*/ 1809750 h 2759710"/>
                <a:gd name="connsiteX72" fmla="*/ 1838325 w 5400675"/>
                <a:gd name="connsiteY72" fmla="*/ 1638300 h 2759710"/>
                <a:gd name="connsiteX73" fmla="*/ 1695450 w 5400675"/>
                <a:gd name="connsiteY73" fmla="*/ 1428750 h 2759710"/>
                <a:gd name="connsiteX74" fmla="*/ 1533525 w 5400675"/>
                <a:gd name="connsiteY74" fmla="*/ 1362075 h 2759710"/>
                <a:gd name="connsiteX75" fmla="*/ 1400175 w 5400675"/>
                <a:gd name="connsiteY75" fmla="*/ 1295400 h 2759710"/>
                <a:gd name="connsiteX76" fmla="*/ 1257300 w 5400675"/>
                <a:gd name="connsiteY76" fmla="*/ 1181100 h 2759710"/>
                <a:gd name="connsiteX77" fmla="*/ 1133475 w 5400675"/>
                <a:gd name="connsiteY77" fmla="*/ 1133475 h 2759710"/>
                <a:gd name="connsiteX78" fmla="*/ 990600 w 5400675"/>
                <a:gd name="connsiteY78" fmla="*/ 1104900 h 2759710"/>
                <a:gd name="connsiteX79" fmla="*/ 876300 w 5400675"/>
                <a:gd name="connsiteY79" fmla="*/ 1057275 h 2759710"/>
                <a:gd name="connsiteX80" fmla="*/ 876300 w 5400675"/>
                <a:gd name="connsiteY80" fmla="*/ 1057275 h 2759710"/>
                <a:gd name="connsiteX81" fmla="*/ 819150 w 5400675"/>
                <a:gd name="connsiteY81" fmla="*/ 981075 h 2759710"/>
                <a:gd name="connsiteX82" fmla="*/ 847725 w 5400675"/>
                <a:gd name="connsiteY82" fmla="*/ 914400 h 2759710"/>
                <a:gd name="connsiteX83" fmla="*/ 866775 w 5400675"/>
                <a:gd name="connsiteY83" fmla="*/ 885825 h 2759710"/>
                <a:gd name="connsiteX84" fmla="*/ 790575 w 5400675"/>
                <a:gd name="connsiteY84" fmla="*/ 876300 h 2759710"/>
                <a:gd name="connsiteX85" fmla="*/ 723900 w 5400675"/>
                <a:gd name="connsiteY85" fmla="*/ 885825 h 2759710"/>
                <a:gd name="connsiteX86" fmla="*/ 619125 w 5400675"/>
                <a:gd name="connsiteY86" fmla="*/ 914400 h 2759710"/>
                <a:gd name="connsiteX87" fmla="*/ 495300 w 5400675"/>
                <a:gd name="connsiteY87" fmla="*/ 942975 h 2759710"/>
                <a:gd name="connsiteX88" fmla="*/ 390525 w 5400675"/>
                <a:gd name="connsiteY88" fmla="*/ 885825 h 2759710"/>
                <a:gd name="connsiteX89" fmla="*/ 333375 w 5400675"/>
                <a:gd name="connsiteY89" fmla="*/ 819150 h 2759710"/>
                <a:gd name="connsiteX90" fmla="*/ 333375 w 5400675"/>
                <a:gd name="connsiteY90" fmla="*/ 819150 h 2759710"/>
                <a:gd name="connsiteX91" fmla="*/ 209550 w 5400675"/>
                <a:gd name="connsiteY91" fmla="*/ 809625 h 2759710"/>
                <a:gd name="connsiteX92" fmla="*/ 209550 w 5400675"/>
                <a:gd name="connsiteY92" fmla="*/ 809625 h 2759710"/>
                <a:gd name="connsiteX93" fmla="*/ 85725 w 5400675"/>
                <a:gd name="connsiteY93" fmla="*/ 819150 h 2759710"/>
                <a:gd name="connsiteX94" fmla="*/ 28575 w 5400675"/>
                <a:gd name="connsiteY94" fmla="*/ 800100 h 2759710"/>
                <a:gd name="connsiteX95" fmla="*/ 0 w 5400675"/>
                <a:gd name="connsiteY95" fmla="*/ 676275 h 275971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28700 h 2759710"/>
                <a:gd name="connsiteX28" fmla="*/ 2990850 w 5400675"/>
                <a:gd name="connsiteY28" fmla="*/ 100965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3962400 w 5400675"/>
                <a:gd name="connsiteY50" fmla="*/ 2714625 h 2759710"/>
                <a:gd name="connsiteX51" fmla="*/ 3865245 w 5400675"/>
                <a:gd name="connsiteY51" fmla="*/ 2743199 h 2759710"/>
                <a:gd name="connsiteX52" fmla="*/ 3657600 w 5400675"/>
                <a:gd name="connsiteY52" fmla="*/ 2705100 h 2759710"/>
                <a:gd name="connsiteX53" fmla="*/ 3600450 w 5400675"/>
                <a:gd name="connsiteY53" fmla="*/ 2686050 h 2759710"/>
                <a:gd name="connsiteX54" fmla="*/ 3571875 w 5400675"/>
                <a:gd name="connsiteY54" fmla="*/ 2609850 h 2759710"/>
                <a:gd name="connsiteX55" fmla="*/ 3533775 w 5400675"/>
                <a:gd name="connsiteY55" fmla="*/ 2543175 h 2759710"/>
                <a:gd name="connsiteX56" fmla="*/ 3438525 w 5400675"/>
                <a:gd name="connsiteY56" fmla="*/ 2533650 h 2759710"/>
                <a:gd name="connsiteX57" fmla="*/ 3352800 w 5400675"/>
                <a:gd name="connsiteY57" fmla="*/ 2600325 h 2759710"/>
                <a:gd name="connsiteX58" fmla="*/ 3219450 w 5400675"/>
                <a:gd name="connsiteY58" fmla="*/ 2638425 h 2759710"/>
                <a:gd name="connsiteX59" fmla="*/ 2990850 w 5400675"/>
                <a:gd name="connsiteY59" fmla="*/ 2571750 h 2759710"/>
                <a:gd name="connsiteX60" fmla="*/ 2876550 w 5400675"/>
                <a:gd name="connsiteY60" fmla="*/ 2476500 h 2759710"/>
                <a:gd name="connsiteX61" fmla="*/ 2781300 w 5400675"/>
                <a:gd name="connsiteY61" fmla="*/ 2457450 h 2759710"/>
                <a:gd name="connsiteX62" fmla="*/ 2705100 w 5400675"/>
                <a:gd name="connsiteY62" fmla="*/ 2409825 h 2759710"/>
                <a:gd name="connsiteX63" fmla="*/ 2647950 w 5400675"/>
                <a:gd name="connsiteY63" fmla="*/ 2286000 h 2759710"/>
                <a:gd name="connsiteX64" fmla="*/ 2638425 w 5400675"/>
                <a:gd name="connsiteY64" fmla="*/ 2219325 h 2759710"/>
                <a:gd name="connsiteX65" fmla="*/ 2543175 w 5400675"/>
                <a:gd name="connsiteY65" fmla="*/ 2124075 h 2759710"/>
                <a:gd name="connsiteX66" fmla="*/ 2495550 w 5400675"/>
                <a:gd name="connsiteY66" fmla="*/ 2105025 h 2759710"/>
                <a:gd name="connsiteX67" fmla="*/ 2390775 w 5400675"/>
                <a:gd name="connsiteY67" fmla="*/ 2105025 h 2759710"/>
                <a:gd name="connsiteX68" fmla="*/ 2390775 w 5400675"/>
                <a:gd name="connsiteY68" fmla="*/ 2105025 h 2759710"/>
                <a:gd name="connsiteX69" fmla="*/ 2200275 w 5400675"/>
                <a:gd name="connsiteY69" fmla="*/ 2000250 h 2759710"/>
                <a:gd name="connsiteX70" fmla="*/ 2038350 w 5400675"/>
                <a:gd name="connsiteY70" fmla="*/ 1905000 h 2759710"/>
                <a:gd name="connsiteX71" fmla="*/ 1905000 w 5400675"/>
                <a:gd name="connsiteY71" fmla="*/ 1809750 h 2759710"/>
                <a:gd name="connsiteX72" fmla="*/ 1838325 w 5400675"/>
                <a:gd name="connsiteY72" fmla="*/ 1638300 h 2759710"/>
                <a:gd name="connsiteX73" fmla="*/ 1695450 w 5400675"/>
                <a:gd name="connsiteY73" fmla="*/ 1428750 h 2759710"/>
                <a:gd name="connsiteX74" fmla="*/ 1533525 w 5400675"/>
                <a:gd name="connsiteY74" fmla="*/ 1362075 h 2759710"/>
                <a:gd name="connsiteX75" fmla="*/ 1400175 w 5400675"/>
                <a:gd name="connsiteY75" fmla="*/ 1295400 h 2759710"/>
                <a:gd name="connsiteX76" fmla="*/ 1257300 w 5400675"/>
                <a:gd name="connsiteY76" fmla="*/ 1181100 h 2759710"/>
                <a:gd name="connsiteX77" fmla="*/ 1133475 w 5400675"/>
                <a:gd name="connsiteY77" fmla="*/ 1133475 h 2759710"/>
                <a:gd name="connsiteX78" fmla="*/ 990600 w 5400675"/>
                <a:gd name="connsiteY78" fmla="*/ 1104900 h 2759710"/>
                <a:gd name="connsiteX79" fmla="*/ 876300 w 5400675"/>
                <a:gd name="connsiteY79" fmla="*/ 1057275 h 2759710"/>
                <a:gd name="connsiteX80" fmla="*/ 876300 w 5400675"/>
                <a:gd name="connsiteY80" fmla="*/ 1057275 h 2759710"/>
                <a:gd name="connsiteX81" fmla="*/ 819150 w 5400675"/>
                <a:gd name="connsiteY81" fmla="*/ 981075 h 2759710"/>
                <a:gd name="connsiteX82" fmla="*/ 847725 w 5400675"/>
                <a:gd name="connsiteY82" fmla="*/ 914400 h 2759710"/>
                <a:gd name="connsiteX83" fmla="*/ 866775 w 5400675"/>
                <a:gd name="connsiteY83" fmla="*/ 885825 h 2759710"/>
                <a:gd name="connsiteX84" fmla="*/ 790575 w 5400675"/>
                <a:gd name="connsiteY84" fmla="*/ 876300 h 2759710"/>
                <a:gd name="connsiteX85" fmla="*/ 723900 w 5400675"/>
                <a:gd name="connsiteY85" fmla="*/ 885825 h 2759710"/>
                <a:gd name="connsiteX86" fmla="*/ 619125 w 5400675"/>
                <a:gd name="connsiteY86" fmla="*/ 914400 h 2759710"/>
                <a:gd name="connsiteX87" fmla="*/ 495300 w 5400675"/>
                <a:gd name="connsiteY87" fmla="*/ 942975 h 2759710"/>
                <a:gd name="connsiteX88" fmla="*/ 390525 w 5400675"/>
                <a:gd name="connsiteY88" fmla="*/ 885825 h 2759710"/>
                <a:gd name="connsiteX89" fmla="*/ 333375 w 5400675"/>
                <a:gd name="connsiteY89" fmla="*/ 819150 h 2759710"/>
                <a:gd name="connsiteX90" fmla="*/ 333375 w 5400675"/>
                <a:gd name="connsiteY90" fmla="*/ 819150 h 2759710"/>
                <a:gd name="connsiteX91" fmla="*/ 209550 w 5400675"/>
                <a:gd name="connsiteY91" fmla="*/ 809625 h 2759710"/>
                <a:gd name="connsiteX92" fmla="*/ 209550 w 5400675"/>
                <a:gd name="connsiteY92" fmla="*/ 809625 h 2759710"/>
                <a:gd name="connsiteX93" fmla="*/ 85725 w 5400675"/>
                <a:gd name="connsiteY93" fmla="*/ 819150 h 2759710"/>
                <a:gd name="connsiteX94" fmla="*/ 28575 w 5400675"/>
                <a:gd name="connsiteY94" fmla="*/ 800100 h 2759710"/>
                <a:gd name="connsiteX95" fmla="*/ 0 w 5400675"/>
                <a:gd name="connsiteY95" fmla="*/ 676275 h 275971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28700 h 2759710"/>
                <a:gd name="connsiteX28" fmla="*/ 2990850 w 5400675"/>
                <a:gd name="connsiteY28" fmla="*/ 100965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3962400 w 5400675"/>
                <a:gd name="connsiteY50" fmla="*/ 2714625 h 2759710"/>
                <a:gd name="connsiteX51" fmla="*/ 3865245 w 5400675"/>
                <a:gd name="connsiteY51" fmla="*/ 2758439 h 2759710"/>
                <a:gd name="connsiteX52" fmla="*/ 3657600 w 5400675"/>
                <a:gd name="connsiteY52" fmla="*/ 2705100 h 2759710"/>
                <a:gd name="connsiteX53" fmla="*/ 3600450 w 5400675"/>
                <a:gd name="connsiteY53" fmla="*/ 2686050 h 2759710"/>
                <a:gd name="connsiteX54" fmla="*/ 3571875 w 5400675"/>
                <a:gd name="connsiteY54" fmla="*/ 2609850 h 2759710"/>
                <a:gd name="connsiteX55" fmla="*/ 3533775 w 5400675"/>
                <a:gd name="connsiteY55" fmla="*/ 2543175 h 2759710"/>
                <a:gd name="connsiteX56" fmla="*/ 3438525 w 5400675"/>
                <a:gd name="connsiteY56" fmla="*/ 2533650 h 2759710"/>
                <a:gd name="connsiteX57" fmla="*/ 3352800 w 5400675"/>
                <a:gd name="connsiteY57" fmla="*/ 2600325 h 2759710"/>
                <a:gd name="connsiteX58" fmla="*/ 3219450 w 5400675"/>
                <a:gd name="connsiteY58" fmla="*/ 2638425 h 2759710"/>
                <a:gd name="connsiteX59" fmla="*/ 2990850 w 5400675"/>
                <a:gd name="connsiteY59" fmla="*/ 2571750 h 2759710"/>
                <a:gd name="connsiteX60" fmla="*/ 2876550 w 5400675"/>
                <a:gd name="connsiteY60" fmla="*/ 2476500 h 2759710"/>
                <a:gd name="connsiteX61" fmla="*/ 2781300 w 5400675"/>
                <a:gd name="connsiteY61" fmla="*/ 2457450 h 2759710"/>
                <a:gd name="connsiteX62" fmla="*/ 2705100 w 5400675"/>
                <a:gd name="connsiteY62" fmla="*/ 2409825 h 2759710"/>
                <a:gd name="connsiteX63" fmla="*/ 2647950 w 5400675"/>
                <a:gd name="connsiteY63" fmla="*/ 2286000 h 2759710"/>
                <a:gd name="connsiteX64" fmla="*/ 2638425 w 5400675"/>
                <a:gd name="connsiteY64" fmla="*/ 2219325 h 2759710"/>
                <a:gd name="connsiteX65" fmla="*/ 2543175 w 5400675"/>
                <a:gd name="connsiteY65" fmla="*/ 2124075 h 2759710"/>
                <a:gd name="connsiteX66" fmla="*/ 2495550 w 5400675"/>
                <a:gd name="connsiteY66" fmla="*/ 2105025 h 2759710"/>
                <a:gd name="connsiteX67" fmla="*/ 2390775 w 5400675"/>
                <a:gd name="connsiteY67" fmla="*/ 2105025 h 2759710"/>
                <a:gd name="connsiteX68" fmla="*/ 2390775 w 5400675"/>
                <a:gd name="connsiteY68" fmla="*/ 2105025 h 2759710"/>
                <a:gd name="connsiteX69" fmla="*/ 2200275 w 5400675"/>
                <a:gd name="connsiteY69" fmla="*/ 2000250 h 2759710"/>
                <a:gd name="connsiteX70" fmla="*/ 2038350 w 5400675"/>
                <a:gd name="connsiteY70" fmla="*/ 1905000 h 2759710"/>
                <a:gd name="connsiteX71" fmla="*/ 1905000 w 5400675"/>
                <a:gd name="connsiteY71" fmla="*/ 1809750 h 2759710"/>
                <a:gd name="connsiteX72" fmla="*/ 1838325 w 5400675"/>
                <a:gd name="connsiteY72" fmla="*/ 1638300 h 2759710"/>
                <a:gd name="connsiteX73" fmla="*/ 1695450 w 5400675"/>
                <a:gd name="connsiteY73" fmla="*/ 1428750 h 2759710"/>
                <a:gd name="connsiteX74" fmla="*/ 1533525 w 5400675"/>
                <a:gd name="connsiteY74" fmla="*/ 1362075 h 2759710"/>
                <a:gd name="connsiteX75" fmla="*/ 1400175 w 5400675"/>
                <a:gd name="connsiteY75" fmla="*/ 1295400 h 2759710"/>
                <a:gd name="connsiteX76" fmla="*/ 1257300 w 5400675"/>
                <a:gd name="connsiteY76" fmla="*/ 1181100 h 2759710"/>
                <a:gd name="connsiteX77" fmla="*/ 1133475 w 5400675"/>
                <a:gd name="connsiteY77" fmla="*/ 1133475 h 2759710"/>
                <a:gd name="connsiteX78" fmla="*/ 990600 w 5400675"/>
                <a:gd name="connsiteY78" fmla="*/ 1104900 h 2759710"/>
                <a:gd name="connsiteX79" fmla="*/ 876300 w 5400675"/>
                <a:gd name="connsiteY79" fmla="*/ 1057275 h 2759710"/>
                <a:gd name="connsiteX80" fmla="*/ 876300 w 5400675"/>
                <a:gd name="connsiteY80" fmla="*/ 1057275 h 2759710"/>
                <a:gd name="connsiteX81" fmla="*/ 819150 w 5400675"/>
                <a:gd name="connsiteY81" fmla="*/ 981075 h 2759710"/>
                <a:gd name="connsiteX82" fmla="*/ 847725 w 5400675"/>
                <a:gd name="connsiteY82" fmla="*/ 914400 h 2759710"/>
                <a:gd name="connsiteX83" fmla="*/ 866775 w 5400675"/>
                <a:gd name="connsiteY83" fmla="*/ 885825 h 2759710"/>
                <a:gd name="connsiteX84" fmla="*/ 790575 w 5400675"/>
                <a:gd name="connsiteY84" fmla="*/ 876300 h 2759710"/>
                <a:gd name="connsiteX85" fmla="*/ 723900 w 5400675"/>
                <a:gd name="connsiteY85" fmla="*/ 885825 h 2759710"/>
                <a:gd name="connsiteX86" fmla="*/ 619125 w 5400675"/>
                <a:gd name="connsiteY86" fmla="*/ 914400 h 2759710"/>
                <a:gd name="connsiteX87" fmla="*/ 495300 w 5400675"/>
                <a:gd name="connsiteY87" fmla="*/ 942975 h 2759710"/>
                <a:gd name="connsiteX88" fmla="*/ 390525 w 5400675"/>
                <a:gd name="connsiteY88" fmla="*/ 885825 h 2759710"/>
                <a:gd name="connsiteX89" fmla="*/ 333375 w 5400675"/>
                <a:gd name="connsiteY89" fmla="*/ 819150 h 2759710"/>
                <a:gd name="connsiteX90" fmla="*/ 333375 w 5400675"/>
                <a:gd name="connsiteY90" fmla="*/ 819150 h 2759710"/>
                <a:gd name="connsiteX91" fmla="*/ 209550 w 5400675"/>
                <a:gd name="connsiteY91" fmla="*/ 809625 h 2759710"/>
                <a:gd name="connsiteX92" fmla="*/ 209550 w 5400675"/>
                <a:gd name="connsiteY92" fmla="*/ 809625 h 2759710"/>
                <a:gd name="connsiteX93" fmla="*/ 85725 w 5400675"/>
                <a:gd name="connsiteY93" fmla="*/ 819150 h 2759710"/>
                <a:gd name="connsiteX94" fmla="*/ 28575 w 5400675"/>
                <a:gd name="connsiteY94" fmla="*/ 800100 h 2759710"/>
                <a:gd name="connsiteX95" fmla="*/ 0 w 5400675"/>
                <a:gd name="connsiteY95" fmla="*/ 676275 h 275971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28700 h 2759710"/>
                <a:gd name="connsiteX28" fmla="*/ 2990850 w 5400675"/>
                <a:gd name="connsiteY28" fmla="*/ 100965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3970020 w 5400675"/>
                <a:gd name="connsiteY50" fmla="*/ 2726055 h 2759710"/>
                <a:gd name="connsiteX51" fmla="*/ 3865245 w 5400675"/>
                <a:gd name="connsiteY51" fmla="*/ 2758439 h 2759710"/>
                <a:gd name="connsiteX52" fmla="*/ 3657600 w 5400675"/>
                <a:gd name="connsiteY52" fmla="*/ 2705100 h 2759710"/>
                <a:gd name="connsiteX53" fmla="*/ 3600450 w 5400675"/>
                <a:gd name="connsiteY53" fmla="*/ 2686050 h 2759710"/>
                <a:gd name="connsiteX54" fmla="*/ 3571875 w 5400675"/>
                <a:gd name="connsiteY54" fmla="*/ 2609850 h 2759710"/>
                <a:gd name="connsiteX55" fmla="*/ 3533775 w 5400675"/>
                <a:gd name="connsiteY55" fmla="*/ 2543175 h 2759710"/>
                <a:gd name="connsiteX56" fmla="*/ 3438525 w 5400675"/>
                <a:gd name="connsiteY56" fmla="*/ 2533650 h 2759710"/>
                <a:gd name="connsiteX57" fmla="*/ 3352800 w 5400675"/>
                <a:gd name="connsiteY57" fmla="*/ 2600325 h 2759710"/>
                <a:gd name="connsiteX58" fmla="*/ 3219450 w 5400675"/>
                <a:gd name="connsiteY58" fmla="*/ 2638425 h 2759710"/>
                <a:gd name="connsiteX59" fmla="*/ 2990850 w 5400675"/>
                <a:gd name="connsiteY59" fmla="*/ 2571750 h 2759710"/>
                <a:gd name="connsiteX60" fmla="*/ 2876550 w 5400675"/>
                <a:gd name="connsiteY60" fmla="*/ 2476500 h 2759710"/>
                <a:gd name="connsiteX61" fmla="*/ 2781300 w 5400675"/>
                <a:gd name="connsiteY61" fmla="*/ 2457450 h 2759710"/>
                <a:gd name="connsiteX62" fmla="*/ 2705100 w 5400675"/>
                <a:gd name="connsiteY62" fmla="*/ 2409825 h 2759710"/>
                <a:gd name="connsiteX63" fmla="*/ 2647950 w 5400675"/>
                <a:gd name="connsiteY63" fmla="*/ 2286000 h 2759710"/>
                <a:gd name="connsiteX64" fmla="*/ 2638425 w 5400675"/>
                <a:gd name="connsiteY64" fmla="*/ 2219325 h 2759710"/>
                <a:gd name="connsiteX65" fmla="*/ 2543175 w 5400675"/>
                <a:gd name="connsiteY65" fmla="*/ 2124075 h 2759710"/>
                <a:gd name="connsiteX66" fmla="*/ 2495550 w 5400675"/>
                <a:gd name="connsiteY66" fmla="*/ 2105025 h 2759710"/>
                <a:gd name="connsiteX67" fmla="*/ 2390775 w 5400675"/>
                <a:gd name="connsiteY67" fmla="*/ 2105025 h 2759710"/>
                <a:gd name="connsiteX68" fmla="*/ 2390775 w 5400675"/>
                <a:gd name="connsiteY68" fmla="*/ 2105025 h 2759710"/>
                <a:gd name="connsiteX69" fmla="*/ 2200275 w 5400675"/>
                <a:gd name="connsiteY69" fmla="*/ 2000250 h 2759710"/>
                <a:gd name="connsiteX70" fmla="*/ 2038350 w 5400675"/>
                <a:gd name="connsiteY70" fmla="*/ 1905000 h 2759710"/>
                <a:gd name="connsiteX71" fmla="*/ 1905000 w 5400675"/>
                <a:gd name="connsiteY71" fmla="*/ 1809750 h 2759710"/>
                <a:gd name="connsiteX72" fmla="*/ 1838325 w 5400675"/>
                <a:gd name="connsiteY72" fmla="*/ 1638300 h 2759710"/>
                <a:gd name="connsiteX73" fmla="*/ 1695450 w 5400675"/>
                <a:gd name="connsiteY73" fmla="*/ 1428750 h 2759710"/>
                <a:gd name="connsiteX74" fmla="*/ 1533525 w 5400675"/>
                <a:gd name="connsiteY74" fmla="*/ 1362075 h 2759710"/>
                <a:gd name="connsiteX75" fmla="*/ 1400175 w 5400675"/>
                <a:gd name="connsiteY75" fmla="*/ 1295400 h 2759710"/>
                <a:gd name="connsiteX76" fmla="*/ 1257300 w 5400675"/>
                <a:gd name="connsiteY76" fmla="*/ 1181100 h 2759710"/>
                <a:gd name="connsiteX77" fmla="*/ 1133475 w 5400675"/>
                <a:gd name="connsiteY77" fmla="*/ 1133475 h 2759710"/>
                <a:gd name="connsiteX78" fmla="*/ 990600 w 5400675"/>
                <a:gd name="connsiteY78" fmla="*/ 1104900 h 2759710"/>
                <a:gd name="connsiteX79" fmla="*/ 876300 w 5400675"/>
                <a:gd name="connsiteY79" fmla="*/ 1057275 h 2759710"/>
                <a:gd name="connsiteX80" fmla="*/ 876300 w 5400675"/>
                <a:gd name="connsiteY80" fmla="*/ 1057275 h 2759710"/>
                <a:gd name="connsiteX81" fmla="*/ 819150 w 5400675"/>
                <a:gd name="connsiteY81" fmla="*/ 981075 h 2759710"/>
                <a:gd name="connsiteX82" fmla="*/ 847725 w 5400675"/>
                <a:gd name="connsiteY82" fmla="*/ 914400 h 2759710"/>
                <a:gd name="connsiteX83" fmla="*/ 866775 w 5400675"/>
                <a:gd name="connsiteY83" fmla="*/ 885825 h 2759710"/>
                <a:gd name="connsiteX84" fmla="*/ 790575 w 5400675"/>
                <a:gd name="connsiteY84" fmla="*/ 876300 h 2759710"/>
                <a:gd name="connsiteX85" fmla="*/ 723900 w 5400675"/>
                <a:gd name="connsiteY85" fmla="*/ 885825 h 2759710"/>
                <a:gd name="connsiteX86" fmla="*/ 619125 w 5400675"/>
                <a:gd name="connsiteY86" fmla="*/ 914400 h 2759710"/>
                <a:gd name="connsiteX87" fmla="*/ 495300 w 5400675"/>
                <a:gd name="connsiteY87" fmla="*/ 942975 h 2759710"/>
                <a:gd name="connsiteX88" fmla="*/ 390525 w 5400675"/>
                <a:gd name="connsiteY88" fmla="*/ 885825 h 2759710"/>
                <a:gd name="connsiteX89" fmla="*/ 333375 w 5400675"/>
                <a:gd name="connsiteY89" fmla="*/ 819150 h 2759710"/>
                <a:gd name="connsiteX90" fmla="*/ 333375 w 5400675"/>
                <a:gd name="connsiteY90" fmla="*/ 819150 h 2759710"/>
                <a:gd name="connsiteX91" fmla="*/ 209550 w 5400675"/>
                <a:gd name="connsiteY91" fmla="*/ 809625 h 2759710"/>
                <a:gd name="connsiteX92" fmla="*/ 209550 w 5400675"/>
                <a:gd name="connsiteY92" fmla="*/ 809625 h 2759710"/>
                <a:gd name="connsiteX93" fmla="*/ 85725 w 5400675"/>
                <a:gd name="connsiteY93" fmla="*/ 819150 h 2759710"/>
                <a:gd name="connsiteX94" fmla="*/ 28575 w 5400675"/>
                <a:gd name="connsiteY94" fmla="*/ 800100 h 2759710"/>
                <a:gd name="connsiteX95" fmla="*/ 0 w 5400675"/>
                <a:gd name="connsiteY95" fmla="*/ 676275 h 275971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28700 h 2759710"/>
                <a:gd name="connsiteX28" fmla="*/ 2990850 w 5400675"/>
                <a:gd name="connsiteY28" fmla="*/ 100965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3970020 w 5400675"/>
                <a:gd name="connsiteY50" fmla="*/ 2745105 h 2759710"/>
                <a:gd name="connsiteX51" fmla="*/ 3865245 w 5400675"/>
                <a:gd name="connsiteY51" fmla="*/ 2758439 h 2759710"/>
                <a:gd name="connsiteX52" fmla="*/ 3657600 w 5400675"/>
                <a:gd name="connsiteY52" fmla="*/ 2705100 h 2759710"/>
                <a:gd name="connsiteX53" fmla="*/ 3600450 w 5400675"/>
                <a:gd name="connsiteY53" fmla="*/ 2686050 h 2759710"/>
                <a:gd name="connsiteX54" fmla="*/ 3571875 w 5400675"/>
                <a:gd name="connsiteY54" fmla="*/ 2609850 h 2759710"/>
                <a:gd name="connsiteX55" fmla="*/ 3533775 w 5400675"/>
                <a:gd name="connsiteY55" fmla="*/ 2543175 h 2759710"/>
                <a:gd name="connsiteX56" fmla="*/ 3438525 w 5400675"/>
                <a:gd name="connsiteY56" fmla="*/ 2533650 h 2759710"/>
                <a:gd name="connsiteX57" fmla="*/ 3352800 w 5400675"/>
                <a:gd name="connsiteY57" fmla="*/ 2600325 h 2759710"/>
                <a:gd name="connsiteX58" fmla="*/ 3219450 w 5400675"/>
                <a:gd name="connsiteY58" fmla="*/ 2638425 h 2759710"/>
                <a:gd name="connsiteX59" fmla="*/ 2990850 w 5400675"/>
                <a:gd name="connsiteY59" fmla="*/ 2571750 h 2759710"/>
                <a:gd name="connsiteX60" fmla="*/ 2876550 w 5400675"/>
                <a:gd name="connsiteY60" fmla="*/ 2476500 h 2759710"/>
                <a:gd name="connsiteX61" fmla="*/ 2781300 w 5400675"/>
                <a:gd name="connsiteY61" fmla="*/ 2457450 h 2759710"/>
                <a:gd name="connsiteX62" fmla="*/ 2705100 w 5400675"/>
                <a:gd name="connsiteY62" fmla="*/ 2409825 h 2759710"/>
                <a:gd name="connsiteX63" fmla="*/ 2647950 w 5400675"/>
                <a:gd name="connsiteY63" fmla="*/ 2286000 h 2759710"/>
                <a:gd name="connsiteX64" fmla="*/ 2638425 w 5400675"/>
                <a:gd name="connsiteY64" fmla="*/ 2219325 h 2759710"/>
                <a:gd name="connsiteX65" fmla="*/ 2543175 w 5400675"/>
                <a:gd name="connsiteY65" fmla="*/ 2124075 h 2759710"/>
                <a:gd name="connsiteX66" fmla="*/ 2495550 w 5400675"/>
                <a:gd name="connsiteY66" fmla="*/ 2105025 h 2759710"/>
                <a:gd name="connsiteX67" fmla="*/ 2390775 w 5400675"/>
                <a:gd name="connsiteY67" fmla="*/ 2105025 h 2759710"/>
                <a:gd name="connsiteX68" fmla="*/ 2390775 w 5400675"/>
                <a:gd name="connsiteY68" fmla="*/ 2105025 h 2759710"/>
                <a:gd name="connsiteX69" fmla="*/ 2200275 w 5400675"/>
                <a:gd name="connsiteY69" fmla="*/ 2000250 h 2759710"/>
                <a:gd name="connsiteX70" fmla="*/ 2038350 w 5400675"/>
                <a:gd name="connsiteY70" fmla="*/ 1905000 h 2759710"/>
                <a:gd name="connsiteX71" fmla="*/ 1905000 w 5400675"/>
                <a:gd name="connsiteY71" fmla="*/ 1809750 h 2759710"/>
                <a:gd name="connsiteX72" fmla="*/ 1838325 w 5400675"/>
                <a:gd name="connsiteY72" fmla="*/ 1638300 h 2759710"/>
                <a:gd name="connsiteX73" fmla="*/ 1695450 w 5400675"/>
                <a:gd name="connsiteY73" fmla="*/ 1428750 h 2759710"/>
                <a:gd name="connsiteX74" fmla="*/ 1533525 w 5400675"/>
                <a:gd name="connsiteY74" fmla="*/ 1362075 h 2759710"/>
                <a:gd name="connsiteX75" fmla="*/ 1400175 w 5400675"/>
                <a:gd name="connsiteY75" fmla="*/ 1295400 h 2759710"/>
                <a:gd name="connsiteX76" fmla="*/ 1257300 w 5400675"/>
                <a:gd name="connsiteY76" fmla="*/ 1181100 h 2759710"/>
                <a:gd name="connsiteX77" fmla="*/ 1133475 w 5400675"/>
                <a:gd name="connsiteY77" fmla="*/ 1133475 h 2759710"/>
                <a:gd name="connsiteX78" fmla="*/ 990600 w 5400675"/>
                <a:gd name="connsiteY78" fmla="*/ 1104900 h 2759710"/>
                <a:gd name="connsiteX79" fmla="*/ 876300 w 5400675"/>
                <a:gd name="connsiteY79" fmla="*/ 1057275 h 2759710"/>
                <a:gd name="connsiteX80" fmla="*/ 876300 w 5400675"/>
                <a:gd name="connsiteY80" fmla="*/ 1057275 h 2759710"/>
                <a:gd name="connsiteX81" fmla="*/ 819150 w 5400675"/>
                <a:gd name="connsiteY81" fmla="*/ 981075 h 2759710"/>
                <a:gd name="connsiteX82" fmla="*/ 847725 w 5400675"/>
                <a:gd name="connsiteY82" fmla="*/ 914400 h 2759710"/>
                <a:gd name="connsiteX83" fmla="*/ 866775 w 5400675"/>
                <a:gd name="connsiteY83" fmla="*/ 885825 h 2759710"/>
                <a:gd name="connsiteX84" fmla="*/ 790575 w 5400675"/>
                <a:gd name="connsiteY84" fmla="*/ 876300 h 2759710"/>
                <a:gd name="connsiteX85" fmla="*/ 723900 w 5400675"/>
                <a:gd name="connsiteY85" fmla="*/ 885825 h 2759710"/>
                <a:gd name="connsiteX86" fmla="*/ 619125 w 5400675"/>
                <a:gd name="connsiteY86" fmla="*/ 914400 h 2759710"/>
                <a:gd name="connsiteX87" fmla="*/ 495300 w 5400675"/>
                <a:gd name="connsiteY87" fmla="*/ 942975 h 2759710"/>
                <a:gd name="connsiteX88" fmla="*/ 390525 w 5400675"/>
                <a:gd name="connsiteY88" fmla="*/ 885825 h 2759710"/>
                <a:gd name="connsiteX89" fmla="*/ 333375 w 5400675"/>
                <a:gd name="connsiteY89" fmla="*/ 819150 h 2759710"/>
                <a:gd name="connsiteX90" fmla="*/ 333375 w 5400675"/>
                <a:gd name="connsiteY90" fmla="*/ 819150 h 2759710"/>
                <a:gd name="connsiteX91" fmla="*/ 209550 w 5400675"/>
                <a:gd name="connsiteY91" fmla="*/ 809625 h 2759710"/>
                <a:gd name="connsiteX92" fmla="*/ 209550 w 5400675"/>
                <a:gd name="connsiteY92" fmla="*/ 809625 h 2759710"/>
                <a:gd name="connsiteX93" fmla="*/ 85725 w 5400675"/>
                <a:gd name="connsiteY93" fmla="*/ 819150 h 2759710"/>
                <a:gd name="connsiteX94" fmla="*/ 28575 w 5400675"/>
                <a:gd name="connsiteY94" fmla="*/ 800100 h 2759710"/>
                <a:gd name="connsiteX95" fmla="*/ 0 w 5400675"/>
                <a:gd name="connsiteY95" fmla="*/ 676275 h 2759710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05100 h 2764155"/>
                <a:gd name="connsiteX53" fmla="*/ 3600450 w 5400675"/>
                <a:gd name="connsiteY53" fmla="*/ 2686050 h 2764155"/>
                <a:gd name="connsiteX54" fmla="*/ 3571875 w 5400675"/>
                <a:gd name="connsiteY54" fmla="*/ 2609850 h 2764155"/>
                <a:gd name="connsiteX55" fmla="*/ 3533775 w 5400675"/>
                <a:gd name="connsiteY55" fmla="*/ 2543175 h 2764155"/>
                <a:gd name="connsiteX56" fmla="*/ 3438525 w 5400675"/>
                <a:gd name="connsiteY56" fmla="*/ 2533650 h 2764155"/>
                <a:gd name="connsiteX57" fmla="*/ 3352800 w 5400675"/>
                <a:gd name="connsiteY57" fmla="*/ 2600325 h 2764155"/>
                <a:gd name="connsiteX58" fmla="*/ 3219450 w 5400675"/>
                <a:gd name="connsiteY58" fmla="*/ 2638425 h 2764155"/>
                <a:gd name="connsiteX59" fmla="*/ 2990850 w 5400675"/>
                <a:gd name="connsiteY59" fmla="*/ 2571750 h 2764155"/>
                <a:gd name="connsiteX60" fmla="*/ 2876550 w 5400675"/>
                <a:gd name="connsiteY60" fmla="*/ 2476500 h 2764155"/>
                <a:gd name="connsiteX61" fmla="*/ 2781300 w 5400675"/>
                <a:gd name="connsiteY61" fmla="*/ 2457450 h 2764155"/>
                <a:gd name="connsiteX62" fmla="*/ 2705100 w 5400675"/>
                <a:gd name="connsiteY62" fmla="*/ 2409825 h 2764155"/>
                <a:gd name="connsiteX63" fmla="*/ 2647950 w 5400675"/>
                <a:gd name="connsiteY63" fmla="*/ 2286000 h 2764155"/>
                <a:gd name="connsiteX64" fmla="*/ 2638425 w 5400675"/>
                <a:gd name="connsiteY64" fmla="*/ 2219325 h 2764155"/>
                <a:gd name="connsiteX65" fmla="*/ 2543175 w 5400675"/>
                <a:gd name="connsiteY65" fmla="*/ 2124075 h 2764155"/>
                <a:gd name="connsiteX66" fmla="*/ 2495550 w 5400675"/>
                <a:gd name="connsiteY66" fmla="*/ 2105025 h 2764155"/>
                <a:gd name="connsiteX67" fmla="*/ 2390775 w 5400675"/>
                <a:gd name="connsiteY67" fmla="*/ 2105025 h 2764155"/>
                <a:gd name="connsiteX68" fmla="*/ 2390775 w 5400675"/>
                <a:gd name="connsiteY68" fmla="*/ 2105025 h 2764155"/>
                <a:gd name="connsiteX69" fmla="*/ 2200275 w 5400675"/>
                <a:gd name="connsiteY69" fmla="*/ 2000250 h 2764155"/>
                <a:gd name="connsiteX70" fmla="*/ 2038350 w 5400675"/>
                <a:gd name="connsiteY70" fmla="*/ 1905000 h 2764155"/>
                <a:gd name="connsiteX71" fmla="*/ 1905000 w 5400675"/>
                <a:gd name="connsiteY71" fmla="*/ 1809750 h 2764155"/>
                <a:gd name="connsiteX72" fmla="*/ 1838325 w 5400675"/>
                <a:gd name="connsiteY72" fmla="*/ 1638300 h 2764155"/>
                <a:gd name="connsiteX73" fmla="*/ 1695450 w 5400675"/>
                <a:gd name="connsiteY73" fmla="*/ 1428750 h 2764155"/>
                <a:gd name="connsiteX74" fmla="*/ 1533525 w 5400675"/>
                <a:gd name="connsiteY74" fmla="*/ 1362075 h 2764155"/>
                <a:gd name="connsiteX75" fmla="*/ 1400175 w 5400675"/>
                <a:gd name="connsiteY75" fmla="*/ 1295400 h 2764155"/>
                <a:gd name="connsiteX76" fmla="*/ 1257300 w 5400675"/>
                <a:gd name="connsiteY76" fmla="*/ 1181100 h 2764155"/>
                <a:gd name="connsiteX77" fmla="*/ 1133475 w 5400675"/>
                <a:gd name="connsiteY77" fmla="*/ 1133475 h 2764155"/>
                <a:gd name="connsiteX78" fmla="*/ 990600 w 5400675"/>
                <a:gd name="connsiteY78" fmla="*/ 1104900 h 2764155"/>
                <a:gd name="connsiteX79" fmla="*/ 876300 w 5400675"/>
                <a:gd name="connsiteY79" fmla="*/ 1057275 h 2764155"/>
                <a:gd name="connsiteX80" fmla="*/ 876300 w 5400675"/>
                <a:gd name="connsiteY80" fmla="*/ 1057275 h 2764155"/>
                <a:gd name="connsiteX81" fmla="*/ 819150 w 5400675"/>
                <a:gd name="connsiteY81" fmla="*/ 981075 h 2764155"/>
                <a:gd name="connsiteX82" fmla="*/ 847725 w 5400675"/>
                <a:gd name="connsiteY82" fmla="*/ 914400 h 2764155"/>
                <a:gd name="connsiteX83" fmla="*/ 866775 w 5400675"/>
                <a:gd name="connsiteY83" fmla="*/ 885825 h 2764155"/>
                <a:gd name="connsiteX84" fmla="*/ 790575 w 5400675"/>
                <a:gd name="connsiteY84" fmla="*/ 876300 h 2764155"/>
                <a:gd name="connsiteX85" fmla="*/ 723900 w 5400675"/>
                <a:gd name="connsiteY85" fmla="*/ 885825 h 2764155"/>
                <a:gd name="connsiteX86" fmla="*/ 619125 w 5400675"/>
                <a:gd name="connsiteY86" fmla="*/ 914400 h 2764155"/>
                <a:gd name="connsiteX87" fmla="*/ 495300 w 5400675"/>
                <a:gd name="connsiteY87" fmla="*/ 942975 h 2764155"/>
                <a:gd name="connsiteX88" fmla="*/ 390525 w 5400675"/>
                <a:gd name="connsiteY88" fmla="*/ 885825 h 2764155"/>
                <a:gd name="connsiteX89" fmla="*/ 333375 w 5400675"/>
                <a:gd name="connsiteY89" fmla="*/ 819150 h 2764155"/>
                <a:gd name="connsiteX90" fmla="*/ 333375 w 5400675"/>
                <a:gd name="connsiteY90" fmla="*/ 819150 h 2764155"/>
                <a:gd name="connsiteX91" fmla="*/ 209550 w 5400675"/>
                <a:gd name="connsiteY91" fmla="*/ 809625 h 2764155"/>
                <a:gd name="connsiteX92" fmla="*/ 209550 w 5400675"/>
                <a:gd name="connsiteY92" fmla="*/ 809625 h 2764155"/>
                <a:gd name="connsiteX93" fmla="*/ 85725 w 5400675"/>
                <a:gd name="connsiteY93" fmla="*/ 819150 h 2764155"/>
                <a:gd name="connsiteX94" fmla="*/ 28575 w 5400675"/>
                <a:gd name="connsiteY94" fmla="*/ 800100 h 2764155"/>
                <a:gd name="connsiteX95" fmla="*/ 0 w 5400675"/>
                <a:gd name="connsiteY95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600450 w 5400675"/>
                <a:gd name="connsiteY53" fmla="*/ 2686050 h 2764155"/>
                <a:gd name="connsiteX54" fmla="*/ 3571875 w 5400675"/>
                <a:gd name="connsiteY54" fmla="*/ 2609850 h 2764155"/>
                <a:gd name="connsiteX55" fmla="*/ 3533775 w 5400675"/>
                <a:gd name="connsiteY55" fmla="*/ 2543175 h 2764155"/>
                <a:gd name="connsiteX56" fmla="*/ 3438525 w 5400675"/>
                <a:gd name="connsiteY56" fmla="*/ 2533650 h 2764155"/>
                <a:gd name="connsiteX57" fmla="*/ 3352800 w 5400675"/>
                <a:gd name="connsiteY57" fmla="*/ 2600325 h 2764155"/>
                <a:gd name="connsiteX58" fmla="*/ 3219450 w 5400675"/>
                <a:gd name="connsiteY58" fmla="*/ 2638425 h 2764155"/>
                <a:gd name="connsiteX59" fmla="*/ 2990850 w 5400675"/>
                <a:gd name="connsiteY59" fmla="*/ 2571750 h 2764155"/>
                <a:gd name="connsiteX60" fmla="*/ 2876550 w 5400675"/>
                <a:gd name="connsiteY60" fmla="*/ 2476500 h 2764155"/>
                <a:gd name="connsiteX61" fmla="*/ 2781300 w 5400675"/>
                <a:gd name="connsiteY61" fmla="*/ 2457450 h 2764155"/>
                <a:gd name="connsiteX62" fmla="*/ 2705100 w 5400675"/>
                <a:gd name="connsiteY62" fmla="*/ 2409825 h 2764155"/>
                <a:gd name="connsiteX63" fmla="*/ 2647950 w 5400675"/>
                <a:gd name="connsiteY63" fmla="*/ 2286000 h 2764155"/>
                <a:gd name="connsiteX64" fmla="*/ 2638425 w 5400675"/>
                <a:gd name="connsiteY64" fmla="*/ 2219325 h 2764155"/>
                <a:gd name="connsiteX65" fmla="*/ 2543175 w 5400675"/>
                <a:gd name="connsiteY65" fmla="*/ 2124075 h 2764155"/>
                <a:gd name="connsiteX66" fmla="*/ 2495550 w 5400675"/>
                <a:gd name="connsiteY66" fmla="*/ 2105025 h 2764155"/>
                <a:gd name="connsiteX67" fmla="*/ 2390775 w 5400675"/>
                <a:gd name="connsiteY67" fmla="*/ 2105025 h 2764155"/>
                <a:gd name="connsiteX68" fmla="*/ 2390775 w 5400675"/>
                <a:gd name="connsiteY68" fmla="*/ 2105025 h 2764155"/>
                <a:gd name="connsiteX69" fmla="*/ 2200275 w 5400675"/>
                <a:gd name="connsiteY69" fmla="*/ 2000250 h 2764155"/>
                <a:gd name="connsiteX70" fmla="*/ 2038350 w 5400675"/>
                <a:gd name="connsiteY70" fmla="*/ 1905000 h 2764155"/>
                <a:gd name="connsiteX71" fmla="*/ 1905000 w 5400675"/>
                <a:gd name="connsiteY71" fmla="*/ 1809750 h 2764155"/>
                <a:gd name="connsiteX72" fmla="*/ 1838325 w 5400675"/>
                <a:gd name="connsiteY72" fmla="*/ 1638300 h 2764155"/>
                <a:gd name="connsiteX73" fmla="*/ 1695450 w 5400675"/>
                <a:gd name="connsiteY73" fmla="*/ 1428750 h 2764155"/>
                <a:gd name="connsiteX74" fmla="*/ 1533525 w 5400675"/>
                <a:gd name="connsiteY74" fmla="*/ 1362075 h 2764155"/>
                <a:gd name="connsiteX75" fmla="*/ 1400175 w 5400675"/>
                <a:gd name="connsiteY75" fmla="*/ 1295400 h 2764155"/>
                <a:gd name="connsiteX76" fmla="*/ 1257300 w 5400675"/>
                <a:gd name="connsiteY76" fmla="*/ 1181100 h 2764155"/>
                <a:gd name="connsiteX77" fmla="*/ 1133475 w 5400675"/>
                <a:gd name="connsiteY77" fmla="*/ 1133475 h 2764155"/>
                <a:gd name="connsiteX78" fmla="*/ 990600 w 5400675"/>
                <a:gd name="connsiteY78" fmla="*/ 1104900 h 2764155"/>
                <a:gd name="connsiteX79" fmla="*/ 876300 w 5400675"/>
                <a:gd name="connsiteY79" fmla="*/ 1057275 h 2764155"/>
                <a:gd name="connsiteX80" fmla="*/ 876300 w 5400675"/>
                <a:gd name="connsiteY80" fmla="*/ 1057275 h 2764155"/>
                <a:gd name="connsiteX81" fmla="*/ 819150 w 5400675"/>
                <a:gd name="connsiteY81" fmla="*/ 981075 h 2764155"/>
                <a:gd name="connsiteX82" fmla="*/ 847725 w 5400675"/>
                <a:gd name="connsiteY82" fmla="*/ 914400 h 2764155"/>
                <a:gd name="connsiteX83" fmla="*/ 866775 w 5400675"/>
                <a:gd name="connsiteY83" fmla="*/ 885825 h 2764155"/>
                <a:gd name="connsiteX84" fmla="*/ 790575 w 5400675"/>
                <a:gd name="connsiteY84" fmla="*/ 876300 h 2764155"/>
                <a:gd name="connsiteX85" fmla="*/ 723900 w 5400675"/>
                <a:gd name="connsiteY85" fmla="*/ 885825 h 2764155"/>
                <a:gd name="connsiteX86" fmla="*/ 619125 w 5400675"/>
                <a:gd name="connsiteY86" fmla="*/ 914400 h 2764155"/>
                <a:gd name="connsiteX87" fmla="*/ 495300 w 5400675"/>
                <a:gd name="connsiteY87" fmla="*/ 942975 h 2764155"/>
                <a:gd name="connsiteX88" fmla="*/ 390525 w 5400675"/>
                <a:gd name="connsiteY88" fmla="*/ 885825 h 2764155"/>
                <a:gd name="connsiteX89" fmla="*/ 333375 w 5400675"/>
                <a:gd name="connsiteY89" fmla="*/ 819150 h 2764155"/>
                <a:gd name="connsiteX90" fmla="*/ 333375 w 5400675"/>
                <a:gd name="connsiteY90" fmla="*/ 819150 h 2764155"/>
                <a:gd name="connsiteX91" fmla="*/ 209550 w 5400675"/>
                <a:gd name="connsiteY91" fmla="*/ 809625 h 2764155"/>
                <a:gd name="connsiteX92" fmla="*/ 209550 w 5400675"/>
                <a:gd name="connsiteY92" fmla="*/ 809625 h 2764155"/>
                <a:gd name="connsiteX93" fmla="*/ 85725 w 5400675"/>
                <a:gd name="connsiteY93" fmla="*/ 819150 h 2764155"/>
                <a:gd name="connsiteX94" fmla="*/ 28575 w 5400675"/>
                <a:gd name="connsiteY94" fmla="*/ 800100 h 2764155"/>
                <a:gd name="connsiteX95" fmla="*/ 0 w 5400675"/>
                <a:gd name="connsiteY95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69970 w 5400675"/>
                <a:gd name="connsiteY53" fmla="*/ 2697480 h 2764155"/>
                <a:gd name="connsiteX54" fmla="*/ 3571875 w 5400675"/>
                <a:gd name="connsiteY54" fmla="*/ 2609850 h 2764155"/>
                <a:gd name="connsiteX55" fmla="*/ 3533775 w 5400675"/>
                <a:gd name="connsiteY55" fmla="*/ 2543175 h 2764155"/>
                <a:gd name="connsiteX56" fmla="*/ 3438525 w 5400675"/>
                <a:gd name="connsiteY56" fmla="*/ 2533650 h 2764155"/>
                <a:gd name="connsiteX57" fmla="*/ 3352800 w 5400675"/>
                <a:gd name="connsiteY57" fmla="*/ 2600325 h 2764155"/>
                <a:gd name="connsiteX58" fmla="*/ 3219450 w 5400675"/>
                <a:gd name="connsiteY58" fmla="*/ 2638425 h 2764155"/>
                <a:gd name="connsiteX59" fmla="*/ 2990850 w 5400675"/>
                <a:gd name="connsiteY59" fmla="*/ 2571750 h 2764155"/>
                <a:gd name="connsiteX60" fmla="*/ 2876550 w 5400675"/>
                <a:gd name="connsiteY60" fmla="*/ 2476500 h 2764155"/>
                <a:gd name="connsiteX61" fmla="*/ 2781300 w 5400675"/>
                <a:gd name="connsiteY61" fmla="*/ 2457450 h 2764155"/>
                <a:gd name="connsiteX62" fmla="*/ 2705100 w 5400675"/>
                <a:gd name="connsiteY62" fmla="*/ 2409825 h 2764155"/>
                <a:gd name="connsiteX63" fmla="*/ 2647950 w 5400675"/>
                <a:gd name="connsiteY63" fmla="*/ 2286000 h 2764155"/>
                <a:gd name="connsiteX64" fmla="*/ 2638425 w 5400675"/>
                <a:gd name="connsiteY64" fmla="*/ 2219325 h 2764155"/>
                <a:gd name="connsiteX65" fmla="*/ 2543175 w 5400675"/>
                <a:gd name="connsiteY65" fmla="*/ 2124075 h 2764155"/>
                <a:gd name="connsiteX66" fmla="*/ 2495550 w 5400675"/>
                <a:gd name="connsiteY66" fmla="*/ 2105025 h 2764155"/>
                <a:gd name="connsiteX67" fmla="*/ 2390775 w 5400675"/>
                <a:gd name="connsiteY67" fmla="*/ 2105025 h 2764155"/>
                <a:gd name="connsiteX68" fmla="*/ 2390775 w 5400675"/>
                <a:gd name="connsiteY68" fmla="*/ 2105025 h 2764155"/>
                <a:gd name="connsiteX69" fmla="*/ 2200275 w 5400675"/>
                <a:gd name="connsiteY69" fmla="*/ 2000250 h 2764155"/>
                <a:gd name="connsiteX70" fmla="*/ 2038350 w 5400675"/>
                <a:gd name="connsiteY70" fmla="*/ 1905000 h 2764155"/>
                <a:gd name="connsiteX71" fmla="*/ 1905000 w 5400675"/>
                <a:gd name="connsiteY71" fmla="*/ 1809750 h 2764155"/>
                <a:gd name="connsiteX72" fmla="*/ 1838325 w 5400675"/>
                <a:gd name="connsiteY72" fmla="*/ 1638300 h 2764155"/>
                <a:gd name="connsiteX73" fmla="*/ 1695450 w 5400675"/>
                <a:gd name="connsiteY73" fmla="*/ 1428750 h 2764155"/>
                <a:gd name="connsiteX74" fmla="*/ 1533525 w 5400675"/>
                <a:gd name="connsiteY74" fmla="*/ 1362075 h 2764155"/>
                <a:gd name="connsiteX75" fmla="*/ 1400175 w 5400675"/>
                <a:gd name="connsiteY75" fmla="*/ 1295400 h 2764155"/>
                <a:gd name="connsiteX76" fmla="*/ 1257300 w 5400675"/>
                <a:gd name="connsiteY76" fmla="*/ 1181100 h 2764155"/>
                <a:gd name="connsiteX77" fmla="*/ 1133475 w 5400675"/>
                <a:gd name="connsiteY77" fmla="*/ 1133475 h 2764155"/>
                <a:gd name="connsiteX78" fmla="*/ 990600 w 5400675"/>
                <a:gd name="connsiteY78" fmla="*/ 1104900 h 2764155"/>
                <a:gd name="connsiteX79" fmla="*/ 876300 w 5400675"/>
                <a:gd name="connsiteY79" fmla="*/ 1057275 h 2764155"/>
                <a:gd name="connsiteX80" fmla="*/ 876300 w 5400675"/>
                <a:gd name="connsiteY80" fmla="*/ 1057275 h 2764155"/>
                <a:gd name="connsiteX81" fmla="*/ 819150 w 5400675"/>
                <a:gd name="connsiteY81" fmla="*/ 981075 h 2764155"/>
                <a:gd name="connsiteX82" fmla="*/ 847725 w 5400675"/>
                <a:gd name="connsiteY82" fmla="*/ 914400 h 2764155"/>
                <a:gd name="connsiteX83" fmla="*/ 866775 w 5400675"/>
                <a:gd name="connsiteY83" fmla="*/ 885825 h 2764155"/>
                <a:gd name="connsiteX84" fmla="*/ 790575 w 5400675"/>
                <a:gd name="connsiteY84" fmla="*/ 876300 h 2764155"/>
                <a:gd name="connsiteX85" fmla="*/ 723900 w 5400675"/>
                <a:gd name="connsiteY85" fmla="*/ 885825 h 2764155"/>
                <a:gd name="connsiteX86" fmla="*/ 619125 w 5400675"/>
                <a:gd name="connsiteY86" fmla="*/ 914400 h 2764155"/>
                <a:gd name="connsiteX87" fmla="*/ 495300 w 5400675"/>
                <a:gd name="connsiteY87" fmla="*/ 942975 h 2764155"/>
                <a:gd name="connsiteX88" fmla="*/ 390525 w 5400675"/>
                <a:gd name="connsiteY88" fmla="*/ 885825 h 2764155"/>
                <a:gd name="connsiteX89" fmla="*/ 333375 w 5400675"/>
                <a:gd name="connsiteY89" fmla="*/ 819150 h 2764155"/>
                <a:gd name="connsiteX90" fmla="*/ 333375 w 5400675"/>
                <a:gd name="connsiteY90" fmla="*/ 819150 h 2764155"/>
                <a:gd name="connsiteX91" fmla="*/ 209550 w 5400675"/>
                <a:gd name="connsiteY91" fmla="*/ 809625 h 2764155"/>
                <a:gd name="connsiteX92" fmla="*/ 209550 w 5400675"/>
                <a:gd name="connsiteY92" fmla="*/ 809625 h 2764155"/>
                <a:gd name="connsiteX93" fmla="*/ 85725 w 5400675"/>
                <a:gd name="connsiteY93" fmla="*/ 819150 h 2764155"/>
                <a:gd name="connsiteX94" fmla="*/ 28575 w 5400675"/>
                <a:gd name="connsiteY94" fmla="*/ 800100 h 2764155"/>
                <a:gd name="connsiteX95" fmla="*/ 0 w 5400675"/>
                <a:gd name="connsiteY95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6997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33775 w 5400675"/>
                <a:gd name="connsiteY55" fmla="*/ 2543175 h 2764155"/>
                <a:gd name="connsiteX56" fmla="*/ 3438525 w 5400675"/>
                <a:gd name="connsiteY56" fmla="*/ 2533650 h 2764155"/>
                <a:gd name="connsiteX57" fmla="*/ 3352800 w 5400675"/>
                <a:gd name="connsiteY57" fmla="*/ 2600325 h 2764155"/>
                <a:gd name="connsiteX58" fmla="*/ 3219450 w 5400675"/>
                <a:gd name="connsiteY58" fmla="*/ 2638425 h 2764155"/>
                <a:gd name="connsiteX59" fmla="*/ 2990850 w 5400675"/>
                <a:gd name="connsiteY59" fmla="*/ 2571750 h 2764155"/>
                <a:gd name="connsiteX60" fmla="*/ 2876550 w 5400675"/>
                <a:gd name="connsiteY60" fmla="*/ 2476500 h 2764155"/>
                <a:gd name="connsiteX61" fmla="*/ 2781300 w 5400675"/>
                <a:gd name="connsiteY61" fmla="*/ 2457450 h 2764155"/>
                <a:gd name="connsiteX62" fmla="*/ 2705100 w 5400675"/>
                <a:gd name="connsiteY62" fmla="*/ 2409825 h 2764155"/>
                <a:gd name="connsiteX63" fmla="*/ 2647950 w 5400675"/>
                <a:gd name="connsiteY63" fmla="*/ 2286000 h 2764155"/>
                <a:gd name="connsiteX64" fmla="*/ 2638425 w 5400675"/>
                <a:gd name="connsiteY64" fmla="*/ 2219325 h 2764155"/>
                <a:gd name="connsiteX65" fmla="*/ 2543175 w 5400675"/>
                <a:gd name="connsiteY65" fmla="*/ 2124075 h 2764155"/>
                <a:gd name="connsiteX66" fmla="*/ 2495550 w 5400675"/>
                <a:gd name="connsiteY66" fmla="*/ 2105025 h 2764155"/>
                <a:gd name="connsiteX67" fmla="*/ 2390775 w 5400675"/>
                <a:gd name="connsiteY67" fmla="*/ 2105025 h 2764155"/>
                <a:gd name="connsiteX68" fmla="*/ 2390775 w 5400675"/>
                <a:gd name="connsiteY68" fmla="*/ 2105025 h 2764155"/>
                <a:gd name="connsiteX69" fmla="*/ 2200275 w 5400675"/>
                <a:gd name="connsiteY69" fmla="*/ 2000250 h 2764155"/>
                <a:gd name="connsiteX70" fmla="*/ 2038350 w 5400675"/>
                <a:gd name="connsiteY70" fmla="*/ 1905000 h 2764155"/>
                <a:gd name="connsiteX71" fmla="*/ 1905000 w 5400675"/>
                <a:gd name="connsiteY71" fmla="*/ 1809750 h 2764155"/>
                <a:gd name="connsiteX72" fmla="*/ 1838325 w 5400675"/>
                <a:gd name="connsiteY72" fmla="*/ 1638300 h 2764155"/>
                <a:gd name="connsiteX73" fmla="*/ 1695450 w 5400675"/>
                <a:gd name="connsiteY73" fmla="*/ 1428750 h 2764155"/>
                <a:gd name="connsiteX74" fmla="*/ 1533525 w 5400675"/>
                <a:gd name="connsiteY74" fmla="*/ 1362075 h 2764155"/>
                <a:gd name="connsiteX75" fmla="*/ 1400175 w 5400675"/>
                <a:gd name="connsiteY75" fmla="*/ 1295400 h 2764155"/>
                <a:gd name="connsiteX76" fmla="*/ 1257300 w 5400675"/>
                <a:gd name="connsiteY76" fmla="*/ 1181100 h 2764155"/>
                <a:gd name="connsiteX77" fmla="*/ 1133475 w 5400675"/>
                <a:gd name="connsiteY77" fmla="*/ 1133475 h 2764155"/>
                <a:gd name="connsiteX78" fmla="*/ 990600 w 5400675"/>
                <a:gd name="connsiteY78" fmla="*/ 1104900 h 2764155"/>
                <a:gd name="connsiteX79" fmla="*/ 876300 w 5400675"/>
                <a:gd name="connsiteY79" fmla="*/ 1057275 h 2764155"/>
                <a:gd name="connsiteX80" fmla="*/ 876300 w 5400675"/>
                <a:gd name="connsiteY80" fmla="*/ 1057275 h 2764155"/>
                <a:gd name="connsiteX81" fmla="*/ 819150 w 5400675"/>
                <a:gd name="connsiteY81" fmla="*/ 981075 h 2764155"/>
                <a:gd name="connsiteX82" fmla="*/ 847725 w 5400675"/>
                <a:gd name="connsiteY82" fmla="*/ 914400 h 2764155"/>
                <a:gd name="connsiteX83" fmla="*/ 866775 w 5400675"/>
                <a:gd name="connsiteY83" fmla="*/ 885825 h 2764155"/>
                <a:gd name="connsiteX84" fmla="*/ 790575 w 5400675"/>
                <a:gd name="connsiteY84" fmla="*/ 876300 h 2764155"/>
                <a:gd name="connsiteX85" fmla="*/ 723900 w 5400675"/>
                <a:gd name="connsiteY85" fmla="*/ 885825 h 2764155"/>
                <a:gd name="connsiteX86" fmla="*/ 619125 w 5400675"/>
                <a:gd name="connsiteY86" fmla="*/ 914400 h 2764155"/>
                <a:gd name="connsiteX87" fmla="*/ 495300 w 5400675"/>
                <a:gd name="connsiteY87" fmla="*/ 942975 h 2764155"/>
                <a:gd name="connsiteX88" fmla="*/ 390525 w 5400675"/>
                <a:gd name="connsiteY88" fmla="*/ 885825 h 2764155"/>
                <a:gd name="connsiteX89" fmla="*/ 333375 w 5400675"/>
                <a:gd name="connsiteY89" fmla="*/ 819150 h 2764155"/>
                <a:gd name="connsiteX90" fmla="*/ 333375 w 5400675"/>
                <a:gd name="connsiteY90" fmla="*/ 819150 h 2764155"/>
                <a:gd name="connsiteX91" fmla="*/ 209550 w 5400675"/>
                <a:gd name="connsiteY91" fmla="*/ 809625 h 2764155"/>
                <a:gd name="connsiteX92" fmla="*/ 209550 w 5400675"/>
                <a:gd name="connsiteY92" fmla="*/ 809625 h 2764155"/>
                <a:gd name="connsiteX93" fmla="*/ 85725 w 5400675"/>
                <a:gd name="connsiteY93" fmla="*/ 819150 h 2764155"/>
                <a:gd name="connsiteX94" fmla="*/ 28575 w 5400675"/>
                <a:gd name="connsiteY94" fmla="*/ 800100 h 2764155"/>
                <a:gd name="connsiteX95" fmla="*/ 0 w 5400675"/>
                <a:gd name="connsiteY95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33775 w 5400675"/>
                <a:gd name="connsiteY55" fmla="*/ 2543175 h 2764155"/>
                <a:gd name="connsiteX56" fmla="*/ 3438525 w 5400675"/>
                <a:gd name="connsiteY56" fmla="*/ 2533650 h 2764155"/>
                <a:gd name="connsiteX57" fmla="*/ 3352800 w 5400675"/>
                <a:gd name="connsiteY57" fmla="*/ 2600325 h 2764155"/>
                <a:gd name="connsiteX58" fmla="*/ 3219450 w 5400675"/>
                <a:gd name="connsiteY58" fmla="*/ 2638425 h 2764155"/>
                <a:gd name="connsiteX59" fmla="*/ 2990850 w 5400675"/>
                <a:gd name="connsiteY59" fmla="*/ 2571750 h 2764155"/>
                <a:gd name="connsiteX60" fmla="*/ 2876550 w 5400675"/>
                <a:gd name="connsiteY60" fmla="*/ 2476500 h 2764155"/>
                <a:gd name="connsiteX61" fmla="*/ 2781300 w 5400675"/>
                <a:gd name="connsiteY61" fmla="*/ 2457450 h 2764155"/>
                <a:gd name="connsiteX62" fmla="*/ 2705100 w 5400675"/>
                <a:gd name="connsiteY62" fmla="*/ 2409825 h 2764155"/>
                <a:gd name="connsiteX63" fmla="*/ 2647950 w 5400675"/>
                <a:gd name="connsiteY63" fmla="*/ 2286000 h 2764155"/>
                <a:gd name="connsiteX64" fmla="*/ 2638425 w 5400675"/>
                <a:gd name="connsiteY64" fmla="*/ 2219325 h 2764155"/>
                <a:gd name="connsiteX65" fmla="*/ 2543175 w 5400675"/>
                <a:gd name="connsiteY65" fmla="*/ 2124075 h 2764155"/>
                <a:gd name="connsiteX66" fmla="*/ 2495550 w 5400675"/>
                <a:gd name="connsiteY66" fmla="*/ 2105025 h 2764155"/>
                <a:gd name="connsiteX67" fmla="*/ 2390775 w 5400675"/>
                <a:gd name="connsiteY67" fmla="*/ 2105025 h 2764155"/>
                <a:gd name="connsiteX68" fmla="*/ 2390775 w 5400675"/>
                <a:gd name="connsiteY68" fmla="*/ 2105025 h 2764155"/>
                <a:gd name="connsiteX69" fmla="*/ 2200275 w 5400675"/>
                <a:gd name="connsiteY69" fmla="*/ 2000250 h 2764155"/>
                <a:gd name="connsiteX70" fmla="*/ 2038350 w 5400675"/>
                <a:gd name="connsiteY70" fmla="*/ 1905000 h 2764155"/>
                <a:gd name="connsiteX71" fmla="*/ 1905000 w 5400675"/>
                <a:gd name="connsiteY71" fmla="*/ 1809750 h 2764155"/>
                <a:gd name="connsiteX72" fmla="*/ 1838325 w 5400675"/>
                <a:gd name="connsiteY72" fmla="*/ 1638300 h 2764155"/>
                <a:gd name="connsiteX73" fmla="*/ 1695450 w 5400675"/>
                <a:gd name="connsiteY73" fmla="*/ 1428750 h 2764155"/>
                <a:gd name="connsiteX74" fmla="*/ 1533525 w 5400675"/>
                <a:gd name="connsiteY74" fmla="*/ 1362075 h 2764155"/>
                <a:gd name="connsiteX75" fmla="*/ 1400175 w 5400675"/>
                <a:gd name="connsiteY75" fmla="*/ 1295400 h 2764155"/>
                <a:gd name="connsiteX76" fmla="*/ 1257300 w 5400675"/>
                <a:gd name="connsiteY76" fmla="*/ 1181100 h 2764155"/>
                <a:gd name="connsiteX77" fmla="*/ 1133475 w 5400675"/>
                <a:gd name="connsiteY77" fmla="*/ 1133475 h 2764155"/>
                <a:gd name="connsiteX78" fmla="*/ 990600 w 5400675"/>
                <a:gd name="connsiteY78" fmla="*/ 1104900 h 2764155"/>
                <a:gd name="connsiteX79" fmla="*/ 876300 w 5400675"/>
                <a:gd name="connsiteY79" fmla="*/ 1057275 h 2764155"/>
                <a:gd name="connsiteX80" fmla="*/ 876300 w 5400675"/>
                <a:gd name="connsiteY80" fmla="*/ 1057275 h 2764155"/>
                <a:gd name="connsiteX81" fmla="*/ 819150 w 5400675"/>
                <a:gd name="connsiteY81" fmla="*/ 981075 h 2764155"/>
                <a:gd name="connsiteX82" fmla="*/ 847725 w 5400675"/>
                <a:gd name="connsiteY82" fmla="*/ 914400 h 2764155"/>
                <a:gd name="connsiteX83" fmla="*/ 866775 w 5400675"/>
                <a:gd name="connsiteY83" fmla="*/ 885825 h 2764155"/>
                <a:gd name="connsiteX84" fmla="*/ 790575 w 5400675"/>
                <a:gd name="connsiteY84" fmla="*/ 876300 h 2764155"/>
                <a:gd name="connsiteX85" fmla="*/ 723900 w 5400675"/>
                <a:gd name="connsiteY85" fmla="*/ 885825 h 2764155"/>
                <a:gd name="connsiteX86" fmla="*/ 619125 w 5400675"/>
                <a:gd name="connsiteY86" fmla="*/ 914400 h 2764155"/>
                <a:gd name="connsiteX87" fmla="*/ 495300 w 5400675"/>
                <a:gd name="connsiteY87" fmla="*/ 942975 h 2764155"/>
                <a:gd name="connsiteX88" fmla="*/ 390525 w 5400675"/>
                <a:gd name="connsiteY88" fmla="*/ 885825 h 2764155"/>
                <a:gd name="connsiteX89" fmla="*/ 333375 w 5400675"/>
                <a:gd name="connsiteY89" fmla="*/ 819150 h 2764155"/>
                <a:gd name="connsiteX90" fmla="*/ 333375 w 5400675"/>
                <a:gd name="connsiteY90" fmla="*/ 819150 h 2764155"/>
                <a:gd name="connsiteX91" fmla="*/ 209550 w 5400675"/>
                <a:gd name="connsiteY91" fmla="*/ 809625 h 2764155"/>
                <a:gd name="connsiteX92" fmla="*/ 209550 w 5400675"/>
                <a:gd name="connsiteY92" fmla="*/ 809625 h 2764155"/>
                <a:gd name="connsiteX93" fmla="*/ 85725 w 5400675"/>
                <a:gd name="connsiteY93" fmla="*/ 819150 h 2764155"/>
                <a:gd name="connsiteX94" fmla="*/ 28575 w 5400675"/>
                <a:gd name="connsiteY94" fmla="*/ 800100 h 2764155"/>
                <a:gd name="connsiteX95" fmla="*/ 0 w 5400675"/>
                <a:gd name="connsiteY95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38525 w 5400675"/>
                <a:gd name="connsiteY57" fmla="*/ 2533650 h 2764155"/>
                <a:gd name="connsiteX58" fmla="*/ 3352800 w 5400675"/>
                <a:gd name="connsiteY58" fmla="*/ 2600325 h 2764155"/>
                <a:gd name="connsiteX59" fmla="*/ 3219450 w 5400675"/>
                <a:gd name="connsiteY59" fmla="*/ 2638425 h 2764155"/>
                <a:gd name="connsiteX60" fmla="*/ 2990850 w 5400675"/>
                <a:gd name="connsiteY60" fmla="*/ 257175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52800 w 5400675"/>
                <a:gd name="connsiteY58" fmla="*/ 2600325 h 2764155"/>
                <a:gd name="connsiteX59" fmla="*/ 3219450 w 5400675"/>
                <a:gd name="connsiteY59" fmla="*/ 2638425 h 2764155"/>
                <a:gd name="connsiteX60" fmla="*/ 2990850 w 5400675"/>
                <a:gd name="connsiteY60" fmla="*/ 257175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52800 w 5400675"/>
                <a:gd name="connsiteY58" fmla="*/ 2600325 h 2764155"/>
                <a:gd name="connsiteX59" fmla="*/ 3223260 w 5400675"/>
                <a:gd name="connsiteY59" fmla="*/ 2665095 h 2764155"/>
                <a:gd name="connsiteX60" fmla="*/ 2990850 w 5400675"/>
                <a:gd name="connsiteY60" fmla="*/ 257175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90850 w 5400675"/>
                <a:gd name="connsiteY60" fmla="*/ 257175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90850 w 5400675"/>
                <a:gd name="connsiteY28" fmla="*/ 100965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28700 h 2764155"/>
                <a:gd name="connsiteX28" fmla="*/ 2975610 w 5400675"/>
                <a:gd name="connsiteY28" fmla="*/ 99060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75610 w 5400675"/>
                <a:gd name="connsiteY28" fmla="*/ 99060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90525 w 5400675"/>
                <a:gd name="connsiteY89" fmla="*/ 885825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33375 w 5400675"/>
                <a:gd name="connsiteY91" fmla="*/ 81915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85725 w 5400675"/>
                <a:gd name="connsiteY94" fmla="*/ 819150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876300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922275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5300 w 5400675"/>
                <a:gd name="connsiteY88" fmla="*/ 942975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922275 h 2764155"/>
                <a:gd name="connsiteX86" fmla="*/ 723900 w 5400675"/>
                <a:gd name="connsiteY86" fmla="*/ 885825 h 2764155"/>
                <a:gd name="connsiteX87" fmla="*/ 619125 w 5400675"/>
                <a:gd name="connsiteY87" fmla="*/ 914400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90575 w 5400675"/>
                <a:gd name="connsiteY85" fmla="*/ 922275 h 2764155"/>
                <a:gd name="connsiteX86" fmla="*/ 723900 w 5400675"/>
                <a:gd name="connsiteY86" fmla="*/ 885825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885825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09625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43175 w 5400675"/>
                <a:gd name="connsiteY66" fmla="*/ 2124075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47950 w 5400675"/>
                <a:gd name="connsiteY64" fmla="*/ 228600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05100 w 5400675"/>
                <a:gd name="connsiteY63" fmla="*/ 2409825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781300 w 5400675"/>
                <a:gd name="connsiteY62" fmla="*/ 2457450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76550 w 5400675"/>
                <a:gd name="connsiteY61" fmla="*/ 2476500 h 2764155"/>
                <a:gd name="connsiteX62" fmla="*/ 2802648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2987040 w 5400675"/>
                <a:gd name="connsiteY60" fmla="*/ 2590800 h 2764155"/>
                <a:gd name="connsiteX61" fmla="*/ 2887224 w 5400675"/>
                <a:gd name="connsiteY61" fmla="*/ 2452432 h 2764155"/>
                <a:gd name="connsiteX62" fmla="*/ 2802648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802648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6509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84858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8040 w 5400675"/>
                <a:gd name="connsiteY58" fmla="*/ 2619375 h 2764155"/>
                <a:gd name="connsiteX59" fmla="*/ 3223260 w 5400675"/>
                <a:gd name="connsiteY59" fmla="*/ 260664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84858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4482 w 5400675"/>
                <a:gd name="connsiteY58" fmla="*/ 2584993 h 2764155"/>
                <a:gd name="connsiteX59" fmla="*/ 3223260 w 5400675"/>
                <a:gd name="connsiteY59" fmla="*/ 260664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84858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52700 h 2764155"/>
                <a:gd name="connsiteX58" fmla="*/ 3364482 w 5400675"/>
                <a:gd name="connsiteY58" fmla="*/ 2584993 h 2764155"/>
                <a:gd name="connsiteX59" fmla="*/ 3223260 w 5400675"/>
                <a:gd name="connsiteY59" fmla="*/ 260664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52837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50920 w 5400675"/>
                <a:gd name="connsiteY53" fmla="*/ 2697480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76767 h 2764155"/>
                <a:gd name="connsiteX58" fmla="*/ 3364482 w 5400675"/>
                <a:gd name="connsiteY58" fmla="*/ 2584993 h 2764155"/>
                <a:gd name="connsiteX59" fmla="*/ 3223260 w 5400675"/>
                <a:gd name="connsiteY59" fmla="*/ 260664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52837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57600 w 5400675"/>
                <a:gd name="connsiteY52" fmla="*/ 2727960 h 2764155"/>
                <a:gd name="connsiteX53" fmla="*/ 3572268 w 5400675"/>
                <a:gd name="connsiteY53" fmla="*/ 2673413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76767 h 2764155"/>
                <a:gd name="connsiteX58" fmla="*/ 3364482 w 5400675"/>
                <a:gd name="connsiteY58" fmla="*/ 2584993 h 2764155"/>
                <a:gd name="connsiteX59" fmla="*/ 3223260 w 5400675"/>
                <a:gd name="connsiteY59" fmla="*/ 260664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52837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65245 w 5400675"/>
                <a:gd name="connsiteY51" fmla="*/ 2758439 h 2764155"/>
                <a:gd name="connsiteX52" fmla="*/ 3668274 w 5400675"/>
                <a:gd name="connsiteY52" fmla="*/ 2679826 h 2764155"/>
                <a:gd name="connsiteX53" fmla="*/ 3572268 w 5400675"/>
                <a:gd name="connsiteY53" fmla="*/ 2673413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76767 h 2764155"/>
                <a:gd name="connsiteX58" fmla="*/ 3364482 w 5400675"/>
                <a:gd name="connsiteY58" fmla="*/ 2584993 h 2764155"/>
                <a:gd name="connsiteX59" fmla="*/ 3223260 w 5400675"/>
                <a:gd name="connsiteY59" fmla="*/ 260664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52837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64155"/>
                <a:gd name="connsiteX1" fmla="*/ 257175 w 5400675"/>
                <a:gd name="connsiteY1" fmla="*/ 600075 h 2764155"/>
                <a:gd name="connsiteX2" fmla="*/ 447675 w 5400675"/>
                <a:gd name="connsiteY2" fmla="*/ 590550 h 2764155"/>
                <a:gd name="connsiteX3" fmla="*/ 466725 w 5400675"/>
                <a:gd name="connsiteY3" fmla="*/ 390525 h 2764155"/>
                <a:gd name="connsiteX4" fmla="*/ 390525 w 5400675"/>
                <a:gd name="connsiteY4" fmla="*/ 304800 h 2764155"/>
                <a:gd name="connsiteX5" fmla="*/ 428625 w 5400675"/>
                <a:gd name="connsiteY5" fmla="*/ 238125 h 2764155"/>
                <a:gd name="connsiteX6" fmla="*/ 428625 w 5400675"/>
                <a:gd name="connsiteY6" fmla="*/ 161925 h 2764155"/>
                <a:gd name="connsiteX7" fmla="*/ 428625 w 5400675"/>
                <a:gd name="connsiteY7" fmla="*/ 66675 h 2764155"/>
                <a:gd name="connsiteX8" fmla="*/ 581025 w 5400675"/>
                <a:gd name="connsiteY8" fmla="*/ 9525 h 2764155"/>
                <a:gd name="connsiteX9" fmla="*/ 695325 w 5400675"/>
                <a:gd name="connsiteY9" fmla="*/ 0 h 2764155"/>
                <a:gd name="connsiteX10" fmla="*/ 828675 w 5400675"/>
                <a:gd name="connsiteY10" fmla="*/ 9525 h 2764155"/>
                <a:gd name="connsiteX11" fmla="*/ 923925 w 5400675"/>
                <a:gd name="connsiteY11" fmla="*/ 76200 h 2764155"/>
                <a:gd name="connsiteX12" fmla="*/ 1009650 w 5400675"/>
                <a:gd name="connsiteY12" fmla="*/ 114300 h 2764155"/>
                <a:gd name="connsiteX13" fmla="*/ 1104900 w 5400675"/>
                <a:gd name="connsiteY13" fmla="*/ 161925 h 2764155"/>
                <a:gd name="connsiteX14" fmla="*/ 1171575 w 5400675"/>
                <a:gd name="connsiteY14" fmla="*/ 219075 h 2764155"/>
                <a:gd name="connsiteX15" fmla="*/ 1276350 w 5400675"/>
                <a:gd name="connsiteY15" fmla="*/ 247650 h 2764155"/>
                <a:gd name="connsiteX16" fmla="*/ 1362075 w 5400675"/>
                <a:gd name="connsiteY16" fmla="*/ 247650 h 2764155"/>
                <a:gd name="connsiteX17" fmla="*/ 1438275 w 5400675"/>
                <a:gd name="connsiteY17" fmla="*/ 257175 h 2764155"/>
                <a:gd name="connsiteX18" fmla="*/ 1533525 w 5400675"/>
                <a:gd name="connsiteY18" fmla="*/ 219075 h 2764155"/>
                <a:gd name="connsiteX19" fmla="*/ 1457325 w 5400675"/>
                <a:gd name="connsiteY19" fmla="*/ 552450 h 2764155"/>
                <a:gd name="connsiteX20" fmla="*/ 1400175 w 5400675"/>
                <a:gd name="connsiteY20" fmla="*/ 714375 h 2764155"/>
                <a:gd name="connsiteX21" fmla="*/ 1609725 w 5400675"/>
                <a:gd name="connsiteY21" fmla="*/ 762000 h 2764155"/>
                <a:gd name="connsiteX22" fmla="*/ 1981200 w 5400675"/>
                <a:gd name="connsiteY22" fmla="*/ 781050 h 2764155"/>
                <a:gd name="connsiteX23" fmla="*/ 2105025 w 5400675"/>
                <a:gd name="connsiteY23" fmla="*/ 1019175 h 2764155"/>
                <a:gd name="connsiteX24" fmla="*/ 2219325 w 5400675"/>
                <a:gd name="connsiteY24" fmla="*/ 1123950 h 2764155"/>
                <a:gd name="connsiteX25" fmla="*/ 2476500 w 5400675"/>
                <a:gd name="connsiteY25" fmla="*/ 1066800 h 2764155"/>
                <a:gd name="connsiteX26" fmla="*/ 2695575 w 5400675"/>
                <a:gd name="connsiteY26" fmla="*/ 1000125 h 2764155"/>
                <a:gd name="connsiteX27" fmla="*/ 2886075 w 5400675"/>
                <a:gd name="connsiteY27" fmla="*/ 1005840 h 2764155"/>
                <a:gd name="connsiteX28" fmla="*/ 2983230 w 5400675"/>
                <a:gd name="connsiteY28" fmla="*/ 956310 h 2764155"/>
                <a:gd name="connsiteX29" fmla="*/ 3067050 w 5400675"/>
                <a:gd name="connsiteY29" fmla="*/ 962025 h 2764155"/>
                <a:gd name="connsiteX30" fmla="*/ 3105150 w 5400675"/>
                <a:gd name="connsiteY30" fmla="*/ 962025 h 2764155"/>
                <a:gd name="connsiteX31" fmla="*/ 3486150 w 5400675"/>
                <a:gd name="connsiteY31" fmla="*/ 847725 h 2764155"/>
                <a:gd name="connsiteX32" fmla="*/ 3857625 w 5400675"/>
                <a:gd name="connsiteY32" fmla="*/ 990600 h 2764155"/>
                <a:gd name="connsiteX33" fmla="*/ 4305300 w 5400675"/>
                <a:gd name="connsiteY33" fmla="*/ 1276350 h 2764155"/>
                <a:gd name="connsiteX34" fmla="*/ 4619625 w 5400675"/>
                <a:gd name="connsiteY34" fmla="*/ 1238250 h 2764155"/>
                <a:gd name="connsiteX35" fmla="*/ 4943475 w 5400675"/>
                <a:gd name="connsiteY35" fmla="*/ 1247775 h 2764155"/>
                <a:gd name="connsiteX36" fmla="*/ 5276850 w 5400675"/>
                <a:gd name="connsiteY36" fmla="*/ 1333500 h 2764155"/>
                <a:gd name="connsiteX37" fmla="*/ 5400675 w 5400675"/>
                <a:gd name="connsiteY37" fmla="*/ 1714500 h 2764155"/>
                <a:gd name="connsiteX38" fmla="*/ 5286375 w 5400675"/>
                <a:gd name="connsiteY38" fmla="*/ 2000250 h 2764155"/>
                <a:gd name="connsiteX39" fmla="*/ 5086350 w 5400675"/>
                <a:gd name="connsiteY39" fmla="*/ 2162175 h 2764155"/>
                <a:gd name="connsiteX40" fmla="*/ 5133975 w 5400675"/>
                <a:gd name="connsiteY40" fmla="*/ 2438400 h 2764155"/>
                <a:gd name="connsiteX41" fmla="*/ 5086350 w 5400675"/>
                <a:gd name="connsiteY41" fmla="*/ 2609850 h 2764155"/>
                <a:gd name="connsiteX42" fmla="*/ 5010150 w 5400675"/>
                <a:gd name="connsiteY42" fmla="*/ 2638425 h 2764155"/>
                <a:gd name="connsiteX43" fmla="*/ 4953000 w 5400675"/>
                <a:gd name="connsiteY43" fmla="*/ 2619375 h 2764155"/>
                <a:gd name="connsiteX44" fmla="*/ 4905375 w 5400675"/>
                <a:gd name="connsiteY44" fmla="*/ 2590800 h 2764155"/>
                <a:gd name="connsiteX45" fmla="*/ 4676775 w 5400675"/>
                <a:gd name="connsiteY45" fmla="*/ 2667000 h 2764155"/>
                <a:gd name="connsiteX46" fmla="*/ 4459605 w 5400675"/>
                <a:gd name="connsiteY46" fmla="*/ 2712720 h 2764155"/>
                <a:gd name="connsiteX47" fmla="*/ 4278630 w 5400675"/>
                <a:gd name="connsiteY47" fmla="*/ 2745105 h 2764155"/>
                <a:gd name="connsiteX48" fmla="*/ 4189095 w 5400675"/>
                <a:gd name="connsiteY48" fmla="*/ 2758440 h 2764155"/>
                <a:gd name="connsiteX49" fmla="*/ 4078605 w 5400675"/>
                <a:gd name="connsiteY49" fmla="*/ 2752725 h 2764155"/>
                <a:gd name="connsiteX50" fmla="*/ 3970020 w 5400675"/>
                <a:gd name="connsiteY50" fmla="*/ 2764155 h 2764155"/>
                <a:gd name="connsiteX51" fmla="*/ 3879477 w 5400675"/>
                <a:gd name="connsiteY51" fmla="*/ 2703427 h 2764155"/>
                <a:gd name="connsiteX52" fmla="*/ 3668274 w 5400675"/>
                <a:gd name="connsiteY52" fmla="*/ 2679826 h 2764155"/>
                <a:gd name="connsiteX53" fmla="*/ 3572268 w 5400675"/>
                <a:gd name="connsiteY53" fmla="*/ 2673413 h 2764155"/>
                <a:gd name="connsiteX54" fmla="*/ 3545205 w 5400675"/>
                <a:gd name="connsiteY54" fmla="*/ 2609850 h 2764155"/>
                <a:gd name="connsiteX55" fmla="*/ 3514725 w 5400675"/>
                <a:gd name="connsiteY55" fmla="*/ 2579369 h 2764155"/>
                <a:gd name="connsiteX56" fmla="*/ 3533775 w 5400675"/>
                <a:gd name="connsiteY56" fmla="*/ 2543175 h 2764155"/>
                <a:gd name="connsiteX57" fmla="*/ 3449955 w 5400675"/>
                <a:gd name="connsiteY57" fmla="*/ 2576767 h 2764155"/>
                <a:gd name="connsiteX58" fmla="*/ 3364482 w 5400675"/>
                <a:gd name="connsiteY58" fmla="*/ 2584993 h 2764155"/>
                <a:gd name="connsiteX59" fmla="*/ 3223260 w 5400675"/>
                <a:gd name="connsiteY59" fmla="*/ 2606645 h 2764155"/>
                <a:gd name="connsiteX60" fmla="*/ 3008388 w 5400675"/>
                <a:gd name="connsiteY60" fmla="*/ 2549542 h 2764155"/>
                <a:gd name="connsiteX61" fmla="*/ 2887224 w 5400675"/>
                <a:gd name="connsiteY61" fmla="*/ 2452432 h 2764155"/>
                <a:gd name="connsiteX62" fmla="*/ 2752837 w 5400675"/>
                <a:gd name="connsiteY62" fmla="*/ 2426506 h 2764155"/>
                <a:gd name="connsiteX63" fmla="*/ 2730006 w 5400675"/>
                <a:gd name="connsiteY63" fmla="*/ 2378882 h 2764155"/>
                <a:gd name="connsiteX64" fmla="*/ 2672856 w 5400675"/>
                <a:gd name="connsiteY64" fmla="*/ 2268810 h 2764155"/>
                <a:gd name="connsiteX65" fmla="*/ 2638425 w 5400675"/>
                <a:gd name="connsiteY65" fmla="*/ 2219325 h 2764155"/>
                <a:gd name="connsiteX66" fmla="*/ 2564523 w 5400675"/>
                <a:gd name="connsiteY66" fmla="*/ 2110323 h 2764155"/>
                <a:gd name="connsiteX67" fmla="*/ 2495550 w 5400675"/>
                <a:gd name="connsiteY67" fmla="*/ 2105025 h 2764155"/>
                <a:gd name="connsiteX68" fmla="*/ 2390775 w 5400675"/>
                <a:gd name="connsiteY68" fmla="*/ 2105025 h 2764155"/>
                <a:gd name="connsiteX69" fmla="*/ 2390775 w 5400675"/>
                <a:gd name="connsiteY69" fmla="*/ 2105025 h 2764155"/>
                <a:gd name="connsiteX70" fmla="*/ 2200275 w 5400675"/>
                <a:gd name="connsiteY70" fmla="*/ 2000250 h 2764155"/>
                <a:gd name="connsiteX71" fmla="*/ 2038350 w 5400675"/>
                <a:gd name="connsiteY71" fmla="*/ 1905000 h 2764155"/>
                <a:gd name="connsiteX72" fmla="*/ 1905000 w 5400675"/>
                <a:gd name="connsiteY72" fmla="*/ 1809750 h 2764155"/>
                <a:gd name="connsiteX73" fmla="*/ 1838325 w 5400675"/>
                <a:gd name="connsiteY73" fmla="*/ 1638300 h 2764155"/>
                <a:gd name="connsiteX74" fmla="*/ 1695450 w 5400675"/>
                <a:gd name="connsiteY74" fmla="*/ 1428750 h 2764155"/>
                <a:gd name="connsiteX75" fmla="*/ 1533525 w 5400675"/>
                <a:gd name="connsiteY75" fmla="*/ 1362075 h 2764155"/>
                <a:gd name="connsiteX76" fmla="*/ 1400175 w 5400675"/>
                <a:gd name="connsiteY76" fmla="*/ 1295400 h 2764155"/>
                <a:gd name="connsiteX77" fmla="*/ 1257300 w 5400675"/>
                <a:gd name="connsiteY77" fmla="*/ 1181100 h 2764155"/>
                <a:gd name="connsiteX78" fmla="*/ 1133475 w 5400675"/>
                <a:gd name="connsiteY78" fmla="*/ 1133475 h 2764155"/>
                <a:gd name="connsiteX79" fmla="*/ 990600 w 5400675"/>
                <a:gd name="connsiteY79" fmla="*/ 1104900 h 2764155"/>
                <a:gd name="connsiteX80" fmla="*/ 876300 w 5400675"/>
                <a:gd name="connsiteY80" fmla="*/ 1057275 h 2764155"/>
                <a:gd name="connsiteX81" fmla="*/ 876300 w 5400675"/>
                <a:gd name="connsiteY81" fmla="*/ 1057275 h 2764155"/>
                <a:gd name="connsiteX82" fmla="*/ 819150 w 5400675"/>
                <a:gd name="connsiteY82" fmla="*/ 981075 h 2764155"/>
                <a:gd name="connsiteX83" fmla="*/ 847725 w 5400675"/>
                <a:gd name="connsiteY83" fmla="*/ 914400 h 2764155"/>
                <a:gd name="connsiteX84" fmla="*/ 866775 w 5400675"/>
                <a:gd name="connsiteY84" fmla="*/ 885825 h 2764155"/>
                <a:gd name="connsiteX85" fmla="*/ 779901 w 5400675"/>
                <a:gd name="connsiteY85" fmla="*/ 960095 h 2764155"/>
                <a:gd name="connsiteX86" fmla="*/ 723900 w 5400675"/>
                <a:gd name="connsiteY86" fmla="*/ 909893 h 2764155"/>
                <a:gd name="connsiteX87" fmla="*/ 626241 w 5400675"/>
                <a:gd name="connsiteY87" fmla="*/ 962535 h 2764155"/>
                <a:gd name="connsiteX88" fmla="*/ 498858 w 5400675"/>
                <a:gd name="connsiteY88" fmla="*/ 973919 h 2764155"/>
                <a:gd name="connsiteX89" fmla="*/ 374894 w 5400675"/>
                <a:gd name="connsiteY89" fmla="*/ 912643 h 2764155"/>
                <a:gd name="connsiteX90" fmla="*/ 333375 w 5400675"/>
                <a:gd name="connsiteY90" fmla="*/ 819150 h 2764155"/>
                <a:gd name="connsiteX91" fmla="*/ 325559 w 5400675"/>
                <a:gd name="connsiteY91" fmla="*/ 849800 h 2764155"/>
                <a:gd name="connsiteX92" fmla="*/ 209550 w 5400675"/>
                <a:gd name="connsiteY92" fmla="*/ 809625 h 2764155"/>
                <a:gd name="connsiteX93" fmla="*/ 209550 w 5400675"/>
                <a:gd name="connsiteY93" fmla="*/ 840570 h 2764155"/>
                <a:gd name="connsiteX94" fmla="*/ 77909 w 5400675"/>
                <a:gd name="connsiteY94" fmla="*/ 853631 h 2764155"/>
                <a:gd name="connsiteX95" fmla="*/ 28575 w 5400675"/>
                <a:gd name="connsiteY95" fmla="*/ 800100 h 2764155"/>
                <a:gd name="connsiteX96" fmla="*/ 0 w 5400675"/>
                <a:gd name="connsiteY96" fmla="*/ 676275 h 2764155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05840 h 2759710"/>
                <a:gd name="connsiteX28" fmla="*/ 2983230 w 5400675"/>
                <a:gd name="connsiteY28" fmla="*/ 95631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4041179 w 5400675"/>
                <a:gd name="connsiteY50" fmla="*/ 2685076 h 2759710"/>
                <a:gd name="connsiteX51" fmla="*/ 3879477 w 5400675"/>
                <a:gd name="connsiteY51" fmla="*/ 2703427 h 2759710"/>
                <a:gd name="connsiteX52" fmla="*/ 3668274 w 5400675"/>
                <a:gd name="connsiteY52" fmla="*/ 2679826 h 2759710"/>
                <a:gd name="connsiteX53" fmla="*/ 3572268 w 5400675"/>
                <a:gd name="connsiteY53" fmla="*/ 2673413 h 2759710"/>
                <a:gd name="connsiteX54" fmla="*/ 3545205 w 5400675"/>
                <a:gd name="connsiteY54" fmla="*/ 2609850 h 2759710"/>
                <a:gd name="connsiteX55" fmla="*/ 3514725 w 5400675"/>
                <a:gd name="connsiteY55" fmla="*/ 2579369 h 2759710"/>
                <a:gd name="connsiteX56" fmla="*/ 3533775 w 5400675"/>
                <a:gd name="connsiteY56" fmla="*/ 2543175 h 2759710"/>
                <a:gd name="connsiteX57" fmla="*/ 3449955 w 5400675"/>
                <a:gd name="connsiteY57" fmla="*/ 2576767 h 2759710"/>
                <a:gd name="connsiteX58" fmla="*/ 3364482 w 5400675"/>
                <a:gd name="connsiteY58" fmla="*/ 2584993 h 2759710"/>
                <a:gd name="connsiteX59" fmla="*/ 3223260 w 5400675"/>
                <a:gd name="connsiteY59" fmla="*/ 2606645 h 2759710"/>
                <a:gd name="connsiteX60" fmla="*/ 3008388 w 5400675"/>
                <a:gd name="connsiteY60" fmla="*/ 2549542 h 2759710"/>
                <a:gd name="connsiteX61" fmla="*/ 2887224 w 5400675"/>
                <a:gd name="connsiteY61" fmla="*/ 2452432 h 2759710"/>
                <a:gd name="connsiteX62" fmla="*/ 2752837 w 5400675"/>
                <a:gd name="connsiteY62" fmla="*/ 2426506 h 2759710"/>
                <a:gd name="connsiteX63" fmla="*/ 2730006 w 5400675"/>
                <a:gd name="connsiteY63" fmla="*/ 2378882 h 2759710"/>
                <a:gd name="connsiteX64" fmla="*/ 2672856 w 5400675"/>
                <a:gd name="connsiteY64" fmla="*/ 2268810 h 2759710"/>
                <a:gd name="connsiteX65" fmla="*/ 2638425 w 5400675"/>
                <a:gd name="connsiteY65" fmla="*/ 2219325 h 2759710"/>
                <a:gd name="connsiteX66" fmla="*/ 2564523 w 5400675"/>
                <a:gd name="connsiteY66" fmla="*/ 2110323 h 2759710"/>
                <a:gd name="connsiteX67" fmla="*/ 2495550 w 5400675"/>
                <a:gd name="connsiteY67" fmla="*/ 2105025 h 2759710"/>
                <a:gd name="connsiteX68" fmla="*/ 2390775 w 5400675"/>
                <a:gd name="connsiteY68" fmla="*/ 2105025 h 2759710"/>
                <a:gd name="connsiteX69" fmla="*/ 2390775 w 5400675"/>
                <a:gd name="connsiteY69" fmla="*/ 2105025 h 2759710"/>
                <a:gd name="connsiteX70" fmla="*/ 2200275 w 5400675"/>
                <a:gd name="connsiteY70" fmla="*/ 2000250 h 2759710"/>
                <a:gd name="connsiteX71" fmla="*/ 2038350 w 5400675"/>
                <a:gd name="connsiteY71" fmla="*/ 1905000 h 2759710"/>
                <a:gd name="connsiteX72" fmla="*/ 1905000 w 5400675"/>
                <a:gd name="connsiteY72" fmla="*/ 1809750 h 2759710"/>
                <a:gd name="connsiteX73" fmla="*/ 1838325 w 5400675"/>
                <a:gd name="connsiteY73" fmla="*/ 1638300 h 2759710"/>
                <a:gd name="connsiteX74" fmla="*/ 1695450 w 5400675"/>
                <a:gd name="connsiteY74" fmla="*/ 1428750 h 2759710"/>
                <a:gd name="connsiteX75" fmla="*/ 1533525 w 5400675"/>
                <a:gd name="connsiteY75" fmla="*/ 1362075 h 2759710"/>
                <a:gd name="connsiteX76" fmla="*/ 1400175 w 5400675"/>
                <a:gd name="connsiteY76" fmla="*/ 1295400 h 2759710"/>
                <a:gd name="connsiteX77" fmla="*/ 1257300 w 5400675"/>
                <a:gd name="connsiteY77" fmla="*/ 1181100 h 2759710"/>
                <a:gd name="connsiteX78" fmla="*/ 1133475 w 5400675"/>
                <a:gd name="connsiteY78" fmla="*/ 1133475 h 2759710"/>
                <a:gd name="connsiteX79" fmla="*/ 990600 w 5400675"/>
                <a:gd name="connsiteY79" fmla="*/ 1104900 h 2759710"/>
                <a:gd name="connsiteX80" fmla="*/ 876300 w 5400675"/>
                <a:gd name="connsiteY80" fmla="*/ 1057275 h 2759710"/>
                <a:gd name="connsiteX81" fmla="*/ 876300 w 5400675"/>
                <a:gd name="connsiteY81" fmla="*/ 1057275 h 2759710"/>
                <a:gd name="connsiteX82" fmla="*/ 819150 w 5400675"/>
                <a:gd name="connsiteY82" fmla="*/ 981075 h 2759710"/>
                <a:gd name="connsiteX83" fmla="*/ 847725 w 5400675"/>
                <a:gd name="connsiteY83" fmla="*/ 914400 h 2759710"/>
                <a:gd name="connsiteX84" fmla="*/ 866775 w 5400675"/>
                <a:gd name="connsiteY84" fmla="*/ 885825 h 2759710"/>
                <a:gd name="connsiteX85" fmla="*/ 779901 w 5400675"/>
                <a:gd name="connsiteY85" fmla="*/ 960095 h 2759710"/>
                <a:gd name="connsiteX86" fmla="*/ 723900 w 5400675"/>
                <a:gd name="connsiteY86" fmla="*/ 909893 h 2759710"/>
                <a:gd name="connsiteX87" fmla="*/ 626241 w 5400675"/>
                <a:gd name="connsiteY87" fmla="*/ 962535 h 2759710"/>
                <a:gd name="connsiteX88" fmla="*/ 498858 w 5400675"/>
                <a:gd name="connsiteY88" fmla="*/ 973919 h 2759710"/>
                <a:gd name="connsiteX89" fmla="*/ 374894 w 5400675"/>
                <a:gd name="connsiteY89" fmla="*/ 912643 h 2759710"/>
                <a:gd name="connsiteX90" fmla="*/ 333375 w 5400675"/>
                <a:gd name="connsiteY90" fmla="*/ 819150 h 2759710"/>
                <a:gd name="connsiteX91" fmla="*/ 325559 w 5400675"/>
                <a:gd name="connsiteY91" fmla="*/ 849800 h 2759710"/>
                <a:gd name="connsiteX92" fmla="*/ 209550 w 5400675"/>
                <a:gd name="connsiteY92" fmla="*/ 809625 h 2759710"/>
                <a:gd name="connsiteX93" fmla="*/ 209550 w 5400675"/>
                <a:gd name="connsiteY93" fmla="*/ 840570 h 2759710"/>
                <a:gd name="connsiteX94" fmla="*/ 77909 w 5400675"/>
                <a:gd name="connsiteY94" fmla="*/ 853631 h 2759710"/>
                <a:gd name="connsiteX95" fmla="*/ 28575 w 5400675"/>
                <a:gd name="connsiteY95" fmla="*/ 800100 h 2759710"/>
                <a:gd name="connsiteX96" fmla="*/ 0 w 5400675"/>
                <a:gd name="connsiteY96" fmla="*/ 676275 h 2759710"/>
                <a:gd name="connsiteX0" fmla="*/ 0 w 5400675"/>
                <a:gd name="connsiteY0" fmla="*/ 676275 h 2759710"/>
                <a:gd name="connsiteX1" fmla="*/ 257175 w 5400675"/>
                <a:gd name="connsiteY1" fmla="*/ 600075 h 2759710"/>
                <a:gd name="connsiteX2" fmla="*/ 447675 w 5400675"/>
                <a:gd name="connsiteY2" fmla="*/ 590550 h 2759710"/>
                <a:gd name="connsiteX3" fmla="*/ 466725 w 5400675"/>
                <a:gd name="connsiteY3" fmla="*/ 390525 h 2759710"/>
                <a:gd name="connsiteX4" fmla="*/ 390525 w 5400675"/>
                <a:gd name="connsiteY4" fmla="*/ 304800 h 2759710"/>
                <a:gd name="connsiteX5" fmla="*/ 428625 w 5400675"/>
                <a:gd name="connsiteY5" fmla="*/ 238125 h 2759710"/>
                <a:gd name="connsiteX6" fmla="*/ 428625 w 5400675"/>
                <a:gd name="connsiteY6" fmla="*/ 161925 h 2759710"/>
                <a:gd name="connsiteX7" fmla="*/ 428625 w 5400675"/>
                <a:gd name="connsiteY7" fmla="*/ 66675 h 2759710"/>
                <a:gd name="connsiteX8" fmla="*/ 581025 w 5400675"/>
                <a:gd name="connsiteY8" fmla="*/ 9525 h 2759710"/>
                <a:gd name="connsiteX9" fmla="*/ 695325 w 5400675"/>
                <a:gd name="connsiteY9" fmla="*/ 0 h 2759710"/>
                <a:gd name="connsiteX10" fmla="*/ 828675 w 5400675"/>
                <a:gd name="connsiteY10" fmla="*/ 9525 h 2759710"/>
                <a:gd name="connsiteX11" fmla="*/ 923925 w 5400675"/>
                <a:gd name="connsiteY11" fmla="*/ 76200 h 2759710"/>
                <a:gd name="connsiteX12" fmla="*/ 1009650 w 5400675"/>
                <a:gd name="connsiteY12" fmla="*/ 114300 h 2759710"/>
                <a:gd name="connsiteX13" fmla="*/ 1104900 w 5400675"/>
                <a:gd name="connsiteY13" fmla="*/ 161925 h 2759710"/>
                <a:gd name="connsiteX14" fmla="*/ 1171575 w 5400675"/>
                <a:gd name="connsiteY14" fmla="*/ 219075 h 2759710"/>
                <a:gd name="connsiteX15" fmla="*/ 1276350 w 5400675"/>
                <a:gd name="connsiteY15" fmla="*/ 247650 h 2759710"/>
                <a:gd name="connsiteX16" fmla="*/ 1362075 w 5400675"/>
                <a:gd name="connsiteY16" fmla="*/ 247650 h 2759710"/>
                <a:gd name="connsiteX17" fmla="*/ 1438275 w 5400675"/>
                <a:gd name="connsiteY17" fmla="*/ 257175 h 2759710"/>
                <a:gd name="connsiteX18" fmla="*/ 1533525 w 5400675"/>
                <a:gd name="connsiteY18" fmla="*/ 219075 h 2759710"/>
                <a:gd name="connsiteX19" fmla="*/ 1457325 w 5400675"/>
                <a:gd name="connsiteY19" fmla="*/ 552450 h 2759710"/>
                <a:gd name="connsiteX20" fmla="*/ 1400175 w 5400675"/>
                <a:gd name="connsiteY20" fmla="*/ 714375 h 2759710"/>
                <a:gd name="connsiteX21" fmla="*/ 1609725 w 5400675"/>
                <a:gd name="connsiteY21" fmla="*/ 762000 h 2759710"/>
                <a:gd name="connsiteX22" fmla="*/ 1981200 w 5400675"/>
                <a:gd name="connsiteY22" fmla="*/ 781050 h 2759710"/>
                <a:gd name="connsiteX23" fmla="*/ 2105025 w 5400675"/>
                <a:gd name="connsiteY23" fmla="*/ 1019175 h 2759710"/>
                <a:gd name="connsiteX24" fmla="*/ 2219325 w 5400675"/>
                <a:gd name="connsiteY24" fmla="*/ 1123950 h 2759710"/>
                <a:gd name="connsiteX25" fmla="*/ 2476500 w 5400675"/>
                <a:gd name="connsiteY25" fmla="*/ 1066800 h 2759710"/>
                <a:gd name="connsiteX26" fmla="*/ 2695575 w 5400675"/>
                <a:gd name="connsiteY26" fmla="*/ 1000125 h 2759710"/>
                <a:gd name="connsiteX27" fmla="*/ 2886075 w 5400675"/>
                <a:gd name="connsiteY27" fmla="*/ 1005840 h 2759710"/>
                <a:gd name="connsiteX28" fmla="*/ 2983230 w 5400675"/>
                <a:gd name="connsiteY28" fmla="*/ 956310 h 2759710"/>
                <a:gd name="connsiteX29" fmla="*/ 3067050 w 5400675"/>
                <a:gd name="connsiteY29" fmla="*/ 962025 h 2759710"/>
                <a:gd name="connsiteX30" fmla="*/ 3105150 w 5400675"/>
                <a:gd name="connsiteY30" fmla="*/ 962025 h 2759710"/>
                <a:gd name="connsiteX31" fmla="*/ 3486150 w 5400675"/>
                <a:gd name="connsiteY31" fmla="*/ 847725 h 2759710"/>
                <a:gd name="connsiteX32" fmla="*/ 3857625 w 5400675"/>
                <a:gd name="connsiteY32" fmla="*/ 990600 h 2759710"/>
                <a:gd name="connsiteX33" fmla="*/ 4305300 w 5400675"/>
                <a:gd name="connsiteY33" fmla="*/ 1276350 h 2759710"/>
                <a:gd name="connsiteX34" fmla="*/ 4619625 w 5400675"/>
                <a:gd name="connsiteY34" fmla="*/ 1238250 h 2759710"/>
                <a:gd name="connsiteX35" fmla="*/ 4943475 w 5400675"/>
                <a:gd name="connsiteY35" fmla="*/ 1247775 h 2759710"/>
                <a:gd name="connsiteX36" fmla="*/ 5276850 w 5400675"/>
                <a:gd name="connsiteY36" fmla="*/ 1333500 h 2759710"/>
                <a:gd name="connsiteX37" fmla="*/ 5400675 w 5400675"/>
                <a:gd name="connsiteY37" fmla="*/ 1714500 h 2759710"/>
                <a:gd name="connsiteX38" fmla="*/ 5286375 w 5400675"/>
                <a:gd name="connsiteY38" fmla="*/ 2000250 h 2759710"/>
                <a:gd name="connsiteX39" fmla="*/ 5086350 w 5400675"/>
                <a:gd name="connsiteY39" fmla="*/ 2162175 h 2759710"/>
                <a:gd name="connsiteX40" fmla="*/ 5133975 w 5400675"/>
                <a:gd name="connsiteY40" fmla="*/ 2438400 h 2759710"/>
                <a:gd name="connsiteX41" fmla="*/ 5086350 w 5400675"/>
                <a:gd name="connsiteY41" fmla="*/ 2609850 h 2759710"/>
                <a:gd name="connsiteX42" fmla="*/ 5010150 w 5400675"/>
                <a:gd name="connsiteY42" fmla="*/ 2638425 h 2759710"/>
                <a:gd name="connsiteX43" fmla="*/ 4953000 w 5400675"/>
                <a:gd name="connsiteY43" fmla="*/ 2619375 h 2759710"/>
                <a:gd name="connsiteX44" fmla="*/ 4905375 w 5400675"/>
                <a:gd name="connsiteY44" fmla="*/ 2590800 h 2759710"/>
                <a:gd name="connsiteX45" fmla="*/ 4676775 w 5400675"/>
                <a:gd name="connsiteY45" fmla="*/ 2667000 h 2759710"/>
                <a:gd name="connsiteX46" fmla="*/ 4459605 w 5400675"/>
                <a:gd name="connsiteY46" fmla="*/ 2712720 h 2759710"/>
                <a:gd name="connsiteX47" fmla="*/ 4278630 w 5400675"/>
                <a:gd name="connsiteY47" fmla="*/ 2745105 h 2759710"/>
                <a:gd name="connsiteX48" fmla="*/ 4189095 w 5400675"/>
                <a:gd name="connsiteY48" fmla="*/ 2758440 h 2759710"/>
                <a:gd name="connsiteX49" fmla="*/ 4078605 w 5400675"/>
                <a:gd name="connsiteY49" fmla="*/ 2752725 h 2759710"/>
                <a:gd name="connsiteX50" fmla="*/ 4041179 w 5400675"/>
                <a:gd name="connsiteY50" fmla="*/ 2702267 h 2759710"/>
                <a:gd name="connsiteX51" fmla="*/ 3879477 w 5400675"/>
                <a:gd name="connsiteY51" fmla="*/ 2703427 h 2759710"/>
                <a:gd name="connsiteX52" fmla="*/ 3668274 w 5400675"/>
                <a:gd name="connsiteY52" fmla="*/ 2679826 h 2759710"/>
                <a:gd name="connsiteX53" fmla="*/ 3572268 w 5400675"/>
                <a:gd name="connsiteY53" fmla="*/ 2673413 h 2759710"/>
                <a:gd name="connsiteX54" fmla="*/ 3545205 w 5400675"/>
                <a:gd name="connsiteY54" fmla="*/ 2609850 h 2759710"/>
                <a:gd name="connsiteX55" fmla="*/ 3514725 w 5400675"/>
                <a:gd name="connsiteY55" fmla="*/ 2579369 h 2759710"/>
                <a:gd name="connsiteX56" fmla="*/ 3533775 w 5400675"/>
                <a:gd name="connsiteY56" fmla="*/ 2543175 h 2759710"/>
                <a:gd name="connsiteX57" fmla="*/ 3449955 w 5400675"/>
                <a:gd name="connsiteY57" fmla="*/ 2576767 h 2759710"/>
                <a:gd name="connsiteX58" fmla="*/ 3364482 w 5400675"/>
                <a:gd name="connsiteY58" fmla="*/ 2584993 h 2759710"/>
                <a:gd name="connsiteX59" fmla="*/ 3223260 w 5400675"/>
                <a:gd name="connsiteY59" fmla="*/ 2606645 h 2759710"/>
                <a:gd name="connsiteX60" fmla="*/ 3008388 w 5400675"/>
                <a:gd name="connsiteY60" fmla="*/ 2549542 h 2759710"/>
                <a:gd name="connsiteX61" fmla="*/ 2887224 w 5400675"/>
                <a:gd name="connsiteY61" fmla="*/ 2452432 h 2759710"/>
                <a:gd name="connsiteX62" fmla="*/ 2752837 w 5400675"/>
                <a:gd name="connsiteY62" fmla="*/ 2426506 h 2759710"/>
                <a:gd name="connsiteX63" fmla="*/ 2730006 w 5400675"/>
                <a:gd name="connsiteY63" fmla="*/ 2378882 h 2759710"/>
                <a:gd name="connsiteX64" fmla="*/ 2672856 w 5400675"/>
                <a:gd name="connsiteY64" fmla="*/ 2268810 h 2759710"/>
                <a:gd name="connsiteX65" fmla="*/ 2638425 w 5400675"/>
                <a:gd name="connsiteY65" fmla="*/ 2219325 h 2759710"/>
                <a:gd name="connsiteX66" fmla="*/ 2564523 w 5400675"/>
                <a:gd name="connsiteY66" fmla="*/ 2110323 h 2759710"/>
                <a:gd name="connsiteX67" fmla="*/ 2495550 w 5400675"/>
                <a:gd name="connsiteY67" fmla="*/ 2105025 h 2759710"/>
                <a:gd name="connsiteX68" fmla="*/ 2390775 w 5400675"/>
                <a:gd name="connsiteY68" fmla="*/ 2105025 h 2759710"/>
                <a:gd name="connsiteX69" fmla="*/ 2390775 w 5400675"/>
                <a:gd name="connsiteY69" fmla="*/ 2105025 h 2759710"/>
                <a:gd name="connsiteX70" fmla="*/ 2200275 w 5400675"/>
                <a:gd name="connsiteY70" fmla="*/ 2000250 h 2759710"/>
                <a:gd name="connsiteX71" fmla="*/ 2038350 w 5400675"/>
                <a:gd name="connsiteY71" fmla="*/ 1905000 h 2759710"/>
                <a:gd name="connsiteX72" fmla="*/ 1905000 w 5400675"/>
                <a:gd name="connsiteY72" fmla="*/ 1809750 h 2759710"/>
                <a:gd name="connsiteX73" fmla="*/ 1838325 w 5400675"/>
                <a:gd name="connsiteY73" fmla="*/ 1638300 h 2759710"/>
                <a:gd name="connsiteX74" fmla="*/ 1695450 w 5400675"/>
                <a:gd name="connsiteY74" fmla="*/ 1428750 h 2759710"/>
                <a:gd name="connsiteX75" fmla="*/ 1533525 w 5400675"/>
                <a:gd name="connsiteY75" fmla="*/ 1362075 h 2759710"/>
                <a:gd name="connsiteX76" fmla="*/ 1400175 w 5400675"/>
                <a:gd name="connsiteY76" fmla="*/ 1295400 h 2759710"/>
                <a:gd name="connsiteX77" fmla="*/ 1257300 w 5400675"/>
                <a:gd name="connsiteY77" fmla="*/ 1181100 h 2759710"/>
                <a:gd name="connsiteX78" fmla="*/ 1133475 w 5400675"/>
                <a:gd name="connsiteY78" fmla="*/ 1133475 h 2759710"/>
                <a:gd name="connsiteX79" fmla="*/ 990600 w 5400675"/>
                <a:gd name="connsiteY79" fmla="*/ 1104900 h 2759710"/>
                <a:gd name="connsiteX80" fmla="*/ 876300 w 5400675"/>
                <a:gd name="connsiteY80" fmla="*/ 1057275 h 2759710"/>
                <a:gd name="connsiteX81" fmla="*/ 876300 w 5400675"/>
                <a:gd name="connsiteY81" fmla="*/ 1057275 h 2759710"/>
                <a:gd name="connsiteX82" fmla="*/ 819150 w 5400675"/>
                <a:gd name="connsiteY82" fmla="*/ 981075 h 2759710"/>
                <a:gd name="connsiteX83" fmla="*/ 847725 w 5400675"/>
                <a:gd name="connsiteY83" fmla="*/ 914400 h 2759710"/>
                <a:gd name="connsiteX84" fmla="*/ 866775 w 5400675"/>
                <a:gd name="connsiteY84" fmla="*/ 885825 h 2759710"/>
                <a:gd name="connsiteX85" fmla="*/ 779901 w 5400675"/>
                <a:gd name="connsiteY85" fmla="*/ 960095 h 2759710"/>
                <a:gd name="connsiteX86" fmla="*/ 723900 w 5400675"/>
                <a:gd name="connsiteY86" fmla="*/ 909893 h 2759710"/>
                <a:gd name="connsiteX87" fmla="*/ 626241 w 5400675"/>
                <a:gd name="connsiteY87" fmla="*/ 962535 h 2759710"/>
                <a:gd name="connsiteX88" fmla="*/ 498858 w 5400675"/>
                <a:gd name="connsiteY88" fmla="*/ 973919 h 2759710"/>
                <a:gd name="connsiteX89" fmla="*/ 374894 w 5400675"/>
                <a:gd name="connsiteY89" fmla="*/ 912643 h 2759710"/>
                <a:gd name="connsiteX90" fmla="*/ 333375 w 5400675"/>
                <a:gd name="connsiteY90" fmla="*/ 819150 h 2759710"/>
                <a:gd name="connsiteX91" fmla="*/ 325559 w 5400675"/>
                <a:gd name="connsiteY91" fmla="*/ 849800 h 2759710"/>
                <a:gd name="connsiteX92" fmla="*/ 209550 w 5400675"/>
                <a:gd name="connsiteY92" fmla="*/ 809625 h 2759710"/>
                <a:gd name="connsiteX93" fmla="*/ 209550 w 5400675"/>
                <a:gd name="connsiteY93" fmla="*/ 840570 h 2759710"/>
                <a:gd name="connsiteX94" fmla="*/ 77909 w 5400675"/>
                <a:gd name="connsiteY94" fmla="*/ 853631 h 2759710"/>
                <a:gd name="connsiteX95" fmla="*/ 28575 w 5400675"/>
                <a:gd name="connsiteY95" fmla="*/ 800100 h 2759710"/>
                <a:gd name="connsiteX96" fmla="*/ 0 w 5400675"/>
                <a:gd name="connsiteY96" fmla="*/ 676275 h 2759710"/>
                <a:gd name="connsiteX0" fmla="*/ 0 w 5400675"/>
                <a:gd name="connsiteY0" fmla="*/ 676275 h 2765192"/>
                <a:gd name="connsiteX1" fmla="*/ 257175 w 5400675"/>
                <a:gd name="connsiteY1" fmla="*/ 600075 h 2765192"/>
                <a:gd name="connsiteX2" fmla="*/ 447675 w 5400675"/>
                <a:gd name="connsiteY2" fmla="*/ 590550 h 2765192"/>
                <a:gd name="connsiteX3" fmla="*/ 466725 w 5400675"/>
                <a:gd name="connsiteY3" fmla="*/ 390525 h 2765192"/>
                <a:gd name="connsiteX4" fmla="*/ 390525 w 5400675"/>
                <a:gd name="connsiteY4" fmla="*/ 304800 h 2765192"/>
                <a:gd name="connsiteX5" fmla="*/ 428625 w 5400675"/>
                <a:gd name="connsiteY5" fmla="*/ 238125 h 2765192"/>
                <a:gd name="connsiteX6" fmla="*/ 428625 w 5400675"/>
                <a:gd name="connsiteY6" fmla="*/ 161925 h 2765192"/>
                <a:gd name="connsiteX7" fmla="*/ 428625 w 5400675"/>
                <a:gd name="connsiteY7" fmla="*/ 66675 h 2765192"/>
                <a:gd name="connsiteX8" fmla="*/ 581025 w 5400675"/>
                <a:gd name="connsiteY8" fmla="*/ 9525 h 2765192"/>
                <a:gd name="connsiteX9" fmla="*/ 695325 w 5400675"/>
                <a:gd name="connsiteY9" fmla="*/ 0 h 2765192"/>
                <a:gd name="connsiteX10" fmla="*/ 828675 w 5400675"/>
                <a:gd name="connsiteY10" fmla="*/ 9525 h 2765192"/>
                <a:gd name="connsiteX11" fmla="*/ 923925 w 5400675"/>
                <a:gd name="connsiteY11" fmla="*/ 76200 h 2765192"/>
                <a:gd name="connsiteX12" fmla="*/ 1009650 w 5400675"/>
                <a:gd name="connsiteY12" fmla="*/ 114300 h 2765192"/>
                <a:gd name="connsiteX13" fmla="*/ 1104900 w 5400675"/>
                <a:gd name="connsiteY13" fmla="*/ 161925 h 2765192"/>
                <a:gd name="connsiteX14" fmla="*/ 1171575 w 5400675"/>
                <a:gd name="connsiteY14" fmla="*/ 219075 h 2765192"/>
                <a:gd name="connsiteX15" fmla="*/ 1276350 w 5400675"/>
                <a:gd name="connsiteY15" fmla="*/ 247650 h 2765192"/>
                <a:gd name="connsiteX16" fmla="*/ 1362075 w 5400675"/>
                <a:gd name="connsiteY16" fmla="*/ 247650 h 2765192"/>
                <a:gd name="connsiteX17" fmla="*/ 1438275 w 5400675"/>
                <a:gd name="connsiteY17" fmla="*/ 257175 h 2765192"/>
                <a:gd name="connsiteX18" fmla="*/ 1533525 w 5400675"/>
                <a:gd name="connsiteY18" fmla="*/ 219075 h 2765192"/>
                <a:gd name="connsiteX19" fmla="*/ 1457325 w 5400675"/>
                <a:gd name="connsiteY19" fmla="*/ 552450 h 2765192"/>
                <a:gd name="connsiteX20" fmla="*/ 1400175 w 5400675"/>
                <a:gd name="connsiteY20" fmla="*/ 714375 h 2765192"/>
                <a:gd name="connsiteX21" fmla="*/ 1609725 w 5400675"/>
                <a:gd name="connsiteY21" fmla="*/ 762000 h 2765192"/>
                <a:gd name="connsiteX22" fmla="*/ 1981200 w 5400675"/>
                <a:gd name="connsiteY22" fmla="*/ 781050 h 2765192"/>
                <a:gd name="connsiteX23" fmla="*/ 2105025 w 5400675"/>
                <a:gd name="connsiteY23" fmla="*/ 1019175 h 2765192"/>
                <a:gd name="connsiteX24" fmla="*/ 2219325 w 5400675"/>
                <a:gd name="connsiteY24" fmla="*/ 1123950 h 2765192"/>
                <a:gd name="connsiteX25" fmla="*/ 2476500 w 5400675"/>
                <a:gd name="connsiteY25" fmla="*/ 1066800 h 2765192"/>
                <a:gd name="connsiteX26" fmla="*/ 2695575 w 5400675"/>
                <a:gd name="connsiteY26" fmla="*/ 1000125 h 2765192"/>
                <a:gd name="connsiteX27" fmla="*/ 2886075 w 5400675"/>
                <a:gd name="connsiteY27" fmla="*/ 1005840 h 2765192"/>
                <a:gd name="connsiteX28" fmla="*/ 2983230 w 5400675"/>
                <a:gd name="connsiteY28" fmla="*/ 956310 h 2765192"/>
                <a:gd name="connsiteX29" fmla="*/ 3067050 w 5400675"/>
                <a:gd name="connsiteY29" fmla="*/ 962025 h 2765192"/>
                <a:gd name="connsiteX30" fmla="*/ 3105150 w 5400675"/>
                <a:gd name="connsiteY30" fmla="*/ 962025 h 2765192"/>
                <a:gd name="connsiteX31" fmla="*/ 3486150 w 5400675"/>
                <a:gd name="connsiteY31" fmla="*/ 847725 h 2765192"/>
                <a:gd name="connsiteX32" fmla="*/ 3857625 w 5400675"/>
                <a:gd name="connsiteY32" fmla="*/ 990600 h 2765192"/>
                <a:gd name="connsiteX33" fmla="*/ 4305300 w 5400675"/>
                <a:gd name="connsiteY33" fmla="*/ 1276350 h 2765192"/>
                <a:gd name="connsiteX34" fmla="*/ 4619625 w 5400675"/>
                <a:gd name="connsiteY34" fmla="*/ 1238250 h 2765192"/>
                <a:gd name="connsiteX35" fmla="*/ 4943475 w 5400675"/>
                <a:gd name="connsiteY35" fmla="*/ 1247775 h 2765192"/>
                <a:gd name="connsiteX36" fmla="*/ 5276850 w 5400675"/>
                <a:gd name="connsiteY36" fmla="*/ 1333500 h 2765192"/>
                <a:gd name="connsiteX37" fmla="*/ 5400675 w 5400675"/>
                <a:gd name="connsiteY37" fmla="*/ 1714500 h 2765192"/>
                <a:gd name="connsiteX38" fmla="*/ 5286375 w 5400675"/>
                <a:gd name="connsiteY38" fmla="*/ 2000250 h 2765192"/>
                <a:gd name="connsiteX39" fmla="*/ 5086350 w 5400675"/>
                <a:gd name="connsiteY39" fmla="*/ 2162175 h 2765192"/>
                <a:gd name="connsiteX40" fmla="*/ 5133975 w 5400675"/>
                <a:gd name="connsiteY40" fmla="*/ 2438400 h 2765192"/>
                <a:gd name="connsiteX41" fmla="*/ 5086350 w 5400675"/>
                <a:gd name="connsiteY41" fmla="*/ 2609850 h 2765192"/>
                <a:gd name="connsiteX42" fmla="*/ 5010150 w 5400675"/>
                <a:gd name="connsiteY42" fmla="*/ 2638425 h 2765192"/>
                <a:gd name="connsiteX43" fmla="*/ 4953000 w 5400675"/>
                <a:gd name="connsiteY43" fmla="*/ 2619375 h 2765192"/>
                <a:gd name="connsiteX44" fmla="*/ 4905375 w 5400675"/>
                <a:gd name="connsiteY44" fmla="*/ 2590800 h 2765192"/>
                <a:gd name="connsiteX45" fmla="*/ 4676775 w 5400675"/>
                <a:gd name="connsiteY45" fmla="*/ 2667000 h 2765192"/>
                <a:gd name="connsiteX46" fmla="*/ 4459605 w 5400675"/>
                <a:gd name="connsiteY46" fmla="*/ 2712720 h 2765192"/>
                <a:gd name="connsiteX47" fmla="*/ 4278630 w 5400675"/>
                <a:gd name="connsiteY47" fmla="*/ 2745105 h 2765192"/>
                <a:gd name="connsiteX48" fmla="*/ 4189095 w 5400675"/>
                <a:gd name="connsiteY48" fmla="*/ 2758440 h 2765192"/>
                <a:gd name="connsiteX49" fmla="*/ 4149764 w 5400675"/>
                <a:gd name="connsiteY49" fmla="*/ 2704590 h 2765192"/>
                <a:gd name="connsiteX50" fmla="*/ 4041179 w 5400675"/>
                <a:gd name="connsiteY50" fmla="*/ 2702267 h 2765192"/>
                <a:gd name="connsiteX51" fmla="*/ 3879477 w 5400675"/>
                <a:gd name="connsiteY51" fmla="*/ 2703427 h 2765192"/>
                <a:gd name="connsiteX52" fmla="*/ 3668274 w 5400675"/>
                <a:gd name="connsiteY52" fmla="*/ 2679826 h 2765192"/>
                <a:gd name="connsiteX53" fmla="*/ 3572268 w 5400675"/>
                <a:gd name="connsiteY53" fmla="*/ 2673413 h 2765192"/>
                <a:gd name="connsiteX54" fmla="*/ 3545205 w 5400675"/>
                <a:gd name="connsiteY54" fmla="*/ 2609850 h 2765192"/>
                <a:gd name="connsiteX55" fmla="*/ 3514725 w 5400675"/>
                <a:gd name="connsiteY55" fmla="*/ 2579369 h 2765192"/>
                <a:gd name="connsiteX56" fmla="*/ 3533775 w 5400675"/>
                <a:gd name="connsiteY56" fmla="*/ 2543175 h 2765192"/>
                <a:gd name="connsiteX57" fmla="*/ 3449955 w 5400675"/>
                <a:gd name="connsiteY57" fmla="*/ 2576767 h 2765192"/>
                <a:gd name="connsiteX58" fmla="*/ 3364482 w 5400675"/>
                <a:gd name="connsiteY58" fmla="*/ 2584993 h 2765192"/>
                <a:gd name="connsiteX59" fmla="*/ 3223260 w 5400675"/>
                <a:gd name="connsiteY59" fmla="*/ 2606645 h 2765192"/>
                <a:gd name="connsiteX60" fmla="*/ 3008388 w 5400675"/>
                <a:gd name="connsiteY60" fmla="*/ 2549542 h 2765192"/>
                <a:gd name="connsiteX61" fmla="*/ 2887224 w 5400675"/>
                <a:gd name="connsiteY61" fmla="*/ 2452432 h 2765192"/>
                <a:gd name="connsiteX62" fmla="*/ 2752837 w 5400675"/>
                <a:gd name="connsiteY62" fmla="*/ 2426506 h 2765192"/>
                <a:gd name="connsiteX63" fmla="*/ 2730006 w 5400675"/>
                <a:gd name="connsiteY63" fmla="*/ 2378882 h 2765192"/>
                <a:gd name="connsiteX64" fmla="*/ 2672856 w 5400675"/>
                <a:gd name="connsiteY64" fmla="*/ 2268810 h 2765192"/>
                <a:gd name="connsiteX65" fmla="*/ 2638425 w 5400675"/>
                <a:gd name="connsiteY65" fmla="*/ 2219325 h 2765192"/>
                <a:gd name="connsiteX66" fmla="*/ 2564523 w 5400675"/>
                <a:gd name="connsiteY66" fmla="*/ 2110323 h 2765192"/>
                <a:gd name="connsiteX67" fmla="*/ 2495550 w 5400675"/>
                <a:gd name="connsiteY67" fmla="*/ 2105025 h 2765192"/>
                <a:gd name="connsiteX68" fmla="*/ 2390775 w 5400675"/>
                <a:gd name="connsiteY68" fmla="*/ 2105025 h 2765192"/>
                <a:gd name="connsiteX69" fmla="*/ 2390775 w 5400675"/>
                <a:gd name="connsiteY69" fmla="*/ 2105025 h 2765192"/>
                <a:gd name="connsiteX70" fmla="*/ 2200275 w 5400675"/>
                <a:gd name="connsiteY70" fmla="*/ 2000250 h 2765192"/>
                <a:gd name="connsiteX71" fmla="*/ 2038350 w 5400675"/>
                <a:gd name="connsiteY71" fmla="*/ 1905000 h 2765192"/>
                <a:gd name="connsiteX72" fmla="*/ 1905000 w 5400675"/>
                <a:gd name="connsiteY72" fmla="*/ 1809750 h 2765192"/>
                <a:gd name="connsiteX73" fmla="*/ 1838325 w 5400675"/>
                <a:gd name="connsiteY73" fmla="*/ 1638300 h 2765192"/>
                <a:gd name="connsiteX74" fmla="*/ 1695450 w 5400675"/>
                <a:gd name="connsiteY74" fmla="*/ 1428750 h 2765192"/>
                <a:gd name="connsiteX75" fmla="*/ 1533525 w 5400675"/>
                <a:gd name="connsiteY75" fmla="*/ 1362075 h 2765192"/>
                <a:gd name="connsiteX76" fmla="*/ 1400175 w 5400675"/>
                <a:gd name="connsiteY76" fmla="*/ 1295400 h 2765192"/>
                <a:gd name="connsiteX77" fmla="*/ 1257300 w 5400675"/>
                <a:gd name="connsiteY77" fmla="*/ 1181100 h 2765192"/>
                <a:gd name="connsiteX78" fmla="*/ 1133475 w 5400675"/>
                <a:gd name="connsiteY78" fmla="*/ 1133475 h 2765192"/>
                <a:gd name="connsiteX79" fmla="*/ 990600 w 5400675"/>
                <a:gd name="connsiteY79" fmla="*/ 1104900 h 2765192"/>
                <a:gd name="connsiteX80" fmla="*/ 876300 w 5400675"/>
                <a:gd name="connsiteY80" fmla="*/ 1057275 h 2765192"/>
                <a:gd name="connsiteX81" fmla="*/ 876300 w 5400675"/>
                <a:gd name="connsiteY81" fmla="*/ 1057275 h 2765192"/>
                <a:gd name="connsiteX82" fmla="*/ 819150 w 5400675"/>
                <a:gd name="connsiteY82" fmla="*/ 981075 h 2765192"/>
                <a:gd name="connsiteX83" fmla="*/ 847725 w 5400675"/>
                <a:gd name="connsiteY83" fmla="*/ 914400 h 2765192"/>
                <a:gd name="connsiteX84" fmla="*/ 866775 w 5400675"/>
                <a:gd name="connsiteY84" fmla="*/ 885825 h 2765192"/>
                <a:gd name="connsiteX85" fmla="*/ 779901 w 5400675"/>
                <a:gd name="connsiteY85" fmla="*/ 960095 h 2765192"/>
                <a:gd name="connsiteX86" fmla="*/ 723900 w 5400675"/>
                <a:gd name="connsiteY86" fmla="*/ 909893 h 2765192"/>
                <a:gd name="connsiteX87" fmla="*/ 626241 w 5400675"/>
                <a:gd name="connsiteY87" fmla="*/ 962535 h 2765192"/>
                <a:gd name="connsiteX88" fmla="*/ 498858 w 5400675"/>
                <a:gd name="connsiteY88" fmla="*/ 973919 h 2765192"/>
                <a:gd name="connsiteX89" fmla="*/ 374894 w 5400675"/>
                <a:gd name="connsiteY89" fmla="*/ 912643 h 2765192"/>
                <a:gd name="connsiteX90" fmla="*/ 333375 w 5400675"/>
                <a:gd name="connsiteY90" fmla="*/ 819150 h 2765192"/>
                <a:gd name="connsiteX91" fmla="*/ 325559 w 5400675"/>
                <a:gd name="connsiteY91" fmla="*/ 849800 h 2765192"/>
                <a:gd name="connsiteX92" fmla="*/ 209550 w 5400675"/>
                <a:gd name="connsiteY92" fmla="*/ 809625 h 2765192"/>
                <a:gd name="connsiteX93" fmla="*/ 209550 w 5400675"/>
                <a:gd name="connsiteY93" fmla="*/ 840570 h 2765192"/>
                <a:gd name="connsiteX94" fmla="*/ 77909 w 5400675"/>
                <a:gd name="connsiteY94" fmla="*/ 853631 h 2765192"/>
                <a:gd name="connsiteX95" fmla="*/ 28575 w 5400675"/>
                <a:gd name="connsiteY95" fmla="*/ 800100 h 2765192"/>
                <a:gd name="connsiteX96" fmla="*/ 0 w 5400675"/>
                <a:gd name="connsiteY96" fmla="*/ 676275 h 2765192"/>
                <a:gd name="connsiteX0" fmla="*/ 0 w 5400675"/>
                <a:gd name="connsiteY0" fmla="*/ 676275 h 2753360"/>
                <a:gd name="connsiteX1" fmla="*/ 257175 w 5400675"/>
                <a:gd name="connsiteY1" fmla="*/ 600075 h 2753360"/>
                <a:gd name="connsiteX2" fmla="*/ 447675 w 5400675"/>
                <a:gd name="connsiteY2" fmla="*/ 590550 h 2753360"/>
                <a:gd name="connsiteX3" fmla="*/ 466725 w 5400675"/>
                <a:gd name="connsiteY3" fmla="*/ 390525 h 2753360"/>
                <a:gd name="connsiteX4" fmla="*/ 390525 w 5400675"/>
                <a:gd name="connsiteY4" fmla="*/ 304800 h 2753360"/>
                <a:gd name="connsiteX5" fmla="*/ 428625 w 5400675"/>
                <a:gd name="connsiteY5" fmla="*/ 238125 h 2753360"/>
                <a:gd name="connsiteX6" fmla="*/ 428625 w 5400675"/>
                <a:gd name="connsiteY6" fmla="*/ 161925 h 2753360"/>
                <a:gd name="connsiteX7" fmla="*/ 428625 w 5400675"/>
                <a:gd name="connsiteY7" fmla="*/ 66675 h 2753360"/>
                <a:gd name="connsiteX8" fmla="*/ 581025 w 5400675"/>
                <a:gd name="connsiteY8" fmla="*/ 9525 h 2753360"/>
                <a:gd name="connsiteX9" fmla="*/ 695325 w 5400675"/>
                <a:gd name="connsiteY9" fmla="*/ 0 h 2753360"/>
                <a:gd name="connsiteX10" fmla="*/ 828675 w 5400675"/>
                <a:gd name="connsiteY10" fmla="*/ 9525 h 2753360"/>
                <a:gd name="connsiteX11" fmla="*/ 923925 w 5400675"/>
                <a:gd name="connsiteY11" fmla="*/ 76200 h 2753360"/>
                <a:gd name="connsiteX12" fmla="*/ 1009650 w 5400675"/>
                <a:gd name="connsiteY12" fmla="*/ 114300 h 2753360"/>
                <a:gd name="connsiteX13" fmla="*/ 1104900 w 5400675"/>
                <a:gd name="connsiteY13" fmla="*/ 161925 h 2753360"/>
                <a:gd name="connsiteX14" fmla="*/ 1171575 w 5400675"/>
                <a:gd name="connsiteY14" fmla="*/ 219075 h 2753360"/>
                <a:gd name="connsiteX15" fmla="*/ 1276350 w 5400675"/>
                <a:gd name="connsiteY15" fmla="*/ 247650 h 2753360"/>
                <a:gd name="connsiteX16" fmla="*/ 1362075 w 5400675"/>
                <a:gd name="connsiteY16" fmla="*/ 247650 h 2753360"/>
                <a:gd name="connsiteX17" fmla="*/ 1438275 w 5400675"/>
                <a:gd name="connsiteY17" fmla="*/ 257175 h 2753360"/>
                <a:gd name="connsiteX18" fmla="*/ 1533525 w 5400675"/>
                <a:gd name="connsiteY18" fmla="*/ 219075 h 2753360"/>
                <a:gd name="connsiteX19" fmla="*/ 1457325 w 5400675"/>
                <a:gd name="connsiteY19" fmla="*/ 552450 h 2753360"/>
                <a:gd name="connsiteX20" fmla="*/ 1400175 w 5400675"/>
                <a:gd name="connsiteY20" fmla="*/ 714375 h 2753360"/>
                <a:gd name="connsiteX21" fmla="*/ 1609725 w 5400675"/>
                <a:gd name="connsiteY21" fmla="*/ 762000 h 2753360"/>
                <a:gd name="connsiteX22" fmla="*/ 1981200 w 5400675"/>
                <a:gd name="connsiteY22" fmla="*/ 781050 h 2753360"/>
                <a:gd name="connsiteX23" fmla="*/ 2105025 w 5400675"/>
                <a:gd name="connsiteY23" fmla="*/ 1019175 h 2753360"/>
                <a:gd name="connsiteX24" fmla="*/ 2219325 w 5400675"/>
                <a:gd name="connsiteY24" fmla="*/ 1123950 h 2753360"/>
                <a:gd name="connsiteX25" fmla="*/ 2476500 w 5400675"/>
                <a:gd name="connsiteY25" fmla="*/ 1066800 h 2753360"/>
                <a:gd name="connsiteX26" fmla="*/ 2695575 w 5400675"/>
                <a:gd name="connsiteY26" fmla="*/ 1000125 h 2753360"/>
                <a:gd name="connsiteX27" fmla="*/ 2886075 w 5400675"/>
                <a:gd name="connsiteY27" fmla="*/ 1005840 h 2753360"/>
                <a:gd name="connsiteX28" fmla="*/ 2983230 w 5400675"/>
                <a:gd name="connsiteY28" fmla="*/ 956310 h 2753360"/>
                <a:gd name="connsiteX29" fmla="*/ 3067050 w 5400675"/>
                <a:gd name="connsiteY29" fmla="*/ 962025 h 2753360"/>
                <a:gd name="connsiteX30" fmla="*/ 3105150 w 5400675"/>
                <a:gd name="connsiteY30" fmla="*/ 962025 h 2753360"/>
                <a:gd name="connsiteX31" fmla="*/ 3486150 w 5400675"/>
                <a:gd name="connsiteY31" fmla="*/ 847725 h 2753360"/>
                <a:gd name="connsiteX32" fmla="*/ 3857625 w 5400675"/>
                <a:gd name="connsiteY32" fmla="*/ 990600 h 2753360"/>
                <a:gd name="connsiteX33" fmla="*/ 4305300 w 5400675"/>
                <a:gd name="connsiteY33" fmla="*/ 1276350 h 2753360"/>
                <a:gd name="connsiteX34" fmla="*/ 4619625 w 5400675"/>
                <a:gd name="connsiteY34" fmla="*/ 1238250 h 2753360"/>
                <a:gd name="connsiteX35" fmla="*/ 4943475 w 5400675"/>
                <a:gd name="connsiteY35" fmla="*/ 1247775 h 2753360"/>
                <a:gd name="connsiteX36" fmla="*/ 5276850 w 5400675"/>
                <a:gd name="connsiteY36" fmla="*/ 1333500 h 2753360"/>
                <a:gd name="connsiteX37" fmla="*/ 5400675 w 5400675"/>
                <a:gd name="connsiteY37" fmla="*/ 1714500 h 2753360"/>
                <a:gd name="connsiteX38" fmla="*/ 5286375 w 5400675"/>
                <a:gd name="connsiteY38" fmla="*/ 2000250 h 2753360"/>
                <a:gd name="connsiteX39" fmla="*/ 5086350 w 5400675"/>
                <a:gd name="connsiteY39" fmla="*/ 2162175 h 2753360"/>
                <a:gd name="connsiteX40" fmla="*/ 5133975 w 5400675"/>
                <a:gd name="connsiteY40" fmla="*/ 2438400 h 2753360"/>
                <a:gd name="connsiteX41" fmla="*/ 5086350 w 5400675"/>
                <a:gd name="connsiteY41" fmla="*/ 2609850 h 2753360"/>
                <a:gd name="connsiteX42" fmla="*/ 5010150 w 5400675"/>
                <a:gd name="connsiteY42" fmla="*/ 2638425 h 2753360"/>
                <a:gd name="connsiteX43" fmla="*/ 4953000 w 5400675"/>
                <a:gd name="connsiteY43" fmla="*/ 2619375 h 2753360"/>
                <a:gd name="connsiteX44" fmla="*/ 4905375 w 5400675"/>
                <a:gd name="connsiteY44" fmla="*/ 2590800 h 2753360"/>
                <a:gd name="connsiteX45" fmla="*/ 4676775 w 5400675"/>
                <a:gd name="connsiteY45" fmla="*/ 2667000 h 2753360"/>
                <a:gd name="connsiteX46" fmla="*/ 4459605 w 5400675"/>
                <a:gd name="connsiteY46" fmla="*/ 2712720 h 2753360"/>
                <a:gd name="connsiteX47" fmla="*/ 4278630 w 5400675"/>
                <a:gd name="connsiteY47" fmla="*/ 2745105 h 2753360"/>
                <a:gd name="connsiteX48" fmla="*/ 4224675 w 5400675"/>
                <a:gd name="connsiteY48" fmla="*/ 2699990 h 2753360"/>
                <a:gd name="connsiteX49" fmla="*/ 4149764 w 5400675"/>
                <a:gd name="connsiteY49" fmla="*/ 2704590 h 2753360"/>
                <a:gd name="connsiteX50" fmla="*/ 4041179 w 5400675"/>
                <a:gd name="connsiteY50" fmla="*/ 2702267 h 2753360"/>
                <a:gd name="connsiteX51" fmla="*/ 3879477 w 5400675"/>
                <a:gd name="connsiteY51" fmla="*/ 2703427 h 2753360"/>
                <a:gd name="connsiteX52" fmla="*/ 3668274 w 5400675"/>
                <a:gd name="connsiteY52" fmla="*/ 2679826 h 2753360"/>
                <a:gd name="connsiteX53" fmla="*/ 3572268 w 5400675"/>
                <a:gd name="connsiteY53" fmla="*/ 2673413 h 2753360"/>
                <a:gd name="connsiteX54" fmla="*/ 3545205 w 5400675"/>
                <a:gd name="connsiteY54" fmla="*/ 2609850 h 2753360"/>
                <a:gd name="connsiteX55" fmla="*/ 3514725 w 5400675"/>
                <a:gd name="connsiteY55" fmla="*/ 2579369 h 2753360"/>
                <a:gd name="connsiteX56" fmla="*/ 3533775 w 5400675"/>
                <a:gd name="connsiteY56" fmla="*/ 2543175 h 2753360"/>
                <a:gd name="connsiteX57" fmla="*/ 3449955 w 5400675"/>
                <a:gd name="connsiteY57" fmla="*/ 2576767 h 2753360"/>
                <a:gd name="connsiteX58" fmla="*/ 3364482 w 5400675"/>
                <a:gd name="connsiteY58" fmla="*/ 2584993 h 2753360"/>
                <a:gd name="connsiteX59" fmla="*/ 3223260 w 5400675"/>
                <a:gd name="connsiteY59" fmla="*/ 2606645 h 2753360"/>
                <a:gd name="connsiteX60" fmla="*/ 3008388 w 5400675"/>
                <a:gd name="connsiteY60" fmla="*/ 2549542 h 2753360"/>
                <a:gd name="connsiteX61" fmla="*/ 2887224 w 5400675"/>
                <a:gd name="connsiteY61" fmla="*/ 2452432 h 2753360"/>
                <a:gd name="connsiteX62" fmla="*/ 2752837 w 5400675"/>
                <a:gd name="connsiteY62" fmla="*/ 2426506 h 2753360"/>
                <a:gd name="connsiteX63" fmla="*/ 2730006 w 5400675"/>
                <a:gd name="connsiteY63" fmla="*/ 2378882 h 2753360"/>
                <a:gd name="connsiteX64" fmla="*/ 2672856 w 5400675"/>
                <a:gd name="connsiteY64" fmla="*/ 2268810 h 2753360"/>
                <a:gd name="connsiteX65" fmla="*/ 2638425 w 5400675"/>
                <a:gd name="connsiteY65" fmla="*/ 2219325 h 2753360"/>
                <a:gd name="connsiteX66" fmla="*/ 2564523 w 5400675"/>
                <a:gd name="connsiteY66" fmla="*/ 2110323 h 2753360"/>
                <a:gd name="connsiteX67" fmla="*/ 2495550 w 5400675"/>
                <a:gd name="connsiteY67" fmla="*/ 2105025 h 2753360"/>
                <a:gd name="connsiteX68" fmla="*/ 2390775 w 5400675"/>
                <a:gd name="connsiteY68" fmla="*/ 2105025 h 2753360"/>
                <a:gd name="connsiteX69" fmla="*/ 2390775 w 5400675"/>
                <a:gd name="connsiteY69" fmla="*/ 2105025 h 2753360"/>
                <a:gd name="connsiteX70" fmla="*/ 2200275 w 5400675"/>
                <a:gd name="connsiteY70" fmla="*/ 2000250 h 2753360"/>
                <a:gd name="connsiteX71" fmla="*/ 2038350 w 5400675"/>
                <a:gd name="connsiteY71" fmla="*/ 1905000 h 2753360"/>
                <a:gd name="connsiteX72" fmla="*/ 1905000 w 5400675"/>
                <a:gd name="connsiteY72" fmla="*/ 1809750 h 2753360"/>
                <a:gd name="connsiteX73" fmla="*/ 1838325 w 5400675"/>
                <a:gd name="connsiteY73" fmla="*/ 1638300 h 2753360"/>
                <a:gd name="connsiteX74" fmla="*/ 1695450 w 5400675"/>
                <a:gd name="connsiteY74" fmla="*/ 1428750 h 2753360"/>
                <a:gd name="connsiteX75" fmla="*/ 1533525 w 5400675"/>
                <a:gd name="connsiteY75" fmla="*/ 1362075 h 2753360"/>
                <a:gd name="connsiteX76" fmla="*/ 1400175 w 5400675"/>
                <a:gd name="connsiteY76" fmla="*/ 1295400 h 2753360"/>
                <a:gd name="connsiteX77" fmla="*/ 1257300 w 5400675"/>
                <a:gd name="connsiteY77" fmla="*/ 1181100 h 2753360"/>
                <a:gd name="connsiteX78" fmla="*/ 1133475 w 5400675"/>
                <a:gd name="connsiteY78" fmla="*/ 1133475 h 2753360"/>
                <a:gd name="connsiteX79" fmla="*/ 990600 w 5400675"/>
                <a:gd name="connsiteY79" fmla="*/ 1104900 h 2753360"/>
                <a:gd name="connsiteX80" fmla="*/ 876300 w 5400675"/>
                <a:gd name="connsiteY80" fmla="*/ 1057275 h 2753360"/>
                <a:gd name="connsiteX81" fmla="*/ 876300 w 5400675"/>
                <a:gd name="connsiteY81" fmla="*/ 1057275 h 2753360"/>
                <a:gd name="connsiteX82" fmla="*/ 819150 w 5400675"/>
                <a:gd name="connsiteY82" fmla="*/ 981075 h 2753360"/>
                <a:gd name="connsiteX83" fmla="*/ 847725 w 5400675"/>
                <a:gd name="connsiteY83" fmla="*/ 914400 h 2753360"/>
                <a:gd name="connsiteX84" fmla="*/ 866775 w 5400675"/>
                <a:gd name="connsiteY84" fmla="*/ 885825 h 2753360"/>
                <a:gd name="connsiteX85" fmla="*/ 779901 w 5400675"/>
                <a:gd name="connsiteY85" fmla="*/ 960095 h 2753360"/>
                <a:gd name="connsiteX86" fmla="*/ 723900 w 5400675"/>
                <a:gd name="connsiteY86" fmla="*/ 909893 h 2753360"/>
                <a:gd name="connsiteX87" fmla="*/ 626241 w 5400675"/>
                <a:gd name="connsiteY87" fmla="*/ 962535 h 2753360"/>
                <a:gd name="connsiteX88" fmla="*/ 498858 w 5400675"/>
                <a:gd name="connsiteY88" fmla="*/ 973919 h 2753360"/>
                <a:gd name="connsiteX89" fmla="*/ 374894 w 5400675"/>
                <a:gd name="connsiteY89" fmla="*/ 912643 h 2753360"/>
                <a:gd name="connsiteX90" fmla="*/ 333375 w 5400675"/>
                <a:gd name="connsiteY90" fmla="*/ 819150 h 2753360"/>
                <a:gd name="connsiteX91" fmla="*/ 325559 w 5400675"/>
                <a:gd name="connsiteY91" fmla="*/ 849800 h 2753360"/>
                <a:gd name="connsiteX92" fmla="*/ 209550 w 5400675"/>
                <a:gd name="connsiteY92" fmla="*/ 809625 h 2753360"/>
                <a:gd name="connsiteX93" fmla="*/ 209550 w 5400675"/>
                <a:gd name="connsiteY93" fmla="*/ 840570 h 2753360"/>
                <a:gd name="connsiteX94" fmla="*/ 77909 w 5400675"/>
                <a:gd name="connsiteY94" fmla="*/ 853631 h 2753360"/>
                <a:gd name="connsiteX95" fmla="*/ 28575 w 5400675"/>
                <a:gd name="connsiteY95" fmla="*/ 800100 h 2753360"/>
                <a:gd name="connsiteX96" fmla="*/ 0 w 5400675"/>
                <a:gd name="connsiteY96" fmla="*/ 676275 h 2753360"/>
                <a:gd name="connsiteX0" fmla="*/ 0 w 5400675"/>
                <a:gd name="connsiteY0" fmla="*/ 676275 h 2752725"/>
                <a:gd name="connsiteX1" fmla="*/ 257175 w 5400675"/>
                <a:gd name="connsiteY1" fmla="*/ 600075 h 2752725"/>
                <a:gd name="connsiteX2" fmla="*/ 447675 w 5400675"/>
                <a:gd name="connsiteY2" fmla="*/ 590550 h 2752725"/>
                <a:gd name="connsiteX3" fmla="*/ 466725 w 5400675"/>
                <a:gd name="connsiteY3" fmla="*/ 390525 h 2752725"/>
                <a:gd name="connsiteX4" fmla="*/ 390525 w 5400675"/>
                <a:gd name="connsiteY4" fmla="*/ 304800 h 2752725"/>
                <a:gd name="connsiteX5" fmla="*/ 428625 w 5400675"/>
                <a:gd name="connsiteY5" fmla="*/ 238125 h 2752725"/>
                <a:gd name="connsiteX6" fmla="*/ 428625 w 5400675"/>
                <a:gd name="connsiteY6" fmla="*/ 161925 h 2752725"/>
                <a:gd name="connsiteX7" fmla="*/ 428625 w 5400675"/>
                <a:gd name="connsiteY7" fmla="*/ 66675 h 2752725"/>
                <a:gd name="connsiteX8" fmla="*/ 581025 w 5400675"/>
                <a:gd name="connsiteY8" fmla="*/ 9525 h 2752725"/>
                <a:gd name="connsiteX9" fmla="*/ 695325 w 5400675"/>
                <a:gd name="connsiteY9" fmla="*/ 0 h 2752725"/>
                <a:gd name="connsiteX10" fmla="*/ 828675 w 5400675"/>
                <a:gd name="connsiteY10" fmla="*/ 9525 h 2752725"/>
                <a:gd name="connsiteX11" fmla="*/ 923925 w 5400675"/>
                <a:gd name="connsiteY11" fmla="*/ 76200 h 2752725"/>
                <a:gd name="connsiteX12" fmla="*/ 1009650 w 5400675"/>
                <a:gd name="connsiteY12" fmla="*/ 114300 h 2752725"/>
                <a:gd name="connsiteX13" fmla="*/ 1104900 w 5400675"/>
                <a:gd name="connsiteY13" fmla="*/ 161925 h 2752725"/>
                <a:gd name="connsiteX14" fmla="*/ 1171575 w 5400675"/>
                <a:gd name="connsiteY14" fmla="*/ 219075 h 2752725"/>
                <a:gd name="connsiteX15" fmla="*/ 1276350 w 5400675"/>
                <a:gd name="connsiteY15" fmla="*/ 247650 h 2752725"/>
                <a:gd name="connsiteX16" fmla="*/ 1362075 w 5400675"/>
                <a:gd name="connsiteY16" fmla="*/ 247650 h 2752725"/>
                <a:gd name="connsiteX17" fmla="*/ 1438275 w 5400675"/>
                <a:gd name="connsiteY17" fmla="*/ 257175 h 2752725"/>
                <a:gd name="connsiteX18" fmla="*/ 1533525 w 5400675"/>
                <a:gd name="connsiteY18" fmla="*/ 219075 h 2752725"/>
                <a:gd name="connsiteX19" fmla="*/ 1457325 w 5400675"/>
                <a:gd name="connsiteY19" fmla="*/ 552450 h 2752725"/>
                <a:gd name="connsiteX20" fmla="*/ 1400175 w 5400675"/>
                <a:gd name="connsiteY20" fmla="*/ 714375 h 2752725"/>
                <a:gd name="connsiteX21" fmla="*/ 1609725 w 5400675"/>
                <a:gd name="connsiteY21" fmla="*/ 762000 h 2752725"/>
                <a:gd name="connsiteX22" fmla="*/ 1981200 w 5400675"/>
                <a:gd name="connsiteY22" fmla="*/ 781050 h 2752725"/>
                <a:gd name="connsiteX23" fmla="*/ 2105025 w 5400675"/>
                <a:gd name="connsiteY23" fmla="*/ 1019175 h 2752725"/>
                <a:gd name="connsiteX24" fmla="*/ 2219325 w 5400675"/>
                <a:gd name="connsiteY24" fmla="*/ 1123950 h 2752725"/>
                <a:gd name="connsiteX25" fmla="*/ 2476500 w 5400675"/>
                <a:gd name="connsiteY25" fmla="*/ 1066800 h 2752725"/>
                <a:gd name="connsiteX26" fmla="*/ 2695575 w 5400675"/>
                <a:gd name="connsiteY26" fmla="*/ 1000125 h 2752725"/>
                <a:gd name="connsiteX27" fmla="*/ 2886075 w 5400675"/>
                <a:gd name="connsiteY27" fmla="*/ 1005840 h 2752725"/>
                <a:gd name="connsiteX28" fmla="*/ 2983230 w 5400675"/>
                <a:gd name="connsiteY28" fmla="*/ 956310 h 2752725"/>
                <a:gd name="connsiteX29" fmla="*/ 3067050 w 5400675"/>
                <a:gd name="connsiteY29" fmla="*/ 962025 h 2752725"/>
                <a:gd name="connsiteX30" fmla="*/ 3105150 w 5400675"/>
                <a:gd name="connsiteY30" fmla="*/ 962025 h 2752725"/>
                <a:gd name="connsiteX31" fmla="*/ 3486150 w 5400675"/>
                <a:gd name="connsiteY31" fmla="*/ 847725 h 2752725"/>
                <a:gd name="connsiteX32" fmla="*/ 3857625 w 5400675"/>
                <a:gd name="connsiteY32" fmla="*/ 990600 h 2752725"/>
                <a:gd name="connsiteX33" fmla="*/ 4305300 w 5400675"/>
                <a:gd name="connsiteY33" fmla="*/ 1276350 h 2752725"/>
                <a:gd name="connsiteX34" fmla="*/ 4619625 w 5400675"/>
                <a:gd name="connsiteY34" fmla="*/ 1238250 h 2752725"/>
                <a:gd name="connsiteX35" fmla="*/ 4943475 w 5400675"/>
                <a:gd name="connsiteY35" fmla="*/ 1247775 h 2752725"/>
                <a:gd name="connsiteX36" fmla="*/ 5276850 w 5400675"/>
                <a:gd name="connsiteY36" fmla="*/ 1333500 h 2752725"/>
                <a:gd name="connsiteX37" fmla="*/ 5400675 w 5400675"/>
                <a:gd name="connsiteY37" fmla="*/ 1714500 h 2752725"/>
                <a:gd name="connsiteX38" fmla="*/ 5286375 w 5400675"/>
                <a:gd name="connsiteY38" fmla="*/ 2000250 h 2752725"/>
                <a:gd name="connsiteX39" fmla="*/ 5086350 w 5400675"/>
                <a:gd name="connsiteY39" fmla="*/ 2162175 h 2752725"/>
                <a:gd name="connsiteX40" fmla="*/ 5133975 w 5400675"/>
                <a:gd name="connsiteY40" fmla="*/ 2438400 h 2752725"/>
                <a:gd name="connsiteX41" fmla="*/ 5086350 w 5400675"/>
                <a:gd name="connsiteY41" fmla="*/ 2609850 h 2752725"/>
                <a:gd name="connsiteX42" fmla="*/ 5010150 w 5400675"/>
                <a:gd name="connsiteY42" fmla="*/ 2638425 h 2752725"/>
                <a:gd name="connsiteX43" fmla="*/ 4953000 w 5400675"/>
                <a:gd name="connsiteY43" fmla="*/ 2619375 h 2752725"/>
                <a:gd name="connsiteX44" fmla="*/ 4905375 w 5400675"/>
                <a:gd name="connsiteY44" fmla="*/ 2590800 h 2752725"/>
                <a:gd name="connsiteX45" fmla="*/ 4676775 w 5400675"/>
                <a:gd name="connsiteY45" fmla="*/ 2667000 h 2752725"/>
                <a:gd name="connsiteX46" fmla="*/ 4459605 w 5400675"/>
                <a:gd name="connsiteY46" fmla="*/ 2712720 h 2752725"/>
                <a:gd name="connsiteX47" fmla="*/ 4317767 w 5400675"/>
                <a:gd name="connsiteY47" fmla="*/ 2679780 h 2752725"/>
                <a:gd name="connsiteX48" fmla="*/ 4224675 w 5400675"/>
                <a:gd name="connsiteY48" fmla="*/ 2699990 h 2752725"/>
                <a:gd name="connsiteX49" fmla="*/ 4149764 w 5400675"/>
                <a:gd name="connsiteY49" fmla="*/ 2704590 h 2752725"/>
                <a:gd name="connsiteX50" fmla="*/ 4041179 w 5400675"/>
                <a:gd name="connsiteY50" fmla="*/ 2702267 h 2752725"/>
                <a:gd name="connsiteX51" fmla="*/ 3879477 w 5400675"/>
                <a:gd name="connsiteY51" fmla="*/ 2703427 h 2752725"/>
                <a:gd name="connsiteX52" fmla="*/ 3668274 w 5400675"/>
                <a:gd name="connsiteY52" fmla="*/ 2679826 h 2752725"/>
                <a:gd name="connsiteX53" fmla="*/ 3572268 w 5400675"/>
                <a:gd name="connsiteY53" fmla="*/ 2673413 h 2752725"/>
                <a:gd name="connsiteX54" fmla="*/ 3545205 w 5400675"/>
                <a:gd name="connsiteY54" fmla="*/ 2609850 h 2752725"/>
                <a:gd name="connsiteX55" fmla="*/ 3514725 w 5400675"/>
                <a:gd name="connsiteY55" fmla="*/ 2579369 h 2752725"/>
                <a:gd name="connsiteX56" fmla="*/ 3533775 w 5400675"/>
                <a:gd name="connsiteY56" fmla="*/ 2543175 h 2752725"/>
                <a:gd name="connsiteX57" fmla="*/ 3449955 w 5400675"/>
                <a:gd name="connsiteY57" fmla="*/ 2576767 h 2752725"/>
                <a:gd name="connsiteX58" fmla="*/ 3364482 w 5400675"/>
                <a:gd name="connsiteY58" fmla="*/ 2584993 h 2752725"/>
                <a:gd name="connsiteX59" fmla="*/ 3223260 w 5400675"/>
                <a:gd name="connsiteY59" fmla="*/ 2606645 h 2752725"/>
                <a:gd name="connsiteX60" fmla="*/ 3008388 w 5400675"/>
                <a:gd name="connsiteY60" fmla="*/ 2549542 h 2752725"/>
                <a:gd name="connsiteX61" fmla="*/ 2887224 w 5400675"/>
                <a:gd name="connsiteY61" fmla="*/ 2452432 h 2752725"/>
                <a:gd name="connsiteX62" fmla="*/ 2752837 w 5400675"/>
                <a:gd name="connsiteY62" fmla="*/ 2426506 h 2752725"/>
                <a:gd name="connsiteX63" fmla="*/ 2730006 w 5400675"/>
                <a:gd name="connsiteY63" fmla="*/ 2378882 h 2752725"/>
                <a:gd name="connsiteX64" fmla="*/ 2672856 w 5400675"/>
                <a:gd name="connsiteY64" fmla="*/ 2268810 h 2752725"/>
                <a:gd name="connsiteX65" fmla="*/ 2638425 w 5400675"/>
                <a:gd name="connsiteY65" fmla="*/ 2219325 h 2752725"/>
                <a:gd name="connsiteX66" fmla="*/ 2564523 w 5400675"/>
                <a:gd name="connsiteY66" fmla="*/ 2110323 h 2752725"/>
                <a:gd name="connsiteX67" fmla="*/ 2495550 w 5400675"/>
                <a:gd name="connsiteY67" fmla="*/ 2105025 h 2752725"/>
                <a:gd name="connsiteX68" fmla="*/ 2390775 w 5400675"/>
                <a:gd name="connsiteY68" fmla="*/ 2105025 h 2752725"/>
                <a:gd name="connsiteX69" fmla="*/ 2390775 w 5400675"/>
                <a:gd name="connsiteY69" fmla="*/ 2105025 h 2752725"/>
                <a:gd name="connsiteX70" fmla="*/ 2200275 w 5400675"/>
                <a:gd name="connsiteY70" fmla="*/ 2000250 h 2752725"/>
                <a:gd name="connsiteX71" fmla="*/ 2038350 w 5400675"/>
                <a:gd name="connsiteY71" fmla="*/ 1905000 h 2752725"/>
                <a:gd name="connsiteX72" fmla="*/ 1905000 w 5400675"/>
                <a:gd name="connsiteY72" fmla="*/ 1809750 h 2752725"/>
                <a:gd name="connsiteX73" fmla="*/ 1838325 w 5400675"/>
                <a:gd name="connsiteY73" fmla="*/ 1638300 h 2752725"/>
                <a:gd name="connsiteX74" fmla="*/ 1695450 w 5400675"/>
                <a:gd name="connsiteY74" fmla="*/ 1428750 h 2752725"/>
                <a:gd name="connsiteX75" fmla="*/ 1533525 w 5400675"/>
                <a:gd name="connsiteY75" fmla="*/ 1362075 h 2752725"/>
                <a:gd name="connsiteX76" fmla="*/ 1400175 w 5400675"/>
                <a:gd name="connsiteY76" fmla="*/ 1295400 h 2752725"/>
                <a:gd name="connsiteX77" fmla="*/ 1257300 w 5400675"/>
                <a:gd name="connsiteY77" fmla="*/ 1181100 h 2752725"/>
                <a:gd name="connsiteX78" fmla="*/ 1133475 w 5400675"/>
                <a:gd name="connsiteY78" fmla="*/ 1133475 h 2752725"/>
                <a:gd name="connsiteX79" fmla="*/ 990600 w 5400675"/>
                <a:gd name="connsiteY79" fmla="*/ 1104900 h 2752725"/>
                <a:gd name="connsiteX80" fmla="*/ 876300 w 5400675"/>
                <a:gd name="connsiteY80" fmla="*/ 1057275 h 2752725"/>
                <a:gd name="connsiteX81" fmla="*/ 876300 w 5400675"/>
                <a:gd name="connsiteY81" fmla="*/ 1057275 h 2752725"/>
                <a:gd name="connsiteX82" fmla="*/ 819150 w 5400675"/>
                <a:gd name="connsiteY82" fmla="*/ 981075 h 2752725"/>
                <a:gd name="connsiteX83" fmla="*/ 847725 w 5400675"/>
                <a:gd name="connsiteY83" fmla="*/ 914400 h 2752725"/>
                <a:gd name="connsiteX84" fmla="*/ 866775 w 5400675"/>
                <a:gd name="connsiteY84" fmla="*/ 885825 h 2752725"/>
                <a:gd name="connsiteX85" fmla="*/ 779901 w 5400675"/>
                <a:gd name="connsiteY85" fmla="*/ 960095 h 2752725"/>
                <a:gd name="connsiteX86" fmla="*/ 723900 w 5400675"/>
                <a:gd name="connsiteY86" fmla="*/ 909893 h 2752725"/>
                <a:gd name="connsiteX87" fmla="*/ 626241 w 5400675"/>
                <a:gd name="connsiteY87" fmla="*/ 962535 h 2752725"/>
                <a:gd name="connsiteX88" fmla="*/ 498858 w 5400675"/>
                <a:gd name="connsiteY88" fmla="*/ 973919 h 2752725"/>
                <a:gd name="connsiteX89" fmla="*/ 374894 w 5400675"/>
                <a:gd name="connsiteY89" fmla="*/ 912643 h 2752725"/>
                <a:gd name="connsiteX90" fmla="*/ 333375 w 5400675"/>
                <a:gd name="connsiteY90" fmla="*/ 819150 h 2752725"/>
                <a:gd name="connsiteX91" fmla="*/ 325559 w 5400675"/>
                <a:gd name="connsiteY91" fmla="*/ 849800 h 2752725"/>
                <a:gd name="connsiteX92" fmla="*/ 209550 w 5400675"/>
                <a:gd name="connsiteY92" fmla="*/ 809625 h 2752725"/>
                <a:gd name="connsiteX93" fmla="*/ 209550 w 5400675"/>
                <a:gd name="connsiteY93" fmla="*/ 840570 h 2752725"/>
                <a:gd name="connsiteX94" fmla="*/ 77909 w 5400675"/>
                <a:gd name="connsiteY94" fmla="*/ 853631 h 2752725"/>
                <a:gd name="connsiteX95" fmla="*/ 28575 w 5400675"/>
                <a:gd name="connsiteY95" fmla="*/ 800100 h 2752725"/>
                <a:gd name="connsiteX96" fmla="*/ 0 w 5400675"/>
                <a:gd name="connsiteY96" fmla="*/ 676275 h 2752725"/>
                <a:gd name="connsiteX0" fmla="*/ 0 w 5400675"/>
                <a:gd name="connsiteY0" fmla="*/ 676275 h 2709352"/>
                <a:gd name="connsiteX1" fmla="*/ 257175 w 5400675"/>
                <a:gd name="connsiteY1" fmla="*/ 600075 h 2709352"/>
                <a:gd name="connsiteX2" fmla="*/ 447675 w 5400675"/>
                <a:gd name="connsiteY2" fmla="*/ 590550 h 2709352"/>
                <a:gd name="connsiteX3" fmla="*/ 466725 w 5400675"/>
                <a:gd name="connsiteY3" fmla="*/ 390525 h 2709352"/>
                <a:gd name="connsiteX4" fmla="*/ 390525 w 5400675"/>
                <a:gd name="connsiteY4" fmla="*/ 304800 h 2709352"/>
                <a:gd name="connsiteX5" fmla="*/ 428625 w 5400675"/>
                <a:gd name="connsiteY5" fmla="*/ 238125 h 2709352"/>
                <a:gd name="connsiteX6" fmla="*/ 428625 w 5400675"/>
                <a:gd name="connsiteY6" fmla="*/ 161925 h 2709352"/>
                <a:gd name="connsiteX7" fmla="*/ 428625 w 5400675"/>
                <a:gd name="connsiteY7" fmla="*/ 66675 h 2709352"/>
                <a:gd name="connsiteX8" fmla="*/ 581025 w 5400675"/>
                <a:gd name="connsiteY8" fmla="*/ 9525 h 2709352"/>
                <a:gd name="connsiteX9" fmla="*/ 695325 w 5400675"/>
                <a:gd name="connsiteY9" fmla="*/ 0 h 2709352"/>
                <a:gd name="connsiteX10" fmla="*/ 828675 w 5400675"/>
                <a:gd name="connsiteY10" fmla="*/ 9525 h 2709352"/>
                <a:gd name="connsiteX11" fmla="*/ 923925 w 5400675"/>
                <a:gd name="connsiteY11" fmla="*/ 76200 h 2709352"/>
                <a:gd name="connsiteX12" fmla="*/ 1009650 w 5400675"/>
                <a:gd name="connsiteY12" fmla="*/ 114300 h 2709352"/>
                <a:gd name="connsiteX13" fmla="*/ 1104900 w 5400675"/>
                <a:gd name="connsiteY13" fmla="*/ 161925 h 2709352"/>
                <a:gd name="connsiteX14" fmla="*/ 1171575 w 5400675"/>
                <a:gd name="connsiteY14" fmla="*/ 219075 h 2709352"/>
                <a:gd name="connsiteX15" fmla="*/ 1276350 w 5400675"/>
                <a:gd name="connsiteY15" fmla="*/ 247650 h 2709352"/>
                <a:gd name="connsiteX16" fmla="*/ 1362075 w 5400675"/>
                <a:gd name="connsiteY16" fmla="*/ 247650 h 2709352"/>
                <a:gd name="connsiteX17" fmla="*/ 1438275 w 5400675"/>
                <a:gd name="connsiteY17" fmla="*/ 257175 h 2709352"/>
                <a:gd name="connsiteX18" fmla="*/ 1533525 w 5400675"/>
                <a:gd name="connsiteY18" fmla="*/ 219075 h 2709352"/>
                <a:gd name="connsiteX19" fmla="*/ 1457325 w 5400675"/>
                <a:gd name="connsiteY19" fmla="*/ 552450 h 2709352"/>
                <a:gd name="connsiteX20" fmla="*/ 1400175 w 5400675"/>
                <a:gd name="connsiteY20" fmla="*/ 714375 h 2709352"/>
                <a:gd name="connsiteX21" fmla="*/ 1609725 w 5400675"/>
                <a:gd name="connsiteY21" fmla="*/ 762000 h 2709352"/>
                <a:gd name="connsiteX22" fmla="*/ 1981200 w 5400675"/>
                <a:gd name="connsiteY22" fmla="*/ 781050 h 2709352"/>
                <a:gd name="connsiteX23" fmla="*/ 2105025 w 5400675"/>
                <a:gd name="connsiteY23" fmla="*/ 1019175 h 2709352"/>
                <a:gd name="connsiteX24" fmla="*/ 2219325 w 5400675"/>
                <a:gd name="connsiteY24" fmla="*/ 1123950 h 2709352"/>
                <a:gd name="connsiteX25" fmla="*/ 2476500 w 5400675"/>
                <a:gd name="connsiteY25" fmla="*/ 1066800 h 2709352"/>
                <a:gd name="connsiteX26" fmla="*/ 2695575 w 5400675"/>
                <a:gd name="connsiteY26" fmla="*/ 1000125 h 2709352"/>
                <a:gd name="connsiteX27" fmla="*/ 2886075 w 5400675"/>
                <a:gd name="connsiteY27" fmla="*/ 1005840 h 2709352"/>
                <a:gd name="connsiteX28" fmla="*/ 2983230 w 5400675"/>
                <a:gd name="connsiteY28" fmla="*/ 956310 h 2709352"/>
                <a:gd name="connsiteX29" fmla="*/ 3067050 w 5400675"/>
                <a:gd name="connsiteY29" fmla="*/ 962025 h 2709352"/>
                <a:gd name="connsiteX30" fmla="*/ 3105150 w 5400675"/>
                <a:gd name="connsiteY30" fmla="*/ 962025 h 2709352"/>
                <a:gd name="connsiteX31" fmla="*/ 3486150 w 5400675"/>
                <a:gd name="connsiteY31" fmla="*/ 847725 h 2709352"/>
                <a:gd name="connsiteX32" fmla="*/ 3857625 w 5400675"/>
                <a:gd name="connsiteY32" fmla="*/ 990600 h 2709352"/>
                <a:gd name="connsiteX33" fmla="*/ 4305300 w 5400675"/>
                <a:gd name="connsiteY33" fmla="*/ 1276350 h 2709352"/>
                <a:gd name="connsiteX34" fmla="*/ 4619625 w 5400675"/>
                <a:gd name="connsiteY34" fmla="*/ 1238250 h 2709352"/>
                <a:gd name="connsiteX35" fmla="*/ 4943475 w 5400675"/>
                <a:gd name="connsiteY35" fmla="*/ 1247775 h 2709352"/>
                <a:gd name="connsiteX36" fmla="*/ 5276850 w 5400675"/>
                <a:gd name="connsiteY36" fmla="*/ 1333500 h 2709352"/>
                <a:gd name="connsiteX37" fmla="*/ 5400675 w 5400675"/>
                <a:gd name="connsiteY37" fmla="*/ 1714500 h 2709352"/>
                <a:gd name="connsiteX38" fmla="*/ 5286375 w 5400675"/>
                <a:gd name="connsiteY38" fmla="*/ 2000250 h 2709352"/>
                <a:gd name="connsiteX39" fmla="*/ 5086350 w 5400675"/>
                <a:gd name="connsiteY39" fmla="*/ 2162175 h 2709352"/>
                <a:gd name="connsiteX40" fmla="*/ 5133975 w 5400675"/>
                <a:gd name="connsiteY40" fmla="*/ 2438400 h 2709352"/>
                <a:gd name="connsiteX41" fmla="*/ 5086350 w 5400675"/>
                <a:gd name="connsiteY41" fmla="*/ 2609850 h 2709352"/>
                <a:gd name="connsiteX42" fmla="*/ 5010150 w 5400675"/>
                <a:gd name="connsiteY42" fmla="*/ 2638425 h 2709352"/>
                <a:gd name="connsiteX43" fmla="*/ 4953000 w 5400675"/>
                <a:gd name="connsiteY43" fmla="*/ 2619375 h 2709352"/>
                <a:gd name="connsiteX44" fmla="*/ 4905375 w 5400675"/>
                <a:gd name="connsiteY44" fmla="*/ 2590800 h 2709352"/>
                <a:gd name="connsiteX45" fmla="*/ 4676775 w 5400675"/>
                <a:gd name="connsiteY45" fmla="*/ 2667000 h 2709352"/>
                <a:gd name="connsiteX46" fmla="*/ 4498743 w 5400675"/>
                <a:gd name="connsiteY46" fmla="*/ 2640518 h 2709352"/>
                <a:gd name="connsiteX47" fmla="*/ 4317767 w 5400675"/>
                <a:gd name="connsiteY47" fmla="*/ 2679780 h 2709352"/>
                <a:gd name="connsiteX48" fmla="*/ 4224675 w 5400675"/>
                <a:gd name="connsiteY48" fmla="*/ 2699990 h 2709352"/>
                <a:gd name="connsiteX49" fmla="*/ 4149764 w 5400675"/>
                <a:gd name="connsiteY49" fmla="*/ 2704590 h 2709352"/>
                <a:gd name="connsiteX50" fmla="*/ 4041179 w 5400675"/>
                <a:gd name="connsiteY50" fmla="*/ 2702267 h 2709352"/>
                <a:gd name="connsiteX51" fmla="*/ 3879477 w 5400675"/>
                <a:gd name="connsiteY51" fmla="*/ 2703427 h 2709352"/>
                <a:gd name="connsiteX52" fmla="*/ 3668274 w 5400675"/>
                <a:gd name="connsiteY52" fmla="*/ 2679826 h 2709352"/>
                <a:gd name="connsiteX53" fmla="*/ 3572268 w 5400675"/>
                <a:gd name="connsiteY53" fmla="*/ 2673413 h 2709352"/>
                <a:gd name="connsiteX54" fmla="*/ 3545205 w 5400675"/>
                <a:gd name="connsiteY54" fmla="*/ 2609850 h 2709352"/>
                <a:gd name="connsiteX55" fmla="*/ 3514725 w 5400675"/>
                <a:gd name="connsiteY55" fmla="*/ 2579369 h 2709352"/>
                <a:gd name="connsiteX56" fmla="*/ 3533775 w 5400675"/>
                <a:gd name="connsiteY56" fmla="*/ 2543175 h 2709352"/>
                <a:gd name="connsiteX57" fmla="*/ 3449955 w 5400675"/>
                <a:gd name="connsiteY57" fmla="*/ 2576767 h 2709352"/>
                <a:gd name="connsiteX58" fmla="*/ 3364482 w 5400675"/>
                <a:gd name="connsiteY58" fmla="*/ 2584993 h 2709352"/>
                <a:gd name="connsiteX59" fmla="*/ 3223260 w 5400675"/>
                <a:gd name="connsiteY59" fmla="*/ 2606645 h 2709352"/>
                <a:gd name="connsiteX60" fmla="*/ 3008388 w 5400675"/>
                <a:gd name="connsiteY60" fmla="*/ 2549542 h 2709352"/>
                <a:gd name="connsiteX61" fmla="*/ 2887224 w 5400675"/>
                <a:gd name="connsiteY61" fmla="*/ 2452432 h 2709352"/>
                <a:gd name="connsiteX62" fmla="*/ 2752837 w 5400675"/>
                <a:gd name="connsiteY62" fmla="*/ 2426506 h 2709352"/>
                <a:gd name="connsiteX63" fmla="*/ 2730006 w 5400675"/>
                <a:gd name="connsiteY63" fmla="*/ 2378882 h 2709352"/>
                <a:gd name="connsiteX64" fmla="*/ 2672856 w 5400675"/>
                <a:gd name="connsiteY64" fmla="*/ 2268810 h 2709352"/>
                <a:gd name="connsiteX65" fmla="*/ 2638425 w 5400675"/>
                <a:gd name="connsiteY65" fmla="*/ 2219325 h 2709352"/>
                <a:gd name="connsiteX66" fmla="*/ 2564523 w 5400675"/>
                <a:gd name="connsiteY66" fmla="*/ 2110323 h 2709352"/>
                <a:gd name="connsiteX67" fmla="*/ 2495550 w 5400675"/>
                <a:gd name="connsiteY67" fmla="*/ 2105025 h 2709352"/>
                <a:gd name="connsiteX68" fmla="*/ 2390775 w 5400675"/>
                <a:gd name="connsiteY68" fmla="*/ 2105025 h 2709352"/>
                <a:gd name="connsiteX69" fmla="*/ 2390775 w 5400675"/>
                <a:gd name="connsiteY69" fmla="*/ 2105025 h 2709352"/>
                <a:gd name="connsiteX70" fmla="*/ 2200275 w 5400675"/>
                <a:gd name="connsiteY70" fmla="*/ 2000250 h 2709352"/>
                <a:gd name="connsiteX71" fmla="*/ 2038350 w 5400675"/>
                <a:gd name="connsiteY71" fmla="*/ 1905000 h 2709352"/>
                <a:gd name="connsiteX72" fmla="*/ 1905000 w 5400675"/>
                <a:gd name="connsiteY72" fmla="*/ 1809750 h 2709352"/>
                <a:gd name="connsiteX73" fmla="*/ 1838325 w 5400675"/>
                <a:gd name="connsiteY73" fmla="*/ 1638300 h 2709352"/>
                <a:gd name="connsiteX74" fmla="*/ 1695450 w 5400675"/>
                <a:gd name="connsiteY74" fmla="*/ 1428750 h 2709352"/>
                <a:gd name="connsiteX75" fmla="*/ 1533525 w 5400675"/>
                <a:gd name="connsiteY75" fmla="*/ 1362075 h 2709352"/>
                <a:gd name="connsiteX76" fmla="*/ 1400175 w 5400675"/>
                <a:gd name="connsiteY76" fmla="*/ 1295400 h 2709352"/>
                <a:gd name="connsiteX77" fmla="*/ 1257300 w 5400675"/>
                <a:gd name="connsiteY77" fmla="*/ 1181100 h 2709352"/>
                <a:gd name="connsiteX78" fmla="*/ 1133475 w 5400675"/>
                <a:gd name="connsiteY78" fmla="*/ 1133475 h 2709352"/>
                <a:gd name="connsiteX79" fmla="*/ 990600 w 5400675"/>
                <a:gd name="connsiteY79" fmla="*/ 1104900 h 2709352"/>
                <a:gd name="connsiteX80" fmla="*/ 876300 w 5400675"/>
                <a:gd name="connsiteY80" fmla="*/ 1057275 h 2709352"/>
                <a:gd name="connsiteX81" fmla="*/ 876300 w 5400675"/>
                <a:gd name="connsiteY81" fmla="*/ 1057275 h 2709352"/>
                <a:gd name="connsiteX82" fmla="*/ 819150 w 5400675"/>
                <a:gd name="connsiteY82" fmla="*/ 981075 h 2709352"/>
                <a:gd name="connsiteX83" fmla="*/ 847725 w 5400675"/>
                <a:gd name="connsiteY83" fmla="*/ 914400 h 2709352"/>
                <a:gd name="connsiteX84" fmla="*/ 866775 w 5400675"/>
                <a:gd name="connsiteY84" fmla="*/ 885825 h 2709352"/>
                <a:gd name="connsiteX85" fmla="*/ 779901 w 5400675"/>
                <a:gd name="connsiteY85" fmla="*/ 960095 h 2709352"/>
                <a:gd name="connsiteX86" fmla="*/ 723900 w 5400675"/>
                <a:gd name="connsiteY86" fmla="*/ 909893 h 2709352"/>
                <a:gd name="connsiteX87" fmla="*/ 626241 w 5400675"/>
                <a:gd name="connsiteY87" fmla="*/ 962535 h 2709352"/>
                <a:gd name="connsiteX88" fmla="*/ 498858 w 5400675"/>
                <a:gd name="connsiteY88" fmla="*/ 973919 h 2709352"/>
                <a:gd name="connsiteX89" fmla="*/ 374894 w 5400675"/>
                <a:gd name="connsiteY89" fmla="*/ 912643 h 2709352"/>
                <a:gd name="connsiteX90" fmla="*/ 333375 w 5400675"/>
                <a:gd name="connsiteY90" fmla="*/ 819150 h 2709352"/>
                <a:gd name="connsiteX91" fmla="*/ 325559 w 5400675"/>
                <a:gd name="connsiteY91" fmla="*/ 849800 h 2709352"/>
                <a:gd name="connsiteX92" fmla="*/ 209550 w 5400675"/>
                <a:gd name="connsiteY92" fmla="*/ 809625 h 2709352"/>
                <a:gd name="connsiteX93" fmla="*/ 209550 w 5400675"/>
                <a:gd name="connsiteY93" fmla="*/ 840570 h 2709352"/>
                <a:gd name="connsiteX94" fmla="*/ 77909 w 5400675"/>
                <a:gd name="connsiteY94" fmla="*/ 853631 h 2709352"/>
                <a:gd name="connsiteX95" fmla="*/ 28575 w 5400675"/>
                <a:gd name="connsiteY95" fmla="*/ 800100 h 2709352"/>
                <a:gd name="connsiteX96" fmla="*/ 0 w 5400675"/>
                <a:gd name="connsiteY96" fmla="*/ 676275 h 2709352"/>
                <a:gd name="connsiteX0" fmla="*/ 0 w 5400675"/>
                <a:gd name="connsiteY0" fmla="*/ 676275 h 2709352"/>
                <a:gd name="connsiteX1" fmla="*/ 257175 w 5400675"/>
                <a:gd name="connsiteY1" fmla="*/ 600075 h 2709352"/>
                <a:gd name="connsiteX2" fmla="*/ 447675 w 5400675"/>
                <a:gd name="connsiteY2" fmla="*/ 590550 h 2709352"/>
                <a:gd name="connsiteX3" fmla="*/ 466725 w 5400675"/>
                <a:gd name="connsiteY3" fmla="*/ 390525 h 2709352"/>
                <a:gd name="connsiteX4" fmla="*/ 390525 w 5400675"/>
                <a:gd name="connsiteY4" fmla="*/ 304800 h 2709352"/>
                <a:gd name="connsiteX5" fmla="*/ 428625 w 5400675"/>
                <a:gd name="connsiteY5" fmla="*/ 238125 h 2709352"/>
                <a:gd name="connsiteX6" fmla="*/ 428625 w 5400675"/>
                <a:gd name="connsiteY6" fmla="*/ 161925 h 2709352"/>
                <a:gd name="connsiteX7" fmla="*/ 428625 w 5400675"/>
                <a:gd name="connsiteY7" fmla="*/ 66675 h 2709352"/>
                <a:gd name="connsiteX8" fmla="*/ 581025 w 5400675"/>
                <a:gd name="connsiteY8" fmla="*/ 9525 h 2709352"/>
                <a:gd name="connsiteX9" fmla="*/ 695325 w 5400675"/>
                <a:gd name="connsiteY9" fmla="*/ 0 h 2709352"/>
                <a:gd name="connsiteX10" fmla="*/ 828675 w 5400675"/>
                <a:gd name="connsiteY10" fmla="*/ 9525 h 2709352"/>
                <a:gd name="connsiteX11" fmla="*/ 923925 w 5400675"/>
                <a:gd name="connsiteY11" fmla="*/ 76200 h 2709352"/>
                <a:gd name="connsiteX12" fmla="*/ 1009650 w 5400675"/>
                <a:gd name="connsiteY12" fmla="*/ 114300 h 2709352"/>
                <a:gd name="connsiteX13" fmla="*/ 1104900 w 5400675"/>
                <a:gd name="connsiteY13" fmla="*/ 161925 h 2709352"/>
                <a:gd name="connsiteX14" fmla="*/ 1171575 w 5400675"/>
                <a:gd name="connsiteY14" fmla="*/ 219075 h 2709352"/>
                <a:gd name="connsiteX15" fmla="*/ 1276350 w 5400675"/>
                <a:gd name="connsiteY15" fmla="*/ 247650 h 2709352"/>
                <a:gd name="connsiteX16" fmla="*/ 1362075 w 5400675"/>
                <a:gd name="connsiteY16" fmla="*/ 247650 h 2709352"/>
                <a:gd name="connsiteX17" fmla="*/ 1438275 w 5400675"/>
                <a:gd name="connsiteY17" fmla="*/ 257175 h 2709352"/>
                <a:gd name="connsiteX18" fmla="*/ 1533525 w 5400675"/>
                <a:gd name="connsiteY18" fmla="*/ 219075 h 2709352"/>
                <a:gd name="connsiteX19" fmla="*/ 1457325 w 5400675"/>
                <a:gd name="connsiteY19" fmla="*/ 552450 h 2709352"/>
                <a:gd name="connsiteX20" fmla="*/ 1400175 w 5400675"/>
                <a:gd name="connsiteY20" fmla="*/ 714375 h 2709352"/>
                <a:gd name="connsiteX21" fmla="*/ 1609725 w 5400675"/>
                <a:gd name="connsiteY21" fmla="*/ 762000 h 2709352"/>
                <a:gd name="connsiteX22" fmla="*/ 1981200 w 5400675"/>
                <a:gd name="connsiteY22" fmla="*/ 781050 h 2709352"/>
                <a:gd name="connsiteX23" fmla="*/ 2105025 w 5400675"/>
                <a:gd name="connsiteY23" fmla="*/ 1019175 h 2709352"/>
                <a:gd name="connsiteX24" fmla="*/ 2219325 w 5400675"/>
                <a:gd name="connsiteY24" fmla="*/ 1123950 h 2709352"/>
                <a:gd name="connsiteX25" fmla="*/ 2476500 w 5400675"/>
                <a:gd name="connsiteY25" fmla="*/ 1066800 h 2709352"/>
                <a:gd name="connsiteX26" fmla="*/ 2695575 w 5400675"/>
                <a:gd name="connsiteY26" fmla="*/ 1000125 h 2709352"/>
                <a:gd name="connsiteX27" fmla="*/ 2886075 w 5400675"/>
                <a:gd name="connsiteY27" fmla="*/ 1005840 h 2709352"/>
                <a:gd name="connsiteX28" fmla="*/ 2983230 w 5400675"/>
                <a:gd name="connsiteY28" fmla="*/ 956310 h 2709352"/>
                <a:gd name="connsiteX29" fmla="*/ 3067050 w 5400675"/>
                <a:gd name="connsiteY29" fmla="*/ 962025 h 2709352"/>
                <a:gd name="connsiteX30" fmla="*/ 3105150 w 5400675"/>
                <a:gd name="connsiteY30" fmla="*/ 962025 h 2709352"/>
                <a:gd name="connsiteX31" fmla="*/ 3486150 w 5400675"/>
                <a:gd name="connsiteY31" fmla="*/ 847725 h 2709352"/>
                <a:gd name="connsiteX32" fmla="*/ 3857625 w 5400675"/>
                <a:gd name="connsiteY32" fmla="*/ 990600 h 2709352"/>
                <a:gd name="connsiteX33" fmla="*/ 4305300 w 5400675"/>
                <a:gd name="connsiteY33" fmla="*/ 1276350 h 2709352"/>
                <a:gd name="connsiteX34" fmla="*/ 4619625 w 5400675"/>
                <a:gd name="connsiteY34" fmla="*/ 1238250 h 2709352"/>
                <a:gd name="connsiteX35" fmla="*/ 4943475 w 5400675"/>
                <a:gd name="connsiteY35" fmla="*/ 1247775 h 2709352"/>
                <a:gd name="connsiteX36" fmla="*/ 5276850 w 5400675"/>
                <a:gd name="connsiteY36" fmla="*/ 1333500 h 2709352"/>
                <a:gd name="connsiteX37" fmla="*/ 5400675 w 5400675"/>
                <a:gd name="connsiteY37" fmla="*/ 1714500 h 2709352"/>
                <a:gd name="connsiteX38" fmla="*/ 5286375 w 5400675"/>
                <a:gd name="connsiteY38" fmla="*/ 2000250 h 2709352"/>
                <a:gd name="connsiteX39" fmla="*/ 5086350 w 5400675"/>
                <a:gd name="connsiteY39" fmla="*/ 2162175 h 2709352"/>
                <a:gd name="connsiteX40" fmla="*/ 5133975 w 5400675"/>
                <a:gd name="connsiteY40" fmla="*/ 2438400 h 2709352"/>
                <a:gd name="connsiteX41" fmla="*/ 5086350 w 5400675"/>
                <a:gd name="connsiteY41" fmla="*/ 2609850 h 2709352"/>
                <a:gd name="connsiteX42" fmla="*/ 5010150 w 5400675"/>
                <a:gd name="connsiteY42" fmla="*/ 2638425 h 2709352"/>
                <a:gd name="connsiteX43" fmla="*/ 4953000 w 5400675"/>
                <a:gd name="connsiteY43" fmla="*/ 2619375 h 2709352"/>
                <a:gd name="connsiteX44" fmla="*/ 4905375 w 5400675"/>
                <a:gd name="connsiteY44" fmla="*/ 2590800 h 2709352"/>
                <a:gd name="connsiteX45" fmla="*/ 4683891 w 5400675"/>
                <a:gd name="connsiteY45" fmla="*/ 2601673 h 2709352"/>
                <a:gd name="connsiteX46" fmla="*/ 4498743 w 5400675"/>
                <a:gd name="connsiteY46" fmla="*/ 2640518 h 2709352"/>
                <a:gd name="connsiteX47" fmla="*/ 4317767 w 5400675"/>
                <a:gd name="connsiteY47" fmla="*/ 2679780 h 2709352"/>
                <a:gd name="connsiteX48" fmla="*/ 4224675 w 5400675"/>
                <a:gd name="connsiteY48" fmla="*/ 2699990 h 2709352"/>
                <a:gd name="connsiteX49" fmla="*/ 4149764 w 5400675"/>
                <a:gd name="connsiteY49" fmla="*/ 2704590 h 2709352"/>
                <a:gd name="connsiteX50" fmla="*/ 4041179 w 5400675"/>
                <a:gd name="connsiteY50" fmla="*/ 2702267 h 2709352"/>
                <a:gd name="connsiteX51" fmla="*/ 3879477 w 5400675"/>
                <a:gd name="connsiteY51" fmla="*/ 2703427 h 2709352"/>
                <a:gd name="connsiteX52" fmla="*/ 3668274 w 5400675"/>
                <a:gd name="connsiteY52" fmla="*/ 2679826 h 2709352"/>
                <a:gd name="connsiteX53" fmla="*/ 3572268 w 5400675"/>
                <a:gd name="connsiteY53" fmla="*/ 2673413 h 2709352"/>
                <a:gd name="connsiteX54" fmla="*/ 3545205 w 5400675"/>
                <a:gd name="connsiteY54" fmla="*/ 2609850 h 2709352"/>
                <a:gd name="connsiteX55" fmla="*/ 3514725 w 5400675"/>
                <a:gd name="connsiteY55" fmla="*/ 2579369 h 2709352"/>
                <a:gd name="connsiteX56" fmla="*/ 3533775 w 5400675"/>
                <a:gd name="connsiteY56" fmla="*/ 2543175 h 2709352"/>
                <a:gd name="connsiteX57" fmla="*/ 3449955 w 5400675"/>
                <a:gd name="connsiteY57" fmla="*/ 2576767 h 2709352"/>
                <a:gd name="connsiteX58" fmla="*/ 3364482 w 5400675"/>
                <a:gd name="connsiteY58" fmla="*/ 2584993 h 2709352"/>
                <a:gd name="connsiteX59" fmla="*/ 3223260 w 5400675"/>
                <a:gd name="connsiteY59" fmla="*/ 2606645 h 2709352"/>
                <a:gd name="connsiteX60" fmla="*/ 3008388 w 5400675"/>
                <a:gd name="connsiteY60" fmla="*/ 2549542 h 2709352"/>
                <a:gd name="connsiteX61" fmla="*/ 2887224 w 5400675"/>
                <a:gd name="connsiteY61" fmla="*/ 2452432 h 2709352"/>
                <a:gd name="connsiteX62" fmla="*/ 2752837 w 5400675"/>
                <a:gd name="connsiteY62" fmla="*/ 2426506 h 2709352"/>
                <a:gd name="connsiteX63" fmla="*/ 2730006 w 5400675"/>
                <a:gd name="connsiteY63" fmla="*/ 2378882 h 2709352"/>
                <a:gd name="connsiteX64" fmla="*/ 2672856 w 5400675"/>
                <a:gd name="connsiteY64" fmla="*/ 2268810 h 2709352"/>
                <a:gd name="connsiteX65" fmla="*/ 2638425 w 5400675"/>
                <a:gd name="connsiteY65" fmla="*/ 2219325 h 2709352"/>
                <a:gd name="connsiteX66" fmla="*/ 2564523 w 5400675"/>
                <a:gd name="connsiteY66" fmla="*/ 2110323 h 2709352"/>
                <a:gd name="connsiteX67" fmla="*/ 2495550 w 5400675"/>
                <a:gd name="connsiteY67" fmla="*/ 2105025 h 2709352"/>
                <a:gd name="connsiteX68" fmla="*/ 2390775 w 5400675"/>
                <a:gd name="connsiteY68" fmla="*/ 2105025 h 2709352"/>
                <a:gd name="connsiteX69" fmla="*/ 2390775 w 5400675"/>
                <a:gd name="connsiteY69" fmla="*/ 2105025 h 2709352"/>
                <a:gd name="connsiteX70" fmla="*/ 2200275 w 5400675"/>
                <a:gd name="connsiteY70" fmla="*/ 2000250 h 2709352"/>
                <a:gd name="connsiteX71" fmla="*/ 2038350 w 5400675"/>
                <a:gd name="connsiteY71" fmla="*/ 1905000 h 2709352"/>
                <a:gd name="connsiteX72" fmla="*/ 1905000 w 5400675"/>
                <a:gd name="connsiteY72" fmla="*/ 1809750 h 2709352"/>
                <a:gd name="connsiteX73" fmla="*/ 1838325 w 5400675"/>
                <a:gd name="connsiteY73" fmla="*/ 1638300 h 2709352"/>
                <a:gd name="connsiteX74" fmla="*/ 1695450 w 5400675"/>
                <a:gd name="connsiteY74" fmla="*/ 1428750 h 2709352"/>
                <a:gd name="connsiteX75" fmla="*/ 1533525 w 5400675"/>
                <a:gd name="connsiteY75" fmla="*/ 1362075 h 2709352"/>
                <a:gd name="connsiteX76" fmla="*/ 1400175 w 5400675"/>
                <a:gd name="connsiteY76" fmla="*/ 1295400 h 2709352"/>
                <a:gd name="connsiteX77" fmla="*/ 1257300 w 5400675"/>
                <a:gd name="connsiteY77" fmla="*/ 1181100 h 2709352"/>
                <a:gd name="connsiteX78" fmla="*/ 1133475 w 5400675"/>
                <a:gd name="connsiteY78" fmla="*/ 1133475 h 2709352"/>
                <a:gd name="connsiteX79" fmla="*/ 990600 w 5400675"/>
                <a:gd name="connsiteY79" fmla="*/ 1104900 h 2709352"/>
                <a:gd name="connsiteX80" fmla="*/ 876300 w 5400675"/>
                <a:gd name="connsiteY80" fmla="*/ 1057275 h 2709352"/>
                <a:gd name="connsiteX81" fmla="*/ 876300 w 5400675"/>
                <a:gd name="connsiteY81" fmla="*/ 1057275 h 2709352"/>
                <a:gd name="connsiteX82" fmla="*/ 819150 w 5400675"/>
                <a:gd name="connsiteY82" fmla="*/ 981075 h 2709352"/>
                <a:gd name="connsiteX83" fmla="*/ 847725 w 5400675"/>
                <a:gd name="connsiteY83" fmla="*/ 914400 h 2709352"/>
                <a:gd name="connsiteX84" fmla="*/ 866775 w 5400675"/>
                <a:gd name="connsiteY84" fmla="*/ 885825 h 2709352"/>
                <a:gd name="connsiteX85" fmla="*/ 779901 w 5400675"/>
                <a:gd name="connsiteY85" fmla="*/ 960095 h 2709352"/>
                <a:gd name="connsiteX86" fmla="*/ 723900 w 5400675"/>
                <a:gd name="connsiteY86" fmla="*/ 909893 h 2709352"/>
                <a:gd name="connsiteX87" fmla="*/ 626241 w 5400675"/>
                <a:gd name="connsiteY87" fmla="*/ 962535 h 2709352"/>
                <a:gd name="connsiteX88" fmla="*/ 498858 w 5400675"/>
                <a:gd name="connsiteY88" fmla="*/ 973919 h 2709352"/>
                <a:gd name="connsiteX89" fmla="*/ 374894 w 5400675"/>
                <a:gd name="connsiteY89" fmla="*/ 912643 h 2709352"/>
                <a:gd name="connsiteX90" fmla="*/ 333375 w 5400675"/>
                <a:gd name="connsiteY90" fmla="*/ 819150 h 2709352"/>
                <a:gd name="connsiteX91" fmla="*/ 325559 w 5400675"/>
                <a:gd name="connsiteY91" fmla="*/ 849800 h 2709352"/>
                <a:gd name="connsiteX92" fmla="*/ 209550 w 5400675"/>
                <a:gd name="connsiteY92" fmla="*/ 809625 h 2709352"/>
                <a:gd name="connsiteX93" fmla="*/ 209550 w 5400675"/>
                <a:gd name="connsiteY93" fmla="*/ 840570 h 2709352"/>
                <a:gd name="connsiteX94" fmla="*/ 77909 w 5400675"/>
                <a:gd name="connsiteY94" fmla="*/ 853631 h 2709352"/>
                <a:gd name="connsiteX95" fmla="*/ 28575 w 5400675"/>
                <a:gd name="connsiteY95" fmla="*/ 800100 h 2709352"/>
                <a:gd name="connsiteX96" fmla="*/ 0 w 5400675"/>
                <a:gd name="connsiteY96" fmla="*/ 676275 h 2709352"/>
                <a:gd name="connsiteX0" fmla="*/ 0 w 5400675"/>
                <a:gd name="connsiteY0" fmla="*/ 676275 h 2709352"/>
                <a:gd name="connsiteX1" fmla="*/ 257175 w 5400675"/>
                <a:gd name="connsiteY1" fmla="*/ 600075 h 2709352"/>
                <a:gd name="connsiteX2" fmla="*/ 447675 w 5400675"/>
                <a:gd name="connsiteY2" fmla="*/ 590550 h 2709352"/>
                <a:gd name="connsiteX3" fmla="*/ 466725 w 5400675"/>
                <a:gd name="connsiteY3" fmla="*/ 390525 h 2709352"/>
                <a:gd name="connsiteX4" fmla="*/ 390525 w 5400675"/>
                <a:gd name="connsiteY4" fmla="*/ 304800 h 2709352"/>
                <a:gd name="connsiteX5" fmla="*/ 428625 w 5400675"/>
                <a:gd name="connsiteY5" fmla="*/ 238125 h 2709352"/>
                <a:gd name="connsiteX6" fmla="*/ 428625 w 5400675"/>
                <a:gd name="connsiteY6" fmla="*/ 161925 h 2709352"/>
                <a:gd name="connsiteX7" fmla="*/ 428625 w 5400675"/>
                <a:gd name="connsiteY7" fmla="*/ 66675 h 2709352"/>
                <a:gd name="connsiteX8" fmla="*/ 581025 w 5400675"/>
                <a:gd name="connsiteY8" fmla="*/ 9525 h 2709352"/>
                <a:gd name="connsiteX9" fmla="*/ 695325 w 5400675"/>
                <a:gd name="connsiteY9" fmla="*/ 0 h 2709352"/>
                <a:gd name="connsiteX10" fmla="*/ 828675 w 5400675"/>
                <a:gd name="connsiteY10" fmla="*/ 9525 h 2709352"/>
                <a:gd name="connsiteX11" fmla="*/ 923925 w 5400675"/>
                <a:gd name="connsiteY11" fmla="*/ 76200 h 2709352"/>
                <a:gd name="connsiteX12" fmla="*/ 1009650 w 5400675"/>
                <a:gd name="connsiteY12" fmla="*/ 114300 h 2709352"/>
                <a:gd name="connsiteX13" fmla="*/ 1104900 w 5400675"/>
                <a:gd name="connsiteY13" fmla="*/ 161925 h 2709352"/>
                <a:gd name="connsiteX14" fmla="*/ 1171575 w 5400675"/>
                <a:gd name="connsiteY14" fmla="*/ 219075 h 2709352"/>
                <a:gd name="connsiteX15" fmla="*/ 1276350 w 5400675"/>
                <a:gd name="connsiteY15" fmla="*/ 247650 h 2709352"/>
                <a:gd name="connsiteX16" fmla="*/ 1362075 w 5400675"/>
                <a:gd name="connsiteY16" fmla="*/ 247650 h 2709352"/>
                <a:gd name="connsiteX17" fmla="*/ 1438275 w 5400675"/>
                <a:gd name="connsiteY17" fmla="*/ 257175 h 2709352"/>
                <a:gd name="connsiteX18" fmla="*/ 1533525 w 5400675"/>
                <a:gd name="connsiteY18" fmla="*/ 219075 h 2709352"/>
                <a:gd name="connsiteX19" fmla="*/ 1457325 w 5400675"/>
                <a:gd name="connsiteY19" fmla="*/ 552450 h 2709352"/>
                <a:gd name="connsiteX20" fmla="*/ 1400175 w 5400675"/>
                <a:gd name="connsiteY20" fmla="*/ 714375 h 2709352"/>
                <a:gd name="connsiteX21" fmla="*/ 1609725 w 5400675"/>
                <a:gd name="connsiteY21" fmla="*/ 762000 h 2709352"/>
                <a:gd name="connsiteX22" fmla="*/ 1981200 w 5400675"/>
                <a:gd name="connsiteY22" fmla="*/ 781050 h 2709352"/>
                <a:gd name="connsiteX23" fmla="*/ 2105025 w 5400675"/>
                <a:gd name="connsiteY23" fmla="*/ 1019175 h 2709352"/>
                <a:gd name="connsiteX24" fmla="*/ 2219325 w 5400675"/>
                <a:gd name="connsiteY24" fmla="*/ 1123950 h 2709352"/>
                <a:gd name="connsiteX25" fmla="*/ 2476500 w 5400675"/>
                <a:gd name="connsiteY25" fmla="*/ 1066800 h 2709352"/>
                <a:gd name="connsiteX26" fmla="*/ 2695575 w 5400675"/>
                <a:gd name="connsiteY26" fmla="*/ 1000125 h 2709352"/>
                <a:gd name="connsiteX27" fmla="*/ 2886075 w 5400675"/>
                <a:gd name="connsiteY27" fmla="*/ 1005840 h 2709352"/>
                <a:gd name="connsiteX28" fmla="*/ 2983230 w 5400675"/>
                <a:gd name="connsiteY28" fmla="*/ 956310 h 2709352"/>
                <a:gd name="connsiteX29" fmla="*/ 3067050 w 5400675"/>
                <a:gd name="connsiteY29" fmla="*/ 962025 h 2709352"/>
                <a:gd name="connsiteX30" fmla="*/ 3105150 w 5400675"/>
                <a:gd name="connsiteY30" fmla="*/ 962025 h 2709352"/>
                <a:gd name="connsiteX31" fmla="*/ 3486150 w 5400675"/>
                <a:gd name="connsiteY31" fmla="*/ 847725 h 2709352"/>
                <a:gd name="connsiteX32" fmla="*/ 3857625 w 5400675"/>
                <a:gd name="connsiteY32" fmla="*/ 990600 h 2709352"/>
                <a:gd name="connsiteX33" fmla="*/ 4305300 w 5400675"/>
                <a:gd name="connsiteY33" fmla="*/ 1276350 h 2709352"/>
                <a:gd name="connsiteX34" fmla="*/ 4619625 w 5400675"/>
                <a:gd name="connsiteY34" fmla="*/ 1238250 h 2709352"/>
                <a:gd name="connsiteX35" fmla="*/ 4943475 w 5400675"/>
                <a:gd name="connsiteY35" fmla="*/ 1247775 h 2709352"/>
                <a:gd name="connsiteX36" fmla="*/ 5276850 w 5400675"/>
                <a:gd name="connsiteY36" fmla="*/ 1333500 h 2709352"/>
                <a:gd name="connsiteX37" fmla="*/ 5400675 w 5400675"/>
                <a:gd name="connsiteY37" fmla="*/ 1714500 h 2709352"/>
                <a:gd name="connsiteX38" fmla="*/ 5286375 w 5400675"/>
                <a:gd name="connsiteY38" fmla="*/ 2000250 h 2709352"/>
                <a:gd name="connsiteX39" fmla="*/ 5086350 w 5400675"/>
                <a:gd name="connsiteY39" fmla="*/ 2162175 h 2709352"/>
                <a:gd name="connsiteX40" fmla="*/ 5133975 w 5400675"/>
                <a:gd name="connsiteY40" fmla="*/ 2438400 h 2709352"/>
                <a:gd name="connsiteX41" fmla="*/ 5086350 w 5400675"/>
                <a:gd name="connsiteY41" fmla="*/ 2609850 h 2709352"/>
                <a:gd name="connsiteX42" fmla="*/ 5010150 w 5400675"/>
                <a:gd name="connsiteY42" fmla="*/ 2638425 h 2709352"/>
                <a:gd name="connsiteX43" fmla="*/ 4953000 w 5400675"/>
                <a:gd name="connsiteY43" fmla="*/ 2619375 h 2709352"/>
                <a:gd name="connsiteX44" fmla="*/ 4859121 w 5400675"/>
                <a:gd name="connsiteY44" fmla="*/ 2566732 h 2709352"/>
                <a:gd name="connsiteX45" fmla="*/ 4683891 w 5400675"/>
                <a:gd name="connsiteY45" fmla="*/ 2601673 h 2709352"/>
                <a:gd name="connsiteX46" fmla="*/ 4498743 w 5400675"/>
                <a:gd name="connsiteY46" fmla="*/ 2640518 h 2709352"/>
                <a:gd name="connsiteX47" fmla="*/ 4317767 w 5400675"/>
                <a:gd name="connsiteY47" fmla="*/ 2679780 h 2709352"/>
                <a:gd name="connsiteX48" fmla="*/ 4224675 w 5400675"/>
                <a:gd name="connsiteY48" fmla="*/ 2699990 h 2709352"/>
                <a:gd name="connsiteX49" fmla="*/ 4149764 w 5400675"/>
                <a:gd name="connsiteY49" fmla="*/ 2704590 h 2709352"/>
                <a:gd name="connsiteX50" fmla="*/ 4041179 w 5400675"/>
                <a:gd name="connsiteY50" fmla="*/ 2702267 h 2709352"/>
                <a:gd name="connsiteX51" fmla="*/ 3879477 w 5400675"/>
                <a:gd name="connsiteY51" fmla="*/ 2703427 h 2709352"/>
                <a:gd name="connsiteX52" fmla="*/ 3668274 w 5400675"/>
                <a:gd name="connsiteY52" fmla="*/ 2679826 h 2709352"/>
                <a:gd name="connsiteX53" fmla="*/ 3572268 w 5400675"/>
                <a:gd name="connsiteY53" fmla="*/ 2673413 h 2709352"/>
                <a:gd name="connsiteX54" fmla="*/ 3545205 w 5400675"/>
                <a:gd name="connsiteY54" fmla="*/ 2609850 h 2709352"/>
                <a:gd name="connsiteX55" fmla="*/ 3514725 w 5400675"/>
                <a:gd name="connsiteY55" fmla="*/ 2579369 h 2709352"/>
                <a:gd name="connsiteX56" fmla="*/ 3533775 w 5400675"/>
                <a:gd name="connsiteY56" fmla="*/ 2543175 h 2709352"/>
                <a:gd name="connsiteX57" fmla="*/ 3449955 w 5400675"/>
                <a:gd name="connsiteY57" fmla="*/ 2576767 h 2709352"/>
                <a:gd name="connsiteX58" fmla="*/ 3364482 w 5400675"/>
                <a:gd name="connsiteY58" fmla="*/ 2584993 h 2709352"/>
                <a:gd name="connsiteX59" fmla="*/ 3223260 w 5400675"/>
                <a:gd name="connsiteY59" fmla="*/ 2606645 h 2709352"/>
                <a:gd name="connsiteX60" fmla="*/ 3008388 w 5400675"/>
                <a:gd name="connsiteY60" fmla="*/ 2549542 h 2709352"/>
                <a:gd name="connsiteX61" fmla="*/ 2887224 w 5400675"/>
                <a:gd name="connsiteY61" fmla="*/ 2452432 h 2709352"/>
                <a:gd name="connsiteX62" fmla="*/ 2752837 w 5400675"/>
                <a:gd name="connsiteY62" fmla="*/ 2426506 h 2709352"/>
                <a:gd name="connsiteX63" fmla="*/ 2730006 w 5400675"/>
                <a:gd name="connsiteY63" fmla="*/ 2378882 h 2709352"/>
                <a:gd name="connsiteX64" fmla="*/ 2672856 w 5400675"/>
                <a:gd name="connsiteY64" fmla="*/ 2268810 h 2709352"/>
                <a:gd name="connsiteX65" fmla="*/ 2638425 w 5400675"/>
                <a:gd name="connsiteY65" fmla="*/ 2219325 h 2709352"/>
                <a:gd name="connsiteX66" fmla="*/ 2564523 w 5400675"/>
                <a:gd name="connsiteY66" fmla="*/ 2110323 h 2709352"/>
                <a:gd name="connsiteX67" fmla="*/ 2495550 w 5400675"/>
                <a:gd name="connsiteY67" fmla="*/ 2105025 h 2709352"/>
                <a:gd name="connsiteX68" fmla="*/ 2390775 w 5400675"/>
                <a:gd name="connsiteY68" fmla="*/ 2105025 h 2709352"/>
                <a:gd name="connsiteX69" fmla="*/ 2390775 w 5400675"/>
                <a:gd name="connsiteY69" fmla="*/ 2105025 h 2709352"/>
                <a:gd name="connsiteX70" fmla="*/ 2200275 w 5400675"/>
                <a:gd name="connsiteY70" fmla="*/ 2000250 h 2709352"/>
                <a:gd name="connsiteX71" fmla="*/ 2038350 w 5400675"/>
                <a:gd name="connsiteY71" fmla="*/ 1905000 h 2709352"/>
                <a:gd name="connsiteX72" fmla="*/ 1905000 w 5400675"/>
                <a:gd name="connsiteY72" fmla="*/ 1809750 h 2709352"/>
                <a:gd name="connsiteX73" fmla="*/ 1838325 w 5400675"/>
                <a:gd name="connsiteY73" fmla="*/ 1638300 h 2709352"/>
                <a:gd name="connsiteX74" fmla="*/ 1695450 w 5400675"/>
                <a:gd name="connsiteY74" fmla="*/ 1428750 h 2709352"/>
                <a:gd name="connsiteX75" fmla="*/ 1533525 w 5400675"/>
                <a:gd name="connsiteY75" fmla="*/ 1362075 h 2709352"/>
                <a:gd name="connsiteX76" fmla="*/ 1400175 w 5400675"/>
                <a:gd name="connsiteY76" fmla="*/ 1295400 h 2709352"/>
                <a:gd name="connsiteX77" fmla="*/ 1257300 w 5400675"/>
                <a:gd name="connsiteY77" fmla="*/ 1181100 h 2709352"/>
                <a:gd name="connsiteX78" fmla="*/ 1133475 w 5400675"/>
                <a:gd name="connsiteY78" fmla="*/ 1133475 h 2709352"/>
                <a:gd name="connsiteX79" fmla="*/ 990600 w 5400675"/>
                <a:gd name="connsiteY79" fmla="*/ 1104900 h 2709352"/>
                <a:gd name="connsiteX80" fmla="*/ 876300 w 5400675"/>
                <a:gd name="connsiteY80" fmla="*/ 1057275 h 2709352"/>
                <a:gd name="connsiteX81" fmla="*/ 876300 w 5400675"/>
                <a:gd name="connsiteY81" fmla="*/ 1057275 h 2709352"/>
                <a:gd name="connsiteX82" fmla="*/ 819150 w 5400675"/>
                <a:gd name="connsiteY82" fmla="*/ 981075 h 2709352"/>
                <a:gd name="connsiteX83" fmla="*/ 847725 w 5400675"/>
                <a:gd name="connsiteY83" fmla="*/ 914400 h 2709352"/>
                <a:gd name="connsiteX84" fmla="*/ 866775 w 5400675"/>
                <a:gd name="connsiteY84" fmla="*/ 885825 h 2709352"/>
                <a:gd name="connsiteX85" fmla="*/ 779901 w 5400675"/>
                <a:gd name="connsiteY85" fmla="*/ 960095 h 2709352"/>
                <a:gd name="connsiteX86" fmla="*/ 723900 w 5400675"/>
                <a:gd name="connsiteY86" fmla="*/ 909893 h 2709352"/>
                <a:gd name="connsiteX87" fmla="*/ 626241 w 5400675"/>
                <a:gd name="connsiteY87" fmla="*/ 962535 h 2709352"/>
                <a:gd name="connsiteX88" fmla="*/ 498858 w 5400675"/>
                <a:gd name="connsiteY88" fmla="*/ 973919 h 2709352"/>
                <a:gd name="connsiteX89" fmla="*/ 374894 w 5400675"/>
                <a:gd name="connsiteY89" fmla="*/ 912643 h 2709352"/>
                <a:gd name="connsiteX90" fmla="*/ 333375 w 5400675"/>
                <a:gd name="connsiteY90" fmla="*/ 819150 h 2709352"/>
                <a:gd name="connsiteX91" fmla="*/ 325559 w 5400675"/>
                <a:gd name="connsiteY91" fmla="*/ 849800 h 2709352"/>
                <a:gd name="connsiteX92" fmla="*/ 209550 w 5400675"/>
                <a:gd name="connsiteY92" fmla="*/ 809625 h 2709352"/>
                <a:gd name="connsiteX93" fmla="*/ 209550 w 5400675"/>
                <a:gd name="connsiteY93" fmla="*/ 840570 h 2709352"/>
                <a:gd name="connsiteX94" fmla="*/ 77909 w 5400675"/>
                <a:gd name="connsiteY94" fmla="*/ 853631 h 2709352"/>
                <a:gd name="connsiteX95" fmla="*/ 28575 w 5400675"/>
                <a:gd name="connsiteY95" fmla="*/ 800100 h 2709352"/>
                <a:gd name="connsiteX96" fmla="*/ 0 w 5400675"/>
                <a:gd name="connsiteY96" fmla="*/ 676275 h 270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400675" h="2709352">
                  <a:moveTo>
                    <a:pt x="0" y="676275"/>
                  </a:moveTo>
                  <a:lnTo>
                    <a:pt x="257175" y="600075"/>
                  </a:lnTo>
                  <a:lnTo>
                    <a:pt x="447675" y="590550"/>
                  </a:lnTo>
                  <a:lnTo>
                    <a:pt x="466725" y="390525"/>
                  </a:lnTo>
                  <a:lnTo>
                    <a:pt x="390525" y="304800"/>
                  </a:lnTo>
                  <a:lnTo>
                    <a:pt x="428625" y="238125"/>
                  </a:lnTo>
                  <a:lnTo>
                    <a:pt x="428625" y="161925"/>
                  </a:lnTo>
                  <a:lnTo>
                    <a:pt x="428625" y="66675"/>
                  </a:lnTo>
                  <a:lnTo>
                    <a:pt x="581025" y="9525"/>
                  </a:lnTo>
                  <a:lnTo>
                    <a:pt x="695325" y="0"/>
                  </a:lnTo>
                  <a:lnTo>
                    <a:pt x="828675" y="9525"/>
                  </a:lnTo>
                  <a:lnTo>
                    <a:pt x="923925" y="76200"/>
                  </a:lnTo>
                  <a:lnTo>
                    <a:pt x="1009650" y="114300"/>
                  </a:lnTo>
                  <a:lnTo>
                    <a:pt x="1104900" y="161925"/>
                  </a:lnTo>
                  <a:lnTo>
                    <a:pt x="1171575" y="219075"/>
                  </a:lnTo>
                  <a:lnTo>
                    <a:pt x="1276350" y="247650"/>
                  </a:lnTo>
                  <a:lnTo>
                    <a:pt x="1362075" y="247650"/>
                  </a:lnTo>
                  <a:lnTo>
                    <a:pt x="1438275" y="257175"/>
                  </a:lnTo>
                  <a:lnTo>
                    <a:pt x="1533525" y="219075"/>
                  </a:lnTo>
                  <a:lnTo>
                    <a:pt x="1457325" y="552450"/>
                  </a:lnTo>
                  <a:lnTo>
                    <a:pt x="1400175" y="714375"/>
                  </a:lnTo>
                  <a:lnTo>
                    <a:pt x="1609725" y="762000"/>
                  </a:lnTo>
                  <a:lnTo>
                    <a:pt x="1981200" y="781050"/>
                  </a:lnTo>
                  <a:lnTo>
                    <a:pt x="2105025" y="1019175"/>
                  </a:lnTo>
                  <a:lnTo>
                    <a:pt x="2219325" y="1123950"/>
                  </a:lnTo>
                  <a:lnTo>
                    <a:pt x="2476500" y="1066800"/>
                  </a:lnTo>
                  <a:lnTo>
                    <a:pt x="2695575" y="1000125"/>
                  </a:lnTo>
                  <a:lnTo>
                    <a:pt x="2886075" y="1005840"/>
                  </a:lnTo>
                  <a:lnTo>
                    <a:pt x="2983230" y="956310"/>
                  </a:lnTo>
                  <a:lnTo>
                    <a:pt x="3067050" y="962025"/>
                  </a:lnTo>
                  <a:lnTo>
                    <a:pt x="3105150" y="962025"/>
                  </a:lnTo>
                  <a:lnTo>
                    <a:pt x="3486150" y="847725"/>
                  </a:lnTo>
                  <a:lnTo>
                    <a:pt x="3857625" y="990600"/>
                  </a:lnTo>
                  <a:lnTo>
                    <a:pt x="4305300" y="1276350"/>
                  </a:lnTo>
                  <a:lnTo>
                    <a:pt x="4619625" y="1238250"/>
                  </a:lnTo>
                  <a:lnTo>
                    <a:pt x="4943475" y="1247775"/>
                  </a:lnTo>
                  <a:lnTo>
                    <a:pt x="5276850" y="1333500"/>
                  </a:lnTo>
                  <a:lnTo>
                    <a:pt x="5400675" y="1714500"/>
                  </a:lnTo>
                  <a:lnTo>
                    <a:pt x="5286375" y="2000250"/>
                  </a:lnTo>
                  <a:lnTo>
                    <a:pt x="5086350" y="2162175"/>
                  </a:lnTo>
                  <a:lnTo>
                    <a:pt x="5133975" y="2438400"/>
                  </a:lnTo>
                  <a:lnTo>
                    <a:pt x="5086350" y="2609850"/>
                  </a:lnTo>
                  <a:lnTo>
                    <a:pt x="5010150" y="2638425"/>
                  </a:lnTo>
                  <a:lnTo>
                    <a:pt x="4953000" y="2619375"/>
                  </a:lnTo>
                  <a:lnTo>
                    <a:pt x="4859121" y="2566732"/>
                  </a:lnTo>
                  <a:lnTo>
                    <a:pt x="4683891" y="2601673"/>
                  </a:lnTo>
                  <a:lnTo>
                    <a:pt x="4498743" y="2640518"/>
                  </a:lnTo>
                  <a:cubicBezTo>
                    <a:pt x="4460008" y="2680523"/>
                    <a:pt x="4371742" y="2670255"/>
                    <a:pt x="4317767" y="2679780"/>
                  </a:cubicBezTo>
                  <a:cubicBezTo>
                    <a:pt x="4273952" y="2688035"/>
                    <a:pt x="4252676" y="2695855"/>
                    <a:pt x="4224675" y="2699990"/>
                  </a:cubicBezTo>
                  <a:cubicBezTo>
                    <a:pt x="4196675" y="2704125"/>
                    <a:pt x="4187546" y="2709352"/>
                    <a:pt x="4149764" y="2704590"/>
                  </a:cubicBezTo>
                  <a:lnTo>
                    <a:pt x="4041179" y="2702267"/>
                  </a:lnTo>
                  <a:lnTo>
                    <a:pt x="3879477" y="2703427"/>
                  </a:lnTo>
                  <a:lnTo>
                    <a:pt x="3668274" y="2679826"/>
                  </a:lnTo>
                  <a:lnTo>
                    <a:pt x="3572268" y="2673413"/>
                  </a:lnTo>
                  <a:lnTo>
                    <a:pt x="3545205" y="2609850"/>
                  </a:lnTo>
                  <a:lnTo>
                    <a:pt x="3514725" y="2579369"/>
                  </a:lnTo>
                  <a:lnTo>
                    <a:pt x="3533775" y="2543175"/>
                  </a:lnTo>
                  <a:lnTo>
                    <a:pt x="3449955" y="2576767"/>
                  </a:lnTo>
                  <a:lnTo>
                    <a:pt x="3364482" y="2584993"/>
                  </a:lnTo>
                  <a:lnTo>
                    <a:pt x="3223260" y="2606645"/>
                  </a:lnTo>
                  <a:lnTo>
                    <a:pt x="3008388" y="2549542"/>
                  </a:lnTo>
                  <a:lnTo>
                    <a:pt x="2887224" y="2452432"/>
                  </a:lnTo>
                  <a:lnTo>
                    <a:pt x="2752837" y="2426506"/>
                  </a:lnTo>
                  <a:lnTo>
                    <a:pt x="2730006" y="2378882"/>
                  </a:lnTo>
                  <a:lnTo>
                    <a:pt x="2672856" y="2268810"/>
                  </a:lnTo>
                  <a:lnTo>
                    <a:pt x="2638425" y="2219325"/>
                  </a:lnTo>
                  <a:lnTo>
                    <a:pt x="2564523" y="2110323"/>
                  </a:lnTo>
                  <a:lnTo>
                    <a:pt x="2495550" y="2105025"/>
                  </a:lnTo>
                  <a:lnTo>
                    <a:pt x="2390775" y="2105025"/>
                  </a:lnTo>
                  <a:lnTo>
                    <a:pt x="2390775" y="2105025"/>
                  </a:lnTo>
                  <a:lnTo>
                    <a:pt x="2200275" y="2000250"/>
                  </a:lnTo>
                  <a:lnTo>
                    <a:pt x="2038350" y="1905000"/>
                  </a:lnTo>
                  <a:lnTo>
                    <a:pt x="1905000" y="1809750"/>
                  </a:lnTo>
                  <a:lnTo>
                    <a:pt x="1838325" y="1638300"/>
                  </a:lnTo>
                  <a:lnTo>
                    <a:pt x="1695450" y="1428750"/>
                  </a:lnTo>
                  <a:lnTo>
                    <a:pt x="1533525" y="1362075"/>
                  </a:lnTo>
                  <a:lnTo>
                    <a:pt x="1400175" y="1295400"/>
                  </a:lnTo>
                  <a:lnTo>
                    <a:pt x="1257300" y="1181100"/>
                  </a:lnTo>
                  <a:lnTo>
                    <a:pt x="1133475" y="1133475"/>
                  </a:lnTo>
                  <a:lnTo>
                    <a:pt x="990600" y="1104900"/>
                  </a:lnTo>
                  <a:lnTo>
                    <a:pt x="876300" y="1057275"/>
                  </a:lnTo>
                  <a:lnTo>
                    <a:pt x="876300" y="1057275"/>
                  </a:lnTo>
                  <a:lnTo>
                    <a:pt x="819150" y="981075"/>
                  </a:lnTo>
                  <a:lnTo>
                    <a:pt x="847725" y="914400"/>
                  </a:lnTo>
                  <a:lnTo>
                    <a:pt x="866775" y="885825"/>
                  </a:lnTo>
                  <a:lnTo>
                    <a:pt x="779901" y="960095"/>
                  </a:lnTo>
                  <a:lnTo>
                    <a:pt x="723900" y="909893"/>
                  </a:lnTo>
                  <a:lnTo>
                    <a:pt x="626241" y="962535"/>
                  </a:lnTo>
                  <a:lnTo>
                    <a:pt x="498858" y="973919"/>
                  </a:lnTo>
                  <a:lnTo>
                    <a:pt x="374894" y="912643"/>
                  </a:lnTo>
                  <a:lnTo>
                    <a:pt x="333375" y="819150"/>
                  </a:lnTo>
                  <a:lnTo>
                    <a:pt x="325559" y="849800"/>
                  </a:lnTo>
                  <a:lnTo>
                    <a:pt x="209550" y="809625"/>
                  </a:lnTo>
                  <a:lnTo>
                    <a:pt x="209550" y="840570"/>
                  </a:lnTo>
                  <a:lnTo>
                    <a:pt x="77909" y="853631"/>
                  </a:lnTo>
                  <a:lnTo>
                    <a:pt x="28575" y="800100"/>
                  </a:lnTo>
                  <a:lnTo>
                    <a:pt x="0" y="676275"/>
                  </a:lnTo>
                  <a:close/>
                </a:path>
              </a:pathLst>
            </a:custGeom>
            <a:solidFill>
              <a:srgbClr val="462300">
                <a:alpha val="74902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264412">
              <a:off x="4502728" y="4170218"/>
              <a:ext cx="1330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Selucid</a:t>
              </a:r>
              <a:endPara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1739" y="3599968"/>
            <a:ext cx="2153825" cy="1889473"/>
            <a:chOff x="731739" y="3599968"/>
            <a:chExt cx="2153825" cy="1889473"/>
          </a:xfrm>
        </p:grpSpPr>
        <p:sp>
          <p:nvSpPr>
            <p:cNvPr id="11" name="Freeform 10"/>
            <p:cNvSpPr/>
            <p:nvPr/>
          </p:nvSpPr>
          <p:spPr>
            <a:xfrm>
              <a:off x="731739" y="3599968"/>
              <a:ext cx="2153825" cy="1889473"/>
            </a:xfrm>
            <a:custGeom>
              <a:avLst/>
              <a:gdLst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16778 w 2106154"/>
                <a:gd name="connsiteY13" fmla="*/ 944735 h 1820133"/>
                <a:gd name="connsiteX14" fmla="*/ 1477775 w 2106154"/>
                <a:gd name="connsiteY14" fmla="*/ 905733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68129 w 2106154"/>
                <a:gd name="connsiteY94" fmla="*/ 593710 h 1820133"/>
                <a:gd name="connsiteX95" fmla="*/ 1802798 w 2106154"/>
                <a:gd name="connsiteY95" fmla="*/ 507037 h 1820133"/>
                <a:gd name="connsiteX96" fmla="*/ 1841801 w 2106154"/>
                <a:gd name="connsiteY96" fmla="*/ 437698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11140 w 2106154"/>
                <a:gd name="connsiteY99" fmla="*/ 316356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16778 w 2106154"/>
                <a:gd name="connsiteY13" fmla="*/ 944735 h 1820133"/>
                <a:gd name="connsiteX14" fmla="*/ 1477775 w 2106154"/>
                <a:gd name="connsiteY14" fmla="*/ 905733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802798 w 2106154"/>
                <a:gd name="connsiteY95" fmla="*/ 507037 h 1820133"/>
                <a:gd name="connsiteX96" fmla="*/ 1841801 w 2106154"/>
                <a:gd name="connsiteY96" fmla="*/ 437698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11140 w 2106154"/>
                <a:gd name="connsiteY99" fmla="*/ 316356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16778 w 2106154"/>
                <a:gd name="connsiteY13" fmla="*/ 944735 h 1820133"/>
                <a:gd name="connsiteX14" fmla="*/ 1477775 w 2106154"/>
                <a:gd name="connsiteY14" fmla="*/ 905733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802798 w 2106154"/>
                <a:gd name="connsiteY95" fmla="*/ 507037 h 1820133"/>
                <a:gd name="connsiteX96" fmla="*/ 1841801 w 2106154"/>
                <a:gd name="connsiteY96" fmla="*/ 437698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11140 w 2106154"/>
                <a:gd name="connsiteY99" fmla="*/ 316356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16778 w 2106154"/>
                <a:gd name="connsiteY13" fmla="*/ 944735 h 1820133"/>
                <a:gd name="connsiteX14" fmla="*/ 1477775 w 2106154"/>
                <a:gd name="connsiteY14" fmla="*/ 905733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41801 w 2106154"/>
                <a:gd name="connsiteY96" fmla="*/ 437698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11140 w 2106154"/>
                <a:gd name="connsiteY99" fmla="*/ 316356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16778 w 2106154"/>
                <a:gd name="connsiteY13" fmla="*/ 944735 h 1820133"/>
                <a:gd name="connsiteX14" fmla="*/ 1477775 w 2106154"/>
                <a:gd name="connsiteY14" fmla="*/ 905733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11140 w 2106154"/>
                <a:gd name="connsiteY99" fmla="*/ 316356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16778 w 2106154"/>
                <a:gd name="connsiteY13" fmla="*/ 944735 h 1820133"/>
                <a:gd name="connsiteX14" fmla="*/ 1477775 w 2106154"/>
                <a:gd name="connsiteY14" fmla="*/ 905733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16778 w 2106154"/>
                <a:gd name="connsiteY13" fmla="*/ 944735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42453 w 2106154"/>
                <a:gd name="connsiteY12" fmla="*/ 962070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2368 w 2106154"/>
                <a:gd name="connsiteY65" fmla="*/ 320690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3336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6711 w 2106154"/>
                <a:gd name="connsiteY68" fmla="*/ 381361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28053 w 2106154"/>
                <a:gd name="connsiteY72" fmla="*/ 49403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53729 w 2106154"/>
                <a:gd name="connsiteY74" fmla="*/ 55904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24046 w 2106154"/>
                <a:gd name="connsiteY69" fmla="*/ 416030 h 1820133"/>
                <a:gd name="connsiteX70" fmla="*/ 624046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63109 w 2106154"/>
                <a:gd name="connsiteY74" fmla="*/ 55288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24046 w 2106154"/>
                <a:gd name="connsiteY69" fmla="*/ 416030 h 1820133"/>
                <a:gd name="connsiteX70" fmla="*/ 639678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63109 w 2106154"/>
                <a:gd name="connsiteY74" fmla="*/ 55288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36552 w 2106154"/>
                <a:gd name="connsiteY69" fmla="*/ 416030 h 1820133"/>
                <a:gd name="connsiteX70" fmla="*/ 639678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63109 w 2106154"/>
                <a:gd name="connsiteY74" fmla="*/ 552881 h 1820133"/>
                <a:gd name="connsiteX75" fmla="*/ 875398 w 2106154"/>
                <a:gd name="connsiteY75" fmla="*/ 58937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36552 w 2106154"/>
                <a:gd name="connsiteY69" fmla="*/ 416030 h 1820133"/>
                <a:gd name="connsiteX70" fmla="*/ 639678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63109 w 2106154"/>
                <a:gd name="connsiteY74" fmla="*/ 552881 h 1820133"/>
                <a:gd name="connsiteX75" fmla="*/ 881652 w 2106154"/>
                <a:gd name="connsiteY75" fmla="*/ 58013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83739 w 2106154"/>
                <a:gd name="connsiteY78" fmla="*/ 637046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36552 w 2106154"/>
                <a:gd name="connsiteY69" fmla="*/ 416030 h 1820133"/>
                <a:gd name="connsiteX70" fmla="*/ 639678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63109 w 2106154"/>
                <a:gd name="connsiteY74" fmla="*/ 552881 h 1820133"/>
                <a:gd name="connsiteX75" fmla="*/ 881652 w 2106154"/>
                <a:gd name="connsiteY75" fmla="*/ 58013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93119 w 2106154"/>
                <a:gd name="connsiteY78" fmla="*/ 618567 h 1820133"/>
                <a:gd name="connsiteX79" fmla="*/ 1009741 w 2106154"/>
                <a:gd name="connsiteY79" fmla="*/ 667382 h 1820133"/>
                <a:gd name="connsiteX80" fmla="*/ 1044410 w 2106154"/>
                <a:gd name="connsiteY80" fmla="*/ 69338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36552 w 2106154"/>
                <a:gd name="connsiteY69" fmla="*/ 416030 h 1820133"/>
                <a:gd name="connsiteX70" fmla="*/ 639678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63109 w 2106154"/>
                <a:gd name="connsiteY74" fmla="*/ 552881 h 1820133"/>
                <a:gd name="connsiteX75" fmla="*/ 881652 w 2106154"/>
                <a:gd name="connsiteY75" fmla="*/ 58013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93119 w 2106154"/>
                <a:gd name="connsiteY78" fmla="*/ 618567 h 1820133"/>
                <a:gd name="connsiteX79" fmla="*/ 1009741 w 2106154"/>
                <a:gd name="connsiteY79" fmla="*/ 667382 h 1820133"/>
                <a:gd name="connsiteX80" fmla="*/ 1044410 w 2106154"/>
                <a:gd name="connsiteY80" fmla="*/ 681064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  <a:gd name="connsiteX0" fmla="*/ 2041149 w 2106154"/>
                <a:gd name="connsiteY0" fmla="*/ 0 h 1820133"/>
                <a:gd name="connsiteX1" fmla="*/ 2062817 w 2106154"/>
                <a:gd name="connsiteY1" fmla="*/ 95340 h 1820133"/>
                <a:gd name="connsiteX2" fmla="*/ 2067151 w 2106154"/>
                <a:gd name="connsiteY2" fmla="*/ 130009 h 1820133"/>
                <a:gd name="connsiteX3" fmla="*/ 2075818 w 2106154"/>
                <a:gd name="connsiteY3" fmla="*/ 229683 h 1820133"/>
                <a:gd name="connsiteX4" fmla="*/ 2106154 w 2106154"/>
                <a:gd name="connsiteY4" fmla="*/ 329357 h 1820133"/>
                <a:gd name="connsiteX5" fmla="*/ 2062817 w 2106154"/>
                <a:gd name="connsiteY5" fmla="*/ 433365 h 1820133"/>
                <a:gd name="connsiteX6" fmla="*/ 1976144 w 2106154"/>
                <a:gd name="connsiteY6" fmla="*/ 615378 h 1820133"/>
                <a:gd name="connsiteX7" fmla="*/ 1893805 w 2106154"/>
                <a:gd name="connsiteY7" fmla="*/ 715052 h 1820133"/>
                <a:gd name="connsiteX8" fmla="*/ 1841801 w 2106154"/>
                <a:gd name="connsiteY8" fmla="*/ 754055 h 1820133"/>
                <a:gd name="connsiteX9" fmla="*/ 1833134 w 2106154"/>
                <a:gd name="connsiteY9" fmla="*/ 806059 h 1820133"/>
                <a:gd name="connsiteX10" fmla="*/ 1807132 w 2106154"/>
                <a:gd name="connsiteY10" fmla="*/ 914400 h 1820133"/>
                <a:gd name="connsiteX11" fmla="*/ 1763796 w 2106154"/>
                <a:gd name="connsiteY11" fmla="*/ 970737 h 1820133"/>
                <a:gd name="connsiteX12" fmla="*/ 1654066 w 2106154"/>
                <a:gd name="connsiteY12" fmla="*/ 1007829 h 1820133"/>
                <a:gd name="connsiteX13" fmla="*/ 1534197 w 2106154"/>
                <a:gd name="connsiteY13" fmla="*/ 1001933 h 1820133"/>
                <a:gd name="connsiteX14" fmla="*/ 1477775 w 2106154"/>
                <a:gd name="connsiteY14" fmla="*/ 1008689 h 1820133"/>
                <a:gd name="connsiteX15" fmla="*/ 1434438 w 2106154"/>
                <a:gd name="connsiteY15" fmla="*/ 962070 h 1820133"/>
                <a:gd name="connsiteX16" fmla="*/ 1425771 w 2106154"/>
                <a:gd name="connsiteY16" fmla="*/ 1001073 h 1820133"/>
                <a:gd name="connsiteX17" fmla="*/ 1438772 w 2106154"/>
                <a:gd name="connsiteY17" fmla="*/ 1053077 h 1820133"/>
                <a:gd name="connsiteX18" fmla="*/ 1438772 w 2106154"/>
                <a:gd name="connsiteY18" fmla="*/ 1096413 h 1820133"/>
                <a:gd name="connsiteX19" fmla="*/ 1464774 w 2106154"/>
                <a:gd name="connsiteY19" fmla="*/ 1148417 h 1820133"/>
                <a:gd name="connsiteX20" fmla="*/ 1499443 w 2106154"/>
                <a:gd name="connsiteY20" fmla="*/ 1222089 h 1820133"/>
                <a:gd name="connsiteX21" fmla="*/ 1534112 w 2106154"/>
                <a:gd name="connsiteY21" fmla="*/ 1269759 h 1820133"/>
                <a:gd name="connsiteX22" fmla="*/ 1534112 w 2106154"/>
                <a:gd name="connsiteY22" fmla="*/ 1304428 h 1820133"/>
                <a:gd name="connsiteX23" fmla="*/ 1568781 w 2106154"/>
                <a:gd name="connsiteY23" fmla="*/ 1365099 h 1820133"/>
                <a:gd name="connsiteX24" fmla="*/ 1577449 w 2106154"/>
                <a:gd name="connsiteY24" fmla="*/ 1399769 h 1820133"/>
                <a:gd name="connsiteX25" fmla="*/ 1581782 w 2106154"/>
                <a:gd name="connsiteY25" fmla="*/ 1460440 h 1820133"/>
                <a:gd name="connsiteX26" fmla="*/ 1594783 w 2106154"/>
                <a:gd name="connsiteY26" fmla="*/ 1525444 h 1820133"/>
                <a:gd name="connsiteX27" fmla="*/ 1655454 w 2106154"/>
                <a:gd name="connsiteY27" fmla="*/ 1651120 h 1820133"/>
                <a:gd name="connsiteX28" fmla="*/ 1677123 w 2106154"/>
                <a:gd name="connsiteY28" fmla="*/ 1759461 h 1820133"/>
                <a:gd name="connsiteX29" fmla="*/ 1698791 w 2106154"/>
                <a:gd name="connsiteY29" fmla="*/ 1820133 h 1820133"/>
                <a:gd name="connsiteX30" fmla="*/ 1538446 w 2106154"/>
                <a:gd name="connsiteY30" fmla="*/ 1811465 h 1820133"/>
                <a:gd name="connsiteX31" fmla="*/ 1412770 w 2106154"/>
                <a:gd name="connsiteY31" fmla="*/ 1785463 h 1820133"/>
                <a:gd name="connsiteX32" fmla="*/ 1313096 w 2106154"/>
                <a:gd name="connsiteY32" fmla="*/ 1729126 h 1820133"/>
                <a:gd name="connsiteX33" fmla="*/ 1300095 w 2106154"/>
                <a:gd name="connsiteY33" fmla="*/ 1672788 h 1820133"/>
                <a:gd name="connsiteX34" fmla="*/ 1174419 w 2106154"/>
                <a:gd name="connsiteY34" fmla="*/ 1581782 h 1820133"/>
                <a:gd name="connsiteX35" fmla="*/ 1100747 w 2106154"/>
                <a:gd name="connsiteY35" fmla="*/ 1538445 h 1820133"/>
                <a:gd name="connsiteX36" fmla="*/ 1066078 w 2106154"/>
                <a:gd name="connsiteY36" fmla="*/ 1391101 h 1820133"/>
                <a:gd name="connsiteX37" fmla="*/ 1048744 w 2106154"/>
                <a:gd name="connsiteY37" fmla="*/ 1269759 h 1820133"/>
                <a:gd name="connsiteX38" fmla="*/ 1005407 w 2106154"/>
                <a:gd name="connsiteY38" fmla="*/ 1148417 h 1820133"/>
                <a:gd name="connsiteX39" fmla="*/ 871064 w 2106154"/>
                <a:gd name="connsiteY39" fmla="*/ 1066078 h 1820133"/>
                <a:gd name="connsiteX40" fmla="*/ 775724 w 2106154"/>
                <a:gd name="connsiteY40" fmla="*/ 992406 h 1820133"/>
                <a:gd name="connsiteX41" fmla="*/ 671716 w 2106154"/>
                <a:gd name="connsiteY41" fmla="*/ 944735 h 1820133"/>
                <a:gd name="connsiteX42" fmla="*/ 598044 w 2106154"/>
                <a:gd name="connsiteY42" fmla="*/ 858062 h 1820133"/>
                <a:gd name="connsiteX43" fmla="*/ 468035 w 2106154"/>
                <a:gd name="connsiteY43" fmla="*/ 736720 h 1820133"/>
                <a:gd name="connsiteX44" fmla="*/ 364027 w 2106154"/>
                <a:gd name="connsiteY44" fmla="*/ 680383 h 1820133"/>
                <a:gd name="connsiteX45" fmla="*/ 255686 w 2106154"/>
                <a:gd name="connsiteY45" fmla="*/ 645714 h 1820133"/>
                <a:gd name="connsiteX46" fmla="*/ 156012 w 2106154"/>
                <a:gd name="connsiteY46" fmla="*/ 606711 h 1820133"/>
                <a:gd name="connsiteX47" fmla="*/ 104008 w 2106154"/>
                <a:gd name="connsiteY47" fmla="*/ 589376 h 1820133"/>
                <a:gd name="connsiteX48" fmla="*/ 43337 w 2106154"/>
                <a:gd name="connsiteY48" fmla="*/ 546040 h 1820133"/>
                <a:gd name="connsiteX49" fmla="*/ 0 w 2106154"/>
                <a:gd name="connsiteY49" fmla="*/ 489702 h 1820133"/>
                <a:gd name="connsiteX50" fmla="*/ 0 w 2106154"/>
                <a:gd name="connsiteY50" fmla="*/ 359693 h 1820133"/>
                <a:gd name="connsiteX51" fmla="*/ 0 w 2106154"/>
                <a:gd name="connsiteY51" fmla="*/ 359693 h 1820133"/>
                <a:gd name="connsiteX52" fmla="*/ 30336 w 2106154"/>
                <a:gd name="connsiteY52" fmla="*/ 316356 h 1820133"/>
                <a:gd name="connsiteX53" fmla="*/ 26002 w 2106154"/>
                <a:gd name="connsiteY53" fmla="*/ 238351 h 1820133"/>
                <a:gd name="connsiteX54" fmla="*/ 39003 w 2106154"/>
                <a:gd name="connsiteY54" fmla="*/ 182013 h 1820133"/>
                <a:gd name="connsiteX55" fmla="*/ 69339 w 2106154"/>
                <a:gd name="connsiteY55" fmla="*/ 156011 h 1820133"/>
                <a:gd name="connsiteX56" fmla="*/ 121343 w 2106154"/>
                <a:gd name="connsiteY56" fmla="*/ 130009 h 1820133"/>
                <a:gd name="connsiteX57" fmla="*/ 182014 w 2106154"/>
                <a:gd name="connsiteY57" fmla="*/ 117008 h 1820133"/>
                <a:gd name="connsiteX58" fmla="*/ 216683 w 2106154"/>
                <a:gd name="connsiteY58" fmla="*/ 117008 h 1820133"/>
                <a:gd name="connsiteX59" fmla="*/ 216683 w 2106154"/>
                <a:gd name="connsiteY59" fmla="*/ 117008 h 1820133"/>
                <a:gd name="connsiteX60" fmla="*/ 316357 w 2106154"/>
                <a:gd name="connsiteY60" fmla="*/ 130009 h 1820133"/>
                <a:gd name="connsiteX61" fmla="*/ 372694 w 2106154"/>
                <a:gd name="connsiteY61" fmla="*/ 164679 h 1820133"/>
                <a:gd name="connsiteX62" fmla="*/ 407363 w 2106154"/>
                <a:gd name="connsiteY62" fmla="*/ 216682 h 1820133"/>
                <a:gd name="connsiteX63" fmla="*/ 429032 w 2106154"/>
                <a:gd name="connsiteY63" fmla="*/ 247018 h 1820133"/>
                <a:gd name="connsiteX64" fmla="*/ 452125 w 2106154"/>
                <a:gd name="connsiteY64" fmla="*/ 277353 h 1820133"/>
                <a:gd name="connsiteX65" fmla="*/ 478621 w 2106154"/>
                <a:gd name="connsiteY65" fmla="*/ 311451 h 1820133"/>
                <a:gd name="connsiteX66" fmla="*/ 507037 w 2106154"/>
                <a:gd name="connsiteY66" fmla="*/ 338024 h 1820133"/>
                <a:gd name="connsiteX67" fmla="*/ 554707 w 2106154"/>
                <a:gd name="connsiteY67" fmla="*/ 364026 h 1820133"/>
                <a:gd name="connsiteX68" fmla="*/ 609837 w 2106154"/>
                <a:gd name="connsiteY68" fmla="*/ 372122 h 1820133"/>
                <a:gd name="connsiteX69" fmla="*/ 636552 w 2106154"/>
                <a:gd name="connsiteY69" fmla="*/ 416030 h 1820133"/>
                <a:gd name="connsiteX70" fmla="*/ 639678 w 2106154"/>
                <a:gd name="connsiteY70" fmla="*/ 455033 h 1820133"/>
                <a:gd name="connsiteX71" fmla="*/ 689051 w 2106154"/>
                <a:gd name="connsiteY71" fmla="*/ 459367 h 1820133"/>
                <a:gd name="connsiteX72" fmla="*/ 737432 w 2106154"/>
                <a:gd name="connsiteY72" fmla="*/ 484796 h 1820133"/>
                <a:gd name="connsiteX73" fmla="*/ 793058 w 2106154"/>
                <a:gd name="connsiteY73" fmla="*/ 515704 h 1820133"/>
                <a:gd name="connsiteX74" fmla="*/ 863109 w 2106154"/>
                <a:gd name="connsiteY74" fmla="*/ 552881 h 1820133"/>
                <a:gd name="connsiteX75" fmla="*/ 881652 w 2106154"/>
                <a:gd name="connsiteY75" fmla="*/ 580136 h 1820133"/>
                <a:gd name="connsiteX76" fmla="*/ 910067 w 2106154"/>
                <a:gd name="connsiteY76" fmla="*/ 593710 h 1820133"/>
                <a:gd name="connsiteX77" fmla="*/ 923068 w 2106154"/>
                <a:gd name="connsiteY77" fmla="*/ 615378 h 1820133"/>
                <a:gd name="connsiteX78" fmla="*/ 993119 w 2106154"/>
                <a:gd name="connsiteY78" fmla="*/ 618567 h 1820133"/>
                <a:gd name="connsiteX79" fmla="*/ 1009741 w 2106154"/>
                <a:gd name="connsiteY79" fmla="*/ 667382 h 1820133"/>
                <a:gd name="connsiteX80" fmla="*/ 1044410 w 2106154"/>
                <a:gd name="connsiteY80" fmla="*/ 665665 h 1820133"/>
                <a:gd name="connsiteX81" fmla="*/ 1113748 w 2106154"/>
                <a:gd name="connsiteY81" fmla="*/ 658715 h 1820133"/>
                <a:gd name="connsiteX82" fmla="*/ 1191754 w 2106154"/>
                <a:gd name="connsiteY82" fmla="*/ 654381 h 1820133"/>
                <a:gd name="connsiteX83" fmla="*/ 1261092 w 2106154"/>
                <a:gd name="connsiteY83" fmla="*/ 632713 h 1820133"/>
                <a:gd name="connsiteX84" fmla="*/ 1300095 w 2106154"/>
                <a:gd name="connsiteY84" fmla="*/ 637046 h 1820133"/>
                <a:gd name="connsiteX85" fmla="*/ 1352099 w 2106154"/>
                <a:gd name="connsiteY85" fmla="*/ 663048 h 1820133"/>
                <a:gd name="connsiteX86" fmla="*/ 1391102 w 2106154"/>
                <a:gd name="connsiteY86" fmla="*/ 680383 h 1820133"/>
                <a:gd name="connsiteX87" fmla="*/ 1430105 w 2106154"/>
                <a:gd name="connsiteY87" fmla="*/ 719386 h 1820133"/>
                <a:gd name="connsiteX88" fmla="*/ 1473441 w 2106154"/>
                <a:gd name="connsiteY88" fmla="*/ 754055 h 1820133"/>
                <a:gd name="connsiteX89" fmla="*/ 1512444 w 2106154"/>
                <a:gd name="connsiteY89" fmla="*/ 758388 h 1820133"/>
                <a:gd name="connsiteX90" fmla="*/ 1551447 w 2106154"/>
                <a:gd name="connsiteY90" fmla="*/ 762722 h 1820133"/>
                <a:gd name="connsiteX91" fmla="*/ 1612118 w 2106154"/>
                <a:gd name="connsiteY91" fmla="*/ 762722 h 1820133"/>
                <a:gd name="connsiteX92" fmla="*/ 1664122 w 2106154"/>
                <a:gd name="connsiteY92" fmla="*/ 741054 h 1820133"/>
                <a:gd name="connsiteX93" fmla="*/ 1720459 w 2106154"/>
                <a:gd name="connsiteY93" fmla="*/ 658715 h 1820133"/>
                <a:gd name="connsiteX94" fmla="*/ 1746940 w 2106154"/>
                <a:gd name="connsiteY94" fmla="*/ 581186 h 1820133"/>
                <a:gd name="connsiteX95" fmla="*/ 1773535 w 2106154"/>
                <a:gd name="connsiteY95" fmla="*/ 478209 h 1820133"/>
                <a:gd name="connsiteX96" fmla="*/ 1832046 w 2106154"/>
                <a:gd name="connsiteY96" fmla="*/ 421683 h 1820133"/>
                <a:gd name="connsiteX97" fmla="*/ 1859136 w 2106154"/>
                <a:gd name="connsiteY97" fmla="*/ 368360 h 1820133"/>
                <a:gd name="connsiteX98" fmla="*/ 1880804 w 2106154"/>
                <a:gd name="connsiteY98" fmla="*/ 329357 h 1820133"/>
                <a:gd name="connsiteX99" fmla="*/ 1901386 w 2106154"/>
                <a:gd name="connsiteY99" fmla="*/ 303544 h 1820133"/>
                <a:gd name="connsiteX100" fmla="*/ 1902472 w 2106154"/>
                <a:gd name="connsiteY100" fmla="*/ 281687 h 1820133"/>
                <a:gd name="connsiteX101" fmla="*/ 1902472 w 2106154"/>
                <a:gd name="connsiteY101" fmla="*/ 247018 h 1820133"/>
                <a:gd name="connsiteX102" fmla="*/ 1906806 w 2106154"/>
                <a:gd name="connsiteY102" fmla="*/ 221016 h 1820133"/>
                <a:gd name="connsiteX103" fmla="*/ 1889471 w 2106154"/>
                <a:gd name="connsiteY103" fmla="*/ 130009 h 1820133"/>
                <a:gd name="connsiteX104" fmla="*/ 1937142 w 2106154"/>
                <a:gd name="connsiteY104" fmla="*/ 99674 h 1820133"/>
                <a:gd name="connsiteX105" fmla="*/ 1937142 w 2106154"/>
                <a:gd name="connsiteY105" fmla="*/ 21668 h 1820133"/>
                <a:gd name="connsiteX106" fmla="*/ 2041149 w 2106154"/>
                <a:gd name="connsiteY106" fmla="*/ 0 h 18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106154" h="1820133">
                  <a:moveTo>
                    <a:pt x="2041149" y="0"/>
                  </a:moveTo>
                  <a:lnTo>
                    <a:pt x="2062817" y="95340"/>
                  </a:lnTo>
                  <a:lnTo>
                    <a:pt x="2067151" y="130009"/>
                  </a:lnTo>
                  <a:lnTo>
                    <a:pt x="2075818" y="229683"/>
                  </a:lnTo>
                  <a:lnTo>
                    <a:pt x="2106154" y="329357"/>
                  </a:lnTo>
                  <a:lnTo>
                    <a:pt x="2062817" y="433365"/>
                  </a:lnTo>
                  <a:lnTo>
                    <a:pt x="1976144" y="615378"/>
                  </a:lnTo>
                  <a:lnTo>
                    <a:pt x="1893805" y="715052"/>
                  </a:lnTo>
                  <a:lnTo>
                    <a:pt x="1841801" y="754055"/>
                  </a:lnTo>
                  <a:lnTo>
                    <a:pt x="1833134" y="806059"/>
                  </a:lnTo>
                  <a:lnTo>
                    <a:pt x="1807132" y="914400"/>
                  </a:lnTo>
                  <a:lnTo>
                    <a:pt x="1763796" y="970737"/>
                  </a:lnTo>
                  <a:lnTo>
                    <a:pt x="1654066" y="1007829"/>
                  </a:lnTo>
                  <a:lnTo>
                    <a:pt x="1534197" y="1001933"/>
                  </a:lnTo>
                  <a:lnTo>
                    <a:pt x="1477775" y="1008689"/>
                  </a:lnTo>
                  <a:lnTo>
                    <a:pt x="1434438" y="962070"/>
                  </a:lnTo>
                  <a:lnTo>
                    <a:pt x="1425771" y="1001073"/>
                  </a:lnTo>
                  <a:lnTo>
                    <a:pt x="1438772" y="1053077"/>
                  </a:lnTo>
                  <a:lnTo>
                    <a:pt x="1438772" y="1096413"/>
                  </a:lnTo>
                  <a:lnTo>
                    <a:pt x="1464774" y="1148417"/>
                  </a:lnTo>
                  <a:lnTo>
                    <a:pt x="1499443" y="1222089"/>
                  </a:lnTo>
                  <a:lnTo>
                    <a:pt x="1534112" y="1269759"/>
                  </a:lnTo>
                  <a:lnTo>
                    <a:pt x="1534112" y="1304428"/>
                  </a:lnTo>
                  <a:lnTo>
                    <a:pt x="1568781" y="1365099"/>
                  </a:lnTo>
                  <a:lnTo>
                    <a:pt x="1577449" y="1399769"/>
                  </a:lnTo>
                  <a:lnTo>
                    <a:pt x="1581782" y="1460440"/>
                  </a:lnTo>
                  <a:lnTo>
                    <a:pt x="1594783" y="1525444"/>
                  </a:lnTo>
                  <a:lnTo>
                    <a:pt x="1655454" y="1651120"/>
                  </a:lnTo>
                  <a:lnTo>
                    <a:pt x="1677123" y="1759461"/>
                  </a:lnTo>
                  <a:lnTo>
                    <a:pt x="1698791" y="1820133"/>
                  </a:lnTo>
                  <a:lnTo>
                    <a:pt x="1538446" y="1811465"/>
                  </a:lnTo>
                  <a:lnTo>
                    <a:pt x="1412770" y="1785463"/>
                  </a:lnTo>
                  <a:lnTo>
                    <a:pt x="1313096" y="1729126"/>
                  </a:lnTo>
                  <a:lnTo>
                    <a:pt x="1300095" y="1672788"/>
                  </a:lnTo>
                  <a:lnTo>
                    <a:pt x="1174419" y="1581782"/>
                  </a:lnTo>
                  <a:lnTo>
                    <a:pt x="1100747" y="1538445"/>
                  </a:lnTo>
                  <a:lnTo>
                    <a:pt x="1066078" y="1391101"/>
                  </a:lnTo>
                  <a:lnTo>
                    <a:pt x="1048744" y="1269759"/>
                  </a:lnTo>
                  <a:lnTo>
                    <a:pt x="1005407" y="1148417"/>
                  </a:lnTo>
                  <a:lnTo>
                    <a:pt x="871064" y="1066078"/>
                  </a:lnTo>
                  <a:lnTo>
                    <a:pt x="775724" y="992406"/>
                  </a:lnTo>
                  <a:lnTo>
                    <a:pt x="671716" y="944735"/>
                  </a:lnTo>
                  <a:lnTo>
                    <a:pt x="598044" y="858062"/>
                  </a:lnTo>
                  <a:lnTo>
                    <a:pt x="468035" y="736720"/>
                  </a:lnTo>
                  <a:lnTo>
                    <a:pt x="364027" y="680383"/>
                  </a:lnTo>
                  <a:lnTo>
                    <a:pt x="255686" y="645714"/>
                  </a:lnTo>
                  <a:lnTo>
                    <a:pt x="156012" y="606711"/>
                  </a:lnTo>
                  <a:lnTo>
                    <a:pt x="104008" y="589376"/>
                  </a:lnTo>
                  <a:lnTo>
                    <a:pt x="43337" y="546040"/>
                  </a:lnTo>
                  <a:lnTo>
                    <a:pt x="0" y="489702"/>
                  </a:lnTo>
                  <a:lnTo>
                    <a:pt x="0" y="359693"/>
                  </a:lnTo>
                  <a:lnTo>
                    <a:pt x="0" y="359693"/>
                  </a:lnTo>
                  <a:lnTo>
                    <a:pt x="30336" y="316356"/>
                  </a:lnTo>
                  <a:lnTo>
                    <a:pt x="26002" y="238351"/>
                  </a:lnTo>
                  <a:lnTo>
                    <a:pt x="39003" y="182013"/>
                  </a:lnTo>
                  <a:lnTo>
                    <a:pt x="69339" y="156011"/>
                  </a:lnTo>
                  <a:lnTo>
                    <a:pt x="121343" y="130009"/>
                  </a:lnTo>
                  <a:lnTo>
                    <a:pt x="182014" y="117008"/>
                  </a:lnTo>
                  <a:lnTo>
                    <a:pt x="216683" y="117008"/>
                  </a:lnTo>
                  <a:lnTo>
                    <a:pt x="216683" y="117008"/>
                  </a:lnTo>
                  <a:lnTo>
                    <a:pt x="316357" y="130009"/>
                  </a:lnTo>
                  <a:lnTo>
                    <a:pt x="372694" y="164679"/>
                  </a:lnTo>
                  <a:lnTo>
                    <a:pt x="407363" y="216682"/>
                  </a:lnTo>
                  <a:lnTo>
                    <a:pt x="429032" y="247018"/>
                  </a:lnTo>
                  <a:lnTo>
                    <a:pt x="452125" y="277353"/>
                  </a:lnTo>
                  <a:cubicBezTo>
                    <a:pt x="473463" y="288719"/>
                    <a:pt x="469789" y="300085"/>
                    <a:pt x="478621" y="311451"/>
                  </a:cubicBezTo>
                  <a:lnTo>
                    <a:pt x="507037" y="338024"/>
                  </a:lnTo>
                  <a:lnTo>
                    <a:pt x="554707" y="364026"/>
                  </a:lnTo>
                  <a:lnTo>
                    <a:pt x="609837" y="372122"/>
                  </a:lnTo>
                  <a:lnTo>
                    <a:pt x="636552" y="416030"/>
                  </a:lnTo>
                  <a:lnTo>
                    <a:pt x="639678" y="455033"/>
                  </a:lnTo>
                  <a:lnTo>
                    <a:pt x="689051" y="459367"/>
                  </a:lnTo>
                  <a:lnTo>
                    <a:pt x="737432" y="484796"/>
                  </a:lnTo>
                  <a:lnTo>
                    <a:pt x="793058" y="515704"/>
                  </a:lnTo>
                  <a:lnTo>
                    <a:pt x="863109" y="552881"/>
                  </a:lnTo>
                  <a:lnTo>
                    <a:pt x="881652" y="580136"/>
                  </a:lnTo>
                  <a:lnTo>
                    <a:pt x="910067" y="593710"/>
                  </a:lnTo>
                  <a:lnTo>
                    <a:pt x="923068" y="615378"/>
                  </a:lnTo>
                  <a:lnTo>
                    <a:pt x="993119" y="618567"/>
                  </a:lnTo>
                  <a:lnTo>
                    <a:pt x="1009741" y="667382"/>
                  </a:lnTo>
                  <a:lnTo>
                    <a:pt x="1044410" y="665665"/>
                  </a:lnTo>
                  <a:lnTo>
                    <a:pt x="1113748" y="658715"/>
                  </a:lnTo>
                  <a:lnTo>
                    <a:pt x="1191754" y="654381"/>
                  </a:lnTo>
                  <a:lnTo>
                    <a:pt x="1261092" y="632713"/>
                  </a:lnTo>
                  <a:lnTo>
                    <a:pt x="1300095" y="637046"/>
                  </a:lnTo>
                  <a:lnTo>
                    <a:pt x="1352099" y="663048"/>
                  </a:lnTo>
                  <a:lnTo>
                    <a:pt x="1391102" y="680383"/>
                  </a:lnTo>
                  <a:lnTo>
                    <a:pt x="1430105" y="719386"/>
                  </a:lnTo>
                  <a:lnTo>
                    <a:pt x="1473441" y="754055"/>
                  </a:lnTo>
                  <a:lnTo>
                    <a:pt x="1512444" y="758388"/>
                  </a:lnTo>
                  <a:lnTo>
                    <a:pt x="1551447" y="762722"/>
                  </a:lnTo>
                  <a:lnTo>
                    <a:pt x="1612118" y="762722"/>
                  </a:lnTo>
                  <a:lnTo>
                    <a:pt x="1664122" y="741054"/>
                  </a:lnTo>
                  <a:lnTo>
                    <a:pt x="1720459" y="658715"/>
                  </a:lnTo>
                  <a:lnTo>
                    <a:pt x="1746940" y="581186"/>
                  </a:lnTo>
                  <a:cubicBezTo>
                    <a:pt x="1749301" y="530846"/>
                    <a:pt x="1754916" y="502925"/>
                    <a:pt x="1773535" y="478209"/>
                  </a:cubicBezTo>
                  <a:lnTo>
                    <a:pt x="1832046" y="421683"/>
                  </a:lnTo>
                  <a:lnTo>
                    <a:pt x="1859136" y="368360"/>
                  </a:lnTo>
                  <a:lnTo>
                    <a:pt x="1880804" y="329357"/>
                  </a:lnTo>
                  <a:lnTo>
                    <a:pt x="1901386" y="303544"/>
                  </a:lnTo>
                  <a:lnTo>
                    <a:pt x="1902472" y="281687"/>
                  </a:lnTo>
                  <a:lnTo>
                    <a:pt x="1902472" y="247018"/>
                  </a:lnTo>
                  <a:lnTo>
                    <a:pt x="1906806" y="221016"/>
                  </a:lnTo>
                  <a:lnTo>
                    <a:pt x="1889471" y="130009"/>
                  </a:lnTo>
                  <a:lnTo>
                    <a:pt x="1937142" y="99674"/>
                  </a:lnTo>
                  <a:lnTo>
                    <a:pt x="1937142" y="21668"/>
                  </a:lnTo>
                  <a:lnTo>
                    <a:pt x="2041149" y="0"/>
                  </a:lnTo>
                  <a:close/>
                </a:path>
              </a:pathLst>
            </a:custGeom>
            <a:solidFill>
              <a:srgbClr val="4F6228">
                <a:alpha val="74902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512974">
              <a:off x="915642" y="4117902"/>
              <a:ext cx="1330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Ptolemy</a:t>
              </a:r>
              <a:endPara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6191" y="2254738"/>
            <a:ext cx="1751182" cy="1270000"/>
            <a:chOff x="1226191" y="2254738"/>
            <a:chExt cx="1751182" cy="1270000"/>
          </a:xfrm>
        </p:grpSpPr>
        <p:sp>
          <p:nvSpPr>
            <p:cNvPr id="14" name="Freeform 13"/>
            <p:cNvSpPr/>
            <p:nvPr/>
          </p:nvSpPr>
          <p:spPr>
            <a:xfrm>
              <a:off x="1234831" y="2254738"/>
              <a:ext cx="1176215" cy="1270000"/>
            </a:xfrm>
            <a:custGeom>
              <a:avLst/>
              <a:gdLst>
                <a:gd name="connsiteX0" fmla="*/ 35169 w 1176215"/>
                <a:gd name="connsiteY0" fmla="*/ 402493 h 1270000"/>
                <a:gd name="connsiteX1" fmla="*/ 70338 w 1176215"/>
                <a:gd name="connsiteY1" fmla="*/ 320431 h 1270000"/>
                <a:gd name="connsiteX2" fmla="*/ 46892 w 1176215"/>
                <a:gd name="connsiteY2" fmla="*/ 199293 h 1270000"/>
                <a:gd name="connsiteX3" fmla="*/ 0 w 1176215"/>
                <a:gd name="connsiteY3" fmla="*/ 70339 h 1270000"/>
                <a:gd name="connsiteX4" fmla="*/ 54707 w 1176215"/>
                <a:gd name="connsiteY4" fmla="*/ 23447 h 1270000"/>
                <a:gd name="connsiteX5" fmla="*/ 183661 w 1176215"/>
                <a:gd name="connsiteY5" fmla="*/ 0 h 1270000"/>
                <a:gd name="connsiteX6" fmla="*/ 250092 w 1176215"/>
                <a:gd name="connsiteY6" fmla="*/ 0 h 1270000"/>
                <a:gd name="connsiteX7" fmla="*/ 308707 w 1176215"/>
                <a:gd name="connsiteY7" fmla="*/ 93785 h 1270000"/>
                <a:gd name="connsiteX8" fmla="*/ 418123 w 1176215"/>
                <a:gd name="connsiteY8" fmla="*/ 156308 h 1270000"/>
                <a:gd name="connsiteX9" fmla="*/ 472831 w 1176215"/>
                <a:gd name="connsiteY9" fmla="*/ 195385 h 1270000"/>
                <a:gd name="connsiteX10" fmla="*/ 539261 w 1176215"/>
                <a:gd name="connsiteY10" fmla="*/ 214924 h 1270000"/>
                <a:gd name="connsiteX11" fmla="*/ 625231 w 1176215"/>
                <a:gd name="connsiteY11" fmla="*/ 234462 h 1270000"/>
                <a:gd name="connsiteX12" fmla="*/ 734646 w 1176215"/>
                <a:gd name="connsiteY12" fmla="*/ 211016 h 1270000"/>
                <a:gd name="connsiteX13" fmla="*/ 812800 w 1176215"/>
                <a:gd name="connsiteY13" fmla="*/ 183662 h 1270000"/>
                <a:gd name="connsiteX14" fmla="*/ 820615 w 1176215"/>
                <a:gd name="connsiteY14" fmla="*/ 152400 h 1270000"/>
                <a:gd name="connsiteX15" fmla="*/ 855784 w 1176215"/>
                <a:gd name="connsiteY15" fmla="*/ 128954 h 1270000"/>
                <a:gd name="connsiteX16" fmla="*/ 922215 w 1176215"/>
                <a:gd name="connsiteY16" fmla="*/ 125047 h 1270000"/>
                <a:gd name="connsiteX17" fmla="*/ 937846 w 1176215"/>
                <a:gd name="connsiteY17" fmla="*/ 125047 h 1270000"/>
                <a:gd name="connsiteX18" fmla="*/ 906584 w 1176215"/>
                <a:gd name="connsiteY18" fmla="*/ 203200 h 1270000"/>
                <a:gd name="connsiteX19" fmla="*/ 910492 w 1176215"/>
                <a:gd name="connsiteY19" fmla="*/ 238370 h 1270000"/>
                <a:gd name="connsiteX20" fmla="*/ 863600 w 1176215"/>
                <a:gd name="connsiteY20" fmla="*/ 254000 h 1270000"/>
                <a:gd name="connsiteX21" fmla="*/ 828431 w 1176215"/>
                <a:gd name="connsiteY21" fmla="*/ 289170 h 1270000"/>
                <a:gd name="connsiteX22" fmla="*/ 804984 w 1176215"/>
                <a:gd name="connsiteY22" fmla="*/ 320431 h 1270000"/>
                <a:gd name="connsiteX23" fmla="*/ 777631 w 1176215"/>
                <a:gd name="connsiteY23" fmla="*/ 339970 h 1270000"/>
                <a:gd name="connsiteX24" fmla="*/ 777631 w 1176215"/>
                <a:gd name="connsiteY24" fmla="*/ 386862 h 1270000"/>
                <a:gd name="connsiteX25" fmla="*/ 777631 w 1176215"/>
                <a:gd name="connsiteY25" fmla="*/ 453293 h 1270000"/>
                <a:gd name="connsiteX26" fmla="*/ 777631 w 1176215"/>
                <a:gd name="connsiteY26" fmla="*/ 500185 h 1270000"/>
                <a:gd name="connsiteX27" fmla="*/ 812800 w 1176215"/>
                <a:gd name="connsiteY27" fmla="*/ 523631 h 1270000"/>
                <a:gd name="connsiteX28" fmla="*/ 875323 w 1176215"/>
                <a:gd name="connsiteY28" fmla="*/ 570524 h 1270000"/>
                <a:gd name="connsiteX29" fmla="*/ 933938 w 1176215"/>
                <a:gd name="connsiteY29" fmla="*/ 582247 h 1270000"/>
                <a:gd name="connsiteX30" fmla="*/ 1000369 w 1176215"/>
                <a:gd name="connsiteY30" fmla="*/ 605693 h 1270000"/>
                <a:gd name="connsiteX31" fmla="*/ 1055077 w 1176215"/>
                <a:gd name="connsiteY31" fmla="*/ 625231 h 1270000"/>
                <a:gd name="connsiteX32" fmla="*/ 1094154 w 1176215"/>
                <a:gd name="connsiteY32" fmla="*/ 625231 h 1270000"/>
                <a:gd name="connsiteX33" fmla="*/ 1121507 w 1176215"/>
                <a:gd name="connsiteY33" fmla="*/ 672124 h 1270000"/>
                <a:gd name="connsiteX34" fmla="*/ 1129323 w 1176215"/>
                <a:gd name="connsiteY34" fmla="*/ 762000 h 1270000"/>
                <a:gd name="connsiteX35" fmla="*/ 1156677 w 1176215"/>
                <a:gd name="connsiteY35" fmla="*/ 832339 h 1270000"/>
                <a:gd name="connsiteX36" fmla="*/ 1172307 w 1176215"/>
                <a:gd name="connsiteY36" fmla="*/ 871416 h 1270000"/>
                <a:gd name="connsiteX37" fmla="*/ 1176215 w 1176215"/>
                <a:gd name="connsiteY37" fmla="*/ 910493 h 1270000"/>
                <a:gd name="connsiteX38" fmla="*/ 1176215 w 1176215"/>
                <a:gd name="connsiteY38" fmla="*/ 933939 h 1270000"/>
                <a:gd name="connsiteX39" fmla="*/ 1176215 w 1176215"/>
                <a:gd name="connsiteY39" fmla="*/ 965200 h 1270000"/>
                <a:gd name="connsiteX40" fmla="*/ 1176215 w 1176215"/>
                <a:gd name="connsiteY40" fmla="*/ 1008185 h 1270000"/>
                <a:gd name="connsiteX41" fmla="*/ 1176215 w 1176215"/>
                <a:gd name="connsiteY41" fmla="*/ 1062893 h 1270000"/>
                <a:gd name="connsiteX42" fmla="*/ 1176215 w 1176215"/>
                <a:gd name="connsiteY42" fmla="*/ 1094154 h 1270000"/>
                <a:gd name="connsiteX43" fmla="*/ 1172307 w 1176215"/>
                <a:gd name="connsiteY43" fmla="*/ 1148862 h 1270000"/>
                <a:gd name="connsiteX44" fmla="*/ 1148861 w 1176215"/>
                <a:gd name="connsiteY44" fmla="*/ 1187939 h 1270000"/>
                <a:gd name="connsiteX45" fmla="*/ 1094154 w 1176215"/>
                <a:gd name="connsiteY45" fmla="*/ 1211385 h 1270000"/>
                <a:gd name="connsiteX46" fmla="*/ 1019907 w 1176215"/>
                <a:gd name="connsiteY46" fmla="*/ 1211385 h 1270000"/>
                <a:gd name="connsiteX47" fmla="*/ 957384 w 1176215"/>
                <a:gd name="connsiteY47" fmla="*/ 1211385 h 1270000"/>
                <a:gd name="connsiteX48" fmla="*/ 918307 w 1176215"/>
                <a:gd name="connsiteY48" fmla="*/ 1207477 h 1270000"/>
                <a:gd name="connsiteX49" fmla="*/ 871415 w 1176215"/>
                <a:gd name="connsiteY49" fmla="*/ 1211385 h 1270000"/>
                <a:gd name="connsiteX50" fmla="*/ 832338 w 1176215"/>
                <a:gd name="connsiteY50" fmla="*/ 1234831 h 1270000"/>
                <a:gd name="connsiteX51" fmla="*/ 785446 w 1176215"/>
                <a:gd name="connsiteY51" fmla="*/ 1270000 h 1270000"/>
                <a:gd name="connsiteX52" fmla="*/ 762000 w 1176215"/>
                <a:gd name="connsiteY52" fmla="*/ 1211385 h 1270000"/>
                <a:gd name="connsiteX53" fmla="*/ 730738 w 1176215"/>
                <a:gd name="connsiteY53" fmla="*/ 1199662 h 1270000"/>
                <a:gd name="connsiteX54" fmla="*/ 676031 w 1176215"/>
                <a:gd name="connsiteY54" fmla="*/ 1168400 h 1270000"/>
                <a:gd name="connsiteX55" fmla="*/ 636954 w 1176215"/>
                <a:gd name="connsiteY55" fmla="*/ 1148862 h 1270000"/>
                <a:gd name="connsiteX56" fmla="*/ 593969 w 1176215"/>
                <a:gd name="connsiteY56" fmla="*/ 1148862 h 1270000"/>
                <a:gd name="connsiteX57" fmla="*/ 539261 w 1176215"/>
                <a:gd name="connsiteY57" fmla="*/ 1148862 h 1270000"/>
                <a:gd name="connsiteX58" fmla="*/ 511907 w 1176215"/>
                <a:gd name="connsiteY58" fmla="*/ 1148862 h 1270000"/>
                <a:gd name="connsiteX59" fmla="*/ 504092 w 1176215"/>
                <a:gd name="connsiteY59" fmla="*/ 1117600 h 1270000"/>
                <a:gd name="connsiteX60" fmla="*/ 504092 w 1176215"/>
                <a:gd name="connsiteY60" fmla="*/ 1078524 h 1270000"/>
                <a:gd name="connsiteX61" fmla="*/ 500184 w 1176215"/>
                <a:gd name="connsiteY61" fmla="*/ 1062893 h 1270000"/>
                <a:gd name="connsiteX62" fmla="*/ 519723 w 1176215"/>
                <a:gd name="connsiteY62" fmla="*/ 1027724 h 1270000"/>
                <a:gd name="connsiteX63" fmla="*/ 519723 w 1176215"/>
                <a:gd name="connsiteY63" fmla="*/ 1027724 h 1270000"/>
                <a:gd name="connsiteX64" fmla="*/ 461107 w 1176215"/>
                <a:gd name="connsiteY64" fmla="*/ 984739 h 1270000"/>
                <a:gd name="connsiteX65" fmla="*/ 429846 w 1176215"/>
                <a:gd name="connsiteY65" fmla="*/ 969108 h 1270000"/>
                <a:gd name="connsiteX66" fmla="*/ 422031 w 1176215"/>
                <a:gd name="connsiteY66" fmla="*/ 957385 h 1270000"/>
                <a:gd name="connsiteX67" fmla="*/ 429846 w 1176215"/>
                <a:gd name="connsiteY67" fmla="*/ 941754 h 1270000"/>
                <a:gd name="connsiteX68" fmla="*/ 441569 w 1176215"/>
                <a:gd name="connsiteY68" fmla="*/ 918308 h 1270000"/>
                <a:gd name="connsiteX69" fmla="*/ 461107 w 1176215"/>
                <a:gd name="connsiteY69" fmla="*/ 918308 h 1270000"/>
                <a:gd name="connsiteX70" fmla="*/ 480646 w 1176215"/>
                <a:gd name="connsiteY70" fmla="*/ 930031 h 1270000"/>
                <a:gd name="connsiteX71" fmla="*/ 488461 w 1176215"/>
                <a:gd name="connsiteY71" fmla="*/ 922216 h 1270000"/>
                <a:gd name="connsiteX72" fmla="*/ 484554 w 1176215"/>
                <a:gd name="connsiteY72" fmla="*/ 914400 h 1270000"/>
                <a:gd name="connsiteX73" fmla="*/ 488461 w 1176215"/>
                <a:gd name="connsiteY73" fmla="*/ 898770 h 1270000"/>
                <a:gd name="connsiteX74" fmla="*/ 515815 w 1176215"/>
                <a:gd name="connsiteY74" fmla="*/ 879231 h 1270000"/>
                <a:gd name="connsiteX75" fmla="*/ 515815 w 1176215"/>
                <a:gd name="connsiteY75" fmla="*/ 847970 h 1270000"/>
                <a:gd name="connsiteX76" fmla="*/ 511907 w 1176215"/>
                <a:gd name="connsiteY76" fmla="*/ 828431 h 1270000"/>
                <a:gd name="connsiteX77" fmla="*/ 508000 w 1176215"/>
                <a:gd name="connsiteY77" fmla="*/ 801077 h 1270000"/>
                <a:gd name="connsiteX78" fmla="*/ 531446 w 1176215"/>
                <a:gd name="connsiteY78" fmla="*/ 777631 h 1270000"/>
                <a:gd name="connsiteX79" fmla="*/ 496277 w 1176215"/>
                <a:gd name="connsiteY79" fmla="*/ 777631 h 1270000"/>
                <a:gd name="connsiteX80" fmla="*/ 457200 w 1176215"/>
                <a:gd name="connsiteY80" fmla="*/ 785447 h 1270000"/>
                <a:gd name="connsiteX81" fmla="*/ 437661 w 1176215"/>
                <a:gd name="connsiteY81" fmla="*/ 777631 h 1270000"/>
                <a:gd name="connsiteX82" fmla="*/ 437661 w 1176215"/>
                <a:gd name="connsiteY82" fmla="*/ 746370 h 1270000"/>
                <a:gd name="connsiteX83" fmla="*/ 457200 w 1176215"/>
                <a:gd name="connsiteY83" fmla="*/ 711200 h 1270000"/>
                <a:gd name="connsiteX84" fmla="*/ 480646 w 1176215"/>
                <a:gd name="connsiteY84" fmla="*/ 672124 h 1270000"/>
                <a:gd name="connsiteX85" fmla="*/ 523631 w 1176215"/>
                <a:gd name="connsiteY85" fmla="*/ 640862 h 1270000"/>
                <a:gd name="connsiteX86" fmla="*/ 566615 w 1176215"/>
                <a:gd name="connsiteY86" fmla="*/ 613508 h 1270000"/>
                <a:gd name="connsiteX87" fmla="*/ 601784 w 1176215"/>
                <a:gd name="connsiteY87" fmla="*/ 621324 h 1270000"/>
                <a:gd name="connsiteX88" fmla="*/ 633046 w 1176215"/>
                <a:gd name="connsiteY88" fmla="*/ 644770 h 1270000"/>
                <a:gd name="connsiteX89" fmla="*/ 676031 w 1176215"/>
                <a:gd name="connsiteY89" fmla="*/ 644770 h 1270000"/>
                <a:gd name="connsiteX90" fmla="*/ 711200 w 1176215"/>
                <a:gd name="connsiteY90" fmla="*/ 652585 h 1270000"/>
                <a:gd name="connsiteX91" fmla="*/ 742461 w 1176215"/>
                <a:gd name="connsiteY91" fmla="*/ 676031 h 1270000"/>
                <a:gd name="connsiteX92" fmla="*/ 765907 w 1176215"/>
                <a:gd name="connsiteY92" fmla="*/ 687754 h 1270000"/>
                <a:gd name="connsiteX93" fmla="*/ 765907 w 1176215"/>
                <a:gd name="connsiteY93" fmla="*/ 687754 h 1270000"/>
                <a:gd name="connsiteX94" fmla="*/ 808892 w 1176215"/>
                <a:gd name="connsiteY94" fmla="*/ 660400 h 1270000"/>
                <a:gd name="connsiteX95" fmla="*/ 789354 w 1176215"/>
                <a:gd name="connsiteY95" fmla="*/ 636954 h 1270000"/>
                <a:gd name="connsiteX96" fmla="*/ 726831 w 1176215"/>
                <a:gd name="connsiteY96" fmla="*/ 605693 h 1270000"/>
                <a:gd name="connsiteX97" fmla="*/ 676031 w 1176215"/>
                <a:gd name="connsiteY97" fmla="*/ 609600 h 1270000"/>
                <a:gd name="connsiteX98" fmla="*/ 629138 w 1176215"/>
                <a:gd name="connsiteY98" fmla="*/ 609600 h 1270000"/>
                <a:gd name="connsiteX99" fmla="*/ 566615 w 1176215"/>
                <a:gd name="connsiteY99" fmla="*/ 609600 h 1270000"/>
                <a:gd name="connsiteX100" fmla="*/ 492369 w 1176215"/>
                <a:gd name="connsiteY100" fmla="*/ 601785 h 1270000"/>
                <a:gd name="connsiteX101" fmla="*/ 472831 w 1176215"/>
                <a:gd name="connsiteY101" fmla="*/ 558800 h 1270000"/>
                <a:gd name="connsiteX102" fmla="*/ 449384 w 1176215"/>
                <a:gd name="connsiteY102" fmla="*/ 535354 h 1270000"/>
                <a:gd name="connsiteX103" fmla="*/ 398584 w 1176215"/>
                <a:gd name="connsiteY103" fmla="*/ 523631 h 1270000"/>
                <a:gd name="connsiteX104" fmla="*/ 355600 w 1176215"/>
                <a:gd name="connsiteY104" fmla="*/ 511908 h 1270000"/>
                <a:gd name="connsiteX105" fmla="*/ 355600 w 1176215"/>
                <a:gd name="connsiteY105" fmla="*/ 511908 h 1270000"/>
                <a:gd name="connsiteX106" fmla="*/ 308707 w 1176215"/>
                <a:gd name="connsiteY106" fmla="*/ 504093 h 1270000"/>
                <a:gd name="connsiteX107" fmla="*/ 293077 w 1176215"/>
                <a:gd name="connsiteY107" fmla="*/ 508000 h 1270000"/>
                <a:gd name="connsiteX108" fmla="*/ 273538 w 1176215"/>
                <a:gd name="connsiteY108" fmla="*/ 511908 h 1270000"/>
                <a:gd name="connsiteX109" fmla="*/ 238369 w 1176215"/>
                <a:gd name="connsiteY109" fmla="*/ 500185 h 1270000"/>
                <a:gd name="connsiteX110" fmla="*/ 195384 w 1176215"/>
                <a:gd name="connsiteY110" fmla="*/ 453293 h 1270000"/>
                <a:gd name="connsiteX111" fmla="*/ 195384 w 1176215"/>
                <a:gd name="connsiteY111" fmla="*/ 433754 h 1270000"/>
                <a:gd name="connsiteX112" fmla="*/ 140677 w 1176215"/>
                <a:gd name="connsiteY112" fmla="*/ 422031 h 1270000"/>
                <a:gd name="connsiteX113" fmla="*/ 109415 w 1176215"/>
                <a:gd name="connsiteY113" fmla="*/ 422031 h 1270000"/>
                <a:gd name="connsiteX114" fmla="*/ 35169 w 1176215"/>
                <a:gd name="connsiteY114" fmla="*/ 402493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176215" h="1270000">
                  <a:moveTo>
                    <a:pt x="35169" y="402493"/>
                  </a:moveTo>
                  <a:lnTo>
                    <a:pt x="70338" y="320431"/>
                  </a:lnTo>
                  <a:lnTo>
                    <a:pt x="46892" y="199293"/>
                  </a:lnTo>
                  <a:lnTo>
                    <a:pt x="0" y="70339"/>
                  </a:lnTo>
                  <a:lnTo>
                    <a:pt x="54707" y="23447"/>
                  </a:lnTo>
                  <a:lnTo>
                    <a:pt x="183661" y="0"/>
                  </a:lnTo>
                  <a:lnTo>
                    <a:pt x="250092" y="0"/>
                  </a:lnTo>
                  <a:lnTo>
                    <a:pt x="308707" y="93785"/>
                  </a:lnTo>
                  <a:lnTo>
                    <a:pt x="418123" y="156308"/>
                  </a:lnTo>
                  <a:lnTo>
                    <a:pt x="472831" y="195385"/>
                  </a:lnTo>
                  <a:lnTo>
                    <a:pt x="539261" y="214924"/>
                  </a:lnTo>
                  <a:lnTo>
                    <a:pt x="625231" y="234462"/>
                  </a:lnTo>
                  <a:lnTo>
                    <a:pt x="734646" y="211016"/>
                  </a:lnTo>
                  <a:lnTo>
                    <a:pt x="812800" y="183662"/>
                  </a:lnTo>
                  <a:lnTo>
                    <a:pt x="820615" y="152400"/>
                  </a:lnTo>
                  <a:lnTo>
                    <a:pt x="855784" y="128954"/>
                  </a:lnTo>
                  <a:lnTo>
                    <a:pt x="922215" y="125047"/>
                  </a:lnTo>
                  <a:lnTo>
                    <a:pt x="937846" y="125047"/>
                  </a:lnTo>
                  <a:lnTo>
                    <a:pt x="906584" y="203200"/>
                  </a:lnTo>
                  <a:lnTo>
                    <a:pt x="910492" y="238370"/>
                  </a:lnTo>
                  <a:lnTo>
                    <a:pt x="863600" y="254000"/>
                  </a:lnTo>
                  <a:lnTo>
                    <a:pt x="828431" y="289170"/>
                  </a:lnTo>
                  <a:lnTo>
                    <a:pt x="804984" y="320431"/>
                  </a:lnTo>
                  <a:lnTo>
                    <a:pt x="777631" y="339970"/>
                  </a:lnTo>
                  <a:lnTo>
                    <a:pt x="777631" y="386862"/>
                  </a:lnTo>
                  <a:lnTo>
                    <a:pt x="777631" y="453293"/>
                  </a:lnTo>
                  <a:lnTo>
                    <a:pt x="777631" y="500185"/>
                  </a:lnTo>
                  <a:lnTo>
                    <a:pt x="812800" y="523631"/>
                  </a:lnTo>
                  <a:lnTo>
                    <a:pt x="875323" y="570524"/>
                  </a:lnTo>
                  <a:lnTo>
                    <a:pt x="933938" y="582247"/>
                  </a:lnTo>
                  <a:lnTo>
                    <a:pt x="1000369" y="605693"/>
                  </a:lnTo>
                  <a:lnTo>
                    <a:pt x="1055077" y="625231"/>
                  </a:lnTo>
                  <a:lnTo>
                    <a:pt x="1094154" y="625231"/>
                  </a:lnTo>
                  <a:lnTo>
                    <a:pt x="1121507" y="672124"/>
                  </a:lnTo>
                  <a:lnTo>
                    <a:pt x="1129323" y="762000"/>
                  </a:lnTo>
                  <a:lnTo>
                    <a:pt x="1156677" y="832339"/>
                  </a:lnTo>
                  <a:lnTo>
                    <a:pt x="1172307" y="871416"/>
                  </a:lnTo>
                  <a:lnTo>
                    <a:pt x="1176215" y="910493"/>
                  </a:lnTo>
                  <a:lnTo>
                    <a:pt x="1176215" y="933939"/>
                  </a:lnTo>
                  <a:lnTo>
                    <a:pt x="1176215" y="965200"/>
                  </a:lnTo>
                  <a:lnTo>
                    <a:pt x="1176215" y="1008185"/>
                  </a:lnTo>
                  <a:lnTo>
                    <a:pt x="1176215" y="1062893"/>
                  </a:lnTo>
                  <a:lnTo>
                    <a:pt x="1176215" y="1094154"/>
                  </a:lnTo>
                  <a:lnTo>
                    <a:pt x="1172307" y="1148862"/>
                  </a:lnTo>
                  <a:lnTo>
                    <a:pt x="1148861" y="1187939"/>
                  </a:lnTo>
                  <a:lnTo>
                    <a:pt x="1094154" y="1211385"/>
                  </a:lnTo>
                  <a:lnTo>
                    <a:pt x="1019907" y="1211385"/>
                  </a:lnTo>
                  <a:lnTo>
                    <a:pt x="957384" y="1211385"/>
                  </a:lnTo>
                  <a:lnTo>
                    <a:pt x="918307" y="1207477"/>
                  </a:lnTo>
                  <a:lnTo>
                    <a:pt x="871415" y="1211385"/>
                  </a:lnTo>
                  <a:lnTo>
                    <a:pt x="832338" y="1234831"/>
                  </a:lnTo>
                  <a:lnTo>
                    <a:pt x="785446" y="1270000"/>
                  </a:lnTo>
                  <a:lnTo>
                    <a:pt x="762000" y="1211385"/>
                  </a:lnTo>
                  <a:lnTo>
                    <a:pt x="730738" y="1199662"/>
                  </a:lnTo>
                  <a:lnTo>
                    <a:pt x="676031" y="1168400"/>
                  </a:lnTo>
                  <a:lnTo>
                    <a:pt x="636954" y="1148862"/>
                  </a:lnTo>
                  <a:lnTo>
                    <a:pt x="593969" y="1148862"/>
                  </a:lnTo>
                  <a:lnTo>
                    <a:pt x="539261" y="1148862"/>
                  </a:lnTo>
                  <a:lnTo>
                    <a:pt x="511907" y="1148862"/>
                  </a:lnTo>
                  <a:lnTo>
                    <a:pt x="504092" y="1117600"/>
                  </a:lnTo>
                  <a:lnTo>
                    <a:pt x="504092" y="1078524"/>
                  </a:lnTo>
                  <a:lnTo>
                    <a:pt x="500184" y="1062893"/>
                  </a:lnTo>
                  <a:lnTo>
                    <a:pt x="519723" y="1027724"/>
                  </a:lnTo>
                  <a:lnTo>
                    <a:pt x="519723" y="1027724"/>
                  </a:lnTo>
                  <a:lnTo>
                    <a:pt x="461107" y="984739"/>
                  </a:lnTo>
                  <a:lnTo>
                    <a:pt x="429846" y="969108"/>
                  </a:lnTo>
                  <a:lnTo>
                    <a:pt x="422031" y="957385"/>
                  </a:lnTo>
                  <a:lnTo>
                    <a:pt x="429846" y="941754"/>
                  </a:lnTo>
                  <a:lnTo>
                    <a:pt x="441569" y="918308"/>
                  </a:lnTo>
                  <a:lnTo>
                    <a:pt x="461107" y="918308"/>
                  </a:lnTo>
                  <a:lnTo>
                    <a:pt x="480646" y="930031"/>
                  </a:lnTo>
                  <a:lnTo>
                    <a:pt x="488461" y="922216"/>
                  </a:lnTo>
                  <a:lnTo>
                    <a:pt x="484554" y="914400"/>
                  </a:lnTo>
                  <a:lnTo>
                    <a:pt x="488461" y="898770"/>
                  </a:lnTo>
                  <a:lnTo>
                    <a:pt x="515815" y="879231"/>
                  </a:lnTo>
                  <a:lnTo>
                    <a:pt x="515815" y="847970"/>
                  </a:lnTo>
                  <a:lnTo>
                    <a:pt x="511907" y="828431"/>
                  </a:lnTo>
                  <a:lnTo>
                    <a:pt x="508000" y="801077"/>
                  </a:lnTo>
                  <a:lnTo>
                    <a:pt x="531446" y="777631"/>
                  </a:lnTo>
                  <a:lnTo>
                    <a:pt x="496277" y="777631"/>
                  </a:lnTo>
                  <a:lnTo>
                    <a:pt x="457200" y="785447"/>
                  </a:lnTo>
                  <a:lnTo>
                    <a:pt x="437661" y="777631"/>
                  </a:lnTo>
                  <a:lnTo>
                    <a:pt x="437661" y="746370"/>
                  </a:lnTo>
                  <a:lnTo>
                    <a:pt x="457200" y="711200"/>
                  </a:lnTo>
                  <a:lnTo>
                    <a:pt x="480646" y="672124"/>
                  </a:lnTo>
                  <a:lnTo>
                    <a:pt x="523631" y="640862"/>
                  </a:lnTo>
                  <a:lnTo>
                    <a:pt x="566615" y="613508"/>
                  </a:lnTo>
                  <a:lnTo>
                    <a:pt x="601784" y="621324"/>
                  </a:lnTo>
                  <a:lnTo>
                    <a:pt x="633046" y="644770"/>
                  </a:lnTo>
                  <a:lnTo>
                    <a:pt x="676031" y="644770"/>
                  </a:lnTo>
                  <a:lnTo>
                    <a:pt x="711200" y="652585"/>
                  </a:lnTo>
                  <a:lnTo>
                    <a:pt x="742461" y="676031"/>
                  </a:lnTo>
                  <a:lnTo>
                    <a:pt x="765907" y="687754"/>
                  </a:lnTo>
                  <a:lnTo>
                    <a:pt x="765907" y="687754"/>
                  </a:lnTo>
                  <a:lnTo>
                    <a:pt x="808892" y="660400"/>
                  </a:lnTo>
                  <a:lnTo>
                    <a:pt x="789354" y="636954"/>
                  </a:lnTo>
                  <a:lnTo>
                    <a:pt x="726831" y="605693"/>
                  </a:lnTo>
                  <a:lnTo>
                    <a:pt x="676031" y="609600"/>
                  </a:lnTo>
                  <a:lnTo>
                    <a:pt x="629138" y="609600"/>
                  </a:lnTo>
                  <a:lnTo>
                    <a:pt x="566615" y="609600"/>
                  </a:lnTo>
                  <a:lnTo>
                    <a:pt x="492369" y="601785"/>
                  </a:lnTo>
                  <a:lnTo>
                    <a:pt x="472831" y="558800"/>
                  </a:lnTo>
                  <a:lnTo>
                    <a:pt x="449384" y="535354"/>
                  </a:lnTo>
                  <a:lnTo>
                    <a:pt x="398584" y="523631"/>
                  </a:lnTo>
                  <a:lnTo>
                    <a:pt x="355600" y="511908"/>
                  </a:lnTo>
                  <a:lnTo>
                    <a:pt x="355600" y="511908"/>
                  </a:lnTo>
                  <a:lnTo>
                    <a:pt x="308707" y="504093"/>
                  </a:lnTo>
                  <a:lnTo>
                    <a:pt x="293077" y="508000"/>
                  </a:lnTo>
                  <a:lnTo>
                    <a:pt x="273538" y="511908"/>
                  </a:lnTo>
                  <a:lnTo>
                    <a:pt x="238369" y="500185"/>
                  </a:lnTo>
                  <a:lnTo>
                    <a:pt x="195384" y="453293"/>
                  </a:lnTo>
                  <a:lnTo>
                    <a:pt x="195384" y="433754"/>
                  </a:lnTo>
                  <a:lnTo>
                    <a:pt x="140677" y="422031"/>
                  </a:lnTo>
                  <a:lnTo>
                    <a:pt x="109415" y="422031"/>
                  </a:lnTo>
                  <a:lnTo>
                    <a:pt x="35169" y="402493"/>
                  </a:lnTo>
                  <a:close/>
                </a:path>
              </a:pathLst>
            </a:custGeom>
            <a:solidFill>
              <a:schemeClr val="accent6">
                <a:lumMod val="75000"/>
                <a:alpha val="74902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612572">
              <a:off x="1226191" y="2707121"/>
              <a:ext cx="1751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Lysimachus</a:t>
              </a:r>
              <a:endPara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8756" y="2525789"/>
            <a:ext cx="1528420" cy="1088826"/>
            <a:chOff x="608756" y="2525789"/>
            <a:chExt cx="1528420" cy="1088826"/>
          </a:xfrm>
        </p:grpSpPr>
        <p:sp>
          <p:nvSpPr>
            <p:cNvPr id="13" name="Freeform 12"/>
            <p:cNvSpPr/>
            <p:nvPr/>
          </p:nvSpPr>
          <p:spPr>
            <a:xfrm>
              <a:off x="1715477" y="3341077"/>
              <a:ext cx="367323" cy="273538"/>
            </a:xfrm>
            <a:custGeom>
              <a:avLst/>
              <a:gdLst>
                <a:gd name="connsiteX0" fmla="*/ 42985 w 367323"/>
                <a:gd name="connsiteY0" fmla="*/ 19538 h 273538"/>
                <a:gd name="connsiteX1" fmla="*/ 168031 w 367323"/>
                <a:gd name="connsiteY1" fmla="*/ 0 h 273538"/>
                <a:gd name="connsiteX2" fmla="*/ 293077 w 367323"/>
                <a:gd name="connsiteY2" fmla="*/ 58615 h 273538"/>
                <a:gd name="connsiteX3" fmla="*/ 367323 w 367323"/>
                <a:gd name="connsiteY3" fmla="*/ 140677 h 273538"/>
                <a:gd name="connsiteX4" fmla="*/ 367323 w 367323"/>
                <a:gd name="connsiteY4" fmla="*/ 140677 h 273538"/>
                <a:gd name="connsiteX5" fmla="*/ 336061 w 367323"/>
                <a:gd name="connsiteY5" fmla="*/ 207108 h 273538"/>
                <a:gd name="connsiteX6" fmla="*/ 293077 w 367323"/>
                <a:gd name="connsiteY6" fmla="*/ 226646 h 273538"/>
                <a:gd name="connsiteX7" fmla="*/ 242277 w 367323"/>
                <a:gd name="connsiteY7" fmla="*/ 254000 h 273538"/>
                <a:gd name="connsiteX8" fmla="*/ 211015 w 367323"/>
                <a:gd name="connsiteY8" fmla="*/ 273538 h 273538"/>
                <a:gd name="connsiteX9" fmla="*/ 199292 w 367323"/>
                <a:gd name="connsiteY9" fmla="*/ 242277 h 273538"/>
                <a:gd name="connsiteX10" fmla="*/ 183661 w 367323"/>
                <a:gd name="connsiteY10" fmla="*/ 214923 h 273538"/>
                <a:gd name="connsiteX11" fmla="*/ 160215 w 367323"/>
                <a:gd name="connsiteY11" fmla="*/ 183661 h 273538"/>
                <a:gd name="connsiteX12" fmla="*/ 152400 w 367323"/>
                <a:gd name="connsiteY12" fmla="*/ 175846 h 273538"/>
                <a:gd name="connsiteX13" fmla="*/ 117231 w 367323"/>
                <a:gd name="connsiteY13" fmla="*/ 175846 h 273538"/>
                <a:gd name="connsiteX14" fmla="*/ 82061 w 367323"/>
                <a:gd name="connsiteY14" fmla="*/ 183661 h 273538"/>
                <a:gd name="connsiteX15" fmla="*/ 42985 w 367323"/>
                <a:gd name="connsiteY15" fmla="*/ 152400 h 273538"/>
                <a:gd name="connsiteX16" fmla="*/ 15631 w 367323"/>
                <a:gd name="connsiteY16" fmla="*/ 140677 h 273538"/>
                <a:gd name="connsiteX17" fmla="*/ 0 w 367323"/>
                <a:gd name="connsiteY17" fmla="*/ 132861 h 273538"/>
                <a:gd name="connsiteX18" fmla="*/ 46892 w 367323"/>
                <a:gd name="connsiteY18" fmla="*/ 132861 h 273538"/>
                <a:gd name="connsiteX19" fmla="*/ 85969 w 367323"/>
                <a:gd name="connsiteY19" fmla="*/ 125046 h 273538"/>
                <a:gd name="connsiteX20" fmla="*/ 58615 w 367323"/>
                <a:gd name="connsiteY20" fmla="*/ 101600 h 273538"/>
                <a:gd name="connsiteX21" fmla="*/ 23446 w 367323"/>
                <a:gd name="connsiteY21" fmla="*/ 89877 h 273538"/>
                <a:gd name="connsiteX22" fmla="*/ 42985 w 367323"/>
                <a:gd name="connsiteY22" fmla="*/ 19538 h 27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7323" h="273538">
                  <a:moveTo>
                    <a:pt x="42985" y="19538"/>
                  </a:moveTo>
                  <a:lnTo>
                    <a:pt x="168031" y="0"/>
                  </a:lnTo>
                  <a:lnTo>
                    <a:pt x="293077" y="58615"/>
                  </a:lnTo>
                  <a:lnTo>
                    <a:pt x="367323" y="140677"/>
                  </a:lnTo>
                  <a:lnTo>
                    <a:pt x="367323" y="140677"/>
                  </a:lnTo>
                  <a:lnTo>
                    <a:pt x="336061" y="207108"/>
                  </a:lnTo>
                  <a:lnTo>
                    <a:pt x="293077" y="226646"/>
                  </a:lnTo>
                  <a:lnTo>
                    <a:pt x="242277" y="254000"/>
                  </a:lnTo>
                  <a:lnTo>
                    <a:pt x="211015" y="273538"/>
                  </a:lnTo>
                  <a:lnTo>
                    <a:pt x="199292" y="242277"/>
                  </a:lnTo>
                  <a:lnTo>
                    <a:pt x="183661" y="214923"/>
                  </a:lnTo>
                  <a:lnTo>
                    <a:pt x="160215" y="183661"/>
                  </a:lnTo>
                  <a:lnTo>
                    <a:pt x="152400" y="175846"/>
                  </a:lnTo>
                  <a:lnTo>
                    <a:pt x="117231" y="175846"/>
                  </a:lnTo>
                  <a:lnTo>
                    <a:pt x="82061" y="183661"/>
                  </a:lnTo>
                  <a:lnTo>
                    <a:pt x="42985" y="152400"/>
                  </a:lnTo>
                  <a:lnTo>
                    <a:pt x="15631" y="140677"/>
                  </a:lnTo>
                  <a:lnTo>
                    <a:pt x="0" y="132861"/>
                  </a:lnTo>
                  <a:lnTo>
                    <a:pt x="46892" y="132861"/>
                  </a:lnTo>
                  <a:lnTo>
                    <a:pt x="85969" y="125046"/>
                  </a:lnTo>
                  <a:lnTo>
                    <a:pt x="58615" y="101600"/>
                  </a:lnTo>
                  <a:lnTo>
                    <a:pt x="23446" y="89877"/>
                  </a:lnTo>
                  <a:lnTo>
                    <a:pt x="42985" y="19538"/>
                  </a:lnTo>
                  <a:close/>
                </a:path>
              </a:pathLst>
            </a:custGeom>
            <a:solidFill>
              <a:srgbClr val="FFFF66">
                <a:alpha val="74902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8756" y="2525789"/>
              <a:ext cx="1528420" cy="956069"/>
              <a:chOff x="608756" y="2525789"/>
              <a:chExt cx="1528420" cy="956069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042288" y="2525789"/>
                <a:ext cx="498764" cy="956069"/>
              </a:xfrm>
              <a:custGeom>
                <a:avLst/>
                <a:gdLst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35706 w 454003"/>
                  <a:gd name="connsiteY16" fmla="*/ 265368 h 860048"/>
                  <a:gd name="connsiteX17" fmla="*/ 335706 w 454003"/>
                  <a:gd name="connsiteY17" fmla="*/ 294143 h 860048"/>
                  <a:gd name="connsiteX18" fmla="*/ 335706 w 454003"/>
                  <a:gd name="connsiteY18" fmla="*/ 329312 h 860048"/>
                  <a:gd name="connsiteX19" fmla="*/ 335706 w 454003"/>
                  <a:gd name="connsiteY19" fmla="*/ 358087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35706 w 454003"/>
                  <a:gd name="connsiteY16" fmla="*/ 265368 h 860048"/>
                  <a:gd name="connsiteX17" fmla="*/ 335706 w 454003"/>
                  <a:gd name="connsiteY17" fmla="*/ 294143 h 860048"/>
                  <a:gd name="connsiteX18" fmla="*/ 350879 w 454003"/>
                  <a:gd name="connsiteY18" fmla="*/ 331536 h 860048"/>
                  <a:gd name="connsiteX19" fmla="*/ 335706 w 454003"/>
                  <a:gd name="connsiteY19" fmla="*/ 358087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35706 w 454003"/>
                  <a:gd name="connsiteY16" fmla="*/ 265368 h 860048"/>
                  <a:gd name="connsiteX17" fmla="*/ 335706 w 454003"/>
                  <a:gd name="connsiteY17" fmla="*/ 294143 h 860048"/>
                  <a:gd name="connsiteX18" fmla="*/ 350879 w 454003"/>
                  <a:gd name="connsiteY18" fmla="*/ 331536 h 860048"/>
                  <a:gd name="connsiteX19" fmla="*/ 357381 w 454003"/>
                  <a:gd name="connsiteY19" fmla="*/ 362536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42209 w 454003"/>
                  <a:gd name="connsiteY16" fmla="*/ 292058 h 860048"/>
                  <a:gd name="connsiteX17" fmla="*/ 335706 w 454003"/>
                  <a:gd name="connsiteY17" fmla="*/ 294143 h 860048"/>
                  <a:gd name="connsiteX18" fmla="*/ 350879 w 454003"/>
                  <a:gd name="connsiteY18" fmla="*/ 331536 h 860048"/>
                  <a:gd name="connsiteX19" fmla="*/ 357381 w 454003"/>
                  <a:gd name="connsiteY19" fmla="*/ 362536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42209 w 454003"/>
                  <a:gd name="connsiteY16" fmla="*/ 292058 h 860048"/>
                  <a:gd name="connsiteX17" fmla="*/ 348712 w 454003"/>
                  <a:gd name="connsiteY17" fmla="*/ 314161 h 860048"/>
                  <a:gd name="connsiteX18" fmla="*/ 350879 w 454003"/>
                  <a:gd name="connsiteY18" fmla="*/ 331536 h 860048"/>
                  <a:gd name="connsiteX19" fmla="*/ 357381 w 454003"/>
                  <a:gd name="connsiteY19" fmla="*/ 362536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42209 w 454003"/>
                  <a:gd name="connsiteY16" fmla="*/ 292058 h 860048"/>
                  <a:gd name="connsiteX17" fmla="*/ 348712 w 454003"/>
                  <a:gd name="connsiteY17" fmla="*/ 314161 h 860048"/>
                  <a:gd name="connsiteX18" fmla="*/ 366052 w 454003"/>
                  <a:gd name="connsiteY18" fmla="*/ 338208 h 860048"/>
                  <a:gd name="connsiteX19" fmla="*/ 357381 w 454003"/>
                  <a:gd name="connsiteY19" fmla="*/ 362536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42209 w 454003"/>
                  <a:gd name="connsiteY16" fmla="*/ 292058 h 860048"/>
                  <a:gd name="connsiteX17" fmla="*/ 361717 w 454003"/>
                  <a:gd name="connsiteY17" fmla="*/ 314161 h 860048"/>
                  <a:gd name="connsiteX18" fmla="*/ 366052 w 454003"/>
                  <a:gd name="connsiteY18" fmla="*/ 338208 h 860048"/>
                  <a:gd name="connsiteX19" fmla="*/ 357381 w 454003"/>
                  <a:gd name="connsiteY19" fmla="*/ 362536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42209 w 454003"/>
                  <a:gd name="connsiteY16" fmla="*/ 292058 h 860048"/>
                  <a:gd name="connsiteX17" fmla="*/ 361717 w 454003"/>
                  <a:gd name="connsiteY17" fmla="*/ 314161 h 860048"/>
                  <a:gd name="connsiteX18" fmla="*/ 366052 w 454003"/>
                  <a:gd name="connsiteY18" fmla="*/ 338208 h 860048"/>
                  <a:gd name="connsiteX19" fmla="*/ 376889 w 454003"/>
                  <a:gd name="connsiteY19" fmla="*/ 380329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45298 w 454003"/>
                  <a:gd name="connsiteY22" fmla="*/ 457200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42209 w 454003"/>
                  <a:gd name="connsiteY16" fmla="*/ 292058 h 860048"/>
                  <a:gd name="connsiteX17" fmla="*/ 361717 w 454003"/>
                  <a:gd name="connsiteY17" fmla="*/ 314161 h 860048"/>
                  <a:gd name="connsiteX18" fmla="*/ 366052 w 454003"/>
                  <a:gd name="connsiteY18" fmla="*/ 338208 h 860048"/>
                  <a:gd name="connsiteX19" fmla="*/ 376889 w 454003"/>
                  <a:gd name="connsiteY19" fmla="*/ 380329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66974 w 454003"/>
                  <a:gd name="connsiteY22" fmla="*/ 459424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30199 w 454003"/>
                  <a:gd name="connsiteY41" fmla="*/ 735357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60048"/>
                  <a:gd name="connsiteX1" fmla="*/ 134282 w 454003"/>
                  <a:gd name="connsiteY1" fmla="*/ 54353 h 860048"/>
                  <a:gd name="connsiteX2" fmla="*/ 163057 w 454003"/>
                  <a:gd name="connsiteY2" fmla="*/ 95916 h 860048"/>
                  <a:gd name="connsiteX3" fmla="*/ 249382 w 454003"/>
                  <a:gd name="connsiteY3" fmla="*/ 108705 h 860048"/>
                  <a:gd name="connsiteX4" fmla="*/ 287748 w 454003"/>
                  <a:gd name="connsiteY4" fmla="*/ 99114 h 860048"/>
                  <a:gd name="connsiteX5" fmla="*/ 358087 w 454003"/>
                  <a:gd name="connsiteY5" fmla="*/ 108705 h 860048"/>
                  <a:gd name="connsiteX6" fmla="*/ 406045 w 454003"/>
                  <a:gd name="connsiteY6" fmla="*/ 159861 h 860048"/>
                  <a:gd name="connsiteX7" fmla="*/ 444411 w 454003"/>
                  <a:gd name="connsiteY7" fmla="*/ 201424 h 860048"/>
                  <a:gd name="connsiteX8" fmla="*/ 454003 w 454003"/>
                  <a:gd name="connsiteY8" fmla="*/ 236593 h 860048"/>
                  <a:gd name="connsiteX9" fmla="*/ 454003 w 454003"/>
                  <a:gd name="connsiteY9" fmla="*/ 271763 h 860048"/>
                  <a:gd name="connsiteX10" fmla="*/ 450806 w 454003"/>
                  <a:gd name="connsiteY10" fmla="*/ 310129 h 860048"/>
                  <a:gd name="connsiteX11" fmla="*/ 450806 w 454003"/>
                  <a:gd name="connsiteY11" fmla="*/ 310129 h 860048"/>
                  <a:gd name="connsiteX12" fmla="*/ 409242 w 454003"/>
                  <a:gd name="connsiteY12" fmla="*/ 303735 h 860048"/>
                  <a:gd name="connsiteX13" fmla="*/ 380467 w 454003"/>
                  <a:gd name="connsiteY13" fmla="*/ 297340 h 860048"/>
                  <a:gd name="connsiteX14" fmla="*/ 354889 w 454003"/>
                  <a:gd name="connsiteY14" fmla="*/ 281354 h 860048"/>
                  <a:gd name="connsiteX15" fmla="*/ 354889 w 454003"/>
                  <a:gd name="connsiteY15" fmla="*/ 281354 h 860048"/>
                  <a:gd name="connsiteX16" fmla="*/ 342209 w 454003"/>
                  <a:gd name="connsiteY16" fmla="*/ 292058 h 860048"/>
                  <a:gd name="connsiteX17" fmla="*/ 361717 w 454003"/>
                  <a:gd name="connsiteY17" fmla="*/ 314161 h 860048"/>
                  <a:gd name="connsiteX18" fmla="*/ 366052 w 454003"/>
                  <a:gd name="connsiteY18" fmla="*/ 338208 h 860048"/>
                  <a:gd name="connsiteX19" fmla="*/ 376889 w 454003"/>
                  <a:gd name="connsiteY19" fmla="*/ 380329 h 860048"/>
                  <a:gd name="connsiteX20" fmla="*/ 345298 w 454003"/>
                  <a:gd name="connsiteY20" fmla="*/ 399651 h 860048"/>
                  <a:gd name="connsiteX21" fmla="*/ 345298 w 454003"/>
                  <a:gd name="connsiteY21" fmla="*/ 418834 h 860048"/>
                  <a:gd name="connsiteX22" fmla="*/ 366974 w 454003"/>
                  <a:gd name="connsiteY22" fmla="*/ 459424 h 860048"/>
                  <a:gd name="connsiteX23" fmla="*/ 364481 w 454003"/>
                  <a:gd name="connsiteY23" fmla="*/ 501961 h 860048"/>
                  <a:gd name="connsiteX24" fmla="*/ 399650 w 454003"/>
                  <a:gd name="connsiteY24" fmla="*/ 527539 h 860048"/>
                  <a:gd name="connsiteX25" fmla="*/ 418834 w 454003"/>
                  <a:gd name="connsiteY25" fmla="*/ 591483 h 860048"/>
                  <a:gd name="connsiteX26" fmla="*/ 409242 w 454003"/>
                  <a:gd name="connsiteY26" fmla="*/ 636244 h 860048"/>
                  <a:gd name="connsiteX27" fmla="*/ 409242 w 454003"/>
                  <a:gd name="connsiteY27" fmla="*/ 636244 h 860048"/>
                  <a:gd name="connsiteX28" fmla="*/ 377270 w 454003"/>
                  <a:gd name="connsiteY28" fmla="*/ 613863 h 860048"/>
                  <a:gd name="connsiteX29" fmla="*/ 354889 w 454003"/>
                  <a:gd name="connsiteY29" fmla="*/ 575497 h 860048"/>
                  <a:gd name="connsiteX30" fmla="*/ 367678 w 454003"/>
                  <a:gd name="connsiteY30" fmla="*/ 620258 h 860048"/>
                  <a:gd name="connsiteX31" fmla="*/ 364481 w 454003"/>
                  <a:gd name="connsiteY31" fmla="*/ 677807 h 860048"/>
                  <a:gd name="connsiteX32" fmla="*/ 364481 w 454003"/>
                  <a:gd name="connsiteY32" fmla="*/ 677807 h 860048"/>
                  <a:gd name="connsiteX33" fmla="*/ 316523 w 454003"/>
                  <a:gd name="connsiteY33" fmla="*/ 674610 h 860048"/>
                  <a:gd name="connsiteX34" fmla="*/ 294143 w 454003"/>
                  <a:gd name="connsiteY34" fmla="*/ 649033 h 860048"/>
                  <a:gd name="connsiteX35" fmla="*/ 287748 w 454003"/>
                  <a:gd name="connsiteY35" fmla="*/ 649033 h 860048"/>
                  <a:gd name="connsiteX36" fmla="*/ 287748 w 454003"/>
                  <a:gd name="connsiteY36" fmla="*/ 700188 h 860048"/>
                  <a:gd name="connsiteX37" fmla="*/ 294143 w 454003"/>
                  <a:gd name="connsiteY37" fmla="*/ 732160 h 860048"/>
                  <a:gd name="connsiteX38" fmla="*/ 278157 w 454003"/>
                  <a:gd name="connsiteY38" fmla="*/ 744949 h 860048"/>
                  <a:gd name="connsiteX39" fmla="*/ 278157 w 454003"/>
                  <a:gd name="connsiteY39" fmla="*/ 744949 h 860048"/>
                  <a:gd name="connsiteX40" fmla="*/ 233396 w 454003"/>
                  <a:gd name="connsiteY40" fmla="*/ 725765 h 860048"/>
                  <a:gd name="connsiteX41" fmla="*/ 243204 w 454003"/>
                  <a:gd name="connsiteY41" fmla="*/ 822099 h 860048"/>
                  <a:gd name="connsiteX42" fmla="*/ 230199 w 454003"/>
                  <a:gd name="connsiteY42" fmla="*/ 786512 h 860048"/>
                  <a:gd name="connsiteX43" fmla="*/ 230199 w 454003"/>
                  <a:gd name="connsiteY43" fmla="*/ 844062 h 860048"/>
                  <a:gd name="connsiteX44" fmla="*/ 201424 w 454003"/>
                  <a:gd name="connsiteY44" fmla="*/ 860048 h 860048"/>
                  <a:gd name="connsiteX45" fmla="*/ 182240 w 454003"/>
                  <a:gd name="connsiteY45" fmla="*/ 834470 h 860048"/>
                  <a:gd name="connsiteX46" fmla="*/ 182240 w 454003"/>
                  <a:gd name="connsiteY46" fmla="*/ 834470 h 860048"/>
                  <a:gd name="connsiteX47" fmla="*/ 179043 w 454003"/>
                  <a:gd name="connsiteY47" fmla="*/ 799301 h 860048"/>
                  <a:gd name="connsiteX48" fmla="*/ 143874 w 454003"/>
                  <a:gd name="connsiteY48" fmla="*/ 844062 h 860048"/>
                  <a:gd name="connsiteX49" fmla="*/ 131085 w 454003"/>
                  <a:gd name="connsiteY49" fmla="*/ 844062 h 860048"/>
                  <a:gd name="connsiteX50" fmla="*/ 121494 w 454003"/>
                  <a:gd name="connsiteY50" fmla="*/ 796104 h 860048"/>
                  <a:gd name="connsiteX51" fmla="*/ 121494 w 454003"/>
                  <a:gd name="connsiteY51" fmla="*/ 773723 h 860048"/>
                  <a:gd name="connsiteX52" fmla="*/ 89522 w 454003"/>
                  <a:gd name="connsiteY52" fmla="*/ 780118 h 860048"/>
                  <a:gd name="connsiteX53" fmla="*/ 67141 w 454003"/>
                  <a:gd name="connsiteY53" fmla="*/ 767329 h 860048"/>
                  <a:gd name="connsiteX54" fmla="*/ 60747 w 454003"/>
                  <a:gd name="connsiteY54" fmla="*/ 684202 h 860048"/>
                  <a:gd name="connsiteX55" fmla="*/ 70338 w 454003"/>
                  <a:gd name="connsiteY55" fmla="*/ 639441 h 860048"/>
                  <a:gd name="connsiteX56" fmla="*/ 60747 w 454003"/>
                  <a:gd name="connsiteY56" fmla="*/ 607469 h 860048"/>
                  <a:gd name="connsiteX57" fmla="*/ 60747 w 454003"/>
                  <a:gd name="connsiteY57" fmla="*/ 549919 h 860048"/>
                  <a:gd name="connsiteX58" fmla="*/ 76733 w 454003"/>
                  <a:gd name="connsiteY58" fmla="*/ 521144 h 860048"/>
                  <a:gd name="connsiteX59" fmla="*/ 108705 w 454003"/>
                  <a:gd name="connsiteY59" fmla="*/ 511553 h 860048"/>
                  <a:gd name="connsiteX60" fmla="*/ 79930 w 454003"/>
                  <a:gd name="connsiteY60" fmla="*/ 492370 h 860048"/>
                  <a:gd name="connsiteX61" fmla="*/ 70338 w 454003"/>
                  <a:gd name="connsiteY61" fmla="*/ 463595 h 860048"/>
                  <a:gd name="connsiteX62" fmla="*/ 35169 w 454003"/>
                  <a:gd name="connsiteY62" fmla="*/ 444412 h 860048"/>
                  <a:gd name="connsiteX63" fmla="*/ 35169 w 454003"/>
                  <a:gd name="connsiteY63" fmla="*/ 409242 h 860048"/>
                  <a:gd name="connsiteX64" fmla="*/ 54352 w 454003"/>
                  <a:gd name="connsiteY64" fmla="*/ 396454 h 860048"/>
                  <a:gd name="connsiteX65" fmla="*/ 57550 w 454003"/>
                  <a:gd name="connsiteY65" fmla="*/ 370876 h 860048"/>
                  <a:gd name="connsiteX66" fmla="*/ 57550 w 454003"/>
                  <a:gd name="connsiteY66" fmla="*/ 358087 h 860048"/>
                  <a:gd name="connsiteX67" fmla="*/ 44761 w 454003"/>
                  <a:gd name="connsiteY67" fmla="*/ 329312 h 860048"/>
                  <a:gd name="connsiteX68" fmla="*/ 38366 w 454003"/>
                  <a:gd name="connsiteY68" fmla="*/ 310129 h 860048"/>
                  <a:gd name="connsiteX69" fmla="*/ 31972 w 454003"/>
                  <a:gd name="connsiteY69" fmla="*/ 258974 h 860048"/>
                  <a:gd name="connsiteX70" fmla="*/ 31972 w 454003"/>
                  <a:gd name="connsiteY70" fmla="*/ 227002 h 860048"/>
                  <a:gd name="connsiteX71" fmla="*/ 31972 w 454003"/>
                  <a:gd name="connsiteY71" fmla="*/ 227002 h 860048"/>
                  <a:gd name="connsiteX72" fmla="*/ 6394 w 454003"/>
                  <a:gd name="connsiteY72" fmla="*/ 182241 h 860048"/>
                  <a:gd name="connsiteX73" fmla="*/ 0 w 454003"/>
                  <a:gd name="connsiteY73" fmla="*/ 140677 h 860048"/>
                  <a:gd name="connsiteX74" fmla="*/ 12789 w 454003"/>
                  <a:gd name="connsiteY74" fmla="*/ 67142 h 860048"/>
                  <a:gd name="connsiteX75" fmla="*/ 57550 w 454003"/>
                  <a:gd name="connsiteY75" fmla="*/ 0 h 860048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54889 w 454003"/>
                  <a:gd name="connsiteY29" fmla="*/ 575497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87748 w 454003"/>
                  <a:gd name="connsiteY35" fmla="*/ 64903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33396 w 454003"/>
                  <a:gd name="connsiteY40" fmla="*/ 725765 h 892994"/>
                  <a:gd name="connsiteX41" fmla="*/ 243204 w 454003"/>
                  <a:gd name="connsiteY41" fmla="*/ 822099 h 892994"/>
                  <a:gd name="connsiteX42" fmla="*/ 230199 w 454003"/>
                  <a:gd name="connsiteY42" fmla="*/ 78651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76733 w 454003"/>
                  <a:gd name="connsiteY58" fmla="*/ 521144 h 892994"/>
                  <a:gd name="connsiteX59" fmla="*/ 108705 w 454003"/>
                  <a:gd name="connsiteY59" fmla="*/ 51155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54889 w 454003"/>
                  <a:gd name="connsiteY29" fmla="*/ 575497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87748 w 454003"/>
                  <a:gd name="connsiteY35" fmla="*/ 64903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0199 w 454003"/>
                  <a:gd name="connsiteY42" fmla="*/ 78651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76733 w 454003"/>
                  <a:gd name="connsiteY58" fmla="*/ 521144 h 892994"/>
                  <a:gd name="connsiteX59" fmla="*/ 108705 w 454003"/>
                  <a:gd name="connsiteY59" fmla="*/ 51155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54889 w 454003"/>
                  <a:gd name="connsiteY29" fmla="*/ 575497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87748 w 454003"/>
                  <a:gd name="connsiteY35" fmla="*/ 64903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76733 w 454003"/>
                  <a:gd name="connsiteY58" fmla="*/ 521144 h 892994"/>
                  <a:gd name="connsiteX59" fmla="*/ 108705 w 454003"/>
                  <a:gd name="connsiteY59" fmla="*/ 51155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54889 w 454003"/>
                  <a:gd name="connsiteY29" fmla="*/ 575497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87748 w 454003"/>
                  <a:gd name="connsiteY35" fmla="*/ 64903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76733 w 454003"/>
                  <a:gd name="connsiteY58" fmla="*/ 521144 h 892994"/>
                  <a:gd name="connsiteX59" fmla="*/ 93532 w 454003"/>
                  <a:gd name="connsiteY59" fmla="*/ 507105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54889 w 454003"/>
                  <a:gd name="connsiteY29" fmla="*/ 575497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87748 w 454003"/>
                  <a:gd name="connsiteY35" fmla="*/ 64903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93532 w 454003"/>
                  <a:gd name="connsiteY59" fmla="*/ 507105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54889 w 454003"/>
                  <a:gd name="connsiteY29" fmla="*/ 575497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92083 w 454003"/>
                  <a:gd name="connsiteY35" fmla="*/ 67572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93532 w 454003"/>
                  <a:gd name="connsiteY59" fmla="*/ 507105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54889 w 454003"/>
                  <a:gd name="connsiteY29" fmla="*/ 575497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92083 w 454003"/>
                  <a:gd name="connsiteY35" fmla="*/ 67572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85235 w 454003"/>
                  <a:gd name="connsiteY29" fmla="*/ 626653 h 892994"/>
                  <a:gd name="connsiteX30" fmla="*/ 367678 w 454003"/>
                  <a:gd name="connsiteY30" fmla="*/ 620258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92083 w 454003"/>
                  <a:gd name="connsiteY35" fmla="*/ 67572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85235 w 454003"/>
                  <a:gd name="connsiteY29" fmla="*/ 626653 h 892994"/>
                  <a:gd name="connsiteX30" fmla="*/ 378515 w 454003"/>
                  <a:gd name="connsiteY30" fmla="*/ 660293 h 892994"/>
                  <a:gd name="connsiteX31" fmla="*/ 364481 w 454003"/>
                  <a:gd name="connsiteY31" fmla="*/ 677807 h 892994"/>
                  <a:gd name="connsiteX32" fmla="*/ 364481 w 454003"/>
                  <a:gd name="connsiteY32" fmla="*/ 67780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92083 w 454003"/>
                  <a:gd name="connsiteY35" fmla="*/ 67572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85235 w 454003"/>
                  <a:gd name="connsiteY29" fmla="*/ 626653 h 892994"/>
                  <a:gd name="connsiteX30" fmla="*/ 378515 w 454003"/>
                  <a:gd name="connsiteY30" fmla="*/ 660293 h 892994"/>
                  <a:gd name="connsiteX31" fmla="*/ 364481 w 454003"/>
                  <a:gd name="connsiteY31" fmla="*/ 677807 h 892994"/>
                  <a:gd name="connsiteX32" fmla="*/ 366649 w 454003"/>
                  <a:gd name="connsiteY32" fmla="*/ 704497 h 892994"/>
                  <a:gd name="connsiteX33" fmla="*/ 316523 w 454003"/>
                  <a:gd name="connsiteY33" fmla="*/ 674610 h 892994"/>
                  <a:gd name="connsiteX34" fmla="*/ 294143 w 454003"/>
                  <a:gd name="connsiteY34" fmla="*/ 649033 h 892994"/>
                  <a:gd name="connsiteX35" fmla="*/ 292083 w 454003"/>
                  <a:gd name="connsiteY35" fmla="*/ 67572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85235 w 454003"/>
                  <a:gd name="connsiteY29" fmla="*/ 626653 h 892994"/>
                  <a:gd name="connsiteX30" fmla="*/ 378515 w 454003"/>
                  <a:gd name="connsiteY30" fmla="*/ 660293 h 892994"/>
                  <a:gd name="connsiteX31" fmla="*/ 364481 w 454003"/>
                  <a:gd name="connsiteY31" fmla="*/ 677807 h 892994"/>
                  <a:gd name="connsiteX32" fmla="*/ 366649 w 454003"/>
                  <a:gd name="connsiteY32" fmla="*/ 704497 h 892994"/>
                  <a:gd name="connsiteX33" fmla="*/ 316523 w 454003"/>
                  <a:gd name="connsiteY33" fmla="*/ 674610 h 892994"/>
                  <a:gd name="connsiteX34" fmla="*/ 300646 w 454003"/>
                  <a:gd name="connsiteY34" fmla="*/ 686843 h 892994"/>
                  <a:gd name="connsiteX35" fmla="*/ 292083 w 454003"/>
                  <a:gd name="connsiteY35" fmla="*/ 675723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85235 w 454003"/>
                  <a:gd name="connsiteY29" fmla="*/ 626653 h 892994"/>
                  <a:gd name="connsiteX30" fmla="*/ 378515 w 454003"/>
                  <a:gd name="connsiteY30" fmla="*/ 660293 h 892994"/>
                  <a:gd name="connsiteX31" fmla="*/ 364481 w 454003"/>
                  <a:gd name="connsiteY31" fmla="*/ 677807 h 892994"/>
                  <a:gd name="connsiteX32" fmla="*/ 366649 w 454003"/>
                  <a:gd name="connsiteY32" fmla="*/ 704497 h 892994"/>
                  <a:gd name="connsiteX33" fmla="*/ 316523 w 454003"/>
                  <a:gd name="connsiteY33" fmla="*/ 674610 h 892994"/>
                  <a:gd name="connsiteX34" fmla="*/ 300646 w 454003"/>
                  <a:gd name="connsiteY34" fmla="*/ 686843 h 892994"/>
                  <a:gd name="connsiteX35" fmla="*/ 307256 w 454003"/>
                  <a:gd name="connsiteY35" fmla="*/ 724654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44234 w 454003"/>
                  <a:gd name="connsiteY40" fmla="*/ 754680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45298 w 454003"/>
                  <a:gd name="connsiteY21" fmla="*/ 418834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85235 w 454003"/>
                  <a:gd name="connsiteY29" fmla="*/ 626653 h 892994"/>
                  <a:gd name="connsiteX30" fmla="*/ 378515 w 454003"/>
                  <a:gd name="connsiteY30" fmla="*/ 660293 h 892994"/>
                  <a:gd name="connsiteX31" fmla="*/ 364481 w 454003"/>
                  <a:gd name="connsiteY31" fmla="*/ 677807 h 892994"/>
                  <a:gd name="connsiteX32" fmla="*/ 366649 w 454003"/>
                  <a:gd name="connsiteY32" fmla="*/ 704497 h 892994"/>
                  <a:gd name="connsiteX33" fmla="*/ 316523 w 454003"/>
                  <a:gd name="connsiteY33" fmla="*/ 674610 h 892994"/>
                  <a:gd name="connsiteX34" fmla="*/ 300646 w 454003"/>
                  <a:gd name="connsiteY34" fmla="*/ 686843 h 892994"/>
                  <a:gd name="connsiteX35" fmla="*/ 307256 w 454003"/>
                  <a:gd name="connsiteY35" fmla="*/ 724654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50736 w 454003"/>
                  <a:gd name="connsiteY40" fmla="*/ 768026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  <a:gd name="connsiteX0" fmla="*/ 57550 w 454003"/>
                  <a:gd name="connsiteY0" fmla="*/ 0 h 892994"/>
                  <a:gd name="connsiteX1" fmla="*/ 134282 w 454003"/>
                  <a:gd name="connsiteY1" fmla="*/ 54353 h 892994"/>
                  <a:gd name="connsiteX2" fmla="*/ 163057 w 454003"/>
                  <a:gd name="connsiteY2" fmla="*/ 95916 h 892994"/>
                  <a:gd name="connsiteX3" fmla="*/ 249382 w 454003"/>
                  <a:gd name="connsiteY3" fmla="*/ 108705 h 892994"/>
                  <a:gd name="connsiteX4" fmla="*/ 287748 w 454003"/>
                  <a:gd name="connsiteY4" fmla="*/ 99114 h 892994"/>
                  <a:gd name="connsiteX5" fmla="*/ 358087 w 454003"/>
                  <a:gd name="connsiteY5" fmla="*/ 108705 h 892994"/>
                  <a:gd name="connsiteX6" fmla="*/ 406045 w 454003"/>
                  <a:gd name="connsiteY6" fmla="*/ 159861 h 892994"/>
                  <a:gd name="connsiteX7" fmla="*/ 444411 w 454003"/>
                  <a:gd name="connsiteY7" fmla="*/ 201424 h 892994"/>
                  <a:gd name="connsiteX8" fmla="*/ 454003 w 454003"/>
                  <a:gd name="connsiteY8" fmla="*/ 236593 h 892994"/>
                  <a:gd name="connsiteX9" fmla="*/ 454003 w 454003"/>
                  <a:gd name="connsiteY9" fmla="*/ 271763 h 892994"/>
                  <a:gd name="connsiteX10" fmla="*/ 450806 w 454003"/>
                  <a:gd name="connsiteY10" fmla="*/ 310129 h 892994"/>
                  <a:gd name="connsiteX11" fmla="*/ 450806 w 454003"/>
                  <a:gd name="connsiteY11" fmla="*/ 310129 h 892994"/>
                  <a:gd name="connsiteX12" fmla="*/ 409242 w 454003"/>
                  <a:gd name="connsiteY12" fmla="*/ 303735 h 892994"/>
                  <a:gd name="connsiteX13" fmla="*/ 380467 w 454003"/>
                  <a:gd name="connsiteY13" fmla="*/ 297340 h 892994"/>
                  <a:gd name="connsiteX14" fmla="*/ 354889 w 454003"/>
                  <a:gd name="connsiteY14" fmla="*/ 281354 h 892994"/>
                  <a:gd name="connsiteX15" fmla="*/ 354889 w 454003"/>
                  <a:gd name="connsiteY15" fmla="*/ 281354 h 892994"/>
                  <a:gd name="connsiteX16" fmla="*/ 342209 w 454003"/>
                  <a:gd name="connsiteY16" fmla="*/ 292058 h 892994"/>
                  <a:gd name="connsiteX17" fmla="*/ 361717 w 454003"/>
                  <a:gd name="connsiteY17" fmla="*/ 314161 h 892994"/>
                  <a:gd name="connsiteX18" fmla="*/ 366052 w 454003"/>
                  <a:gd name="connsiteY18" fmla="*/ 338208 h 892994"/>
                  <a:gd name="connsiteX19" fmla="*/ 376889 w 454003"/>
                  <a:gd name="connsiteY19" fmla="*/ 380329 h 892994"/>
                  <a:gd name="connsiteX20" fmla="*/ 345298 w 454003"/>
                  <a:gd name="connsiteY20" fmla="*/ 399651 h 892994"/>
                  <a:gd name="connsiteX21" fmla="*/ 351801 w 454003"/>
                  <a:gd name="connsiteY21" fmla="*/ 427731 h 892994"/>
                  <a:gd name="connsiteX22" fmla="*/ 366974 w 454003"/>
                  <a:gd name="connsiteY22" fmla="*/ 459424 h 892994"/>
                  <a:gd name="connsiteX23" fmla="*/ 364481 w 454003"/>
                  <a:gd name="connsiteY23" fmla="*/ 501961 h 892994"/>
                  <a:gd name="connsiteX24" fmla="*/ 399650 w 454003"/>
                  <a:gd name="connsiteY24" fmla="*/ 527539 h 892994"/>
                  <a:gd name="connsiteX25" fmla="*/ 418834 w 454003"/>
                  <a:gd name="connsiteY25" fmla="*/ 591483 h 892994"/>
                  <a:gd name="connsiteX26" fmla="*/ 409242 w 454003"/>
                  <a:gd name="connsiteY26" fmla="*/ 636244 h 892994"/>
                  <a:gd name="connsiteX27" fmla="*/ 409242 w 454003"/>
                  <a:gd name="connsiteY27" fmla="*/ 636244 h 892994"/>
                  <a:gd name="connsiteX28" fmla="*/ 377270 w 454003"/>
                  <a:gd name="connsiteY28" fmla="*/ 613863 h 892994"/>
                  <a:gd name="connsiteX29" fmla="*/ 385235 w 454003"/>
                  <a:gd name="connsiteY29" fmla="*/ 626653 h 892994"/>
                  <a:gd name="connsiteX30" fmla="*/ 378515 w 454003"/>
                  <a:gd name="connsiteY30" fmla="*/ 660293 h 892994"/>
                  <a:gd name="connsiteX31" fmla="*/ 364481 w 454003"/>
                  <a:gd name="connsiteY31" fmla="*/ 677807 h 892994"/>
                  <a:gd name="connsiteX32" fmla="*/ 366649 w 454003"/>
                  <a:gd name="connsiteY32" fmla="*/ 704497 h 892994"/>
                  <a:gd name="connsiteX33" fmla="*/ 316523 w 454003"/>
                  <a:gd name="connsiteY33" fmla="*/ 674610 h 892994"/>
                  <a:gd name="connsiteX34" fmla="*/ 300646 w 454003"/>
                  <a:gd name="connsiteY34" fmla="*/ 686843 h 892994"/>
                  <a:gd name="connsiteX35" fmla="*/ 307256 w 454003"/>
                  <a:gd name="connsiteY35" fmla="*/ 724654 h 892994"/>
                  <a:gd name="connsiteX36" fmla="*/ 287748 w 454003"/>
                  <a:gd name="connsiteY36" fmla="*/ 700188 h 892994"/>
                  <a:gd name="connsiteX37" fmla="*/ 294143 w 454003"/>
                  <a:gd name="connsiteY37" fmla="*/ 732160 h 892994"/>
                  <a:gd name="connsiteX38" fmla="*/ 278157 w 454003"/>
                  <a:gd name="connsiteY38" fmla="*/ 744949 h 892994"/>
                  <a:gd name="connsiteX39" fmla="*/ 278157 w 454003"/>
                  <a:gd name="connsiteY39" fmla="*/ 744949 h 892994"/>
                  <a:gd name="connsiteX40" fmla="*/ 250736 w 454003"/>
                  <a:gd name="connsiteY40" fmla="*/ 768026 h 892994"/>
                  <a:gd name="connsiteX41" fmla="*/ 243204 w 454003"/>
                  <a:gd name="connsiteY41" fmla="*/ 822099 h 892994"/>
                  <a:gd name="connsiteX42" fmla="*/ 232367 w 454003"/>
                  <a:gd name="connsiteY42" fmla="*/ 824322 h 892994"/>
                  <a:gd name="connsiteX43" fmla="*/ 238869 w 454003"/>
                  <a:gd name="connsiteY43" fmla="*/ 892994 h 892994"/>
                  <a:gd name="connsiteX44" fmla="*/ 201424 w 454003"/>
                  <a:gd name="connsiteY44" fmla="*/ 860048 h 892994"/>
                  <a:gd name="connsiteX45" fmla="*/ 182240 w 454003"/>
                  <a:gd name="connsiteY45" fmla="*/ 834470 h 892994"/>
                  <a:gd name="connsiteX46" fmla="*/ 182240 w 454003"/>
                  <a:gd name="connsiteY46" fmla="*/ 834470 h 892994"/>
                  <a:gd name="connsiteX47" fmla="*/ 179043 w 454003"/>
                  <a:gd name="connsiteY47" fmla="*/ 799301 h 892994"/>
                  <a:gd name="connsiteX48" fmla="*/ 143874 w 454003"/>
                  <a:gd name="connsiteY48" fmla="*/ 844062 h 892994"/>
                  <a:gd name="connsiteX49" fmla="*/ 131085 w 454003"/>
                  <a:gd name="connsiteY49" fmla="*/ 844062 h 892994"/>
                  <a:gd name="connsiteX50" fmla="*/ 121494 w 454003"/>
                  <a:gd name="connsiteY50" fmla="*/ 796104 h 892994"/>
                  <a:gd name="connsiteX51" fmla="*/ 121494 w 454003"/>
                  <a:gd name="connsiteY51" fmla="*/ 773723 h 892994"/>
                  <a:gd name="connsiteX52" fmla="*/ 89522 w 454003"/>
                  <a:gd name="connsiteY52" fmla="*/ 780118 h 892994"/>
                  <a:gd name="connsiteX53" fmla="*/ 67141 w 454003"/>
                  <a:gd name="connsiteY53" fmla="*/ 767329 h 892994"/>
                  <a:gd name="connsiteX54" fmla="*/ 60747 w 454003"/>
                  <a:gd name="connsiteY54" fmla="*/ 684202 h 892994"/>
                  <a:gd name="connsiteX55" fmla="*/ 70338 w 454003"/>
                  <a:gd name="connsiteY55" fmla="*/ 639441 h 892994"/>
                  <a:gd name="connsiteX56" fmla="*/ 60747 w 454003"/>
                  <a:gd name="connsiteY56" fmla="*/ 607469 h 892994"/>
                  <a:gd name="connsiteX57" fmla="*/ 60747 w 454003"/>
                  <a:gd name="connsiteY57" fmla="*/ 549919 h 892994"/>
                  <a:gd name="connsiteX58" fmla="*/ 59392 w 454003"/>
                  <a:gd name="connsiteY58" fmla="*/ 512247 h 892994"/>
                  <a:gd name="connsiteX59" fmla="*/ 78359 w 454003"/>
                  <a:gd name="connsiteY59" fmla="*/ 500433 h 892994"/>
                  <a:gd name="connsiteX60" fmla="*/ 79930 w 454003"/>
                  <a:gd name="connsiteY60" fmla="*/ 492370 h 892994"/>
                  <a:gd name="connsiteX61" fmla="*/ 70338 w 454003"/>
                  <a:gd name="connsiteY61" fmla="*/ 463595 h 892994"/>
                  <a:gd name="connsiteX62" fmla="*/ 35169 w 454003"/>
                  <a:gd name="connsiteY62" fmla="*/ 444412 h 892994"/>
                  <a:gd name="connsiteX63" fmla="*/ 35169 w 454003"/>
                  <a:gd name="connsiteY63" fmla="*/ 409242 h 892994"/>
                  <a:gd name="connsiteX64" fmla="*/ 54352 w 454003"/>
                  <a:gd name="connsiteY64" fmla="*/ 396454 h 892994"/>
                  <a:gd name="connsiteX65" fmla="*/ 57550 w 454003"/>
                  <a:gd name="connsiteY65" fmla="*/ 370876 h 892994"/>
                  <a:gd name="connsiteX66" fmla="*/ 57550 w 454003"/>
                  <a:gd name="connsiteY66" fmla="*/ 358087 h 892994"/>
                  <a:gd name="connsiteX67" fmla="*/ 44761 w 454003"/>
                  <a:gd name="connsiteY67" fmla="*/ 329312 h 892994"/>
                  <a:gd name="connsiteX68" fmla="*/ 38366 w 454003"/>
                  <a:gd name="connsiteY68" fmla="*/ 310129 h 892994"/>
                  <a:gd name="connsiteX69" fmla="*/ 31972 w 454003"/>
                  <a:gd name="connsiteY69" fmla="*/ 258974 h 892994"/>
                  <a:gd name="connsiteX70" fmla="*/ 31972 w 454003"/>
                  <a:gd name="connsiteY70" fmla="*/ 227002 h 892994"/>
                  <a:gd name="connsiteX71" fmla="*/ 31972 w 454003"/>
                  <a:gd name="connsiteY71" fmla="*/ 227002 h 892994"/>
                  <a:gd name="connsiteX72" fmla="*/ 6394 w 454003"/>
                  <a:gd name="connsiteY72" fmla="*/ 182241 h 892994"/>
                  <a:gd name="connsiteX73" fmla="*/ 0 w 454003"/>
                  <a:gd name="connsiteY73" fmla="*/ 140677 h 892994"/>
                  <a:gd name="connsiteX74" fmla="*/ 12789 w 454003"/>
                  <a:gd name="connsiteY74" fmla="*/ 67142 h 892994"/>
                  <a:gd name="connsiteX75" fmla="*/ 57550 w 454003"/>
                  <a:gd name="connsiteY75" fmla="*/ 0 h 89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54003" h="892994">
                    <a:moveTo>
                      <a:pt x="57550" y="0"/>
                    </a:moveTo>
                    <a:lnTo>
                      <a:pt x="134282" y="54353"/>
                    </a:lnTo>
                    <a:lnTo>
                      <a:pt x="163057" y="95916"/>
                    </a:lnTo>
                    <a:lnTo>
                      <a:pt x="249382" y="108705"/>
                    </a:lnTo>
                    <a:lnTo>
                      <a:pt x="287748" y="99114"/>
                    </a:lnTo>
                    <a:lnTo>
                      <a:pt x="358087" y="108705"/>
                    </a:lnTo>
                    <a:lnTo>
                      <a:pt x="406045" y="159861"/>
                    </a:lnTo>
                    <a:lnTo>
                      <a:pt x="444411" y="201424"/>
                    </a:lnTo>
                    <a:lnTo>
                      <a:pt x="454003" y="236593"/>
                    </a:lnTo>
                    <a:lnTo>
                      <a:pt x="454003" y="271763"/>
                    </a:lnTo>
                    <a:lnTo>
                      <a:pt x="450806" y="310129"/>
                    </a:lnTo>
                    <a:lnTo>
                      <a:pt x="450806" y="310129"/>
                    </a:lnTo>
                    <a:lnTo>
                      <a:pt x="409242" y="303735"/>
                    </a:lnTo>
                    <a:lnTo>
                      <a:pt x="380467" y="297340"/>
                    </a:lnTo>
                    <a:lnTo>
                      <a:pt x="354889" y="281354"/>
                    </a:lnTo>
                    <a:lnTo>
                      <a:pt x="354889" y="281354"/>
                    </a:lnTo>
                    <a:lnTo>
                      <a:pt x="342209" y="292058"/>
                    </a:lnTo>
                    <a:lnTo>
                      <a:pt x="361717" y="314161"/>
                    </a:lnTo>
                    <a:lnTo>
                      <a:pt x="366052" y="338208"/>
                    </a:lnTo>
                    <a:lnTo>
                      <a:pt x="376889" y="380329"/>
                    </a:lnTo>
                    <a:lnTo>
                      <a:pt x="345298" y="399651"/>
                    </a:lnTo>
                    <a:lnTo>
                      <a:pt x="351801" y="427731"/>
                    </a:lnTo>
                    <a:lnTo>
                      <a:pt x="366974" y="459424"/>
                    </a:lnTo>
                    <a:lnTo>
                      <a:pt x="364481" y="501961"/>
                    </a:lnTo>
                    <a:lnTo>
                      <a:pt x="399650" y="527539"/>
                    </a:lnTo>
                    <a:lnTo>
                      <a:pt x="418834" y="591483"/>
                    </a:lnTo>
                    <a:lnTo>
                      <a:pt x="409242" y="636244"/>
                    </a:lnTo>
                    <a:lnTo>
                      <a:pt x="409242" y="636244"/>
                    </a:lnTo>
                    <a:lnTo>
                      <a:pt x="377270" y="613863"/>
                    </a:lnTo>
                    <a:lnTo>
                      <a:pt x="385235" y="626653"/>
                    </a:lnTo>
                    <a:lnTo>
                      <a:pt x="378515" y="660293"/>
                    </a:lnTo>
                    <a:lnTo>
                      <a:pt x="364481" y="677807"/>
                    </a:lnTo>
                    <a:lnTo>
                      <a:pt x="366649" y="704497"/>
                    </a:lnTo>
                    <a:lnTo>
                      <a:pt x="316523" y="674610"/>
                    </a:lnTo>
                    <a:lnTo>
                      <a:pt x="300646" y="686843"/>
                    </a:lnTo>
                    <a:lnTo>
                      <a:pt x="307256" y="724654"/>
                    </a:lnTo>
                    <a:lnTo>
                      <a:pt x="287748" y="700188"/>
                    </a:lnTo>
                    <a:lnTo>
                      <a:pt x="294143" y="732160"/>
                    </a:lnTo>
                    <a:lnTo>
                      <a:pt x="278157" y="744949"/>
                    </a:lnTo>
                    <a:lnTo>
                      <a:pt x="278157" y="744949"/>
                    </a:lnTo>
                    <a:lnTo>
                      <a:pt x="250736" y="768026"/>
                    </a:lnTo>
                    <a:cubicBezTo>
                      <a:pt x="250393" y="790499"/>
                      <a:pt x="243547" y="799626"/>
                      <a:pt x="243204" y="822099"/>
                    </a:cubicBezTo>
                    <a:lnTo>
                      <a:pt x="232367" y="824322"/>
                    </a:lnTo>
                    <a:lnTo>
                      <a:pt x="238869" y="892994"/>
                    </a:lnTo>
                    <a:lnTo>
                      <a:pt x="201424" y="860048"/>
                    </a:lnTo>
                    <a:lnTo>
                      <a:pt x="182240" y="834470"/>
                    </a:lnTo>
                    <a:lnTo>
                      <a:pt x="182240" y="834470"/>
                    </a:lnTo>
                    <a:lnTo>
                      <a:pt x="179043" y="799301"/>
                    </a:lnTo>
                    <a:lnTo>
                      <a:pt x="143874" y="844062"/>
                    </a:lnTo>
                    <a:lnTo>
                      <a:pt x="131085" y="844062"/>
                    </a:lnTo>
                    <a:lnTo>
                      <a:pt x="121494" y="796104"/>
                    </a:lnTo>
                    <a:lnTo>
                      <a:pt x="121494" y="773723"/>
                    </a:lnTo>
                    <a:lnTo>
                      <a:pt x="89522" y="780118"/>
                    </a:lnTo>
                    <a:lnTo>
                      <a:pt x="67141" y="767329"/>
                    </a:lnTo>
                    <a:lnTo>
                      <a:pt x="60747" y="684202"/>
                    </a:lnTo>
                    <a:lnTo>
                      <a:pt x="70338" y="639441"/>
                    </a:lnTo>
                    <a:lnTo>
                      <a:pt x="60747" y="607469"/>
                    </a:lnTo>
                    <a:lnTo>
                      <a:pt x="60747" y="549919"/>
                    </a:lnTo>
                    <a:cubicBezTo>
                      <a:pt x="60295" y="537362"/>
                      <a:pt x="59844" y="524804"/>
                      <a:pt x="59392" y="512247"/>
                    </a:cubicBezTo>
                    <a:lnTo>
                      <a:pt x="78359" y="500433"/>
                    </a:lnTo>
                    <a:lnTo>
                      <a:pt x="79930" y="492370"/>
                    </a:lnTo>
                    <a:lnTo>
                      <a:pt x="70338" y="463595"/>
                    </a:lnTo>
                    <a:lnTo>
                      <a:pt x="35169" y="444412"/>
                    </a:lnTo>
                    <a:lnTo>
                      <a:pt x="35169" y="409242"/>
                    </a:lnTo>
                    <a:lnTo>
                      <a:pt x="54352" y="396454"/>
                    </a:lnTo>
                    <a:lnTo>
                      <a:pt x="57550" y="370876"/>
                    </a:lnTo>
                    <a:lnTo>
                      <a:pt x="57550" y="358087"/>
                    </a:lnTo>
                    <a:lnTo>
                      <a:pt x="44761" y="329312"/>
                    </a:lnTo>
                    <a:lnTo>
                      <a:pt x="38366" y="310129"/>
                    </a:lnTo>
                    <a:lnTo>
                      <a:pt x="31972" y="258974"/>
                    </a:lnTo>
                    <a:lnTo>
                      <a:pt x="31972" y="227002"/>
                    </a:lnTo>
                    <a:lnTo>
                      <a:pt x="31972" y="227002"/>
                    </a:lnTo>
                    <a:lnTo>
                      <a:pt x="6394" y="182241"/>
                    </a:lnTo>
                    <a:lnTo>
                      <a:pt x="0" y="140677"/>
                    </a:lnTo>
                    <a:lnTo>
                      <a:pt x="12789" y="67142"/>
                    </a:lnTo>
                    <a:lnTo>
                      <a:pt x="57550" y="0"/>
                    </a:lnTo>
                    <a:close/>
                  </a:path>
                </a:pathLst>
              </a:custGeom>
              <a:solidFill>
                <a:srgbClr val="FFFF66">
                  <a:alpha val="74902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074324">
                <a:off x="608756" y="2788790"/>
                <a:ext cx="1528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Cassander</a:t>
                </a:r>
                <a:endPara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3" name="Explosion 2 22"/>
          <p:cNvSpPr/>
          <p:nvPr/>
        </p:nvSpPr>
        <p:spPr>
          <a:xfrm>
            <a:off x="2362200" y="4118811"/>
            <a:ext cx="441158" cy="376989"/>
          </a:xfrm>
          <a:prstGeom prst="irregularSeal2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Antiochus IV (Epiphanes) in 175 BC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1443925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Took Canaan (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ē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Syria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) from Egypt in 170 BC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241115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Launched 2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nd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attack on Egypt in 168 BC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95605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Intercepted by Roman ambassador Gaius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Pompillis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Laenas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399255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Turned anger toward Judah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build="allAtOnce"/>
      <p:bldP spid="21" grpId="0" build="allAtOnce"/>
      <p:bldP spid="2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Jer. 8:20 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harvest is past,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summer is ended,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we are not saved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CT20386.JPG"/>
          <p:cNvPicPr>
            <a:picLocks noChangeAspect="1"/>
          </p:cNvPicPr>
          <p:nvPr/>
        </p:nvPicPr>
        <p:blipFill>
          <a:blip r:embed="rId2" cstate="print"/>
          <a:srcRect b="8003"/>
          <a:stretch>
            <a:fillRect/>
          </a:stretch>
        </p:blipFill>
        <p:spPr>
          <a:xfrm>
            <a:off x="1022147" y="1188460"/>
            <a:ext cx="7129140" cy="43887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_CT20411.JPG"/>
          <p:cNvPicPr>
            <a:picLocks noChangeAspect="1"/>
          </p:cNvPicPr>
          <p:nvPr/>
        </p:nvPicPr>
        <p:blipFill>
          <a:blip r:embed="rId3" cstate="print"/>
          <a:srcRect b="8228"/>
          <a:stretch>
            <a:fillRect/>
          </a:stretch>
        </p:blipFill>
        <p:spPr>
          <a:xfrm>
            <a:off x="1033442" y="1201003"/>
            <a:ext cx="7108880" cy="43672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10:19-42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4896" y="1760561"/>
            <a:ext cx="297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Solomon's Porch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634019" y="2292824"/>
            <a:ext cx="1214651" cy="6960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3896</TotalTime>
  <Words>337</Words>
  <Application>Microsoft Office PowerPoint</Application>
  <PresentationFormat>On-screen Show (4:3)</PresentationFormat>
  <Paragraphs>78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Yorker</vt:lpstr>
      <vt:lpstr>Times New Roman</vt:lpstr>
      <vt:lpstr>AR ESSENCE</vt:lpstr>
      <vt:lpstr>Calibri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355</cp:revision>
  <dcterms:created xsi:type="dcterms:W3CDTF">2010-11-11T12:40:11Z</dcterms:created>
  <dcterms:modified xsi:type="dcterms:W3CDTF">2010-11-16T02:24:42Z</dcterms:modified>
</cp:coreProperties>
</file>