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68" r:id="rId3"/>
    <p:sldId id="270" r:id="rId4"/>
    <p:sldId id="257" r:id="rId5"/>
    <p:sldId id="269" r:id="rId6"/>
    <p:sldId id="275" r:id="rId7"/>
    <p:sldId id="276" r:id="rId8"/>
    <p:sldId id="277" r:id="rId9"/>
    <p:sldId id="278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embeddedFontLst>
    <p:embeddedFont>
      <p:font typeface="Times New Yorker" charset="0"/>
      <p:regular r:id="rId15"/>
    </p:embeddedFont>
    <p:embeddedFont>
      <p:font typeface="AR ESSENCE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2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seven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 am"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statements in John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45084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6:35; 8:12;    ,  ; 11:25: 14:6; 15:1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8816" y="145084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10:7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447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11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build="allAtOnce"/>
      <p:bldP spid="13" grpId="1" build="allAtOnce"/>
      <p:bldP spid="14" grpId="0"/>
      <p:bldP spid="14" grpId="1"/>
      <p:bldP spid="1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Pet. 5:1-4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elders who are among you I exhort, I who am a fellow elder and a witness of the sufferings of Christ, and also a partaker of the glory that will be revealed: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Shepherd the flock of God which is among you, serving as overseers, 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71216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not by compulsion but willingly, not for dishonest gain but eagerly;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nor as being lords over those entrusted to you, but being examples to the flock;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5114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when the Chief Shepherd appears, you will receive the crown of glory that does not fade away.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7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105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Sheepfold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pic>
        <p:nvPicPr>
          <p:cNvPr id="10242" name="Picture 2" descr="http://www.edenconservation.com/images/finis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279672" cy="4191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Brings out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ekballō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same as 9:34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Illustration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paroimia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parable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Surah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2:256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"There is no compulsion in religion"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4214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Hadith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9:4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"Wherever you find infidels kill them; for whoever kills them shall have reward on the Day of Resurrection."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92614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Surah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2:106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"Whatever a Verse (revelation) do We abrogate or cause to be forgotten, We bring a better one or similar to it. Know you not that Allah is able to do all things?"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10:1-18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1549</TotalTime>
  <Words>239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98</cp:revision>
  <dcterms:created xsi:type="dcterms:W3CDTF">2010-11-04T10:41:51Z</dcterms:created>
  <dcterms:modified xsi:type="dcterms:W3CDTF">2010-11-08T01:42:08Z</dcterms:modified>
</cp:coreProperties>
</file>