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0" r:id="rId3"/>
    <p:sldId id="269" r:id="rId4"/>
    <p:sldId id="268" r:id="rId5"/>
    <p:sldId id="281" r:id="rId6"/>
    <p:sldId id="277" r:id="rId7"/>
    <p:sldId id="279" r:id="rId8"/>
    <p:sldId id="278" r:id="rId9"/>
    <p:sldId id="271" r:id="rId10"/>
    <p:sldId id="272" r:id="rId11"/>
    <p:sldId id="273" r:id="rId12"/>
    <p:sldId id="274" r:id="rId13"/>
    <p:sldId id="282" r:id="rId14"/>
    <p:sldId id="283" r:id="rId15"/>
    <p:sldId id="275" r:id="rId16"/>
    <p:sldId id="276" r:id="rId17"/>
    <p:sldId id="257" r:id="rId18"/>
    <p:sldId id="270" r:id="rId19"/>
  </p:sldIdLst>
  <p:sldSz cx="9144000" cy="6858000" type="screen4x3"/>
  <p:notesSz cx="6858000" cy="9144000"/>
  <p:embeddedFontLst>
    <p:embeddedFont>
      <p:font typeface="Times New Yorker" charset="0"/>
      <p:regular r:id="rId20"/>
    </p:embeddedFont>
    <p:embeddedFont>
      <p:font typeface="AR ESSENCE" pitchFamily="2" charset="0"/>
      <p:regular r:id="rId21"/>
    </p:embeddedFont>
    <p:embeddedFont>
      <p:font typeface="squeaky chalk sound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89745D"/>
    <a:srgbClr val="C1A291"/>
    <a:srgbClr val="C9AE9F"/>
    <a:srgbClr val="AEB3BA"/>
    <a:srgbClr val="D8C5BA"/>
    <a:srgbClr val="6D220D"/>
    <a:srgbClr val="271A0F"/>
    <a:srgbClr val="743306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10/19/2010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Soundbooth\Documents\Kens%20PowerPoints\New%20Testament\John\Miracle%20Worker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Oh, what a happy child I am,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Although I can not see.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am resolved that in this world,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Contented I will be.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many blessings I enjoy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other people don't.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weep and sigh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Because I'm blind,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cannot and I won't!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Fanny Crosby</a:t>
            </a:r>
          </a:p>
          <a:p>
            <a:endParaRPr lang="en-US" sz="3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62600" y="1752600"/>
            <a:ext cx="2362200" cy="2743200"/>
            <a:chOff x="5715000" y="1752600"/>
            <a:chExt cx="2209800" cy="2514600"/>
          </a:xfrm>
        </p:grpSpPr>
        <p:sp>
          <p:nvSpPr>
            <p:cNvPr id="17" name="Rectangle 16"/>
            <p:cNvSpPr/>
            <p:nvPr/>
          </p:nvSpPr>
          <p:spPr>
            <a:xfrm>
              <a:off x="5715000" y="1752600"/>
              <a:ext cx="2209800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28" name="Picture 4" descr="http://www3.telus.net/st_simons/fann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970896" y="1967552"/>
              <a:ext cx="1666875" cy="20574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685800"/>
            <a:ext cx="6781800" cy="5410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6" name="Miracle Work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295400"/>
            <a:ext cx="5181600" cy="414528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"Hast Thou No Wound?"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31444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 thou no scar?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hidden scar on foot, or side, or hand?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hear thee sung as mighty in the land,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hear them hail thy bright ascendant star: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 thou no scar?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34152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wound? No scar?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Yes, as the master shall the servant be,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pierced are the feet that follow Me;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thine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whole.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he have followed far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has no wound? No scar?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Amy Carmichael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 thou no wound?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Yet, I was wounded by the archers, spent.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Leaned me against the tree to die, and rent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 ravening beasts that compassed me, I swooned;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Hast thou no wound?</a:t>
            </a:r>
          </a:p>
        </p:txBody>
      </p:sp>
      <p:grpSp>
        <p:nvGrpSpPr>
          <p:cNvPr id="9" name="Group 8"/>
          <p:cNvGrpSpPr/>
          <p:nvPr/>
        </p:nvGrpSpPr>
        <p:grpSpPr>
          <a:xfrm flipH="1">
            <a:off x="6477000" y="1295400"/>
            <a:ext cx="1981200" cy="2438400"/>
            <a:chOff x="6477000" y="1371600"/>
            <a:chExt cx="1981200" cy="2438400"/>
          </a:xfrm>
        </p:grpSpPr>
        <p:sp>
          <p:nvSpPr>
            <p:cNvPr id="8" name="Rectangle 7"/>
            <p:cNvSpPr/>
            <p:nvPr/>
          </p:nvSpPr>
          <p:spPr>
            <a:xfrm>
              <a:off x="6477000" y="1371600"/>
              <a:ext cx="19812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578" name="Picture 2" descr="http://t0.gstatic.com/images?q=tbn:GU5EKB3-2oSbHM:http://http://www.apuritanatheart.com/http://www.apuritanatheart.com/httdocs/wp-content/uploads/2010/06/amycarm.gif&amp;t=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1613848"/>
              <a:ext cx="1524000" cy="1914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4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4" grpId="1"/>
      <p:bldP spid="4" grpId="2"/>
      <p:bldP spid="5" grpId="0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26208" y="685800"/>
            <a:ext cx="4191000" cy="5029200"/>
            <a:chOff x="2426208" y="774192"/>
            <a:chExt cx="4191000" cy="5029200"/>
          </a:xfrm>
        </p:grpSpPr>
        <p:sp>
          <p:nvSpPr>
            <p:cNvPr id="11" name="Rectangle 10"/>
            <p:cNvSpPr/>
            <p:nvPr/>
          </p:nvSpPr>
          <p:spPr>
            <a:xfrm>
              <a:off x="2426208" y="774192"/>
              <a:ext cx="4191000" cy="5029200"/>
            </a:xfrm>
            <a:prstGeom prst="rect">
              <a:avLst/>
            </a:prstGeom>
            <a:gradFill>
              <a:gsLst>
                <a:gs pos="49000">
                  <a:srgbClr val="C1A291"/>
                </a:gs>
                <a:gs pos="76000">
                  <a:srgbClr val="89745D"/>
                </a:gs>
              </a:gsLst>
              <a:lin ang="4800000" scaled="0"/>
            </a:gra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hristia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3616" y="1331976"/>
              <a:ext cx="3009900" cy="387273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Oval Callout 11"/>
          <p:cNvSpPr/>
          <p:nvPr/>
        </p:nvSpPr>
        <p:spPr>
          <a:xfrm>
            <a:off x="1600200" y="1676400"/>
            <a:ext cx="1828800" cy="1219200"/>
          </a:xfrm>
          <a:prstGeom prst="wedgeEllipseCallout">
            <a:avLst>
              <a:gd name="adj1" fmla="val 62278"/>
              <a:gd name="adj2" fmla="val 74974"/>
            </a:avLst>
          </a:prstGeom>
          <a:solidFill>
            <a:srgbClr val="D8C5BA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43456" y="196097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eaky chalk sound" pitchFamily="2" charset="0"/>
              </a:rPr>
              <a:t>"Y?"</a:t>
            </a:r>
            <a:endParaRPr lang="en-US" sz="4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eaky chalk sound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002808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eaky chalk sound" pitchFamily="2" charset="0"/>
              </a:rPr>
              <a:t>"O!"</a:t>
            </a:r>
            <a:endParaRPr lang="en-US" sz="4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eaky chalk sound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2977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13:12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now we see in a mirror, dimly, but then face to face. Now I know in part, but then I shall know just as I also am known.</a:t>
            </a:r>
            <a:endParaRPr lang="en-US" sz="3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4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3" grpId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Rev. 3:20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Behold, I stand at the door and knock. If anyone hears My voice and opens the door, I will come in to him and dine with him, and he with Me.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0454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Gen. 3:10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I heard Your voice in the garden, and I was afraid because I was naked; and I hid myself.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Reasons why we suffer: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5084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1. Reciprocity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905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2. Result of the Fall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42664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3. Teach us lessons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97224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4. Manifest God's glory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Syllogistic reasoning: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5084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1. Men from God keep the Sabbath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905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2. Jesus doesn't keep the Sabbath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42475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Conclusion: Jesus is not from God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Syllogistic reasoning: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5084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1. Prophets do the miracles of God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905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2. Jesus did a miracle of God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42475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Conclusion: Jesus is a prophet of God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9:1-25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76800" y="981456"/>
            <a:ext cx="3352800" cy="4724400"/>
            <a:chOff x="4587240" y="981456"/>
            <a:chExt cx="3352800" cy="4724400"/>
          </a:xfrm>
        </p:grpSpPr>
        <p:sp>
          <p:nvSpPr>
            <p:cNvPr id="14" name="Rectangle 13"/>
            <p:cNvSpPr/>
            <p:nvPr/>
          </p:nvSpPr>
          <p:spPr>
            <a:xfrm>
              <a:off x="4587240" y="981456"/>
              <a:ext cx="3352800" cy="4724400"/>
            </a:xfrm>
            <a:prstGeom prst="rect">
              <a:avLst/>
            </a:prstGeom>
            <a:gradFill>
              <a:gsLst>
                <a:gs pos="49000">
                  <a:srgbClr val="271A0F">
                    <a:alpha val="91765"/>
                  </a:srgbClr>
                </a:gs>
                <a:gs pos="76000">
                  <a:srgbClr val="6D220D">
                    <a:alpha val="90980"/>
                  </a:srgbClr>
                </a:gs>
              </a:gsLst>
              <a:lin ang="4800000" scaled="0"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58" name="Picture 2" descr="http://www.whatsonxiamen.com/ent_images/2142_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88992" y="1295400"/>
              <a:ext cx="2749731" cy="4114800"/>
            </a:xfrm>
            <a:prstGeom prst="rect">
              <a:avLst/>
            </a:prstGeom>
            <a:gradFill flip="none" rotWithShape="1">
              <a:gsLst>
                <a:gs pos="0">
                  <a:srgbClr val="372415"/>
                </a:gs>
                <a:gs pos="50000">
                  <a:srgbClr val="743306"/>
                </a:gs>
              </a:gsLst>
              <a:lin ang="2700000" scaled="1"/>
              <a:tileRect/>
            </a:gradFill>
            <a:effectLst>
              <a:softEdge rad="127000"/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838200" y="990600"/>
            <a:ext cx="3352800" cy="4724400"/>
            <a:chOff x="533400" y="1066800"/>
            <a:chExt cx="3352800" cy="4724400"/>
          </a:xfrm>
        </p:grpSpPr>
        <p:sp>
          <p:nvSpPr>
            <p:cNvPr id="15" name="Rectangle 14"/>
            <p:cNvSpPr/>
            <p:nvPr/>
          </p:nvSpPr>
          <p:spPr>
            <a:xfrm>
              <a:off x="533400" y="1066800"/>
              <a:ext cx="3352800" cy="4724400"/>
            </a:xfrm>
            <a:prstGeom prst="rect">
              <a:avLst/>
            </a:prstGeom>
            <a:gradFill>
              <a:gsLst>
                <a:gs pos="49000">
                  <a:srgbClr val="271A0F">
                    <a:alpha val="91765"/>
                  </a:srgbClr>
                </a:gs>
                <a:gs pos="76000">
                  <a:srgbClr val="6D220D">
                    <a:alpha val="90980"/>
                  </a:srgbClr>
                </a:gs>
              </a:gsLst>
              <a:lin ang="4800000" scaled="0"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62" name="Picture 6" descr="http://foodfreaks.files.wordpress.com/2007/08/nick-speak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3440" y="1344220"/>
              <a:ext cx="2714625" cy="409036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2209800" y="5031472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Nick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Vujicic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486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www.lifewithoutlimbs.org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1038</TotalTime>
  <Words>400</Words>
  <Application>Microsoft Office PowerPoint</Application>
  <PresentationFormat>On-screen Show (4:3)</PresentationFormat>
  <Paragraphs>65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squeaky chalk sound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107</cp:revision>
  <dcterms:created xsi:type="dcterms:W3CDTF">2010-10-14T05:03:02Z</dcterms:created>
  <dcterms:modified xsi:type="dcterms:W3CDTF">2010-10-19T15:36:54Z</dcterms:modified>
</cp:coreProperties>
</file>