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69" r:id="rId6"/>
    <p:sldId id="271" r:id="rId7"/>
    <p:sldId id="272" r:id="rId8"/>
    <p:sldId id="274" r:id="rId9"/>
    <p:sldId id="273" r:id="rId10"/>
    <p:sldId id="279" r:id="rId11"/>
    <p:sldId id="280" r:id="rId12"/>
    <p:sldId id="275" r:id="rId13"/>
    <p:sldId id="276" r:id="rId14"/>
    <p:sldId id="277" r:id="rId15"/>
    <p:sldId id="278" r:id="rId16"/>
    <p:sldId id="281" r:id="rId17"/>
    <p:sldId id="282" r:id="rId18"/>
  </p:sldIdLst>
  <p:sldSz cx="9144000" cy="6858000" type="screen4x3"/>
  <p:notesSz cx="6858000" cy="9144000"/>
  <p:embeddedFontLst>
    <p:embeddedFont>
      <p:font typeface="Times New Yorker" charset="0"/>
      <p:regular r:id="rId19"/>
    </p:embeddedFont>
    <p:embeddedFont>
      <p:font typeface="AR ESSENCE" pitchFamily="2" charset="0"/>
      <p:regular r:id="rId20"/>
    </p:embeddedFont>
    <p:embeddedFont>
      <p:font typeface="Arial Black" pitchFamily="34" charset="0"/>
      <p:bold r:id="rId21"/>
    </p:embeddedFont>
    <p:embeddedFont>
      <p:font typeface="Arial Unicode MS" pitchFamily="34" charset="-12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(v. 34) ~ present participle (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"Of all the epithets that could be applied to Christ, 'mild' seems one of the least appropriate."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J. B. Phillips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67752" y="990600"/>
            <a:ext cx="2057400" cy="2057400"/>
            <a:chOff x="1828800" y="1371600"/>
            <a:chExt cx="2057400" cy="2057400"/>
          </a:xfrm>
        </p:grpSpPr>
        <p:sp>
          <p:nvSpPr>
            <p:cNvPr id="13" name="Oval 12"/>
            <p:cNvSpPr/>
            <p:nvPr/>
          </p:nvSpPr>
          <p:spPr>
            <a:xfrm>
              <a:off x="1828800" y="1371600"/>
              <a:ext cx="2057400" cy="2057400"/>
            </a:xfrm>
            <a:prstGeom prst="ellipse">
              <a:avLst/>
            </a:prstGeom>
            <a:solidFill>
              <a:srgbClr val="FFFF00">
                <a:alpha val="74902"/>
              </a:srgbClr>
            </a:solidFill>
            <a:scene3d>
              <a:camera prst="orthographicFront"/>
              <a:lightRig rig="threePt" dir="t"/>
            </a:scene3d>
            <a:sp3d>
              <a:bevelT w="215900" h="139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1856096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The Father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86400" y="3886200"/>
            <a:ext cx="2057400" cy="2057400"/>
            <a:chOff x="4283120" y="3657600"/>
            <a:chExt cx="2057400" cy="2057400"/>
          </a:xfrm>
        </p:grpSpPr>
        <p:sp>
          <p:nvSpPr>
            <p:cNvPr id="16" name="Oval 15"/>
            <p:cNvSpPr/>
            <p:nvPr/>
          </p:nvSpPr>
          <p:spPr>
            <a:xfrm>
              <a:off x="4283120" y="3657600"/>
              <a:ext cx="2057400" cy="2057400"/>
            </a:xfrm>
            <a:prstGeom prst="ellipse">
              <a:avLst/>
            </a:prstGeom>
            <a:solidFill>
              <a:srgbClr val="FFFF00">
                <a:alpha val="74902"/>
              </a:srgbClr>
            </a:solidFill>
            <a:scene3d>
              <a:camera prst="orthographicFront"/>
              <a:lightRig rig="threePt" dir="t"/>
            </a:scene3d>
            <a:sp3d>
              <a:bevelT w="215900" h="139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11720" y="4155744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The Spirit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3886200"/>
            <a:ext cx="2057400" cy="2057400"/>
            <a:chOff x="639168" y="3352800"/>
            <a:chExt cx="2057400" cy="2057400"/>
          </a:xfrm>
        </p:grpSpPr>
        <p:sp>
          <p:nvSpPr>
            <p:cNvPr id="15" name="Oval 14"/>
            <p:cNvSpPr/>
            <p:nvPr/>
          </p:nvSpPr>
          <p:spPr>
            <a:xfrm>
              <a:off x="639168" y="3352800"/>
              <a:ext cx="2057400" cy="2057400"/>
            </a:xfrm>
            <a:prstGeom prst="ellipse">
              <a:avLst/>
            </a:prstGeom>
            <a:solidFill>
              <a:srgbClr val="FFFF00">
                <a:alpha val="74902"/>
              </a:srgbClr>
            </a:solidFill>
            <a:scene3d>
              <a:camera prst="orthographicFront"/>
              <a:lightRig rig="threePt" dir="t"/>
            </a:scene3d>
            <a:sp3d>
              <a:bevelT w="215900" h="139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7616" y="3834838"/>
              <a:ext cx="1371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The Son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5486400" y="2743200"/>
            <a:ext cx="762000" cy="1066800"/>
          </a:xfrm>
          <a:custGeom>
            <a:avLst/>
            <a:gdLst>
              <a:gd name="connsiteX0" fmla="*/ 0 w 668740"/>
              <a:gd name="connsiteY0" fmla="*/ 0 h 955343"/>
              <a:gd name="connsiteX1" fmla="*/ 354841 w 668740"/>
              <a:gd name="connsiteY1" fmla="*/ 382137 h 955343"/>
              <a:gd name="connsiteX2" fmla="*/ 668740 w 668740"/>
              <a:gd name="connsiteY2" fmla="*/ 955343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955343">
                <a:moveTo>
                  <a:pt x="0" y="0"/>
                </a:moveTo>
                <a:cubicBezTo>
                  <a:pt x="121692" y="111456"/>
                  <a:pt x="243384" y="222913"/>
                  <a:pt x="354841" y="382137"/>
                </a:cubicBezTo>
                <a:cubicBezTo>
                  <a:pt x="466298" y="541361"/>
                  <a:pt x="567519" y="748352"/>
                  <a:pt x="668740" y="955343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4200000" flipH="1" flipV="1">
            <a:off x="2993743" y="2750257"/>
            <a:ext cx="762000" cy="1066800"/>
          </a:xfrm>
          <a:custGeom>
            <a:avLst/>
            <a:gdLst>
              <a:gd name="connsiteX0" fmla="*/ 0 w 668740"/>
              <a:gd name="connsiteY0" fmla="*/ 0 h 955343"/>
              <a:gd name="connsiteX1" fmla="*/ 354841 w 668740"/>
              <a:gd name="connsiteY1" fmla="*/ 382137 h 955343"/>
              <a:gd name="connsiteX2" fmla="*/ 668740 w 668740"/>
              <a:gd name="connsiteY2" fmla="*/ 955343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955343">
                <a:moveTo>
                  <a:pt x="0" y="0"/>
                </a:moveTo>
                <a:cubicBezTo>
                  <a:pt x="121692" y="111456"/>
                  <a:pt x="243384" y="222913"/>
                  <a:pt x="354841" y="382137"/>
                </a:cubicBezTo>
                <a:cubicBezTo>
                  <a:pt x="466298" y="541361"/>
                  <a:pt x="567519" y="748352"/>
                  <a:pt x="668740" y="955343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7416111">
            <a:off x="4050958" y="4423439"/>
            <a:ext cx="950515" cy="1380534"/>
          </a:xfrm>
          <a:custGeom>
            <a:avLst/>
            <a:gdLst>
              <a:gd name="connsiteX0" fmla="*/ 0 w 668740"/>
              <a:gd name="connsiteY0" fmla="*/ 0 h 955343"/>
              <a:gd name="connsiteX1" fmla="*/ 354841 w 668740"/>
              <a:gd name="connsiteY1" fmla="*/ 382137 h 955343"/>
              <a:gd name="connsiteX2" fmla="*/ 668740 w 668740"/>
              <a:gd name="connsiteY2" fmla="*/ 955343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955343">
                <a:moveTo>
                  <a:pt x="0" y="0"/>
                </a:moveTo>
                <a:cubicBezTo>
                  <a:pt x="121692" y="111456"/>
                  <a:pt x="243384" y="222913"/>
                  <a:pt x="354841" y="382137"/>
                </a:cubicBezTo>
                <a:cubicBezTo>
                  <a:pt x="466298" y="541361"/>
                  <a:pt x="567519" y="748352"/>
                  <a:pt x="668740" y="955343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would've been enough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614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Literally, Before Abraham came into being, I existed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637">
            <a:off x="4047685" y="2240308"/>
            <a:ext cx="3481544" cy="32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144066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Good News Bible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 will die in your sins if you do not believe that "I Am Who I Am'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371599"/>
            <a:ext cx="1143000" cy="762000"/>
          </a:xfrm>
          <a:prstGeom prst="rect">
            <a:avLst/>
          </a:prstGeom>
          <a:solidFill>
            <a:schemeClr val="tx2">
              <a:lumMod val="20000"/>
              <a:lumOff val="80000"/>
              <a:alpha val="74902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2122024"/>
            <a:ext cx="1143000" cy="762000"/>
          </a:xfrm>
          <a:prstGeom prst="rect">
            <a:avLst/>
          </a:prstGeom>
          <a:solidFill>
            <a:schemeClr val="tx2">
              <a:lumMod val="40000"/>
              <a:lumOff val="60000"/>
              <a:alpha val="74902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2884024"/>
            <a:ext cx="1143000" cy="762000"/>
          </a:xfrm>
          <a:prstGeom prst="rect">
            <a:avLst/>
          </a:prstGeom>
          <a:solidFill>
            <a:schemeClr val="tx2">
              <a:lumMod val="60000"/>
              <a:lumOff val="40000"/>
              <a:alpha val="74902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646024"/>
            <a:ext cx="1143000" cy="762000"/>
          </a:xfrm>
          <a:prstGeom prst="rect">
            <a:avLst/>
          </a:prstGeom>
          <a:solidFill>
            <a:schemeClr val="tx2">
              <a:lumMod val="75000"/>
              <a:alpha val="74902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408024"/>
            <a:ext cx="1143000" cy="762000"/>
          </a:xfrm>
          <a:prstGeom prst="rect">
            <a:avLst/>
          </a:prstGeom>
          <a:solidFill>
            <a:schemeClr val="tx2">
              <a:lumMod val="50000"/>
              <a:alpha val="74902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500849"/>
            <a:ext cx="1143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281534"/>
            <a:ext cx="1143000" cy="446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Family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3035773"/>
            <a:ext cx="1143000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Church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09348"/>
            <a:ext cx="1143000" cy="446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4548198"/>
            <a:ext cx="1143000" cy="446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Etc.</a:t>
            </a:r>
          </a:p>
        </p:txBody>
      </p:sp>
      <p:sp>
        <p:nvSpPr>
          <p:cNvPr id="19" name="Left Brace 18"/>
          <p:cNvSpPr/>
          <p:nvPr/>
        </p:nvSpPr>
        <p:spPr>
          <a:xfrm flipH="1">
            <a:off x="2286000" y="1371599"/>
            <a:ext cx="838200" cy="3733800"/>
          </a:xfrm>
          <a:prstGeom prst="leftBrace">
            <a:avLst/>
          </a:prstGeom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95575" y="2948649"/>
            <a:ext cx="8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4091650" y="1371599"/>
            <a:ext cx="838200" cy="3733800"/>
          </a:xfrm>
          <a:prstGeom prst="leftBrace">
            <a:avLst/>
          </a:prstGeom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2819399"/>
            <a:ext cx="838200" cy="838200"/>
          </a:xfrm>
          <a:prstGeom prst="ellipse">
            <a:avLst/>
          </a:prstGeom>
          <a:solidFill>
            <a:srgbClr val="C6D9F1">
              <a:alpha val="74902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4953000" y="1371601"/>
            <a:ext cx="3733800" cy="3733800"/>
          </a:xfrm>
          <a:prstGeom prst="donut">
            <a:avLst>
              <a:gd name="adj" fmla="val 10114"/>
            </a:avLst>
          </a:prstGeom>
          <a:solidFill>
            <a:srgbClr val="10253F">
              <a:alpha val="74902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334007" y="1745848"/>
            <a:ext cx="2971800" cy="2971800"/>
          </a:xfrm>
          <a:prstGeom prst="donut">
            <a:avLst>
              <a:gd name="adj" fmla="val 11749"/>
            </a:avLst>
          </a:prstGeom>
          <a:solidFill>
            <a:srgbClr val="17375E">
              <a:alpha val="74902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680276" y="2092123"/>
            <a:ext cx="2286000" cy="2286000"/>
          </a:xfrm>
          <a:prstGeom prst="donut">
            <a:avLst>
              <a:gd name="adj" fmla="val 17351"/>
            </a:avLst>
          </a:prstGeom>
          <a:solidFill>
            <a:srgbClr val="558ED5">
              <a:alpha val="74902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6061275" y="2473124"/>
            <a:ext cx="1524000" cy="1524000"/>
          </a:xfrm>
          <a:prstGeom prst="donut">
            <a:avLst>
              <a:gd name="adj" fmla="val 22405"/>
            </a:avLst>
          </a:prstGeom>
          <a:solidFill>
            <a:srgbClr val="8EB4E3">
              <a:alpha val="74902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5782" y="3034493"/>
            <a:ext cx="75235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God</a:t>
            </a:r>
          </a:p>
        </p:txBody>
      </p:sp>
      <p:sp>
        <p:nvSpPr>
          <p:cNvPr id="28" name="WordArt 5"/>
          <p:cNvSpPr>
            <a:spLocks noChangeArrowheads="1" noChangeShapeType="1" noTextEdit="1"/>
          </p:cNvSpPr>
          <p:nvPr/>
        </p:nvSpPr>
        <p:spPr bwMode="auto">
          <a:xfrm>
            <a:off x="6352333" y="2592098"/>
            <a:ext cx="971550" cy="361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Family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6328457" y="3928959"/>
            <a:ext cx="983848" cy="361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Church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0" name="WordArt 7"/>
          <p:cNvSpPr>
            <a:spLocks noChangeArrowheads="1" noChangeShapeType="1" noTextEdit="1"/>
          </p:cNvSpPr>
          <p:nvPr/>
        </p:nvSpPr>
        <p:spPr bwMode="auto">
          <a:xfrm>
            <a:off x="6385607" y="4721102"/>
            <a:ext cx="85725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Etc.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6380184" y="1828758"/>
            <a:ext cx="885825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Unicode MS"/>
                <a:ea typeface="Arial Unicode MS"/>
                <a:cs typeface="Arial Unicode MS"/>
              </a:rPr>
              <a:t>Job</a:t>
            </a:r>
            <a:endParaRPr lang="en-US" sz="3600" b="1" kern="10" spc="0" dirty="0">
              <a:ln w="9525" algn="ctr">
                <a:noFill/>
                <a:round/>
                <a:headEnd/>
                <a:tailEnd/>
              </a:ln>
              <a:solidFill>
                <a:srgbClr val="FFFFFF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-381000" y="1981199"/>
            <a:ext cx="4495800" cy="25146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-380999" y="1981200"/>
            <a:ext cx="4495800" cy="25146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does it mean to believe?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14614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Accept what He says about God's love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Accept what the Bible says about sin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2525777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Accept what the Bible says about the meaning of life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3557334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43:7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Everyone who is called by My name, whom I have created for my glory: I have formed him, yes, I have made him.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5" grpId="1"/>
      <p:bldP spid="36" grpId="0"/>
      <p:bldP spid="36" grpId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be Abraham's seed …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8:21-59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2051</TotalTime>
  <Words>198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Arial Black</vt:lpstr>
      <vt:lpstr>Arial Unicode MS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147</cp:revision>
  <dcterms:created xsi:type="dcterms:W3CDTF">2010-10-07T15:31:33Z</dcterms:created>
  <dcterms:modified xsi:type="dcterms:W3CDTF">2010-10-12T16:59:33Z</dcterms:modified>
</cp:coreProperties>
</file>