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79" r:id="rId2"/>
    <p:sldId id="268" r:id="rId3"/>
    <p:sldId id="269" r:id="rId4"/>
    <p:sldId id="280" r:id="rId5"/>
    <p:sldId id="282" r:id="rId6"/>
    <p:sldId id="281" r:id="rId7"/>
    <p:sldId id="283" r:id="rId8"/>
    <p:sldId id="285" r:id="rId9"/>
    <p:sldId id="286" r:id="rId10"/>
    <p:sldId id="287" r:id="rId11"/>
    <p:sldId id="288" r:id="rId12"/>
    <p:sldId id="284" r:id="rId13"/>
    <p:sldId id="291" r:id="rId14"/>
    <p:sldId id="292" r:id="rId15"/>
    <p:sldId id="257" r:id="rId16"/>
    <p:sldId id="270" r:id="rId17"/>
    <p:sldId id="289" r:id="rId18"/>
    <p:sldId id="290" r:id="rId19"/>
  </p:sldIdLst>
  <p:sldSz cx="9144000" cy="6858000" type="screen4x3"/>
  <p:notesSz cx="6858000" cy="9144000"/>
  <p:embeddedFontLst>
    <p:embeddedFont>
      <p:font typeface="Times New Yorker" charset="0"/>
      <p:regular r:id="rId21"/>
    </p:embeddedFont>
    <p:embeddedFont>
      <p:font typeface="AR ESSENCE" pitchFamily="2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C0504D"/>
    <a:srgbClr val="482400"/>
    <a:srgbClr val="FFFFFF"/>
    <a:srgbClr val="2E1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5" autoAdjust="0"/>
  </p:normalViewPr>
  <p:slideViewPr>
    <p:cSldViewPr>
      <p:cViewPr>
        <p:scale>
          <a:sx n="70" d="100"/>
          <a:sy n="70" d="100"/>
        </p:scale>
        <p:origin x="-2166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BC00-D2B6-4B96-83D7-B32C1F44748E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FCE0-44FE-45FB-B878-7CA43A8F1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FCE0-44FE-45FB-B878-7CA43A8F1F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FCE0-44FE-45FB-B878-7CA43A8F1F7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FCE0-44FE-45FB-B878-7CA43A8F1F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FCE0-44FE-45FB-B878-7CA43A8F1F7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FCE0-44FE-45FB-B878-7CA43A8F1F7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FCE0-44FE-45FB-B878-7CA43A8F1F7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FCE0-44FE-45FB-B878-7CA43A8F1F7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FCE0-44FE-45FB-B878-7CA43A8F1F7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FCE0-44FE-45FB-B878-7CA43A8F1F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Suffering Servant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672" y="1473957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But He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wounded for our transgressions, </a:t>
            </a:r>
          </a:p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was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bruised for our iniquities;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chastisement for our peace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upon Him,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by His stripes we are healed. 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All we like sheep have gone astray;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have turned, every one, to his own way;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the </a:t>
            </a:r>
            <a:r>
              <a:rPr lang="en-US" sz="2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 laid on Him the iniquity of us all. 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 was oppressed and He was afflicted,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 He opened not His mouth;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was led as a lamb to the slaughter,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as a sheep before its shearers is silent,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 He opened not His mouth.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Suffering Servant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672" y="1473957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He was taken from prison and from judgment,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who will declare His generation?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He was cut off from the land of the living;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the transgressions of My people He was stricken. 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they made His grave with the wicked—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But with the rich at His death,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Because He had done no violence,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was any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deceit in His mouth. 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Yet it pleased the </a:t>
            </a:r>
            <a:r>
              <a:rPr lang="en-US" sz="2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bruise Him;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has put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grief.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You make His soul an offering for sin,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shall see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seed, He shall prolong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days,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the pleasure of the </a:t>
            </a:r>
            <a:r>
              <a:rPr lang="en-US" sz="24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shall prosper in His hand.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Luke 4:18-19 ~ </a:t>
            </a:r>
            <a:r>
              <a:rPr lang="en-US" sz="21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 </a:t>
            </a:r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“The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Spirit of the </a:t>
            </a:r>
            <a:r>
              <a:rPr lang="en-US" sz="21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 </a:t>
            </a:r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upon Me,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Because He has anointed Me </a:t>
            </a:r>
          </a:p>
          <a:p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preach the gospel to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poor;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has sent Me to heal the brokenhearted,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proclaim liberty to the </a:t>
            </a:r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captives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recovery of sight to the </a:t>
            </a:r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blind,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</a:t>
            </a:r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set at liberty those who are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oppressed; </a:t>
            </a:r>
          </a:p>
          <a:p>
            <a:r>
              <a:rPr lang="en-US" sz="21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</a:t>
            </a:r>
            <a:r>
              <a:rPr lang="en-US" sz="2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proclaim the acceptable year of the </a:t>
            </a:r>
            <a:r>
              <a:rPr lang="en-US" sz="2100" i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.” 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54104"/>
            <a:ext cx="8229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Is. 61:1–2 ~ </a:t>
            </a:r>
            <a:r>
              <a:rPr lang="en-US" sz="21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sz="21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Spirit of the Lord </a:t>
            </a:r>
            <a:r>
              <a:rPr lang="en-US" sz="21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upon Me,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Because the </a:t>
            </a:r>
            <a:r>
              <a:rPr lang="en-US" sz="21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 anointed Me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preach good tidings to the poor;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has sent Me to heal the brokenhearted,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proclaim liberty to the captives,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the opening of the prison to </a:t>
            </a:r>
            <a:r>
              <a:rPr lang="en-US" sz="2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those who are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bound; </a:t>
            </a:r>
          </a:p>
          <a:p>
            <a:r>
              <a:rPr lang="en-US" sz="21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proclaim the acceptable year of the </a:t>
            </a:r>
            <a:r>
              <a:rPr lang="en-US" sz="21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the day of vengeance of our God; </a:t>
            </a:r>
          </a:p>
          <a:p>
            <a:r>
              <a:rPr 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comfort all who mourn, </a:t>
            </a:r>
            <a:endParaRPr lang="en-US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16088" y="1447800"/>
            <a:ext cx="617560" cy="533400"/>
          </a:xfrm>
          <a:prstGeom prst="rect">
            <a:avLst/>
          </a:prstGeom>
          <a:solidFill>
            <a:srgbClr val="99663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John 6:29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Jesus answered and said to them, “This is the work of God, that you believe in Him whom He sent.”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52984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41110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 ~ into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Disciple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mathētēs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(n)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learner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mathonō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(v)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learn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52984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Offend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skandalizō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3704" y="1398896"/>
            <a:ext cx="1828800" cy="2895600"/>
            <a:chOff x="353704" y="1398896"/>
            <a:chExt cx="1828800" cy="2895600"/>
          </a:xfrm>
        </p:grpSpPr>
        <p:sp>
          <p:nvSpPr>
            <p:cNvPr id="10" name="Oval 9"/>
            <p:cNvSpPr/>
            <p:nvPr/>
          </p:nvSpPr>
          <p:spPr>
            <a:xfrm>
              <a:off x="353704" y="1398896"/>
              <a:ext cx="1828800" cy="2895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41" descr="041-Peter-and-the-Futu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1600200"/>
              <a:ext cx="1447800" cy="2495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5957248" y="1676400"/>
            <a:ext cx="2895600" cy="2286000"/>
            <a:chOff x="5957248" y="1676400"/>
            <a:chExt cx="2895600" cy="2286000"/>
          </a:xfrm>
        </p:grpSpPr>
        <p:sp>
          <p:nvSpPr>
            <p:cNvPr id="11" name="Oval 10"/>
            <p:cNvSpPr/>
            <p:nvPr/>
          </p:nvSpPr>
          <p:spPr>
            <a:xfrm>
              <a:off x="5957248" y="1676400"/>
              <a:ext cx="28956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40" descr="041-Peter-and-the-Futur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8387" y="1905001"/>
              <a:ext cx="2538413" cy="1810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533400" y="4876800"/>
            <a:ext cx="8229600" cy="457200"/>
          </a:xfrm>
          <a:prstGeom prst="rect">
            <a:avLst/>
          </a:prstGeom>
          <a:solidFill>
            <a:srgbClr val="663300">
              <a:alpha val="6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1447800" y="4191000"/>
            <a:ext cx="838200" cy="53340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893391" y="5105188"/>
            <a:ext cx="481263" cy="253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259068" y="4080256"/>
            <a:ext cx="1154176" cy="46431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6373092" y="5117888"/>
            <a:ext cx="481263" cy="2533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899460" y="4531805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383017" y="4531805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71062" y="4348393"/>
            <a:ext cx="99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2000 yrs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897265" y="4527250"/>
            <a:ext cx="1677271" cy="248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168424" y="4522625"/>
            <a:ext cx="1672056" cy="101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Conquering Warrior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672" y="1473957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2:7-9 ~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will declare the decree: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has said to Me,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"You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My Son,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Today I have begotten You. 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Ask of Me, and I will give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nations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Your inheritance,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the ends of the earth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Your possession. 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en-US" sz="3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shall break them with a rod of iron;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shall dash them to pieces like a potter’s vessel."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Conquering Warrior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672" y="1473957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72:8–9 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shall have dominion also from sea to sea,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from the River to the ends of the earth. </a:t>
            </a:r>
          </a:p>
          <a:p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Those who dwell in the wilderness will bow before Him,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His enemies will lick the dust.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944" y="442061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110:1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sz="32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said to my Lord, "Sit at My right hand,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Till I make Your enemies Your footstool.”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0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Suffering Servant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672" y="1473957"/>
            <a:ext cx="82296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Ps. 22:1, 6-8, 13-18 ~ </a:t>
            </a:r>
            <a:r>
              <a:rPr lang="en-US" sz="23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God, My God, why have You forsaken Me? </a:t>
            </a:r>
          </a:p>
          <a:p>
            <a:r>
              <a:rPr lang="en-US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are You so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far from helping Me, </a:t>
            </a:r>
          </a:p>
          <a:p>
            <a:r>
              <a:rPr lang="en-US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from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 words of My groaning? </a:t>
            </a:r>
          </a:p>
          <a:p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3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But I </a:t>
            </a:r>
            <a:r>
              <a:rPr lang="en-US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worm, and no man; </a:t>
            </a:r>
          </a:p>
          <a:p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reproach of men, and despised by the people. </a:t>
            </a:r>
          </a:p>
          <a:p>
            <a:r>
              <a:rPr lang="en-US" sz="23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All those who see Me ridicule Me; </a:t>
            </a:r>
          </a:p>
          <a:p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shoot out the lip, they shake the head, </a:t>
            </a:r>
            <a:r>
              <a:rPr lang="en-US" sz="2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saying,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23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“He trusted in the </a:t>
            </a:r>
            <a:r>
              <a:rPr lang="en-US" sz="23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Lord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let Him rescue Him; </a:t>
            </a:r>
          </a:p>
          <a:p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Let Him deliver Him, since He delights in Him!” </a:t>
            </a: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r>
              <a:rPr lang="en-US" sz="2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They gape at Me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their mouths, </a:t>
            </a:r>
          </a:p>
          <a:p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Like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raging and roaring lion.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Suffering Servant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672" y="1473957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 am poured out like water,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all My bones are out of joint;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My heart is like wax;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has melted within Me. 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My strength is dried up like a potsherd,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My tongue clings to My jaws;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have brought Me to the dust of death. 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 dogs have surrounded Me;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congregation of the wicked has enclosed Me.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pierced My hands and My feet; 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 can count all My bones.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They look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stare at Me. 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They divide My garments among them,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for My clothing they cast lots.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Suffering Servant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6:57-71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672" y="1473957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Is. 52:13-14 ~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13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Behold, My Servant shall deal prudently;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shall be exalted and extolled and be very high. 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Just as many were astonished at you,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 His visage was marred more than any man,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His form more than the sons of men;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672" y="3325504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Is. 53:3-10 ~ </a:t>
            </a:r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is despised and rejected by men,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Man of sorrows and acquainted with grief.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we hid, as it were,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faces from Him;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was despised, and we did not esteem Him. </a:t>
            </a:r>
          </a:p>
          <a:p>
            <a:r>
              <a:rPr lang="en-US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Surely He has borne our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griefs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carried our sorrows;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Yet we esteemed Him stricken,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Smitten by God, and afflicted. 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0" grpId="1"/>
      <p:bldP spid="7" grpId="0"/>
    </p:bld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1663</TotalTime>
  <Words>900</Words>
  <Application>Microsoft Office PowerPoint</Application>
  <PresentationFormat>On-screen Show (4:3)</PresentationFormat>
  <Paragraphs>137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Times New Yorker</vt:lpstr>
      <vt:lpstr>Times New Roman</vt:lpstr>
      <vt:lpstr>AR ESSENCE</vt:lpstr>
      <vt:lpstr>Calibri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135</cp:revision>
  <dcterms:created xsi:type="dcterms:W3CDTF">2010-09-09T04:36:13Z</dcterms:created>
  <dcterms:modified xsi:type="dcterms:W3CDTF">2010-09-13T02:53:44Z</dcterms:modified>
</cp:coreProperties>
</file>