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4" r:id="rId2"/>
    <p:sldId id="268" r:id="rId3"/>
    <p:sldId id="282" r:id="rId4"/>
    <p:sldId id="283" r:id="rId5"/>
    <p:sldId id="25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5" r:id="rId16"/>
    <p:sldId id="287" r:id="rId17"/>
    <p:sldId id="288" r:id="rId18"/>
    <p:sldId id="289" r:id="rId19"/>
    <p:sldId id="290" r:id="rId20"/>
  </p:sldIdLst>
  <p:sldSz cx="9144000" cy="6858000" type="screen4x3"/>
  <p:notesSz cx="6858000" cy="9144000"/>
  <p:embeddedFontLst>
    <p:embeddedFont>
      <p:font typeface="Times New Yorker" charset="0"/>
      <p:regular r:id="rId21"/>
    </p:embeddedFont>
    <p:embeddedFont>
      <p:font typeface="AR ESSENCE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4F6228"/>
    <a:srgbClr val="482400"/>
    <a:srgbClr val="FFFFFF"/>
    <a:srgbClr val="663300"/>
    <a:srgbClr val="2E17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18" autoAdjust="0"/>
  </p:normalViewPr>
  <p:slideViewPr>
    <p:cSldViewPr snapToGrid="0">
      <p:cViewPr>
        <p:scale>
          <a:sx n="70" d="100"/>
          <a:sy n="70" d="100"/>
        </p:scale>
        <p:origin x="-2166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Thess. 5:21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 all things; hold fast what is good.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Kurios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probably the meaning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egō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eimi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335" y="1470450"/>
            <a:ext cx="7994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Eimi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=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I am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(1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st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person singular state of being verb)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094" y="2426055"/>
            <a:ext cx="7994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Estin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=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he is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(3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person singular state of being verb)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210" y="3406374"/>
            <a:ext cx="7994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Egō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=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I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(1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st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person singular pronoun)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seven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 am"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statements in John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335" y="1470450"/>
            <a:ext cx="7994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6:35; 8:12; 10:7,11; 11:25; 14:6; 15:1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Barnhouse's "Zeroes"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976" y="1408665"/>
            <a:ext cx="93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335" y="1408665"/>
            <a:ext cx="46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735" y="1869990"/>
            <a:ext cx="93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00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094" y="1869990"/>
            <a:ext cx="46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735" y="2376627"/>
            <a:ext cx="93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000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094" y="2376627"/>
            <a:ext cx="46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295400" y="748618"/>
            <a:ext cx="6477000" cy="5486400"/>
            <a:chOff x="1295400" y="762000"/>
            <a:chExt cx="6477000" cy="5486400"/>
          </a:xfrm>
        </p:grpSpPr>
        <p:grpSp>
          <p:nvGrpSpPr>
            <p:cNvPr id="13" name="Group 12"/>
            <p:cNvGrpSpPr/>
            <p:nvPr/>
          </p:nvGrpSpPr>
          <p:grpSpPr>
            <a:xfrm>
              <a:off x="1295400" y="762000"/>
              <a:ext cx="6477000" cy="5486400"/>
              <a:chOff x="1295400" y="685800"/>
              <a:chExt cx="6477000" cy="54864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295400" y="685800"/>
                <a:ext cx="6477000" cy="5486400"/>
              </a:xfrm>
              <a:prstGeom prst="roundRect">
                <a:avLst/>
              </a:prstGeom>
              <a:solidFill>
                <a:srgbClr val="4F6228">
                  <a:alpha val="69804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3124200" y="1143000"/>
                <a:ext cx="2579427" cy="4544704"/>
              </a:xfrm>
              <a:custGeom>
                <a:avLst/>
                <a:gdLst>
                  <a:gd name="connsiteX0" fmla="*/ 1787857 w 2579427"/>
                  <a:gd name="connsiteY0" fmla="*/ 0 h 4544704"/>
                  <a:gd name="connsiteX1" fmla="*/ 1897039 w 2579427"/>
                  <a:gd name="connsiteY1" fmla="*/ 13648 h 4544704"/>
                  <a:gd name="connsiteX2" fmla="*/ 2019869 w 2579427"/>
                  <a:gd name="connsiteY2" fmla="*/ 136477 h 4544704"/>
                  <a:gd name="connsiteX3" fmla="*/ 2101755 w 2579427"/>
                  <a:gd name="connsiteY3" fmla="*/ 259307 h 4544704"/>
                  <a:gd name="connsiteX4" fmla="*/ 2224585 w 2579427"/>
                  <a:gd name="connsiteY4" fmla="*/ 368489 h 4544704"/>
                  <a:gd name="connsiteX5" fmla="*/ 2333767 w 2579427"/>
                  <a:gd name="connsiteY5" fmla="*/ 477672 h 4544704"/>
                  <a:gd name="connsiteX6" fmla="*/ 2429301 w 2579427"/>
                  <a:gd name="connsiteY6" fmla="*/ 655092 h 4544704"/>
                  <a:gd name="connsiteX7" fmla="*/ 2497540 w 2579427"/>
                  <a:gd name="connsiteY7" fmla="*/ 873457 h 4544704"/>
                  <a:gd name="connsiteX8" fmla="*/ 2565779 w 2579427"/>
                  <a:gd name="connsiteY8" fmla="*/ 1078173 h 4544704"/>
                  <a:gd name="connsiteX9" fmla="*/ 2579427 w 2579427"/>
                  <a:gd name="connsiteY9" fmla="*/ 1228298 h 4544704"/>
                  <a:gd name="connsiteX10" fmla="*/ 2552131 w 2579427"/>
                  <a:gd name="connsiteY10" fmla="*/ 1351128 h 4544704"/>
                  <a:gd name="connsiteX11" fmla="*/ 2429301 w 2579427"/>
                  <a:gd name="connsiteY11" fmla="*/ 1433015 h 4544704"/>
                  <a:gd name="connsiteX12" fmla="*/ 2402006 w 2579427"/>
                  <a:gd name="connsiteY12" fmla="*/ 1542197 h 4544704"/>
                  <a:gd name="connsiteX13" fmla="*/ 2402006 w 2579427"/>
                  <a:gd name="connsiteY13" fmla="*/ 1596788 h 4544704"/>
                  <a:gd name="connsiteX14" fmla="*/ 2470245 w 2579427"/>
                  <a:gd name="connsiteY14" fmla="*/ 1760561 h 4544704"/>
                  <a:gd name="connsiteX15" fmla="*/ 2511188 w 2579427"/>
                  <a:gd name="connsiteY15" fmla="*/ 1856095 h 4544704"/>
                  <a:gd name="connsiteX16" fmla="*/ 2470245 w 2579427"/>
                  <a:gd name="connsiteY16" fmla="*/ 1978925 h 4544704"/>
                  <a:gd name="connsiteX17" fmla="*/ 2456597 w 2579427"/>
                  <a:gd name="connsiteY17" fmla="*/ 2101755 h 4544704"/>
                  <a:gd name="connsiteX18" fmla="*/ 2442949 w 2579427"/>
                  <a:gd name="connsiteY18" fmla="*/ 2251880 h 4544704"/>
                  <a:gd name="connsiteX19" fmla="*/ 2429301 w 2579427"/>
                  <a:gd name="connsiteY19" fmla="*/ 2388358 h 4544704"/>
                  <a:gd name="connsiteX20" fmla="*/ 2402006 w 2579427"/>
                  <a:gd name="connsiteY20" fmla="*/ 2524836 h 4544704"/>
                  <a:gd name="connsiteX21" fmla="*/ 2333767 w 2579427"/>
                  <a:gd name="connsiteY21" fmla="*/ 2661313 h 4544704"/>
                  <a:gd name="connsiteX22" fmla="*/ 2306471 w 2579427"/>
                  <a:gd name="connsiteY22" fmla="*/ 2770495 h 4544704"/>
                  <a:gd name="connsiteX23" fmla="*/ 2347415 w 2579427"/>
                  <a:gd name="connsiteY23" fmla="*/ 2920621 h 4544704"/>
                  <a:gd name="connsiteX24" fmla="*/ 2402006 w 2579427"/>
                  <a:gd name="connsiteY24" fmla="*/ 3002507 h 4544704"/>
                  <a:gd name="connsiteX25" fmla="*/ 2361063 w 2579427"/>
                  <a:gd name="connsiteY25" fmla="*/ 3111689 h 4544704"/>
                  <a:gd name="connsiteX26" fmla="*/ 2333767 w 2579427"/>
                  <a:gd name="connsiteY26" fmla="*/ 3289110 h 4544704"/>
                  <a:gd name="connsiteX27" fmla="*/ 2320119 w 2579427"/>
                  <a:gd name="connsiteY27" fmla="*/ 3534770 h 4544704"/>
                  <a:gd name="connsiteX28" fmla="*/ 2265528 w 2579427"/>
                  <a:gd name="connsiteY28" fmla="*/ 3739486 h 4544704"/>
                  <a:gd name="connsiteX29" fmla="*/ 2156346 w 2579427"/>
                  <a:gd name="connsiteY29" fmla="*/ 3944203 h 4544704"/>
                  <a:gd name="connsiteX30" fmla="*/ 2101755 w 2579427"/>
                  <a:gd name="connsiteY30" fmla="*/ 4094328 h 4544704"/>
                  <a:gd name="connsiteX31" fmla="*/ 2006221 w 2579427"/>
                  <a:gd name="connsiteY31" fmla="*/ 4162567 h 4544704"/>
                  <a:gd name="connsiteX32" fmla="*/ 1965277 w 2579427"/>
                  <a:gd name="connsiteY32" fmla="*/ 4258101 h 4544704"/>
                  <a:gd name="connsiteX33" fmla="*/ 1910686 w 2579427"/>
                  <a:gd name="connsiteY33" fmla="*/ 4312692 h 4544704"/>
                  <a:gd name="connsiteX34" fmla="*/ 1746913 w 2579427"/>
                  <a:gd name="connsiteY34" fmla="*/ 4421875 h 4544704"/>
                  <a:gd name="connsiteX35" fmla="*/ 1610436 w 2579427"/>
                  <a:gd name="connsiteY35" fmla="*/ 4517409 h 4544704"/>
                  <a:gd name="connsiteX36" fmla="*/ 1501254 w 2579427"/>
                  <a:gd name="connsiteY36" fmla="*/ 4544704 h 4544704"/>
                  <a:gd name="connsiteX37" fmla="*/ 1433015 w 2579427"/>
                  <a:gd name="connsiteY37" fmla="*/ 4531057 h 4544704"/>
                  <a:gd name="connsiteX38" fmla="*/ 1323833 w 2579427"/>
                  <a:gd name="connsiteY38" fmla="*/ 4544704 h 4544704"/>
                  <a:gd name="connsiteX39" fmla="*/ 1119116 w 2579427"/>
                  <a:gd name="connsiteY39" fmla="*/ 4285397 h 4544704"/>
                  <a:gd name="connsiteX40" fmla="*/ 1064525 w 2579427"/>
                  <a:gd name="connsiteY40" fmla="*/ 4217158 h 4544704"/>
                  <a:gd name="connsiteX41" fmla="*/ 1078173 w 2579427"/>
                  <a:gd name="connsiteY41" fmla="*/ 4026089 h 4544704"/>
                  <a:gd name="connsiteX42" fmla="*/ 1091821 w 2579427"/>
                  <a:gd name="connsiteY42" fmla="*/ 3835021 h 4544704"/>
                  <a:gd name="connsiteX43" fmla="*/ 1064525 w 2579427"/>
                  <a:gd name="connsiteY43" fmla="*/ 3725839 h 4544704"/>
                  <a:gd name="connsiteX44" fmla="*/ 1009934 w 2579427"/>
                  <a:gd name="connsiteY44" fmla="*/ 3603009 h 4544704"/>
                  <a:gd name="connsiteX45" fmla="*/ 1009934 w 2579427"/>
                  <a:gd name="connsiteY45" fmla="*/ 3534770 h 4544704"/>
                  <a:gd name="connsiteX46" fmla="*/ 900752 w 2579427"/>
                  <a:gd name="connsiteY46" fmla="*/ 3330054 h 4544704"/>
                  <a:gd name="connsiteX47" fmla="*/ 736979 w 2579427"/>
                  <a:gd name="connsiteY47" fmla="*/ 3125337 h 4544704"/>
                  <a:gd name="connsiteX48" fmla="*/ 600501 w 2579427"/>
                  <a:gd name="connsiteY48" fmla="*/ 2947916 h 4544704"/>
                  <a:gd name="connsiteX49" fmla="*/ 586854 w 2579427"/>
                  <a:gd name="connsiteY49" fmla="*/ 2852382 h 4544704"/>
                  <a:gd name="connsiteX50" fmla="*/ 532263 w 2579427"/>
                  <a:gd name="connsiteY50" fmla="*/ 2661313 h 4544704"/>
                  <a:gd name="connsiteX51" fmla="*/ 464024 w 2579427"/>
                  <a:gd name="connsiteY51" fmla="*/ 2402006 h 4544704"/>
                  <a:gd name="connsiteX52" fmla="*/ 436728 w 2579427"/>
                  <a:gd name="connsiteY52" fmla="*/ 2306472 h 4544704"/>
                  <a:gd name="connsiteX53" fmla="*/ 204716 w 2579427"/>
                  <a:gd name="connsiteY53" fmla="*/ 2074460 h 4544704"/>
                  <a:gd name="connsiteX54" fmla="*/ 81886 w 2579427"/>
                  <a:gd name="connsiteY54" fmla="*/ 1869743 h 4544704"/>
                  <a:gd name="connsiteX55" fmla="*/ 27295 w 2579427"/>
                  <a:gd name="connsiteY55" fmla="*/ 1774209 h 4544704"/>
                  <a:gd name="connsiteX56" fmla="*/ 0 w 2579427"/>
                  <a:gd name="connsiteY56" fmla="*/ 1651379 h 4544704"/>
                  <a:gd name="connsiteX57" fmla="*/ 0 w 2579427"/>
                  <a:gd name="connsiteY57" fmla="*/ 1583140 h 4544704"/>
                  <a:gd name="connsiteX58" fmla="*/ 68239 w 2579427"/>
                  <a:gd name="connsiteY58" fmla="*/ 1378424 h 4544704"/>
                  <a:gd name="connsiteX59" fmla="*/ 136477 w 2579427"/>
                  <a:gd name="connsiteY59" fmla="*/ 1282889 h 4544704"/>
                  <a:gd name="connsiteX60" fmla="*/ 136477 w 2579427"/>
                  <a:gd name="connsiteY60" fmla="*/ 1187355 h 4544704"/>
                  <a:gd name="connsiteX61" fmla="*/ 286603 w 2579427"/>
                  <a:gd name="connsiteY61" fmla="*/ 1050877 h 4544704"/>
                  <a:gd name="connsiteX62" fmla="*/ 327546 w 2579427"/>
                  <a:gd name="connsiteY62" fmla="*/ 1023582 h 4544704"/>
                  <a:gd name="connsiteX63" fmla="*/ 327546 w 2579427"/>
                  <a:gd name="connsiteY63" fmla="*/ 1023582 h 4544704"/>
                  <a:gd name="connsiteX64" fmla="*/ 395785 w 2579427"/>
                  <a:gd name="connsiteY64" fmla="*/ 818866 h 4544704"/>
                  <a:gd name="connsiteX65" fmla="*/ 464024 w 2579427"/>
                  <a:gd name="connsiteY65" fmla="*/ 709683 h 4544704"/>
                  <a:gd name="connsiteX66" fmla="*/ 627797 w 2579427"/>
                  <a:gd name="connsiteY66" fmla="*/ 600501 h 4544704"/>
                  <a:gd name="connsiteX67" fmla="*/ 709683 w 2579427"/>
                  <a:gd name="connsiteY67" fmla="*/ 586854 h 4544704"/>
                  <a:gd name="connsiteX68" fmla="*/ 859809 w 2579427"/>
                  <a:gd name="connsiteY68" fmla="*/ 573206 h 4544704"/>
                  <a:gd name="connsiteX69" fmla="*/ 996286 w 2579427"/>
                  <a:gd name="connsiteY69" fmla="*/ 464024 h 4544704"/>
                  <a:gd name="connsiteX70" fmla="*/ 1091821 w 2579427"/>
                  <a:gd name="connsiteY70" fmla="*/ 409433 h 4544704"/>
                  <a:gd name="connsiteX71" fmla="*/ 1228298 w 2579427"/>
                  <a:gd name="connsiteY71" fmla="*/ 382137 h 4544704"/>
                  <a:gd name="connsiteX72" fmla="*/ 1282889 w 2579427"/>
                  <a:gd name="connsiteY72" fmla="*/ 313898 h 4544704"/>
                  <a:gd name="connsiteX73" fmla="*/ 1282889 w 2579427"/>
                  <a:gd name="connsiteY73" fmla="*/ 313898 h 4544704"/>
                  <a:gd name="connsiteX74" fmla="*/ 1419367 w 2579427"/>
                  <a:gd name="connsiteY74" fmla="*/ 245660 h 4544704"/>
                  <a:gd name="connsiteX75" fmla="*/ 1419367 w 2579427"/>
                  <a:gd name="connsiteY75" fmla="*/ 245660 h 4544704"/>
                  <a:gd name="connsiteX76" fmla="*/ 1514901 w 2579427"/>
                  <a:gd name="connsiteY76" fmla="*/ 122830 h 4544704"/>
                  <a:gd name="connsiteX77" fmla="*/ 1583140 w 2579427"/>
                  <a:gd name="connsiteY77" fmla="*/ 95534 h 4544704"/>
                  <a:gd name="connsiteX78" fmla="*/ 1637731 w 2579427"/>
                  <a:gd name="connsiteY78" fmla="*/ 95534 h 4544704"/>
                  <a:gd name="connsiteX79" fmla="*/ 1787857 w 2579427"/>
                  <a:gd name="connsiteY79" fmla="*/ 0 h 454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579427" h="4544704">
                    <a:moveTo>
                      <a:pt x="1787857" y="0"/>
                    </a:moveTo>
                    <a:lnTo>
                      <a:pt x="1897039" y="13648"/>
                    </a:lnTo>
                    <a:lnTo>
                      <a:pt x="2019869" y="136477"/>
                    </a:lnTo>
                    <a:lnTo>
                      <a:pt x="2101755" y="259307"/>
                    </a:lnTo>
                    <a:lnTo>
                      <a:pt x="2224585" y="368489"/>
                    </a:lnTo>
                    <a:lnTo>
                      <a:pt x="2333767" y="477672"/>
                    </a:lnTo>
                    <a:lnTo>
                      <a:pt x="2429301" y="655092"/>
                    </a:lnTo>
                    <a:lnTo>
                      <a:pt x="2497540" y="873457"/>
                    </a:lnTo>
                    <a:lnTo>
                      <a:pt x="2565779" y="1078173"/>
                    </a:lnTo>
                    <a:lnTo>
                      <a:pt x="2579427" y="1228298"/>
                    </a:lnTo>
                    <a:lnTo>
                      <a:pt x="2552131" y="1351128"/>
                    </a:lnTo>
                    <a:lnTo>
                      <a:pt x="2429301" y="1433015"/>
                    </a:lnTo>
                    <a:lnTo>
                      <a:pt x="2402006" y="1542197"/>
                    </a:lnTo>
                    <a:lnTo>
                      <a:pt x="2402006" y="1596788"/>
                    </a:lnTo>
                    <a:lnTo>
                      <a:pt x="2470245" y="1760561"/>
                    </a:lnTo>
                    <a:lnTo>
                      <a:pt x="2511188" y="1856095"/>
                    </a:lnTo>
                    <a:lnTo>
                      <a:pt x="2470245" y="1978925"/>
                    </a:lnTo>
                    <a:lnTo>
                      <a:pt x="2456597" y="2101755"/>
                    </a:lnTo>
                    <a:lnTo>
                      <a:pt x="2442949" y="2251880"/>
                    </a:lnTo>
                    <a:lnTo>
                      <a:pt x="2429301" y="2388358"/>
                    </a:lnTo>
                    <a:lnTo>
                      <a:pt x="2402006" y="2524836"/>
                    </a:lnTo>
                    <a:lnTo>
                      <a:pt x="2333767" y="2661313"/>
                    </a:lnTo>
                    <a:lnTo>
                      <a:pt x="2306471" y="2770495"/>
                    </a:lnTo>
                    <a:lnTo>
                      <a:pt x="2347415" y="2920621"/>
                    </a:lnTo>
                    <a:lnTo>
                      <a:pt x="2402006" y="3002507"/>
                    </a:lnTo>
                    <a:lnTo>
                      <a:pt x="2361063" y="3111689"/>
                    </a:lnTo>
                    <a:lnTo>
                      <a:pt x="2333767" y="3289110"/>
                    </a:lnTo>
                    <a:lnTo>
                      <a:pt x="2320119" y="3534770"/>
                    </a:lnTo>
                    <a:lnTo>
                      <a:pt x="2265528" y="3739486"/>
                    </a:lnTo>
                    <a:lnTo>
                      <a:pt x="2156346" y="3944203"/>
                    </a:lnTo>
                    <a:lnTo>
                      <a:pt x="2101755" y="4094328"/>
                    </a:lnTo>
                    <a:lnTo>
                      <a:pt x="2006221" y="4162567"/>
                    </a:lnTo>
                    <a:lnTo>
                      <a:pt x="1965277" y="4258101"/>
                    </a:lnTo>
                    <a:lnTo>
                      <a:pt x="1910686" y="4312692"/>
                    </a:lnTo>
                    <a:lnTo>
                      <a:pt x="1746913" y="4421875"/>
                    </a:lnTo>
                    <a:lnTo>
                      <a:pt x="1610436" y="4517409"/>
                    </a:lnTo>
                    <a:lnTo>
                      <a:pt x="1501254" y="4544704"/>
                    </a:lnTo>
                    <a:lnTo>
                      <a:pt x="1433015" y="4531057"/>
                    </a:lnTo>
                    <a:lnTo>
                      <a:pt x="1323833" y="4544704"/>
                    </a:lnTo>
                    <a:lnTo>
                      <a:pt x="1119116" y="4285397"/>
                    </a:lnTo>
                    <a:lnTo>
                      <a:pt x="1064525" y="4217158"/>
                    </a:lnTo>
                    <a:lnTo>
                      <a:pt x="1078173" y="4026089"/>
                    </a:lnTo>
                    <a:lnTo>
                      <a:pt x="1091821" y="3835021"/>
                    </a:lnTo>
                    <a:lnTo>
                      <a:pt x="1064525" y="3725839"/>
                    </a:lnTo>
                    <a:lnTo>
                      <a:pt x="1009934" y="3603009"/>
                    </a:lnTo>
                    <a:lnTo>
                      <a:pt x="1009934" y="3534770"/>
                    </a:lnTo>
                    <a:lnTo>
                      <a:pt x="900752" y="3330054"/>
                    </a:lnTo>
                    <a:lnTo>
                      <a:pt x="736979" y="3125337"/>
                    </a:lnTo>
                    <a:lnTo>
                      <a:pt x="600501" y="2947916"/>
                    </a:lnTo>
                    <a:lnTo>
                      <a:pt x="586854" y="2852382"/>
                    </a:lnTo>
                    <a:lnTo>
                      <a:pt x="532263" y="2661313"/>
                    </a:lnTo>
                    <a:lnTo>
                      <a:pt x="464024" y="2402006"/>
                    </a:lnTo>
                    <a:lnTo>
                      <a:pt x="436728" y="2306472"/>
                    </a:lnTo>
                    <a:lnTo>
                      <a:pt x="204716" y="2074460"/>
                    </a:lnTo>
                    <a:lnTo>
                      <a:pt x="81886" y="1869743"/>
                    </a:lnTo>
                    <a:lnTo>
                      <a:pt x="27295" y="1774209"/>
                    </a:lnTo>
                    <a:lnTo>
                      <a:pt x="0" y="1651379"/>
                    </a:lnTo>
                    <a:lnTo>
                      <a:pt x="0" y="1583140"/>
                    </a:lnTo>
                    <a:lnTo>
                      <a:pt x="68239" y="1378424"/>
                    </a:lnTo>
                    <a:lnTo>
                      <a:pt x="136477" y="1282889"/>
                    </a:lnTo>
                    <a:lnTo>
                      <a:pt x="136477" y="1187355"/>
                    </a:lnTo>
                    <a:lnTo>
                      <a:pt x="286603" y="1050877"/>
                    </a:lnTo>
                    <a:lnTo>
                      <a:pt x="327546" y="1023582"/>
                    </a:lnTo>
                    <a:lnTo>
                      <a:pt x="327546" y="1023582"/>
                    </a:lnTo>
                    <a:lnTo>
                      <a:pt x="395785" y="818866"/>
                    </a:lnTo>
                    <a:lnTo>
                      <a:pt x="464024" y="709683"/>
                    </a:lnTo>
                    <a:lnTo>
                      <a:pt x="627797" y="600501"/>
                    </a:lnTo>
                    <a:lnTo>
                      <a:pt x="709683" y="586854"/>
                    </a:lnTo>
                    <a:lnTo>
                      <a:pt x="859809" y="573206"/>
                    </a:lnTo>
                    <a:lnTo>
                      <a:pt x="996286" y="464024"/>
                    </a:lnTo>
                    <a:lnTo>
                      <a:pt x="1091821" y="409433"/>
                    </a:lnTo>
                    <a:lnTo>
                      <a:pt x="1228298" y="382137"/>
                    </a:lnTo>
                    <a:lnTo>
                      <a:pt x="1282889" y="313898"/>
                    </a:lnTo>
                    <a:lnTo>
                      <a:pt x="1282889" y="313898"/>
                    </a:lnTo>
                    <a:lnTo>
                      <a:pt x="1419367" y="245660"/>
                    </a:lnTo>
                    <a:lnTo>
                      <a:pt x="1419367" y="245660"/>
                    </a:lnTo>
                    <a:lnTo>
                      <a:pt x="1514901" y="122830"/>
                    </a:lnTo>
                    <a:lnTo>
                      <a:pt x="1583140" y="95534"/>
                    </a:lnTo>
                    <a:lnTo>
                      <a:pt x="1637731" y="95534"/>
                    </a:lnTo>
                    <a:lnTo>
                      <a:pt x="1787857" y="0"/>
                    </a:lnTo>
                    <a:close/>
                  </a:path>
                </a:pathLst>
              </a:custGeom>
              <a:solidFill>
                <a:srgbClr val="003399">
                  <a:alpha val="50196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4012442" y="2770496"/>
              <a:ext cx="13238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</a:rPr>
                <a:t>Sea of </a:t>
              </a:r>
            </a:p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</a:rPr>
                <a:t>Galilee</a:t>
              </a:r>
              <a:endParaRPr lang="en-US" sz="20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81536" y="3575712"/>
            <a:ext cx="1447800" cy="666663"/>
            <a:chOff x="2381536" y="3575712"/>
            <a:chExt cx="1447800" cy="666663"/>
          </a:xfrm>
        </p:grpSpPr>
        <p:sp>
          <p:nvSpPr>
            <p:cNvPr id="9" name="TextBox 8"/>
            <p:cNvSpPr txBox="1"/>
            <p:nvPr/>
          </p:nvSpPr>
          <p:spPr>
            <a:xfrm>
              <a:off x="2381536" y="365760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Tiberius</a:t>
              </a:r>
              <a:endPara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13160" y="357571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24200" y="838200"/>
            <a:ext cx="1828800" cy="664192"/>
            <a:chOff x="3124200" y="838200"/>
            <a:chExt cx="1828800" cy="664192"/>
          </a:xfrm>
        </p:grpSpPr>
        <p:sp>
          <p:nvSpPr>
            <p:cNvPr id="10" name="Oval 9"/>
            <p:cNvSpPr/>
            <p:nvPr/>
          </p:nvSpPr>
          <p:spPr>
            <a:xfrm>
              <a:off x="4370696" y="142619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200" y="8382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Capernaum</a:t>
              </a:r>
              <a:endPara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47504" y="1676400"/>
            <a:ext cx="1600200" cy="647327"/>
            <a:chOff x="2447504" y="1676400"/>
            <a:chExt cx="1600200" cy="647327"/>
          </a:xfrm>
        </p:grpSpPr>
        <p:sp>
          <p:nvSpPr>
            <p:cNvPr id="8" name="Oval 7"/>
            <p:cNvSpPr/>
            <p:nvPr/>
          </p:nvSpPr>
          <p:spPr>
            <a:xfrm>
              <a:off x="3837296" y="1676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47504" y="1738952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Bethsaida</a:t>
              </a:r>
              <a:endPara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51116" y="5490032"/>
            <a:ext cx="1596570" cy="685797"/>
            <a:chOff x="751116" y="5490032"/>
            <a:chExt cx="1596570" cy="685797"/>
          </a:xfrm>
        </p:grpSpPr>
        <p:grpSp>
          <p:nvGrpSpPr>
            <p:cNvPr id="34" name="Group 33"/>
            <p:cNvGrpSpPr/>
            <p:nvPr/>
          </p:nvGrpSpPr>
          <p:grpSpPr>
            <a:xfrm>
              <a:off x="762000" y="5867400"/>
              <a:ext cx="1585686" cy="308429"/>
              <a:chOff x="762000" y="5867400"/>
              <a:chExt cx="1585686" cy="30842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62000" y="5867400"/>
                <a:ext cx="1585686" cy="3048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5867400"/>
                <a:ext cx="319314" cy="3048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396998" y="5867400"/>
                <a:ext cx="315686" cy="3048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031999" y="5871029"/>
                <a:ext cx="315686" cy="3048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 rot="16200000" flipH="1">
              <a:off x="595087" y="5664201"/>
              <a:ext cx="315685" cy="3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2180774" y="5660572"/>
              <a:ext cx="315685" cy="3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244590" y="5490032"/>
              <a:ext cx="620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AR ESSENCE" pitchFamily="2" charset="0"/>
                </a:rPr>
                <a:t>5 mi.</a:t>
              </a:r>
              <a:endParaRPr lang="en-US" sz="1600" dirty="0" err="1">
                <a:solidFill>
                  <a:srgbClr val="FFFF00"/>
                </a:solidFill>
                <a:latin typeface="AR ESSENCE" pitchFamily="2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1781629" y="5675086"/>
              <a:ext cx="544285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765509" y="5675086"/>
              <a:ext cx="544285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 42"/>
          <p:cNvSpPr/>
          <p:nvPr/>
        </p:nvSpPr>
        <p:spPr>
          <a:xfrm>
            <a:off x="2916820" y="2870522"/>
            <a:ext cx="567160" cy="682906"/>
          </a:xfrm>
          <a:custGeom>
            <a:avLst/>
            <a:gdLst>
              <a:gd name="connsiteX0" fmla="*/ 567160 w 567160"/>
              <a:gd name="connsiteY0" fmla="*/ 682906 h 682906"/>
              <a:gd name="connsiteX1" fmla="*/ 428264 w 567160"/>
              <a:gd name="connsiteY1" fmla="*/ 613458 h 682906"/>
              <a:gd name="connsiteX2" fmla="*/ 289367 w 567160"/>
              <a:gd name="connsiteY2" fmla="*/ 381964 h 682906"/>
              <a:gd name="connsiteX3" fmla="*/ 162046 w 567160"/>
              <a:gd name="connsiteY3" fmla="*/ 173620 h 682906"/>
              <a:gd name="connsiteX4" fmla="*/ 92598 w 567160"/>
              <a:gd name="connsiteY4" fmla="*/ 115746 h 682906"/>
              <a:gd name="connsiteX5" fmla="*/ 0 w 567160"/>
              <a:gd name="connsiteY5" fmla="*/ 0 h 682906"/>
              <a:gd name="connsiteX6" fmla="*/ 0 w 567160"/>
              <a:gd name="connsiteY6" fmla="*/ 0 h 68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160" h="682906">
                <a:moveTo>
                  <a:pt x="567160" y="682906"/>
                </a:moveTo>
                <a:lnTo>
                  <a:pt x="428264" y="613458"/>
                </a:lnTo>
                <a:lnTo>
                  <a:pt x="289367" y="381964"/>
                </a:lnTo>
                <a:lnTo>
                  <a:pt x="162046" y="173620"/>
                </a:lnTo>
                <a:lnTo>
                  <a:pt x="92598" y="11574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34289" y="2546430"/>
            <a:ext cx="300942" cy="983848"/>
          </a:xfrm>
          <a:custGeom>
            <a:avLst/>
            <a:gdLst>
              <a:gd name="connsiteX0" fmla="*/ 92598 w 300942"/>
              <a:gd name="connsiteY0" fmla="*/ 983848 h 983848"/>
              <a:gd name="connsiteX1" fmla="*/ 46299 w 300942"/>
              <a:gd name="connsiteY1" fmla="*/ 798654 h 983848"/>
              <a:gd name="connsiteX2" fmla="*/ 0 w 300942"/>
              <a:gd name="connsiteY2" fmla="*/ 567160 h 983848"/>
              <a:gd name="connsiteX3" fmla="*/ 46299 w 300942"/>
              <a:gd name="connsiteY3" fmla="*/ 300942 h 983848"/>
              <a:gd name="connsiteX4" fmla="*/ 150471 w 300942"/>
              <a:gd name="connsiteY4" fmla="*/ 138897 h 983848"/>
              <a:gd name="connsiteX5" fmla="*/ 243069 w 300942"/>
              <a:gd name="connsiteY5" fmla="*/ 81023 h 983848"/>
              <a:gd name="connsiteX6" fmla="*/ 300942 w 300942"/>
              <a:gd name="connsiteY6" fmla="*/ 0 h 9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42" h="983848">
                <a:moveTo>
                  <a:pt x="92598" y="983848"/>
                </a:moveTo>
                <a:lnTo>
                  <a:pt x="46299" y="798654"/>
                </a:lnTo>
                <a:lnTo>
                  <a:pt x="0" y="567160"/>
                </a:lnTo>
                <a:lnTo>
                  <a:pt x="46299" y="300942"/>
                </a:lnTo>
                <a:lnTo>
                  <a:pt x="150471" y="138897"/>
                </a:lnTo>
                <a:lnTo>
                  <a:pt x="243069" y="81023"/>
                </a:lnTo>
                <a:lnTo>
                  <a:pt x="300942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905246" y="2561099"/>
            <a:ext cx="937549" cy="289368"/>
          </a:xfrm>
          <a:custGeom>
            <a:avLst/>
            <a:gdLst>
              <a:gd name="connsiteX0" fmla="*/ 0 w 937549"/>
              <a:gd name="connsiteY0" fmla="*/ 277793 h 289368"/>
              <a:gd name="connsiteX1" fmla="*/ 162045 w 937549"/>
              <a:gd name="connsiteY1" fmla="*/ 289368 h 289368"/>
              <a:gd name="connsiteX2" fmla="*/ 335665 w 937549"/>
              <a:gd name="connsiteY2" fmla="*/ 277793 h 289368"/>
              <a:gd name="connsiteX3" fmla="*/ 520860 w 937549"/>
              <a:gd name="connsiteY3" fmla="*/ 173621 h 289368"/>
              <a:gd name="connsiteX4" fmla="*/ 682906 w 937549"/>
              <a:gd name="connsiteY4" fmla="*/ 69449 h 289368"/>
              <a:gd name="connsiteX5" fmla="*/ 787078 w 937549"/>
              <a:gd name="connsiteY5" fmla="*/ 23150 h 289368"/>
              <a:gd name="connsiteX6" fmla="*/ 937549 w 937549"/>
              <a:gd name="connsiteY6" fmla="*/ 0 h 28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549" h="289368">
                <a:moveTo>
                  <a:pt x="0" y="277793"/>
                </a:moveTo>
                <a:lnTo>
                  <a:pt x="162045" y="289368"/>
                </a:lnTo>
                <a:lnTo>
                  <a:pt x="335665" y="277793"/>
                </a:lnTo>
                <a:lnTo>
                  <a:pt x="520860" y="173621"/>
                </a:lnTo>
                <a:lnTo>
                  <a:pt x="682906" y="69449"/>
                </a:lnTo>
                <a:lnTo>
                  <a:pt x="787078" y="23150"/>
                </a:lnTo>
                <a:lnTo>
                  <a:pt x="937549" y="0"/>
                </a:lnTo>
              </a:path>
            </a:pathLst>
          </a:cu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5625296" y="4027991"/>
            <a:ext cx="1817222" cy="400110"/>
            <a:chOff x="5625296" y="4027991"/>
            <a:chExt cx="1817222" cy="400110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5625296" y="4219621"/>
              <a:ext cx="494493" cy="5138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134579" y="4027991"/>
              <a:ext cx="13079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Jesus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38796" y="4458191"/>
            <a:ext cx="1805647" cy="400110"/>
            <a:chOff x="5638796" y="4458191"/>
            <a:chExt cx="1805647" cy="400110"/>
          </a:xfrm>
        </p:grpSpPr>
        <p:cxnSp>
          <p:nvCxnSpPr>
            <p:cNvPr id="51" name="Straight Connector 50"/>
            <p:cNvCxnSpPr>
              <a:endCxn id="53" idx="1"/>
            </p:cNvCxnSpPr>
            <p:nvPr/>
          </p:nvCxnSpPr>
          <p:spPr>
            <a:xfrm>
              <a:off x="5638796" y="4654959"/>
              <a:ext cx="497708" cy="328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136504" y="4458191"/>
              <a:ext cx="13079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Disciples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0" y="2819400"/>
            <a:ext cx="1600200" cy="625719"/>
            <a:chOff x="1524000" y="2819400"/>
            <a:chExt cx="1600200" cy="625719"/>
          </a:xfrm>
        </p:grpSpPr>
        <p:sp>
          <p:nvSpPr>
            <p:cNvPr id="16" name="TextBox 15"/>
            <p:cNvSpPr txBox="1"/>
            <p:nvPr/>
          </p:nvSpPr>
          <p:spPr>
            <a:xfrm>
              <a:off x="1524000" y="2860344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Mt. </a:t>
              </a:r>
              <a:r>
                <a:rPr lang="en-US" sz="3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Arbel</a:t>
              </a:r>
              <a:endPara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68304" y="2819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Freeform 48"/>
          <p:cNvSpPr/>
          <p:nvPr/>
        </p:nvSpPr>
        <p:spPr>
          <a:xfrm>
            <a:off x="3852672" y="1645920"/>
            <a:ext cx="316992" cy="950976"/>
          </a:xfrm>
          <a:custGeom>
            <a:avLst/>
            <a:gdLst>
              <a:gd name="connsiteX0" fmla="*/ 0 w 316992"/>
              <a:gd name="connsiteY0" fmla="*/ 950976 h 950976"/>
              <a:gd name="connsiteX1" fmla="*/ 316992 w 316992"/>
              <a:gd name="connsiteY1" fmla="*/ 0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992" h="950976">
                <a:moveTo>
                  <a:pt x="0" y="950976"/>
                </a:moveTo>
                <a:lnTo>
                  <a:pt x="316992" y="0"/>
                </a:ln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773424" y="1700784"/>
            <a:ext cx="316992" cy="950976"/>
          </a:xfrm>
          <a:custGeom>
            <a:avLst/>
            <a:gdLst>
              <a:gd name="connsiteX0" fmla="*/ 0 w 316992"/>
              <a:gd name="connsiteY0" fmla="*/ 950976 h 950976"/>
              <a:gd name="connsiteX1" fmla="*/ 316992 w 316992"/>
              <a:gd name="connsiteY1" fmla="*/ 0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992" h="950976">
                <a:moveTo>
                  <a:pt x="0" y="950976"/>
                </a:moveTo>
                <a:lnTo>
                  <a:pt x="316992" y="0"/>
                </a:lnTo>
              </a:path>
            </a:pathLst>
          </a:cu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6-Point Star 45"/>
          <p:cNvSpPr/>
          <p:nvPr/>
        </p:nvSpPr>
        <p:spPr>
          <a:xfrm>
            <a:off x="3766240" y="2508189"/>
            <a:ext cx="138896" cy="138897"/>
          </a:xfrm>
          <a:prstGeom prst="star6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68000" y="6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  <p:bldP spid="44" grpId="0" animBg="1"/>
      <p:bldP spid="45" grpId="0" animBg="1"/>
      <p:bldP spid="49" grpId="0" animBg="1"/>
      <p:bldP spid="59" grpId="0" animBg="1"/>
      <p:bldP spid="46" grpId="0" animBg="1"/>
      <p:bldP spid="46" grpId="1" animBg="1"/>
      <p:bldP spid="4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1295400" y="748618"/>
            <a:ext cx="6477000" cy="5486400"/>
            <a:chOff x="1295400" y="762000"/>
            <a:chExt cx="6477000" cy="5486400"/>
          </a:xfrm>
        </p:grpSpPr>
        <p:grpSp>
          <p:nvGrpSpPr>
            <p:cNvPr id="3" name="Group 12"/>
            <p:cNvGrpSpPr/>
            <p:nvPr/>
          </p:nvGrpSpPr>
          <p:grpSpPr>
            <a:xfrm>
              <a:off x="1295400" y="762000"/>
              <a:ext cx="6477000" cy="5486400"/>
              <a:chOff x="1295400" y="685800"/>
              <a:chExt cx="6477000" cy="54864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295400" y="685800"/>
                <a:ext cx="6477000" cy="5486400"/>
              </a:xfrm>
              <a:prstGeom prst="roundRect">
                <a:avLst/>
              </a:prstGeom>
              <a:solidFill>
                <a:srgbClr val="4F6228">
                  <a:alpha val="69804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3124200" y="1143000"/>
                <a:ext cx="2579427" cy="4544704"/>
              </a:xfrm>
              <a:custGeom>
                <a:avLst/>
                <a:gdLst>
                  <a:gd name="connsiteX0" fmla="*/ 1787857 w 2579427"/>
                  <a:gd name="connsiteY0" fmla="*/ 0 h 4544704"/>
                  <a:gd name="connsiteX1" fmla="*/ 1897039 w 2579427"/>
                  <a:gd name="connsiteY1" fmla="*/ 13648 h 4544704"/>
                  <a:gd name="connsiteX2" fmla="*/ 2019869 w 2579427"/>
                  <a:gd name="connsiteY2" fmla="*/ 136477 h 4544704"/>
                  <a:gd name="connsiteX3" fmla="*/ 2101755 w 2579427"/>
                  <a:gd name="connsiteY3" fmla="*/ 259307 h 4544704"/>
                  <a:gd name="connsiteX4" fmla="*/ 2224585 w 2579427"/>
                  <a:gd name="connsiteY4" fmla="*/ 368489 h 4544704"/>
                  <a:gd name="connsiteX5" fmla="*/ 2333767 w 2579427"/>
                  <a:gd name="connsiteY5" fmla="*/ 477672 h 4544704"/>
                  <a:gd name="connsiteX6" fmla="*/ 2429301 w 2579427"/>
                  <a:gd name="connsiteY6" fmla="*/ 655092 h 4544704"/>
                  <a:gd name="connsiteX7" fmla="*/ 2497540 w 2579427"/>
                  <a:gd name="connsiteY7" fmla="*/ 873457 h 4544704"/>
                  <a:gd name="connsiteX8" fmla="*/ 2565779 w 2579427"/>
                  <a:gd name="connsiteY8" fmla="*/ 1078173 h 4544704"/>
                  <a:gd name="connsiteX9" fmla="*/ 2579427 w 2579427"/>
                  <a:gd name="connsiteY9" fmla="*/ 1228298 h 4544704"/>
                  <a:gd name="connsiteX10" fmla="*/ 2552131 w 2579427"/>
                  <a:gd name="connsiteY10" fmla="*/ 1351128 h 4544704"/>
                  <a:gd name="connsiteX11" fmla="*/ 2429301 w 2579427"/>
                  <a:gd name="connsiteY11" fmla="*/ 1433015 h 4544704"/>
                  <a:gd name="connsiteX12" fmla="*/ 2402006 w 2579427"/>
                  <a:gd name="connsiteY12" fmla="*/ 1542197 h 4544704"/>
                  <a:gd name="connsiteX13" fmla="*/ 2402006 w 2579427"/>
                  <a:gd name="connsiteY13" fmla="*/ 1596788 h 4544704"/>
                  <a:gd name="connsiteX14" fmla="*/ 2470245 w 2579427"/>
                  <a:gd name="connsiteY14" fmla="*/ 1760561 h 4544704"/>
                  <a:gd name="connsiteX15" fmla="*/ 2511188 w 2579427"/>
                  <a:gd name="connsiteY15" fmla="*/ 1856095 h 4544704"/>
                  <a:gd name="connsiteX16" fmla="*/ 2470245 w 2579427"/>
                  <a:gd name="connsiteY16" fmla="*/ 1978925 h 4544704"/>
                  <a:gd name="connsiteX17" fmla="*/ 2456597 w 2579427"/>
                  <a:gd name="connsiteY17" fmla="*/ 2101755 h 4544704"/>
                  <a:gd name="connsiteX18" fmla="*/ 2442949 w 2579427"/>
                  <a:gd name="connsiteY18" fmla="*/ 2251880 h 4544704"/>
                  <a:gd name="connsiteX19" fmla="*/ 2429301 w 2579427"/>
                  <a:gd name="connsiteY19" fmla="*/ 2388358 h 4544704"/>
                  <a:gd name="connsiteX20" fmla="*/ 2402006 w 2579427"/>
                  <a:gd name="connsiteY20" fmla="*/ 2524836 h 4544704"/>
                  <a:gd name="connsiteX21" fmla="*/ 2333767 w 2579427"/>
                  <a:gd name="connsiteY21" fmla="*/ 2661313 h 4544704"/>
                  <a:gd name="connsiteX22" fmla="*/ 2306471 w 2579427"/>
                  <a:gd name="connsiteY22" fmla="*/ 2770495 h 4544704"/>
                  <a:gd name="connsiteX23" fmla="*/ 2347415 w 2579427"/>
                  <a:gd name="connsiteY23" fmla="*/ 2920621 h 4544704"/>
                  <a:gd name="connsiteX24" fmla="*/ 2402006 w 2579427"/>
                  <a:gd name="connsiteY24" fmla="*/ 3002507 h 4544704"/>
                  <a:gd name="connsiteX25" fmla="*/ 2361063 w 2579427"/>
                  <a:gd name="connsiteY25" fmla="*/ 3111689 h 4544704"/>
                  <a:gd name="connsiteX26" fmla="*/ 2333767 w 2579427"/>
                  <a:gd name="connsiteY26" fmla="*/ 3289110 h 4544704"/>
                  <a:gd name="connsiteX27" fmla="*/ 2320119 w 2579427"/>
                  <a:gd name="connsiteY27" fmla="*/ 3534770 h 4544704"/>
                  <a:gd name="connsiteX28" fmla="*/ 2265528 w 2579427"/>
                  <a:gd name="connsiteY28" fmla="*/ 3739486 h 4544704"/>
                  <a:gd name="connsiteX29" fmla="*/ 2156346 w 2579427"/>
                  <a:gd name="connsiteY29" fmla="*/ 3944203 h 4544704"/>
                  <a:gd name="connsiteX30" fmla="*/ 2101755 w 2579427"/>
                  <a:gd name="connsiteY30" fmla="*/ 4094328 h 4544704"/>
                  <a:gd name="connsiteX31" fmla="*/ 2006221 w 2579427"/>
                  <a:gd name="connsiteY31" fmla="*/ 4162567 h 4544704"/>
                  <a:gd name="connsiteX32" fmla="*/ 1965277 w 2579427"/>
                  <a:gd name="connsiteY32" fmla="*/ 4258101 h 4544704"/>
                  <a:gd name="connsiteX33" fmla="*/ 1910686 w 2579427"/>
                  <a:gd name="connsiteY33" fmla="*/ 4312692 h 4544704"/>
                  <a:gd name="connsiteX34" fmla="*/ 1746913 w 2579427"/>
                  <a:gd name="connsiteY34" fmla="*/ 4421875 h 4544704"/>
                  <a:gd name="connsiteX35" fmla="*/ 1610436 w 2579427"/>
                  <a:gd name="connsiteY35" fmla="*/ 4517409 h 4544704"/>
                  <a:gd name="connsiteX36" fmla="*/ 1501254 w 2579427"/>
                  <a:gd name="connsiteY36" fmla="*/ 4544704 h 4544704"/>
                  <a:gd name="connsiteX37" fmla="*/ 1433015 w 2579427"/>
                  <a:gd name="connsiteY37" fmla="*/ 4531057 h 4544704"/>
                  <a:gd name="connsiteX38" fmla="*/ 1323833 w 2579427"/>
                  <a:gd name="connsiteY38" fmla="*/ 4544704 h 4544704"/>
                  <a:gd name="connsiteX39" fmla="*/ 1119116 w 2579427"/>
                  <a:gd name="connsiteY39" fmla="*/ 4285397 h 4544704"/>
                  <a:gd name="connsiteX40" fmla="*/ 1064525 w 2579427"/>
                  <a:gd name="connsiteY40" fmla="*/ 4217158 h 4544704"/>
                  <a:gd name="connsiteX41" fmla="*/ 1078173 w 2579427"/>
                  <a:gd name="connsiteY41" fmla="*/ 4026089 h 4544704"/>
                  <a:gd name="connsiteX42" fmla="*/ 1091821 w 2579427"/>
                  <a:gd name="connsiteY42" fmla="*/ 3835021 h 4544704"/>
                  <a:gd name="connsiteX43" fmla="*/ 1064525 w 2579427"/>
                  <a:gd name="connsiteY43" fmla="*/ 3725839 h 4544704"/>
                  <a:gd name="connsiteX44" fmla="*/ 1009934 w 2579427"/>
                  <a:gd name="connsiteY44" fmla="*/ 3603009 h 4544704"/>
                  <a:gd name="connsiteX45" fmla="*/ 1009934 w 2579427"/>
                  <a:gd name="connsiteY45" fmla="*/ 3534770 h 4544704"/>
                  <a:gd name="connsiteX46" fmla="*/ 900752 w 2579427"/>
                  <a:gd name="connsiteY46" fmla="*/ 3330054 h 4544704"/>
                  <a:gd name="connsiteX47" fmla="*/ 736979 w 2579427"/>
                  <a:gd name="connsiteY47" fmla="*/ 3125337 h 4544704"/>
                  <a:gd name="connsiteX48" fmla="*/ 600501 w 2579427"/>
                  <a:gd name="connsiteY48" fmla="*/ 2947916 h 4544704"/>
                  <a:gd name="connsiteX49" fmla="*/ 586854 w 2579427"/>
                  <a:gd name="connsiteY49" fmla="*/ 2852382 h 4544704"/>
                  <a:gd name="connsiteX50" fmla="*/ 532263 w 2579427"/>
                  <a:gd name="connsiteY50" fmla="*/ 2661313 h 4544704"/>
                  <a:gd name="connsiteX51" fmla="*/ 464024 w 2579427"/>
                  <a:gd name="connsiteY51" fmla="*/ 2402006 h 4544704"/>
                  <a:gd name="connsiteX52" fmla="*/ 436728 w 2579427"/>
                  <a:gd name="connsiteY52" fmla="*/ 2306472 h 4544704"/>
                  <a:gd name="connsiteX53" fmla="*/ 204716 w 2579427"/>
                  <a:gd name="connsiteY53" fmla="*/ 2074460 h 4544704"/>
                  <a:gd name="connsiteX54" fmla="*/ 81886 w 2579427"/>
                  <a:gd name="connsiteY54" fmla="*/ 1869743 h 4544704"/>
                  <a:gd name="connsiteX55" fmla="*/ 27295 w 2579427"/>
                  <a:gd name="connsiteY55" fmla="*/ 1774209 h 4544704"/>
                  <a:gd name="connsiteX56" fmla="*/ 0 w 2579427"/>
                  <a:gd name="connsiteY56" fmla="*/ 1651379 h 4544704"/>
                  <a:gd name="connsiteX57" fmla="*/ 0 w 2579427"/>
                  <a:gd name="connsiteY57" fmla="*/ 1583140 h 4544704"/>
                  <a:gd name="connsiteX58" fmla="*/ 68239 w 2579427"/>
                  <a:gd name="connsiteY58" fmla="*/ 1378424 h 4544704"/>
                  <a:gd name="connsiteX59" fmla="*/ 136477 w 2579427"/>
                  <a:gd name="connsiteY59" fmla="*/ 1282889 h 4544704"/>
                  <a:gd name="connsiteX60" fmla="*/ 136477 w 2579427"/>
                  <a:gd name="connsiteY60" fmla="*/ 1187355 h 4544704"/>
                  <a:gd name="connsiteX61" fmla="*/ 286603 w 2579427"/>
                  <a:gd name="connsiteY61" fmla="*/ 1050877 h 4544704"/>
                  <a:gd name="connsiteX62" fmla="*/ 327546 w 2579427"/>
                  <a:gd name="connsiteY62" fmla="*/ 1023582 h 4544704"/>
                  <a:gd name="connsiteX63" fmla="*/ 327546 w 2579427"/>
                  <a:gd name="connsiteY63" fmla="*/ 1023582 h 4544704"/>
                  <a:gd name="connsiteX64" fmla="*/ 395785 w 2579427"/>
                  <a:gd name="connsiteY64" fmla="*/ 818866 h 4544704"/>
                  <a:gd name="connsiteX65" fmla="*/ 464024 w 2579427"/>
                  <a:gd name="connsiteY65" fmla="*/ 709683 h 4544704"/>
                  <a:gd name="connsiteX66" fmla="*/ 627797 w 2579427"/>
                  <a:gd name="connsiteY66" fmla="*/ 600501 h 4544704"/>
                  <a:gd name="connsiteX67" fmla="*/ 709683 w 2579427"/>
                  <a:gd name="connsiteY67" fmla="*/ 586854 h 4544704"/>
                  <a:gd name="connsiteX68" fmla="*/ 859809 w 2579427"/>
                  <a:gd name="connsiteY68" fmla="*/ 573206 h 4544704"/>
                  <a:gd name="connsiteX69" fmla="*/ 996286 w 2579427"/>
                  <a:gd name="connsiteY69" fmla="*/ 464024 h 4544704"/>
                  <a:gd name="connsiteX70" fmla="*/ 1091821 w 2579427"/>
                  <a:gd name="connsiteY70" fmla="*/ 409433 h 4544704"/>
                  <a:gd name="connsiteX71" fmla="*/ 1228298 w 2579427"/>
                  <a:gd name="connsiteY71" fmla="*/ 382137 h 4544704"/>
                  <a:gd name="connsiteX72" fmla="*/ 1282889 w 2579427"/>
                  <a:gd name="connsiteY72" fmla="*/ 313898 h 4544704"/>
                  <a:gd name="connsiteX73" fmla="*/ 1282889 w 2579427"/>
                  <a:gd name="connsiteY73" fmla="*/ 313898 h 4544704"/>
                  <a:gd name="connsiteX74" fmla="*/ 1419367 w 2579427"/>
                  <a:gd name="connsiteY74" fmla="*/ 245660 h 4544704"/>
                  <a:gd name="connsiteX75" fmla="*/ 1419367 w 2579427"/>
                  <a:gd name="connsiteY75" fmla="*/ 245660 h 4544704"/>
                  <a:gd name="connsiteX76" fmla="*/ 1514901 w 2579427"/>
                  <a:gd name="connsiteY76" fmla="*/ 122830 h 4544704"/>
                  <a:gd name="connsiteX77" fmla="*/ 1583140 w 2579427"/>
                  <a:gd name="connsiteY77" fmla="*/ 95534 h 4544704"/>
                  <a:gd name="connsiteX78" fmla="*/ 1637731 w 2579427"/>
                  <a:gd name="connsiteY78" fmla="*/ 95534 h 4544704"/>
                  <a:gd name="connsiteX79" fmla="*/ 1787857 w 2579427"/>
                  <a:gd name="connsiteY79" fmla="*/ 0 h 454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579427" h="4544704">
                    <a:moveTo>
                      <a:pt x="1787857" y="0"/>
                    </a:moveTo>
                    <a:lnTo>
                      <a:pt x="1897039" y="13648"/>
                    </a:lnTo>
                    <a:lnTo>
                      <a:pt x="2019869" y="136477"/>
                    </a:lnTo>
                    <a:lnTo>
                      <a:pt x="2101755" y="259307"/>
                    </a:lnTo>
                    <a:lnTo>
                      <a:pt x="2224585" y="368489"/>
                    </a:lnTo>
                    <a:lnTo>
                      <a:pt x="2333767" y="477672"/>
                    </a:lnTo>
                    <a:lnTo>
                      <a:pt x="2429301" y="655092"/>
                    </a:lnTo>
                    <a:lnTo>
                      <a:pt x="2497540" y="873457"/>
                    </a:lnTo>
                    <a:lnTo>
                      <a:pt x="2565779" y="1078173"/>
                    </a:lnTo>
                    <a:lnTo>
                      <a:pt x="2579427" y="1228298"/>
                    </a:lnTo>
                    <a:lnTo>
                      <a:pt x="2552131" y="1351128"/>
                    </a:lnTo>
                    <a:lnTo>
                      <a:pt x="2429301" y="1433015"/>
                    </a:lnTo>
                    <a:lnTo>
                      <a:pt x="2402006" y="1542197"/>
                    </a:lnTo>
                    <a:lnTo>
                      <a:pt x="2402006" y="1596788"/>
                    </a:lnTo>
                    <a:lnTo>
                      <a:pt x="2470245" y="1760561"/>
                    </a:lnTo>
                    <a:lnTo>
                      <a:pt x="2511188" y="1856095"/>
                    </a:lnTo>
                    <a:lnTo>
                      <a:pt x="2470245" y="1978925"/>
                    </a:lnTo>
                    <a:lnTo>
                      <a:pt x="2456597" y="2101755"/>
                    </a:lnTo>
                    <a:lnTo>
                      <a:pt x="2442949" y="2251880"/>
                    </a:lnTo>
                    <a:lnTo>
                      <a:pt x="2429301" y="2388358"/>
                    </a:lnTo>
                    <a:lnTo>
                      <a:pt x="2402006" y="2524836"/>
                    </a:lnTo>
                    <a:lnTo>
                      <a:pt x="2333767" y="2661313"/>
                    </a:lnTo>
                    <a:lnTo>
                      <a:pt x="2306471" y="2770495"/>
                    </a:lnTo>
                    <a:lnTo>
                      <a:pt x="2347415" y="2920621"/>
                    </a:lnTo>
                    <a:lnTo>
                      <a:pt x="2402006" y="3002507"/>
                    </a:lnTo>
                    <a:lnTo>
                      <a:pt x="2361063" y="3111689"/>
                    </a:lnTo>
                    <a:lnTo>
                      <a:pt x="2333767" y="3289110"/>
                    </a:lnTo>
                    <a:lnTo>
                      <a:pt x="2320119" y="3534770"/>
                    </a:lnTo>
                    <a:lnTo>
                      <a:pt x="2265528" y="3739486"/>
                    </a:lnTo>
                    <a:lnTo>
                      <a:pt x="2156346" y="3944203"/>
                    </a:lnTo>
                    <a:lnTo>
                      <a:pt x="2101755" y="4094328"/>
                    </a:lnTo>
                    <a:lnTo>
                      <a:pt x="2006221" y="4162567"/>
                    </a:lnTo>
                    <a:lnTo>
                      <a:pt x="1965277" y="4258101"/>
                    </a:lnTo>
                    <a:lnTo>
                      <a:pt x="1910686" y="4312692"/>
                    </a:lnTo>
                    <a:lnTo>
                      <a:pt x="1746913" y="4421875"/>
                    </a:lnTo>
                    <a:lnTo>
                      <a:pt x="1610436" y="4517409"/>
                    </a:lnTo>
                    <a:lnTo>
                      <a:pt x="1501254" y="4544704"/>
                    </a:lnTo>
                    <a:lnTo>
                      <a:pt x="1433015" y="4531057"/>
                    </a:lnTo>
                    <a:lnTo>
                      <a:pt x="1323833" y="4544704"/>
                    </a:lnTo>
                    <a:lnTo>
                      <a:pt x="1119116" y="4285397"/>
                    </a:lnTo>
                    <a:lnTo>
                      <a:pt x="1064525" y="4217158"/>
                    </a:lnTo>
                    <a:lnTo>
                      <a:pt x="1078173" y="4026089"/>
                    </a:lnTo>
                    <a:lnTo>
                      <a:pt x="1091821" y="3835021"/>
                    </a:lnTo>
                    <a:lnTo>
                      <a:pt x="1064525" y="3725839"/>
                    </a:lnTo>
                    <a:lnTo>
                      <a:pt x="1009934" y="3603009"/>
                    </a:lnTo>
                    <a:lnTo>
                      <a:pt x="1009934" y="3534770"/>
                    </a:lnTo>
                    <a:lnTo>
                      <a:pt x="900752" y="3330054"/>
                    </a:lnTo>
                    <a:lnTo>
                      <a:pt x="736979" y="3125337"/>
                    </a:lnTo>
                    <a:lnTo>
                      <a:pt x="600501" y="2947916"/>
                    </a:lnTo>
                    <a:lnTo>
                      <a:pt x="586854" y="2852382"/>
                    </a:lnTo>
                    <a:lnTo>
                      <a:pt x="532263" y="2661313"/>
                    </a:lnTo>
                    <a:lnTo>
                      <a:pt x="464024" y="2402006"/>
                    </a:lnTo>
                    <a:lnTo>
                      <a:pt x="436728" y="2306472"/>
                    </a:lnTo>
                    <a:lnTo>
                      <a:pt x="204716" y="2074460"/>
                    </a:lnTo>
                    <a:lnTo>
                      <a:pt x="81886" y="1869743"/>
                    </a:lnTo>
                    <a:lnTo>
                      <a:pt x="27295" y="1774209"/>
                    </a:lnTo>
                    <a:lnTo>
                      <a:pt x="0" y="1651379"/>
                    </a:lnTo>
                    <a:lnTo>
                      <a:pt x="0" y="1583140"/>
                    </a:lnTo>
                    <a:lnTo>
                      <a:pt x="68239" y="1378424"/>
                    </a:lnTo>
                    <a:lnTo>
                      <a:pt x="136477" y="1282889"/>
                    </a:lnTo>
                    <a:lnTo>
                      <a:pt x="136477" y="1187355"/>
                    </a:lnTo>
                    <a:lnTo>
                      <a:pt x="286603" y="1050877"/>
                    </a:lnTo>
                    <a:lnTo>
                      <a:pt x="327546" y="1023582"/>
                    </a:lnTo>
                    <a:lnTo>
                      <a:pt x="327546" y="1023582"/>
                    </a:lnTo>
                    <a:lnTo>
                      <a:pt x="395785" y="818866"/>
                    </a:lnTo>
                    <a:lnTo>
                      <a:pt x="464024" y="709683"/>
                    </a:lnTo>
                    <a:lnTo>
                      <a:pt x="627797" y="600501"/>
                    </a:lnTo>
                    <a:lnTo>
                      <a:pt x="709683" y="586854"/>
                    </a:lnTo>
                    <a:lnTo>
                      <a:pt x="859809" y="573206"/>
                    </a:lnTo>
                    <a:lnTo>
                      <a:pt x="996286" y="464024"/>
                    </a:lnTo>
                    <a:lnTo>
                      <a:pt x="1091821" y="409433"/>
                    </a:lnTo>
                    <a:lnTo>
                      <a:pt x="1228298" y="382137"/>
                    </a:lnTo>
                    <a:lnTo>
                      <a:pt x="1282889" y="313898"/>
                    </a:lnTo>
                    <a:lnTo>
                      <a:pt x="1282889" y="313898"/>
                    </a:lnTo>
                    <a:lnTo>
                      <a:pt x="1419367" y="245660"/>
                    </a:lnTo>
                    <a:lnTo>
                      <a:pt x="1419367" y="245660"/>
                    </a:lnTo>
                    <a:lnTo>
                      <a:pt x="1514901" y="122830"/>
                    </a:lnTo>
                    <a:lnTo>
                      <a:pt x="1583140" y="95534"/>
                    </a:lnTo>
                    <a:lnTo>
                      <a:pt x="1637731" y="95534"/>
                    </a:lnTo>
                    <a:lnTo>
                      <a:pt x="1787857" y="0"/>
                    </a:lnTo>
                    <a:close/>
                  </a:path>
                </a:pathLst>
              </a:custGeom>
              <a:solidFill>
                <a:srgbClr val="003399">
                  <a:alpha val="50196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4012442" y="2770496"/>
              <a:ext cx="13238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</a:rPr>
                <a:t>Sea of </a:t>
              </a:r>
            </a:p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</a:rPr>
                <a:t>Galilee</a:t>
              </a:r>
              <a:endParaRPr lang="en-US" sz="20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2381536" y="3575712"/>
            <a:ext cx="1447800" cy="666663"/>
            <a:chOff x="2381536" y="3575712"/>
            <a:chExt cx="1447800" cy="666663"/>
          </a:xfrm>
        </p:grpSpPr>
        <p:sp>
          <p:nvSpPr>
            <p:cNvPr id="9" name="TextBox 8"/>
            <p:cNvSpPr txBox="1"/>
            <p:nvPr/>
          </p:nvSpPr>
          <p:spPr>
            <a:xfrm>
              <a:off x="2381536" y="365760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Tiberius</a:t>
              </a:r>
              <a:endPara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13160" y="357571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124200" y="838200"/>
            <a:ext cx="1828800" cy="664192"/>
            <a:chOff x="3124200" y="838200"/>
            <a:chExt cx="1828800" cy="664192"/>
          </a:xfrm>
        </p:grpSpPr>
        <p:sp>
          <p:nvSpPr>
            <p:cNvPr id="10" name="Oval 9"/>
            <p:cNvSpPr/>
            <p:nvPr/>
          </p:nvSpPr>
          <p:spPr>
            <a:xfrm>
              <a:off x="4370696" y="142619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200" y="8382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Capernaum</a:t>
              </a:r>
              <a:endPara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447504" y="1676400"/>
            <a:ext cx="1600200" cy="955104"/>
            <a:chOff x="2447504" y="1676400"/>
            <a:chExt cx="1600200" cy="955104"/>
          </a:xfrm>
        </p:grpSpPr>
        <p:sp>
          <p:nvSpPr>
            <p:cNvPr id="8" name="Oval 7"/>
            <p:cNvSpPr/>
            <p:nvPr/>
          </p:nvSpPr>
          <p:spPr>
            <a:xfrm>
              <a:off x="3837296" y="1676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47504" y="1738952"/>
              <a:ext cx="16002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Bethsaida</a:t>
              </a: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(Galilee)</a:t>
              </a:r>
              <a:endPara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grpSp>
        <p:nvGrpSpPr>
          <p:cNvPr id="18" name="Group 41"/>
          <p:cNvGrpSpPr/>
          <p:nvPr/>
        </p:nvGrpSpPr>
        <p:grpSpPr>
          <a:xfrm>
            <a:off x="751116" y="5490032"/>
            <a:ext cx="1596570" cy="685797"/>
            <a:chOff x="751116" y="5490032"/>
            <a:chExt cx="1596570" cy="685797"/>
          </a:xfrm>
        </p:grpSpPr>
        <p:grpSp>
          <p:nvGrpSpPr>
            <p:cNvPr id="19" name="Group 33"/>
            <p:cNvGrpSpPr/>
            <p:nvPr/>
          </p:nvGrpSpPr>
          <p:grpSpPr>
            <a:xfrm>
              <a:off x="762000" y="5867400"/>
              <a:ext cx="1585686" cy="308429"/>
              <a:chOff x="762000" y="5867400"/>
              <a:chExt cx="1585686" cy="30842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62000" y="5867400"/>
                <a:ext cx="1585686" cy="3048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5867400"/>
                <a:ext cx="319314" cy="3048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396998" y="5867400"/>
                <a:ext cx="315686" cy="3048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031999" y="5871029"/>
                <a:ext cx="315686" cy="3048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 rot="16200000" flipH="1">
              <a:off x="595087" y="5664201"/>
              <a:ext cx="315685" cy="3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2180774" y="5660572"/>
              <a:ext cx="315685" cy="3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244590" y="5490032"/>
              <a:ext cx="620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AR ESSENCE" pitchFamily="2" charset="0"/>
                </a:rPr>
                <a:t>5 mi.</a:t>
              </a:r>
              <a:endParaRPr lang="en-US" sz="1600" dirty="0" err="1">
                <a:solidFill>
                  <a:srgbClr val="FFFF00"/>
                </a:solidFill>
                <a:latin typeface="AR ESSENCE" pitchFamily="2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1781629" y="5675086"/>
              <a:ext cx="544285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765509" y="5675086"/>
              <a:ext cx="544285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53"/>
          <p:cNvGrpSpPr/>
          <p:nvPr/>
        </p:nvGrpSpPr>
        <p:grpSpPr>
          <a:xfrm>
            <a:off x="5625296" y="4027991"/>
            <a:ext cx="1817222" cy="400110"/>
            <a:chOff x="5625296" y="4027991"/>
            <a:chExt cx="1817222" cy="400110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5625296" y="4219621"/>
              <a:ext cx="494493" cy="5138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134579" y="4027991"/>
              <a:ext cx="13079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Jesus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grpSp>
        <p:nvGrpSpPr>
          <p:cNvPr id="21" name="Group 54"/>
          <p:cNvGrpSpPr/>
          <p:nvPr/>
        </p:nvGrpSpPr>
        <p:grpSpPr>
          <a:xfrm>
            <a:off x="5638796" y="4458191"/>
            <a:ext cx="1805647" cy="400110"/>
            <a:chOff x="5638796" y="4458191"/>
            <a:chExt cx="1805647" cy="400110"/>
          </a:xfrm>
        </p:grpSpPr>
        <p:cxnSp>
          <p:nvCxnSpPr>
            <p:cNvPr id="51" name="Straight Connector 50"/>
            <p:cNvCxnSpPr>
              <a:endCxn id="53" idx="1"/>
            </p:cNvCxnSpPr>
            <p:nvPr/>
          </p:nvCxnSpPr>
          <p:spPr>
            <a:xfrm>
              <a:off x="5638796" y="4654959"/>
              <a:ext cx="497708" cy="328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136504" y="4458191"/>
              <a:ext cx="13079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Disciples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grpSp>
        <p:nvGrpSpPr>
          <p:cNvPr id="22" name="Group 17"/>
          <p:cNvGrpSpPr/>
          <p:nvPr/>
        </p:nvGrpSpPr>
        <p:grpSpPr>
          <a:xfrm>
            <a:off x="1524000" y="2819400"/>
            <a:ext cx="1600200" cy="625719"/>
            <a:chOff x="1524000" y="2819400"/>
            <a:chExt cx="1600200" cy="625719"/>
          </a:xfrm>
        </p:grpSpPr>
        <p:sp>
          <p:nvSpPr>
            <p:cNvPr id="16" name="TextBox 15"/>
            <p:cNvSpPr txBox="1"/>
            <p:nvPr/>
          </p:nvSpPr>
          <p:spPr>
            <a:xfrm>
              <a:off x="1524000" y="2860344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Mt. </a:t>
              </a:r>
              <a:r>
                <a:rPr lang="en-US" sz="3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Arbel</a:t>
              </a:r>
              <a:endPara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68304" y="2819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 54"/>
          <p:cNvSpPr/>
          <p:nvPr/>
        </p:nvSpPr>
        <p:spPr>
          <a:xfrm>
            <a:off x="4706112" y="1280160"/>
            <a:ext cx="463296" cy="743712"/>
          </a:xfrm>
          <a:custGeom>
            <a:avLst/>
            <a:gdLst>
              <a:gd name="connsiteX0" fmla="*/ 463296 w 463296"/>
              <a:gd name="connsiteY0" fmla="*/ 0 h 743712"/>
              <a:gd name="connsiteX1" fmla="*/ 390144 w 463296"/>
              <a:gd name="connsiteY1" fmla="*/ 134112 h 743712"/>
              <a:gd name="connsiteX2" fmla="*/ 280416 w 463296"/>
              <a:gd name="connsiteY2" fmla="*/ 182880 h 743712"/>
              <a:gd name="connsiteX3" fmla="*/ 195072 w 463296"/>
              <a:gd name="connsiteY3" fmla="*/ 182880 h 743712"/>
              <a:gd name="connsiteX4" fmla="*/ 109728 w 463296"/>
              <a:gd name="connsiteY4" fmla="*/ 304800 h 743712"/>
              <a:gd name="connsiteX5" fmla="*/ 85344 w 463296"/>
              <a:gd name="connsiteY5" fmla="*/ 463296 h 743712"/>
              <a:gd name="connsiteX6" fmla="*/ 12192 w 463296"/>
              <a:gd name="connsiteY6" fmla="*/ 597408 h 743712"/>
              <a:gd name="connsiteX7" fmla="*/ 0 w 463296"/>
              <a:gd name="connsiteY7" fmla="*/ 682752 h 743712"/>
              <a:gd name="connsiteX8" fmla="*/ 12192 w 463296"/>
              <a:gd name="connsiteY8" fmla="*/ 731520 h 743712"/>
              <a:gd name="connsiteX9" fmla="*/ 12192 w 463296"/>
              <a:gd name="connsiteY9" fmla="*/ 743712 h 74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296" h="743712">
                <a:moveTo>
                  <a:pt x="463296" y="0"/>
                </a:moveTo>
                <a:lnTo>
                  <a:pt x="390144" y="134112"/>
                </a:lnTo>
                <a:lnTo>
                  <a:pt x="280416" y="182880"/>
                </a:lnTo>
                <a:lnTo>
                  <a:pt x="195072" y="182880"/>
                </a:lnTo>
                <a:lnTo>
                  <a:pt x="109728" y="304800"/>
                </a:lnTo>
                <a:lnTo>
                  <a:pt x="85344" y="463296"/>
                </a:lnTo>
                <a:lnTo>
                  <a:pt x="12192" y="597408"/>
                </a:lnTo>
                <a:lnTo>
                  <a:pt x="0" y="682752"/>
                </a:lnTo>
                <a:lnTo>
                  <a:pt x="12192" y="731520"/>
                </a:lnTo>
                <a:lnTo>
                  <a:pt x="12192" y="743712"/>
                </a:ln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690576" y="77578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Golan Heights</a:t>
            </a:r>
            <a:endParaRPr lang="en-U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4669536" y="1182624"/>
            <a:ext cx="1438656" cy="816864"/>
          </a:xfrm>
          <a:custGeom>
            <a:avLst/>
            <a:gdLst>
              <a:gd name="connsiteX0" fmla="*/ 1438656 w 1438656"/>
              <a:gd name="connsiteY0" fmla="*/ 0 h 816864"/>
              <a:gd name="connsiteX1" fmla="*/ 1182624 w 1438656"/>
              <a:gd name="connsiteY1" fmla="*/ 182880 h 816864"/>
              <a:gd name="connsiteX2" fmla="*/ 816864 w 1438656"/>
              <a:gd name="connsiteY2" fmla="*/ 292608 h 816864"/>
              <a:gd name="connsiteX3" fmla="*/ 646176 w 1438656"/>
              <a:gd name="connsiteY3" fmla="*/ 475488 h 816864"/>
              <a:gd name="connsiteX4" fmla="*/ 0 w 1438656"/>
              <a:gd name="connsiteY4" fmla="*/ 816864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656" h="816864">
                <a:moveTo>
                  <a:pt x="1438656" y="0"/>
                </a:moveTo>
                <a:lnTo>
                  <a:pt x="1182624" y="182880"/>
                </a:lnTo>
                <a:lnTo>
                  <a:pt x="816864" y="292608"/>
                </a:lnTo>
                <a:lnTo>
                  <a:pt x="646176" y="475488"/>
                </a:lnTo>
                <a:lnTo>
                  <a:pt x="0" y="816864"/>
                </a:lnTo>
              </a:path>
            </a:pathLst>
          </a:cu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145280" y="1609344"/>
            <a:ext cx="536448" cy="365760"/>
          </a:xfrm>
          <a:custGeom>
            <a:avLst/>
            <a:gdLst>
              <a:gd name="connsiteX0" fmla="*/ 536448 w 536448"/>
              <a:gd name="connsiteY0" fmla="*/ 365760 h 365760"/>
              <a:gd name="connsiteX1" fmla="*/ 0 w 536448"/>
              <a:gd name="connsiteY1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6448" h="365760">
                <a:moveTo>
                  <a:pt x="536448" y="365760"/>
                </a:moveTo>
                <a:lnTo>
                  <a:pt x="0" y="0"/>
                </a:lnTo>
              </a:path>
            </a:pathLst>
          </a:cu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102608" y="1652016"/>
            <a:ext cx="536448" cy="365760"/>
          </a:xfrm>
          <a:custGeom>
            <a:avLst/>
            <a:gdLst>
              <a:gd name="connsiteX0" fmla="*/ 536448 w 536448"/>
              <a:gd name="connsiteY0" fmla="*/ 365760 h 365760"/>
              <a:gd name="connsiteX1" fmla="*/ 0 w 536448"/>
              <a:gd name="connsiteY1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6448" h="365760">
                <a:moveTo>
                  <a:pt x="536448" y="365760"/>
                </a:moveTo>
                <a:lnTo>
                  <a:pt x="0" y="0"/>
                </a:ln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547872" y="2450592"/>
            <a:ext cx="816864" cy="1158240"/>
          </a:xfrm>
          <a:custGeom>
            <a:avLst/>
            <a:gdLst>
              <a:gd name="connsiteX0" fmla="*/ 0 w 816864"/>
              <a:gd name="connsiteY0" fmla="*/ 1158240 h 1158240"/>
              <a:gd name="connsiteX1" fmla="*/ 280416 w 816864"/>
              <a:gd name="connsiteY1" fmla="*/ 926592 h 1158240"/>
              <a:gd name="connsiteX2" fmla="*/ 402336 w 816864"/>
              <a:gd name="connsiteY2" fmla="*/ 536448 h 1158240"/>
              <a:gd name="connsiteX3" fmla="*/ 560832 w 816864"/>
              <a:gd name="connsiteY3" fmla="*/ 243840 h 1158240"/>
              <a:gd name="connsiteX4" fmla="*/ 682752 w 816864"/>
              <a:gd name="connsiteY4" fmla="*/ 158496 h 1158240"/>
              <a:gd name="connsiteX5" fmla="*/ 816864 w 816864"/>
              <a:gd name="connsiteY5" fmla="*/ 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864" h="1158240">
                <a:moveTo>
                  <a:pt x="0" y="1158240"/>
                </a:moveTo>
                <a:lnTo>
                  <a:pt x="280416" y="926592"/>
                </a:lnTo>
                <a:lnTo>
                  <a:pt x="402336" y="536448"/>
                </a:lnTo>
                <a:lnTo>
                  <a:pt x="560832" y="243840"/>
                </a:lnTo>
                <a:lnTo>
                  <a:pt x="682752" y="158496"/>
                </a:lnTo>
                <a:lnTo>
                  <a:pt x="816864" y="0"/>
                </a:lnTo>
              </a:path>
            </a:pathLst>
          </a:custGeom>
          <a:ln w="28575">
            <a:solidFill>
              <a:schemeClr val="accent1">
                <a:lumMod val="25000"/>
                <a:lumOff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21423010">
            <a:off x="4392101" y="2231695"/>
            <a:ext cx="1292352" cy="170688"/>
          </a:xfrm>
          <a:custGeom>
            <a:avLst/>
            <a:gdLst>
              <a:gd name="connsiteX0" fmla="*/ 0 w 1426464"/>
              <a:gd name="connsiteY0" fmla="*/ 170688 h 170688"/>
              <a:gd name="connsiteX1" fmla="*/ 256032 w 1426464"/>
              <a:gd name="connsiteY1" fmla="*/ 146304 h 170688"/>
              <a:gd name="connsiteX2" fmla="*/ 414528 w 1426464"/>
              <a:gd name="connsiteY2" fmla="*/ 73152 h 170688"/>
              <a:gd name="connsiteX3" fmla="*/ 548640 w 1426464"/>
              <a:gd name="connsiteY3" fmla="*/ 85344 h 170688"/>
              <a:gd name="connsiteX4" fmla="*/ 743712 w 1426464"/>
              <a:gd name="connsiteY4" fmla="*/ 0 h 170688"/>
              <a:gd name="connsiteX5" fmla="*/ 999744 w 1426464"/>
              <a:gd name="connsiteY5" fmla="*/ 0 h 170688"/>
              <a:gd name="connsiteX6" fmla="*/ 1109472 w 1426464"/>
              <a:gd name="connsiteY6" fmla="*/ 48768 h 170688"/>
              <a:gd name="connsiteX7" fmla="*/ 1292352 w 1426464"/>
              <a:gd name="connsiteY7" fmla="*/ 170688 h 170688"/>
              <a:gd name="connsiteX8" fmla="*/ 1426464 w 1426464"/>
              <a:gd name="connsiteY8" fmla="*/ 97536 h 170688"/>
              <a:gd name="connsiteX0" fmla="*/ 0 w 1292352"/>
              <a:gd name="connsiteY0" fmla="*/ 170688 h 170688"/>
              <a:gd name="connsiteX1" fmla="*/ 256032 w 1292352"/>
              <a:gd name="connsiteY1" fmla="*/ 146304 h 170688"/>
              <a:gd name="connsiteX2" fmla="*/ 414528 w 1292352"/>
              <a:gd name="connsiteY2" fmla="*/ 73152 h 170688"/>
              <a:gd name="connsiteX3" fmla="*/ 548640 w 1292352"/>
              <a:gd name="connsiteY3" fmla="*/ 85344 h 170688"/>
              <a:gd name="connsiteX4" fmla="*/ 743712 w 1292352"/>
              <a:gd name="connsiteY4" fmla="*/ 0 h 170688"/>
              <a:gd name="connsiteX5" fmla="*/ 999744 w 1292352"/>
              <a:gd name="connsiteY5" fmla="*/ 0 h 170688"/>
              <a:gd name="connsiteX6" fmla="*/ 1109472 w 1292352"/>
              <a:gd name="connsiteY6" fmla="*/ 48768 h 170688"/>
              <a:gd name="connsiteX7" fmla="*/ 1292352 w 1292352"/>
              <a:gd name="connsiteY7" fmla="*/ 170688 h 17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2352" h="170688">
                <a:moveTo>
                  <a:pt x="0" y="170688"/>
                </a:moveTo>
                <a:lnTo>
                  <a:pt x="256032" y="146304"/>
                </a:lnTo>
                <a:lnTo>
                  <a:pt x="414528" y="73152"/>
                </a:lnTo>
                <a:lnTo>
                  <a:pt x="548640" y="85344"/>
                </a:lnTo>
                <a:lnTo>
                  <a:pt x="743712" y="0"/>
                </a:lnTo>
                <a:lnTo>
                  <a:pt x="999744" y="0"/>
                </a:lnTo>
                <a:lnTo>
                  <a:pt x="1109472" y="48768"/>
                </a:lnTo>
                <a:lnTo>
                  <a:pt x="1292352" y="170688"/>
                </a:lnTo>
              </a:path>
            </a:pathLst>
          </a:custGeom>
          <a:ln w="28575">
            <a:solidFill>
              <a:schemeClr val="accent1">
                <a:lumMod val="25000"/>
                <a:lumOff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54"/>
          <p:cNvGrpSpPr/>
          <p:nvPr/>
        </p:nvGrpSpPr>
        <p:grpSpPr>
          <a:xfrm>
            <a:off x="5640721" y="4876816"/>
            <a:ext cx="1805647" cy="400110"/>
            <a:chOff x="5638796" y="4458191"/>
            <a:chExt cx="1805647" cy="400110"/>
          </a:xfrm>
        </p:grpSpPr>
        <p:cxnSp>
          <p:nvCxnSpPr>
            <p:cNvPr id="68" name="Straight Connector 67"/>
            <p:cNvCxnSpPr>
              <a:endCxn id="69" idx="1"/>
            </p:cNvCxnSpPr>
            <p:nvPr/>
          </p:nvCxnSpPr>
          <p:spPr>
            <a:xfrm>
              <a:off x="5638796" y="4654959"/>
              <a:ext cx="497708" cy="3287"/>
            </a:xfrm>
            <a:prstGeom prst="line">
              <a:avLst/>
            </a:prstGeom>
            <a:ln w="28575">
              <a:solidFill>
                <a:schemeClr val="accent1">
                  <a:lumMod val="25000"/>
                  <a:lumOff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136504" y="4458191"/>
              <a:ext cx="13079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25000"/>
                      <a:lumOff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Disciples</a:t>
              </a:r>
              <a:endParaRPr lang="en-US" sz="2000" dirty="0">
                <a:solidFill>
                  <a:schemeClr val="accent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sp>
        <p:nvSpPr>
          <p:cNvPr id="73" name="Freeform 72"/>
          <p:cNvSpPr/>
          <p:nvPr/>
        </p:nvSpPr>
        <p:spPr>
          <a:xfrm>
            <a:off x="4238368" y="1594022"/>
            <a:ext cx="1433383" cy="766119"/>
          </a:xfrm>
          <a:custGeom>
            <a:avLst/>
            <a:gdLst>
              <a:gd name="connsiteX0" fmla="*/ 1433383 w 1433383"/>
              <a:gd name="connsiteY0" fmla="*/ 766119 h 766119"/>
              <a:gd name="connsiteX1" fmla="*/ 1223318 w 1433383"/>
              <a:gd name="connsiteY1" fmla="*/ 630194 h 766119"/>
              <a:gd name="connsiteX2" fmla="*/ 1013254 w 1433383"/>
              <a:gd name="connsiteY2" fmla="*/ 568410 h 766119"/>
              <a:gd name="connsiteX3" fmla="*/ 778475 w 1433383"/>
              <a:gd name="connsiteY3" fmla="*/ 469556 h 766119"/>
              <a:gd name="connsiteX4" fmla="*/ 543697 w 1433383"/>
              <a:gd name="connsiteY4" fmla="*/ 407773 h 766119"/>
              <a:gd name="connsiteX5" fmla="*/ 432486 w 1433383"/>
              <a:gd name="connsiteY5" fmla="*/ 284205 h 766119"/>
              <a:gd name="connsiteX6" fmla="*/ 333632 w 1433383"/>
              <a:gd name="connsiteY6" fmla="*/ 197708 h 766119"/>
              <a:gd name="connsiteX7" fmla="*/ 185351 w 1433383"/>
              <a:gd name="connsiteY7" fmla="*/ 74140 h 766119"/>
              <a:gd name="connsiteX8" fmla="*/ 37070 w 1433383"/>
              <a:gd name="connsiteY8" fmla="*/ 24713 h 766119"/>
              <a:gd name="connsiteX9" fmla="*/ 0 w 1433383"/>
              <a:gd name="connsiteY9" fmla="*/ 0 h 76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3383" h="766119">
                <a:moveTo>
                  <a:pt x="1433383" y="766119"/>
                </a:moveTo>
                <a:lnTo>
                  <a:pt x="1223318" y="630194"/>
                </a:lnTo>
                <a:lnTo>
                  <a:pt x="1013254" y="568410"/>
                </a:lnTo>
                <a:lnTo>
                  <a:pt x="778475" y="469556"/>
                </a:lnTo>
                <a:lnTo>
                  <a:pt x="543697" y="407773"/>
                </a:lnTo>
                <a:lnTo>
                  <a:pt x="432486" y="284205"/>
                </a:lnTo>
                <a:lnTo>
                  <a:pt x="333632" y="197708"/>
                </a:lnTo>
                <a:lnTo>
                  <a:pt x="185351" y="74140"/>
                </a:lnTo>
                <a:lnTo>
                  <a:pt x="37070" y="24713"/>
                </a:lnTo>
                <a:lnTo>
                  <a:pt x="0" y="0"/>
                </a:lnTo>
              </a:path>
            </a:pathLst>
          </a:custGeom>
          <a:ln w="28575">
            <a:solidFill>
              <a:schemeClr val="accent1">
                <a:lumMod val="25000"/>
                <a:lumOff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6-Point Star 45"/>
          <p:cNvSpPr/>
          <p:nvPr/>
        </p:nvSpPr>
        <p:spPr>
          <a:xfrm>
            <a:off x="4619680" y="1922973"/>
            <a:ext cx="138896" cy="138897"/>
          </a:xfrm>
          <a:prstGeom prst="star6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193792" y="1182624"/>
            <a:ext cx="963168" cy="170688"/>
          </a:xfrm>
          <a:custGeom>
            <a:avLst/>
            <a:gdLst>
              <a:gd name="connsiteX0" fmla="*/ 0 w 963168"/>
              <a:gd name="connsiteY0" fmla="*/ 97536 h 170688"/>
              <a:gd name="connsiteX1" fmla="*/ 256032 w 963168"/>
              <a:gd name="connsiteY1" fmla="*/ 170688 h 170688"/>
              <a:gd name="connsiteX2" fmla="*/ 463296 w 963168"/>
              <a:gd name="connsiteY2" fmla="*/ 85344 h 170688"/>
              <a:gd name="connsiteX3" fmla="*/ 573024 w 963168"/>
              <a:gd name="connsiteY3" fmla="*/ 60960 h 170688"/>
              <a:gd name="connsiteX4" fmla="*/ 768096 w 963168"/>
              <a:gd name="connsiteY4" fmla="*/ 24384 h 170688"/>
              <a:gd name="connsiteX5" fmla="*/ 963168 w 963168"/>
              <a:gd name="connsiteY5" fmla="*/ 0 h 17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168" h="170688">
                <a:moveTo>
                  <a:pt x="0" y="97536"/>
                </a:moveTo>
                <a:lnTo>
                  <a:pt x="256032" y="170688"/>
                </a:lnTo>
                <a:lnTo>
                  <a:pt x="463296" y="85344"/>
                </a:lnTo>
                <a:lnTo>
                  <a:pt x="573024" y="60960"/>
                </a:lnTo>
                <a:lnTo>
                  <a:pt x="768096" y="24384"/>
                </a:lnTo>
                <a:lnTo>
                  <a:pt x="963168" y="0"/>
                </a:lnTo>
              </a:path>
            </a:pathLst>
          </a:cu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5087072" y="1251020"/>
            <a:ext cx="1600200" cy="947668"/>
            <a:chOff x="5087072" y="1251020"/>
            <a:chExt cx="1600200" cy="947668"/>
          </a:xfrm>
        </p:grpSpPr>
        <p:sp>
          <p:nvSpPr>
            <p:cNvPr id="54" name="TextBox 53"/>
            <p:cNvSpPr txBox="1"/>
            <p:nvPr/>
          </p:nvSpPr>
          <p:spPr>
            <a:xfrm>
              <a:off x="5087072" y="1306136"/>
              <a:ext cx="16002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Bethsaida</a:t>
              </a: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(Julia)</a:t>
              </a:r>
              <a:endPara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179924" y="1251020"/>
              <a:ext cx="56403" cy="687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68000" y="6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 animBg="1"/>
      <p:bldP spid="45" grpId="0"/>
      <p:bldP spid="48" grpId="0" animBg="1"/>
      <p:bldP spid="58" grpId="0" animBg="1"/>
      <p:bldP spid="61" grpId="0" animBg="1"/>
      <p:bldP spid="65" grpId="0" animBg="1"/>
      <p:bldP spid="66" grpId="0" animBg="1"/>
      <p:bldP spid="73" grpId="0" animBg="1"/>
      <p:bldP spid="46" grpId="0" animBg="1"/>
      <p:bldP spid="46" grpId="1" animBg="1"/>
      <p:bldP spid="46" grpId="2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 into boats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KJV,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took shipping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9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Perishes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present participle – literally,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perishing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04" y="154228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Endures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present participle – literally,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enduring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Believe in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into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6:22-58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3180</TotalTime>
  <Words>182</Words>
  <Application>Microsoft Office PowerPoint</Application>
  <PresentationFormat>On-screen Show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281</cp:revision>
  <dcterms:created xsi:type="dcterms:W3CDTF">2010-08-31T16:23:33Z</dcterms:created>
  <dcterms:modified xsi:type="dcterms:W3CDTF">2010-09-11T13:48:47Z</dcterms:modified>
</cp:coreProperties>
</file>