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73" r:id="rId5"/>
    <p:sldId id="274" r:id="rId6"/>
    <p:sldId id="275" r:id="rId7"/>
    <p:sldId id="276" r:id="rId8"/>
    <p:sldId id="257" r:id="rId9"/>
    <p:sldId id="270" r:id="rId10"/>
    <p:sldId id="271" r:id="rId11"/>
    <p:sldId id="277" r:id="rId12"/>
    <p:sldId id="278" r:id="rId13"/>
    <p:sldId id="272" r:id="rId14"/>
    <p:sldId id="279" r:id="rId15"/>
    <p:sldId id="280" r:id="rId16"/>
  </p:sldIdLst>
  <p:sldSz cx="9144000" cy="6858000" type="screen4x3"/>
  <p:notesSz cx="6858000" cy="9144000"/>
  <p:embeddedFontLst>
    <p:embeddedFont>
      <p:font typeface="Times New Yorker" charset="0"/>
      <p:regular r:id="rId17"/>
    </p:embeddedFont>
    <p:embeddedFont>
      <p:font typeface="AR ESSENCE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Is. 55:1-9 ~ 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“Ho! Everyone who thirsts,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Come to the waters;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you who have no money,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Come, buy and eat.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Yes, come, buy wine and milk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Without money and without price. 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do you spend money for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not bread,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your wages for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does not satisfy?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 carefully to Me, and eat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good,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let your soul delight itself in abundance. 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Incline your ear, and come to Me.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Hear, and your soul shall live;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And I will make an everlasting covenant with you— </a:t>
            </a:r>
          </a:p>
          <a:p>
            <a:r>
              <a:rPr lang="en-US" sz="2800" dirty="0" smtClean="0">
                <a:latin typeface="+mj-lt"/>
              </a:rPr>
              <a:t>The sure mercies of David. 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800" baseline="300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Indeed I have given him </a:t>
            </a:r>
            <a:r>
              <a:rPr lang="en-US" sz="2800" i="1" dirty="0" smtClean="0">
                <a:latin typeface="+mj-lt"/>
              </a:rPr>
              <a:t>as</a:t>
            </a:r>
            <a:r>
              <a:rPr lang="en-US" sz="2800" dirty="0" smtClean="0">
                <a:latin typeface="+mj-lt"/>
              </a:rPr>
              <a:t> a witness to the people, </a:t>
            </a:r>
          </a:p>
          <a:p>
            <a:r>
              <a:rPr lang="en-US" sz="2800" dirty="0" smtClean="0">
                <a:latin typeface="+mj-lt"/>
              </a:rPr>
              <a:t>A leader and commander for the people. 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5</a:t>
            </a:r>
            <a:r>
              <a:rPr lang="en-US" sz="2800" baseline="300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Surely you shall call a nation you do not know, </a:t>
            </a:r>
          </a:p>
          <a:p>
            <a:r>
              <a:rPr lang="en-US" sz="2800" dirty="0" smtClean="0">
                <a:latin typeface="+mj-lt"/>
              </a:rPr>
              <a:t>And nations </a:t>
            </a:r>
            <a:r>
              <a:rPr lang="en-US" sz="2800" i="1" dirty="0" smtClean="0">
                <a:latin typeface="+mj-lt"/>
              </a:rPr>
              <a:t>who</a:t>
            </a:r>
            <a:r>
              <a:rPr lang="en-US" sz="2800" dirty="0" smtClean="0">
                <a:latin typeface="+mj-lt"/>
              </a:rPr>
              <a:t> do not know you shall run to you, </a:t>
            </a:r>
          </a:p>
          <a:p>
            <a:r>
              <a:rPr lang="en-US" sz="2800" dirty="0" smtClean="0">
                <a:latin typeface="+mj-lt"/>
              </a:rPr>
              <a:t>Because of the </a:t>
            </a:r>
            <a:r>
              <a:rPr lang="en-US" sz="2800" cap="small" dirty="0" smtClean="0">
                <a:latin typeface="+mj-lt"/>
              </a:rPr>
              <a:t>Lord</a:t>
            </a:r>
            <a:r>
              <a:rPr lang="en-US" sz="2800" dirty="0" smtClean="0">
                <a:latin typeface="+mj-lt"/>
              </a:rPr>
              <a:t> your God, </a:t>
            </a:r>
          </a:p>
          <a:p>
            <a:r>
              <a:rPr lang="en-US" sz="2800" dirty="0" smtClean="0">
                <a:latin typeface="+mj-lt"/>
              </a:rPr>
              <a:t>And the Holy One of Israel; </a:t>
            </a:r>
          </a:p>
          <a:p>
            <a:r>
              <a:rPr lang="en-US" sz="2800" dirty="0" smtClean="0">
                <a:latin typeface="+mj-lt"/>
              </a:rPr>
              <a:t>For He has glorified you.”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6</a:t>
            </a:r>
            <a:r>
              <a:rPr lang="en-US" sz="2800" baseline="300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Seek the </a:t>
            </a:r>
            <a:r>
              <a:rPr lang="en-US" sz="2800" cap="small" dirty="0" smtClean="0">
                <a:latin typeface="+mj-lt"/>
              </a:rPr>
              <a:t>Lord</a:t>
            </a:r>
            <a:r>
              <a:rPr lang="en-US" sz="2800" dirty="0" smtClean="0">
                <a:latin typeface="+mj-lt"/>
              </a:rPr>
              <a:t> while He may be found, </a:t>
            </a:r>
          </a:p>
          <a:p>
            <a:r>
              <a:rPr lang="en-US" sz="2800" dirty="0" smtClean="0">
                <a:latin typeface="+mj-lt"/>
              </a:rPr>
              <a:t>Call upon Him while He is near.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7 </a:t>
            </a:r>
            <a:r>
              <a:rPr lang="en-US" sz="2800" dirty="0" smtClean="0">
                <a:latin typeface="+mj-lt"/>
              </a:rPr>
              <a:t>Let the wicked forsake his way, </a:t>
            </a:r>
          </a:p>
          <a:p>
            <a:r>
              <a:rPr lang="en-US" sz="2800" dirty="0" smtClean="0">
                <a:latin typeface="+mj-lt"/>
              </a:rPr>
              <a:t>And the unrighteous man his thoughts; </a:t>
            </a:r>
          </a:p>
          <a:p>
            <a:r>
              <a:rPr lang="en-US" sz="2800" dirty="0" smtClean="0">
                <a:latin typeface="+mj-lt"/>
              </a:rPr>
              <a:t>Let him return to the </a:t>
            </a:r>
            <a:r>
              <a:rPr lang="en-US" sz="2800" cap="small" dirty="0" smtClean="0">
                <a:latin typeface="+mj-lt"/>
              </a:rPr>
              <a:t>Lord</a:t>
            </a:r>
            <a:r>
              <a:rPr lang="en-US" sz="2800" dirty="0" smtClean="0">
                <a:latin typeface="+mj-lt"/>
              </a:rPr>
              <a:t>, </a:t>
            </a:r>
          </a:p>
          <a:p>
            <a:r>
              <a:rPr lang="en-US" sz="2800" dirty="0" smtClean="0">
                <a:latin typeface="+mj-lt"/>
              </a:rPr>
              <a:t>And He will have mercy on him; </a:t>
            </a:r>
          </a:p>
          <a:p>
            <a:r>
              <a:rPr lang="en-US" sz="2800" dirty="0" smtClean="0">
                <a:latin typeface="+mj-lt"/>
              </a:rPr>
              <a:t>And to our God, </a:t>
            </a:r>
          </a:p>
          <a:p>
            <a:r>
              <a:rPr lang="en-US" sz="2800" dirty="0" smtClean="0">
                <a:latin typeface="+mj-lt"/>
              </a:rPr>
              <a:t>For He will abundantly pardon. 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8 </a:t>
            </a:r>
            <a:r>
              <a:rPr lang="en-US" sz="2800" dirty="0" smtClean="0">
                <a:latin typeface="+mj-lt"/>
              </a:rPr>
              <a:t>“For My thoughts </a:t>
            </a:r>
            <a:r>
              <a:rPr lang="en-US" sz="2800" i="1" dirty="0" smtClean="0">
                <a:latin typeface="+mj-lt"/>
              </a:rPr>
              <a:t>are</a:t>
            </a:r>
            <a:r>
              <a:rPr lang="en-US" sz="2800" dirty="0" smtClean="0">
                <a:latin typeface="+mj-lt"/>
              </a:rPr>
              <a:t> not your thoughts, </a:t>
            </a:r>
          </a:p>
          <a:p>
            <a:r>
              <a:rPr lang="en-US" sz="2800" dirty="0" smtClean="0">
                <a:latin typeface="+mj-lt"/>
              </a:rPr>
              <a:t>Nor </a:t>
            </a:r>
            <a:r>
              <a:rPr lang="en-US" sz="2800" i="1" dirty="0" smtClean="0">
                <a:latin typeface="+mj-lt"/>
              </a:rPr>
              <a:t>are</a:t>
            </a:r>
            <a:r>
              <a:rPr lang="en-US" sz="2800" dirty="0" smtClean="0">
                <a:latin typeface="+mj-lt"/>
              </a:rPr>
              <a:t> your ways My ways,” says the </a:t>
            </a:r>
            <a:r>
              <a:rPr lang="en-US" sz="2800" cap="small" dirty="0" smtClean="0">
                <a:latin typeface="+mj-lt"/>
              </a:rPr>
              <a:t>Lord</a:t>
            </a:r>
            <a:r>
              <a:rPr lang="en-US" sz="2800" dirty="0" smtClean="0">
                <a:latin typeface="+mj-lt"/>
              </a:rPr>
              <a:t>. </a:t>
            </a:r>
          </a:p>
          <a:p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9 </a:t>
            </a:r>
            <a:r>
              <a:rPr lang="en-US" sz="2800" dirty="0" smtClean="0">
                <a:latin typeface="+mj-lt"/>
              </a:rPr>
              <a:t>“For </a:t>
            </a:r>
            <a:r>
              <a:rPr lang="en-US" sz="2800" i="1" dirty="0" smtClean="0">
                <a:latin typeface="+mj-lt"/>
              </a:rPr>
              <a:t>as</a:t>
            </a:r>
            <a:r>
              <a:rPr lang="en-US" sz="2800" dirty="0" smtClean="0">
                <a:latin typeface="+mj-lt"/>
              </a:rPr>
              <a:t> the heavens are higher than the earth, </a:t>
            </a:r>
          </a:p>
          <a:p>
            <a:r>
              <a:rPr lang="en-US" sz="2800" dirty="0" smtClean="0">
                <a:latin typeface="+mj-lt"/>
              </a:rPr>
              <a:t>So are My ways higher than your ways, </a:t>
            </a:r>
          </a:p>
          <a:p>
            <a:r>
              <a:rPr lang="en-US" sz="2800" dirty="0" smtClean="0">
                <a:latin typeface="+mj-lt"/>
              </a:rPr>
              <a:t>And My thoughts than your thoughts.</a:t>
            </a:r>
            <a:endParaRPr lang="en-US" sz="2800" dirty="0" err="1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1" grpId="0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Jew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(v. 9)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(. 11)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prophet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(v. 19)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“It is only when men begin to worship that they begin to grow”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(Calvin Coolidge)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76497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“More spiritual progress can be made in one short moment of speechless silence in the awesome presence of God than in years of mere study”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(A. W. Tozer)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0202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“Most middle-class Americans tend to worship their work, to work at their play, and to play at their worship”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(Gordon Dahl)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chapter 3, He met a respected religious teacher at night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4639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chapter 4, rejected woman of the night at sundown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Needed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must needs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7523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10x in John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7" name="Picture 6" descr="Israel.jpg"/>
          <p:cNvPicPr>
            <a:picLocks noChangeAspect="1"/>
          </p:cNvPicPr>
          <p:nvPr/>
        </p:nvPicPr>
        <p:blipFill>
          <a:blip r:embed="rId2" cstate="print"/>
          <a:srcRect l="6621" t="12519" r="10792" b="12518"/>
          <a:stretch>
            <a:fillRect/>
          </a:stretch>
        </p:blipFill>
        <p:spPr>
          <a:xfrm>
            <a:off x="1447800" y="989830"/>
            <a:ext cx="6248400" cy="403937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3" name="Group 12"/>
          <p:cNvGrpSpPr/>
          <p:nvPr/>
        </p:nvGrpSpPr>
        <p:grpSpPr>
          <a:xfrm>
            <a:off x="3810000" y="3505200"/>
            <a:ext cx="1219200" cy="453789"/>
            <a:chOff x="3886200" y="3984921"/>
            <a:chExt cx="1219200" cy="453789"/>
          </a:xfrm>
        </p:grpSpPr>
        <p:sp>
          <p:nvSpPr>
            <p:cNvPr id="9" name="Oval 8"/>
            <p:cNvSpPr/>
            <p:nvPr/>
          </p:nvSpPr>
          <p:spPr>
            <a:xfrm>
              <a:off x="4790137" y="398492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200" y="40386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AR ESSENCE" pitchFamily="2" charset="0"/>
                </a:rPr>
                <a:t>Jerusalem</a:t>
              </a:r>
              <a:endParaRPr lang="en-US" sz="2000" dirty="0">
                <a:solidFill>
                  <a:srgbClr val="FFFF00"/>
                </a:solidFill>
                <a:latin typeface="AR ESSENC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5800" y="2438400"/>
            <a:ext cx="914400" cy="481311"/>
            <a:chOff x="4548120" y="2917208"/>
            <a:chExt cx="914400" cy="481311"/>
          </a:xfrm>
        </p:grpSpPr>
        <p:sp>
          <p:nvSpPr>
            <p:cNvPr id="8" name="Oval 7"/>
            <p:cNvSpPr/>
            <p:nvPr/>
          </p:nvSpPr>
          <p:spPr>
            <a:xfrm>
              <a:off x="4876800" y="335280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48120" y="2917208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  <a:latin typeface="AR ESSENCE" pitchFamily="2" charset="0"/>
                </a:rPr>
                <a:t>Sychar</a:t>
              </a:r>
              <a:endParaRPr lang="en-US" sz="2000" dirty="0">
                <a:solidFill>
                  <a:srgbClr val="FFFF00"/>
                </a:solidFill>
                <a:latin typeface="AR ESSENCE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48663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From a Hebrew word (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shekar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) for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“an intoxicating drink”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Sixth hour: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06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Noon (Jewish time)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740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6:00 p.m. (Roman time)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4:1-24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1299</TotalTime>
  <Words>474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80</cp:revision>
  <dcterms:created xsi:type="dcterms:W3CDTF">2010-07-22T14:57:58Z</dcterms:created>
  <dcterms:modified xsi:type="dcterms:W3CDTF">2010-07-26T20:48:56Z</dcterms:modified>
</cp:coreProperties>
</file>