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7" r:id="rId2"/>
    <p:sldId id="291" r:id="rId3"/>
    <p:sldId id="292" r:id="rId4"/>
    <p:sldId id="293" r:id="rId5"/>
    <p:sldId id="294" r:id="rId6"/>
    <p:sldId id="268" r:id="rId7"/>
    <p:sldId id="269" r:id="rId8"/>
    <p:sldId id="257" r:id="rId9"/>
    <p:sldId id="270" r:id="rId10"/>
    <p:sldId id="271" r:id="rId11"/>
    <p:sldId id="272" r:id="rId12"/>
    <p:sldId id="295" r:id="rId13"/>
    <p:sldId id="296" r:id="rId14"/>
    <p:sldId id="273" r:id="rId15"/>
    <p:sldId id="274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embeddedFontLst>
    <p:embeddedFont>
      <p:font typeface="Times New Yorker" charset="0"/>
      <p:regular r:id="rId27"/>
    </p:embeddedFont>
    <p:embeddedFont>
      <p:font typeface="Arial Black" pitchFamily="34" charset="0"/>
      <p:bold r:id="rId28"/>
    </p:embeddedFont>
    <p:embeddedFont>
      <p:font typeface="AR ESSENCE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2E1700"/>
    <a:srgbClr val="996633"/>
    <a:srgbClr val="482400"/>
    <a:srgbClr val="FFFFFF"/>
    <a:srgbClr val="6633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7/6/2010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Rabbi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~ from Hebrew </a:t>
            </a:r>
            <a:r>
              <a:rPr lang="en-US" sz="3200" b="1" i="1" dirty="0" err="1" smtClean="0"/>
              <a:t>rab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– meaning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great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was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914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 who came to teach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2088" y="914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a teacher sent from God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1" build="allAtOnce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 assuredly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amēn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amēn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Hebraism inferring absolute truth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2186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perceive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595048"/>
            <a:ext cx="1752600" cy="533400"/>
          </a:xfrm>
          <a:prstGeom prst="rect">
            <a:avLst/>
          </a:prstGeom>
          <a:solidFill>
            <a:srgbClr val="99663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0095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Born again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anōthen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again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above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3297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Anagennaō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born again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Pet. 1:23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having been born again, not of corruptible seed but incorruptible, through the word of God which lives and abides forever …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/>
      <p:bldP spid="5" grpId="0" build="allAtOnce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8:7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carnal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sarx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mind is enmity against God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64:6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we are all like an unclean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all our righteousnesses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like filthy rags; We all fade as a leaf, And our iniquities, like the wind, Have taken us away.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21225220">
            <a:off x="1637731" y="2306472"/>
            <a:ext cx="6114197" cy="1787856"/>
            <a:chOff x="1637731" y="2306472"/>
            <a:chExt cx="6114197" cy="1787856"/>
          </a:xfrm>
        </p:grpSpPr>
        <p:sp>
          <p:nvSpPr>
            <p:cNvPr id="22" name="Rectangle 21"/>
            <p:cNvSpPr/>
            <p:nvPr/>
          </p:nvSpPr>
          <p:spPr>
            <a:xfrm>
              <a:off x="1637731" y="2306472"/>
              <a:ext cx="6114197" cy="178785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744652" y="2417830"/>
              <a:ext cx="5875348" cy="1544570"/>
              <a:chOff x="1744652" y="2417830"/>
              <a:chExt cx="5875348" cy="1544570"/>
            </a:xfrm>
          </p:grpSpPr>
          <p:sp>
            <p:nvSpPr>
              <p:cNvPr id="19" name="Right Triangle 18"/>
              <p:cNvSpPr/>
              <p:nvPr/>
            </p:nvSpPr>
            <p:spPr>
              <a:xfrm>
                <a:off x="1744653" y="2417830"/>
                <a:ext cx="5875347" cy="1544569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flipH="1" flipV="1">
                <a:off x="1744652" y="2424752"/>
                <a:ext cx="5873477" cy="1537648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828800" y="2438400"/>
              <a:ext cx="579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2E1700"/>
                  </a:solidFill>
                  <a:latin typeface="Arial Black" pitchFamily="34" charset="0"/>
                </a:rPr>
                <a:t>BORN ONCE – DIE TWICE</a:t>
              </a:r>
              <a:endParaRPr lang="en-US" sz="3200" dirty="0">
                <a:solidFill>
                  <a:srgbClr val="2E1700"/>
                </a:solidFill>
                <a:latin typeface="Arial Black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8800" y="3301425"/>
              <a:ext cx="579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2E1700"/>
                  </a:solidFill>
                  <a:latin typeface="Arial Black" pitchFamily="34" charset="0"/>
                </a:rPr>
                <a:t>BORN TWICE – DIE ONCE</a:t>
              </a:r>
              <a:endParaRPr lang="en-US" sz="3200" dirty="0">
                <a:solidFill>
                  <a:srgbClr val="2E1700"/>
                </a:solidFill>
                <a:latin typeface="Arial Black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00400" y="3124200"/>
              <a:ext cx="2895600" cy="0"/>
            </a:xfrm>
            <a:prstGeom prst="line">
              <a:avLst/>
            </a:prstGeom>
            <a:ln w="1016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necessary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Ruach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(Heb.),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(Gr.)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13256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=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wind, breath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or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spirit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52800" y="1066800"/>
            <a:ext cx="2133600" cy="4800600"/>
            <a:chOff x="3352800" y="1066800"/>
            <a:chExt cx="2133600" cy="4800600"/>
          </a:xfrm>
        </p:grpSpPr>
        <p:sp>
          <p:nvSpPr>
            <p:cNvPr id="7" name="Rectangle 6"/>
            <p:cNvSpPr/>
            <p:nvPr/>
          </p:nvSpPr>
          <p:spPr>
            <a:xfrm>
              <a:off x="3352800" y="1066800"/>
              <a:ext cx="2133600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0456" y="1281752"/>
              <a:ext cx="1728788" cy="437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590800" y="5715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Rod of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Aesclepius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200" y="1219200"/>
            <a:ext cx="3200400" cy="4495800"/>
            <a:chOff x="2819400" y="1219200"/>
            <a:chExt cx="3200400" cy="4495800"/>
          </a:xfrm>
        </p:grpSpPr>
        <p:sp>
          <p:nvSpPr>
            <p:cNvPr id="11" name="Rectangle 10"/>
            <p:cNvSpPr/>
            <p:nvPr/>
          </p:nvSpPr>
          <p:spPr>
            <a:xfrm>
              <a:off x="2819400" y="1219200"/>
              <a:ext cx="3200400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C:\Users\Ken\AppData\Local\Microsoft\Windows\Temporary Internet Files\Content.IE5\GHF7J5VO\MC90003931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7848" y="1516040"/>
              <a:ext cx="2522313" cy="3886200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577152" y="5791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Cross of Jesus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9" grpId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Things Not to Say During Childbirth: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"Gosh, you're lucky. I sure wish men could experience the miracle of childbirth."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5527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"Do you think the baby will come before Monday Night Football starts?"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0047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 hope you're ready. The Glamour Shots photographer will be here in fifteen minutes."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2632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"If you think this hurts, I should tell you about the time I twisted my ankle playing basketball."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"That was the kids on the phone. Did you have anything planned for dinner?"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6323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"You don't need an epidural. Just relax and enjoy the moment."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50047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"This whole experience kind of reminds me of an episode from I Love Lucy."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52632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"Stop your swearing and just breathe."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01308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"Remember what we learned in Lamaze class! HEE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HOO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You're not using the right words."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Believed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trust in, rely on, cling to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0788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Commit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pisteuō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not translated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3:1-21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2875</TotalTime>
  <Words>370</Words>
  <Application>Microsoft Office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Yorker</vt:lpstr>
      <vt:lpstr>Times New Roman</vt:lpstr>
      <vt:lpstr>Arial Black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276</cp:revision>
  <dcterms:created xsi:type="dcterms:W3CDTF">2010-07-01T18:37:28Z</dcterms:created>
  <dcterms:modified xsi:type="dcterms:W3CDTF">2010-07-06T18:26:42Z</dcterms:modified>
</cp:coreProperties>
</file>