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91" r:id="rId2"/>
    <p:sldId id="268" r:id="rId3"/>
    <p:sldId id="269" r:id="rId4"/>
    <p:sldId id="287" r:id="rId5"/>
    <p:sldId id="288" r:id="rId6"/>
    <p:sldId id="25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6" r:id="rId20"/>
    <p:sldId id="283" r:id="rId21"/>
    <p:sldId id="284" r:id="rId22"/>
    <p:sldId id="289" r:id="rId23"/>
    <p:sldId id="290" r:id="rId24"/>
  </p:sldIdLst>
  <p:sldSz cx="9144000" cy="6858000" type="screen4x3"/>
  <p:notesSz cx="6858000" cy="9144000"/>
  <p:embeddedFontLst>
    <p:embeddedFont>
      <p:font typeface="Times New Yorker" charset="0"/>
      <p:regular r:id="rId26"/>
    </p:embeddedFont>
    <p:embeddedFont>
      <p:font typeface="AR ESSENCE" pitchFamily="2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2400"/>
    <a:srgbClr val="1F497D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D7CD-F0B8-427C-87B2-AA5CE7E92EA0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DBC8-881D-4B27-9A1D-6EC7139EA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DDBC8-881D-4B27-9A1D-6EC7139EA0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6/30/2010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Heb. 12:6-8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whom the </a:t>
            </a:r>
            <a:r>
              <a:rPr lang="en-US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loves He chastens,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scourges every son whom He receives."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If you endure chastening, God deals with you as with sons; for what son is there whom a father does not chasten?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But if you are without chastening, of which all have become partakers, then you are illegitimate and not sons. </a:t>
            </a:r>
          </a:p>
          <a:p>
            <a:endParaRPr lang="en-US" sz="3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Cor. 3:16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not know that you are the temple of God and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Spirit of God dwells in you?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3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4164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Pet. 2:5a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also, as living stones, are being built up a spiritual house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Cor. 6:19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not know that your body is the temple of the Holy Spirit who is in you, whom you have from God, and you are not your own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Zeal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zēlos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from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(to bring to a boil)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710" y="781050"/>
            <a:ext cx="6985000" cy="52387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914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vv. 14-15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temple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726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v. 19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temple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125" y="92627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hieron</a:t>
            </a:r>
            <a:endParaRPr lang="en-US" sz="3200" dirty="0">
              <a:solidFill>
                <a:srgbClr val="FFFF00"/>
              </a:solidFill>
              <a:latin typeface="AR ESSENC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7900" y="147332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naos</a:t>
            </a:r>
            <a:endParaRPr lang="en-US" sz="3200" dirty="0">
              <a:solidFill>
                <a:srgbClr val="FFFF00"/>
              </a:solidFill>
              <a:latin typeface="AR ESSENCE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00200" y="3050275"/>
            <a:ext cx="6424683" cy="1794680"/>
          </a:xfrm>
          <a:custGeom>
            <a:avLst/>
            <a:gdLst>
              <a:gd name="connsiteX0" fmla="*/ 0 w 6257499"/>
              <a:gd name="connsiteY0" fmla="*/ 1658203 h 1794680"/>
              <a:gd name="connsiteX1" fmla="*/ 6824 w 6257499"/>
              <a:gd name="connsiteY1" fmla="*/ 1064525 h 1794680"/>
              <a:gd name="connsiteX2" fmla="*/ 211540 w 6257499"/>
              <a:gd name="connsiteY2" fmla="*/ 880280 h 1794680"/>
              <a:gd name="connsiteX3" fmla="*/ 532263 w 6257499"/>
              <a:gd name="connsiteY3" fmla="*/ 846161 h 1794680"/>
              <a:gd name="connsiteX4" fmla="*/ 1241946 w 6257499"/>
              <a:gd name="connsiteY4" fmla="*/ 47767 h 1794680"/>
              <a:gd name="connsiteX5" fmla="*/ 1351128 w 6257499"/>
              <a:gd name="connsiteY5" fmla="*/ 0 h 1794680"/>
              <a:gd name="connsiteX6" fmla="*/ 1412543 w 6257499"/>
              <a:gd name="connsiteY6" fmla="*/ 13647 h 1794680"/>
              <a:gd name="connsiteX7" fmla="*/ 1412543 w 6257499"/>
              <a:gd name="connsiteY7" fmla="*/ 54591 h 1794680"/>
              <a:gd name="connsiteX8" fmla="*/ 1501254 w 6257499"/>
              <a:gd name="connsiteY8" fmla="*/ 54591 h 1794680"/>
              <a:gd name="connsiteX9" fmla="*/ 1528549 w 6257499"/>
              <a:gd name="connsiteY9" fmla="*/ 88710 h 1794680"/>
              <a:gd name="connsiteX10" fmla="*/ 1535373 w 6257499"/>
              <a:gd name="connsiteY10" fmla="*/ 116006 h 1794680"/>
              <a:gd name="connsiteX11" fmla="*/ 3125337 w 6257499"/>
              <a:gd name="connsiteY11" fmla="*/ 54591 h 1794680"/>
              <a:gd name="connsiteX12" fmla="*/ 3125337 w 6257499"/>
              <a:gd name="connsiteY12" fmla="*/ 477671 h 1794680"/>
              <a:gd name="connsiteX13" fmla="*/ 3582537 w 6257499"/>
              <a:gd name="connsiteY13" fmla="*/ 477671 h 1794680"/>
              <a:gd name="connsiteX14" fmla="*/ 3603009 w 6257499"/>
              <a:gd name="connsiteY14" fmla="*/ 54591 h 1794680"/>
              <a:gd name="connsiteX15" fmla="*/ 4926842 w 6257499"/>
              <a:gd name="connsiteY15" fmla="*/ 34119 h 1794680"/>
              <a:gd name="connsiteX16" fmla="*/ 5923128 w 6257499"/>
              <a:gd name="connsiteY16" fmla="*/ 1044053 h 1794680"/>
              <a:gd name="connsiteX17" fmla="*/ 5895833 w 6257499"/>
              <a:gd name="connsiteY17" fmla="*/ 1460310 h 1794680"/>
              <a:gd name="connsiteX18" fmla="*/ 6250675 w 6257499"/>
              <a:gd name="connsiteY18" fmla="*/ 1453486 h 1794680"/>
              <a:gd name="connsiteX19" fmla="*/ 6257499 w 6257499"/>
              <a:gd name="connsiteY19" fmla="*/ 1603612 h 1794680"/>
              <a:gd name="connsiteX20" fmla="*/ 5977719 w 6257499"/>
              <a:gd name="connsiteY20" fmla="*/ 1678674 h 1794680"/>
              <a:gd name="connsiteX21" fmla="*/ 5616054 w 6257499"/>
              <a:gd name="connsiteY21" fmla="*/ 1678674 h 1794680"/>
              <a:gd name="connsiteX22" fmla="*/ 5261212 w 6257499"/>
              <a:gd name="connsiteY22" fmla="*/ 1665026 h 1794680"/>
              <a:gd name="connsiteX23" fmla="*/ 5029200 w 6257499"/>
              <a:gd name="connsiteY23" fmla="*/ 1617259 h 1794680"/>
              <a:gd name="connsiteX24" fmla="*/ 4626591 w 6257499"/>
              <a:gd name="connsiteY24" fmla="*/ 1617259 h 1794680"/>
              <a:gd name="connsiteX25" fmla="*/ 4299045 w 6257499"/>
              <a:gd name="connsiteY25" fmla="*/ 1596788 h 1794680"/>
              <a:gd name="connsiteX26" fmla="*/ 3998794 w 6257499"/>
              <a:gd name="connsiteY26" fmla="*/ 1583140 h 1794680"/>
              <a:gd name="connsiteX27" fmla="*/ 3814549 w 6257499"/>
              <a:gd name="connsiteY27" fmla="*/ 1576316 h 1794680"/>
              <a:gd name="connsiteX28" fmla="*/ 3835021 w 6257499"/>
              <a:gd name="connsiteY28" fmla="*/ 1692322 h 1794680"/>
              <a:gd name="connsiteX29" fmla="*/ 3719015 w 6257499"/>
              <a:gd name="connsiteY29" fmla="*/ 1705970 h 1794680"/>
              <a:gd name="connsiteX30" fmla="*/ 3541594 w 6257499"/>
              <a:gd name="connsiteY30" fmla="*/ 1671850 h 1794680"/>
              <a:gd name="connsiteX31" fmla="*/ 3391469 w 6257499"/>
              <a:gd name="connsiteY31" fmla="*/ 1651379 h 1794680"/>
              <a:gd name="connsiteX32" fmla="*/ 3377821 w 6257499"/>
              <a:gd name="connsiteY32" fmla="*/ 1651379 h 1794680"/>
              <a:gd name="connsiteX33" fmla="*/ 3357349 w 6257499"/>
              <a:gd name="connsiteY33" fmla="*/ 1576316 h 1794680"/>
              <a:gd name="connsiteX34" fmla="*/ 3179928 w 6257499"/>
              <a:gd name="connsiteY34" fmla="*/ 1610435 h 1794680"/>
              <a:gd name="connsiteX35" fmla="*/ 2804615 w 6257499"/>
              <a:gd name="connsiteY35" fmla="*/ 1671850 h 1794680"/>
              <a:gd name="connsiteX36" fmla="*/ 2558955 w 6257499"/>
              <a:gd name="connsiteY36" fmla="*/ 1651379 h 1794680"/>
              <a:gd name="connsiteX37" fmla="*/ 2272352 w 6257499"/>
              <a:gd name="connsiteY37" fmla="*/ 1685498 h 1794680"/>
              <a:gd name="connsiteX38" fmla="*/ 1576316 w 6257499"/>
              <a:gd name="connsiteY38" fmla="*/ 1712794 h 1794680"/>
              <a:gd name="connsiteX39" fmla="*/ 1248770 w 6257499"/>
              <a:gd name="connsiteY39" fmla="*/ 1705970 h 1794680"/>
              <a:gd name="connsiteX40" fmla="*/ 907576 w 6257499"/>
              <a:gd name="connsiteY40" fmla="*/ 1767385 h 1794680"/>
              <a:gd name="connsiteX41" fmla="*/ 661916 w 6257499"/>
              <a:gd name="connsiteY41" fmla="*/ 1794680 h 1794680"/>
              <a:gd name="connsiteX42" fmla="*/ 470848 w 6257499"/>
              <a:gd name="connsiteY42" fmla="*/ 1787856 h 1794680"/>
              <a:gd name="connsiteX43" fmla="*/ 470848 w 6257499"/>
              <a:gd name="connsiteY43" fmla="*/ 1753737 h 1794680"/>
              <a:gd name="connsiteX44" fmla="*/ 27296 w 6257499"/>
              <a:gd name="connsiteY44" fmla="*/ 1712794 h 1794680"/>
              <a:gd name="connsiteX45" fmla="*/ 6824 w 6257499"/>
              <a:gd name="connsiteY45" fmla="*/ 1712794 h 1794680"/>
              <a:gd name="connsiteX46" fmla="*/ 6824 w 6257499"/>
              <a:gd name="connsiteY46" fmla="*/ 1712794 h 1794680"/>
              <a:gd name="connsiteX0" fmla="*/ 28433 w 6285932"/>
              <a:gd name="connsiteY0" fmla="*/ 1658203 h 1794680"/>
              <a:gd name="connsiteX1" fmla="*/ 28433 w 6285932"/>
              <a:gd name="connsiteY1" fmla="*/ 1173707 h 1794680"/>
              <a:gd name="connsiteX2" fmla="*/ 35257 w 6285932"/>
              <a:gd name="connsiteY2" fmla="*/ 1064525 h 1794680"/>
              <a:gd name="connsiteX3" fmla="*/ 239973 w 6285932"/>
              <a:gd name="connsiteY3" fmla="*/ 880280 h 1794680"/>
              <a:gd name="connsiteX4" fmla="*/ 560696 w 6285932"/>
              <a:gd name="connsiteY4" fmla="*/ 846161 h 1794680"/>
              <a:gd name="connsiteX5" fmla="*/ 1270379 w 6285932"/>
              <a:gd name="connsiteY5" fmla="*/ 47767 h 1794680"/>
              <a:gd name="connsiteX6" fmla="*/ 1379561 w 6285932"/>
              <a:gd name="connsiteY6" fmla="*/ 0 h 1794680"/>
              <a:gd name="connsiteX7" fmla="*/ 1440976 w 6285932"/>
              <a:gd name="connsiteY7" fmla="*/ 13647 h 1794680"/>
              <a:gd name="connsiteX8" fmla="*/ 1440976 w 6285932"/>
              <a:gd name="connsiteY8" fmla="*/ 54591 h 1794680"/>
              <a:gd name="connsiteX9" fmla="*/ 1529687 w 6285932"/>
              <a:gd name="connsiteY9" fmla="*/ 54591 h 1794680"/>
              <a:gd name="connsiteX10" fmla="*/ 1556982 w 6285932"/>
              <a:gd name="connsiteY10" fmla="*/ 88710 h 1794680"/>
              <a:gd name="connsiteX11" fmla="*/ 1563806 w 6285932"/>
              <a:gd name="connsiteY11" fmla="*/ 116006 h 1794680"/>
              <a:gd name="connsiteX12" fmla="*/ 3153770 w 6285932"/>
              <a:gd name="connsiteY12" fmla="*/ 54591 h 1794680"/>
              <a:gd name="connsiteX13" fmla="*/ 3153770 w 6285932"/>
              <a:gd name="connsiteY13" fmla="*/ 477671 h 1794680"/>
              <a:gd name="connsiteX14" fmla="*/ 3610970 w 6285932"/>
              <a:gd name="connsiteY14" fmla="*/ 477671 h 1794680"/>
              <a:gd name="connsiteX15" fmla="*/ 3631442 w 6285932"/>
              <a:gd name="connsiteY15" fmla="*/ 54591 h 1794680"/>
              <a:gd name="connsiteX16" fmla="*/ 4955275 w 6285932"/>
              <a:gd name="connsiteY16" fmla="*/ 34119 h 1794680"/>
              <a:gd name="connsiteX17" fmla="*/ 5951561 w 6285932"/>
              <a:gd name="connsiteY17" fmla="*/ 1044053 h 1794680"/>
              <a:gd name="connsiteX18" fmla="*/ 5924266 w 6285932"/>
              <a:gd name="connsiteY18" fmla="*/ 1460310 h 1794680"/>
              <a:gd name="connsiteX19" fmla="*/ 6279108 w 6285932"/>
              <a:gd name="connsiteY19" fmla="*/ 1453486 h 1794680"/>
              <a:gd name="connsiteX20" fmla="*/ 6285932 w 6285932"/>
              <a:gd name="connsiteY20" fmla="*/ 1603612 h 1794680"/>
              <a:gd name="connsiteX21" fmla="*/ 6006152 w 6285932"/>
              <a:gd name="connsiteY21" fmla="*/ 1678674 h 1794680"/>
              <a:gd name="connsiteX22" fmla="*/ 5644487 w 6285932"/>
              <a:gd name="connsiteY22" fmla="*/ 1678674 h 1794680"/>
              <a:gd name="connsiteX23" fmla="*/ 5289645 w 6285932"/>
              <a:gd name="connsiteY23" fmla="*/ 1665026 h 1794680"/>
              <a:gd name="connsiteX24" fmla="*/ 5057633 w 6285932"/>
              <a:gd name="connsiteY24" fmla="*/ 1617259 h 1794680"/>
              <a:gd name="connsiteX25" fmla="*/ 4655024 w 6285932"/>
              <a:gd name="connsiteY25" fmla="*/ 1617259 h 1794680"/>
              <a:gd name="connsiteX26" fmla="*/ 4327478 w 6285932"/>
              <a:gd name="connsiteY26" fmla="*/ 1596788 h 1794680"/>
              <a:gd name="connsiteX27" fmla="*/ 4027227 w 6285932"/>
              <a:gd name="connsiteY27" fmla="*/ 1583140 h 1794680"/>
              <a:gd name="connsiteX28" fmla="*/ 3842982 w 6285932"/>
              <a:gd name="connsiteY28" fmla="*/ 1576316 h 1794680"/>
              <a:gd name="connsiteX29" fmla="*/ 3863454 w 6285932"/>
              <a:gd name="connsiteY29" fmla="*/ 1692322 h 1794680"/>
              <a:gd name="connsiteX30" fmla="*/ 3747448 w 6285932"/>
              <a:gd name="connsiteY30" fmla="*/ 1705970 h 1794680"/>
              <a:gd name="connsiteX31" fmla="*/ 3570027 w 6285932"/>
              <a:gd name="connsiteY31" fmla="*/ 1671850 h 1794680"/>
              <a:gd name="connsiteX32" fmla="*/ 3419902 w 6285932"/>
              <a:gd name="connsiteY32" fmla="*/ 1651379 h 1794680"/>
              <a:gd name="connsiteX33" fmla="*/ 3406254 w 6285932"/>
              <a:gd name="connsiteY33" fmla="*/ 1651379 h 1794680"/>
              <a:gd name="connsiteX34" fmla="*/ 3385782 w 6285932"/>
              <a:gd name="connsiteY34" fmla="*/ 1576316 h 1794680"/>
              <a:gd name="connsiteX35" fmla="*/ 3208361 w 6285932"/>
              <a:gd name="connsiteY35" fmla="*/ 1610435 h 1794680"/>
              <a:gd name="connsiteX36" fmla="*/ 2833048 w 6285932"/>
              <a:gd name="connsiteY36" fmla="*/ 1671850 h 1794680"/>
              <a:gd name="connsiteX37" fmla="*/ 2587388 w 6285932"/>
              <a:gd name="connsiteY37" fmla="*/ 1651379 h 1794680"/>
              <a:gd name="connsiteX38" fmla="*/ 2300785 w 6285932"/>
              <a:gd name="connsiteY38" fmla="*/ 1685498 h 1794680"/>
              <a:gd name="connsiteX39" fmla="*/ 1604749 w 6285932"/>
              <a:gd name="connsiteY39" fmla="*/ 1712794 h 1794680"/>
              <a:gd name="connsiteX40" fmla="*/ 1277203 w 6285932"/>
              <a:gd name="connsiteY40" fmla="*/ 1705970 h 1794680"/>
              <a:gd name="connsiteX41" fmla="*/ 936009 w 6285932"/>
              <a:gd name="connsiteY41" fmla="*/ 1767385 h 1794680"/>
              <a:gd name="connsiteX42" fmla="*/ 690349 w 6285932"/>
              <a:gd name="connsiteY42" fmla="*/ 1794680 h 1794680"/>
              <a:gd name="connsiteX43" fmla="*/ 499281 w 6285932"/>
              <a:gd name="connsiteY43" fmla="*/ 1787856 h 1794680"/>
              <a:gd name="connsiteX44" fmla="*/ 499281 w 6285932"/>
              <a:gd name="connsiteY44" fmla="*/ 1753737 h 1794680"/>
              <a:gd name="connsiteX45" fmla="*/ 55729 w 6285932"/>
              <a:gd name="connsiteY45" fmla="*/ 1712794 h 1794680"/>
              <a:gd name="connsiteX46" fmla="*/ 35257 w 6285932"/>
              <a:gd name="connsiteY46" fmla="*/ 1712794 h 1794680"/>
              <a:gd name="connsiteX47" fmla="*/ 35257 w 6285932"/>
              <a:gd name="connsiteY47" fmla="*/ 1712794 h 1794680"/>
              <a:gd name="connsiteX0" fmla="*/ 92122 w 6349621"/>
              <a:gd name="connsiteY0" fmla="*/ 1658203 h 1794680"/>
              <a:gd name="connsiteX1" fmla="*/ 1137 w 6349621"/>
              <a:gd name="connsiteY1" fmla="*/ 1140725 h 1794680"/>
              <a:gd name="connsiteX2" fmla="*/ 98946 w 6349621"/>
              <a:gd name="connsiteY2" fmla="*/ 1064525 h 1794680"/>
              <a:gd name="connsiteX3" fmla="*/ 303662 w 6349621"/>
              <a:gd name="connsiteY3" fmla="*/ 880280 h 1794680"/>
              <a:gd name="connsiteX4" fmla="*/ 624385 w 6349621"/>
              <a:gd name="connsiteY4" fmla="*/ 846161 h 1794680"/>
              <a:gd name="connsiteX5" fmla="*/ 1334068 w 6349621"/>
              <a:gd name="connsiteY5" fmla="*/ 47767 h 1794680"/>
              <a:gd name="connsiteX6" fmla="*/ 1443250 w 6349621"/>
              <a:gd name="connsiteY6" fmla="*/ 0 h 1794680"/>
              <a:gd name="connsiteX7" fmla="*/ 1504665 w 6349621"/>
              <a:gd name="connsiteY7" fmla="*/ 13647 h 1794680"/>
              <a:gd name="connsiteX8" fmla="*/ 1504665 w 6349621"/>
              <a:gd name="connsiteY8" fmla="*/ 54591 h 1794680"/>
              <a:gd name="connsiteX9" fmla="*/ 1593376 w 6349621"/>
              <a:gd name="connsiteY9" fmla="*/ 54591 h 1794680"/>
              <a:gd name="connsiteX10" fmla="*/ 1620671 w 6349621"/>
              <a:gd name="connsiteY10" fmla="*/ 88710 h 1794680"/>
              <a:gd name="connsiteX11" fmla="*/ 1627495 w 6349621"/>
              <a:gd name="connsiteY11" fmla="*/ 116006 h 1794680"/>
              <a:gd name="connsiteX12" fmla="*/ 3217459 w 6349621"/>
              <a:gd name="connsiteY12" fmla="*/ 54591 h 1794680"/>
              <a:gd name="connsiteX13" fmla="*/ 3217459 w 6349621"/>
              <a:gd name="connsiteY13" fmla="*/ 477671 h 1794680"/>
              <a:gd name="connsiteX14" fmla="*/ 3674659 w 6349621"/>
              <a:gd name="connsiteY14" fmla="*/ 477671 h 1794680"/>
              <a:gd name="connsiteX15" fmla="*/ 3695131 w 6349621"/>
              <a:gd name="connsiteY15" fmla="*/ 54591 h 1794680"/>
              <a:gd name="connsiteX16" fmla="*/ 5018964 w 6349621"/>
              <a:gd name="connsiteY16" fmla="*/ 34119 h 1794680"/>
              <a:gd name="connsiteX17" fmla="*/ 6015250 w 6349621"/>
              <a:gd name="connsiteY17" fmla="*/ 1044053 h 1794680"/>
              <a:gd name="connsiteX18" fmla="*/ 5987955 w 6349621"/>
              <a:gd name="connsiteY18" fmla="*/ 1460310 h 1794680"/>
              <a:gd name="connsiteX19" fmla="*/ 6342797 w 6349621"/>
              <a:gd name="connsiteY19" fmla="*/ 1453486 h 1794680"/>
              <a:gd name="connsiteX20" fmla="*/ 6349621 w 6349621"/>
              <a:gd name="connsiteY20" fmla="*/ 1603612 h 1794680"/>
              <a:gd name="connsiteX21" fmla="*/ 6069841 w 6349621"/>
              <a:gd name="connsiteY21" fmla="*/ 1678674 h 1794680"/>
              <a:gd name="connsiteX22" fmla="*/ 5708176 w 6349621"/>
              <a:gd name="connsiteY22" fmla="*/ 1678674 h 1794680"/>
              <a:gd name="connsiteX23" fmla="*/ 5353334 w 6349621"/>
              <a:gd name="connsiteY23" fmla="*/ 1665026 h 1794680"/>
              <a:gd name="connsiteX24" fmla="*/ 5121322 w 6349621"/>
              <a:gd name="connsiteY24" fmla="*/ 1617259 h 1794680"/>
              <a:gd name="connsiteX25" fmla="*/ 4718713 w 6349621"/>
              <a:gd name="connsiteY25" fmla="*/ 1617259 h 1794680"/>
              <a:gd name="connsiteX26" fmla="*/ 4391167 w 6349621"/>
              <a:gd name="connsiteY26" fmla="*/ 1596788 h 1794680"/>
              <a:gd name="connsiteX27" fmla="*/ 4090916 w 6349621"/>
              <a:gd name="connsiteY27" fmla="*/ 1583140 h 1794680"/>
              <a:gd name="connsiteX28" fmla="*/ 3906671 w 6349621"/>
              <a:gd name="connsiteY28" fmla="*/ 1576316 h 1794680"/>
              <a:gd name="connsiteX29" fmla="*/ 3927143 w 6349621"/>
              <a:gd name="connsiteY29" fmla="*/ 1692322 h 1794680"/>
              <a:gd name="connsiteX30" fmla="*/ 3811137 w 6349621"/>
              <a:gd name="connsiteY30" fmla="*/ 1705970 h 1794680"/>
              <a:gd name="connsiteX31" fmla="*/ 3633716 w 6349621"/>
              <a:gd name="connsiteY31" fmla="*/ 1671850 h 1794680"/>
              <a:gd name="connsiteX32" fmla="*/ 3483591 w 6349621"/>
              <a:gd name="connsiteY32" fmla="*/ 1651379 h 1794680"/>
              <a:gd name="connsiteX33" fmla="*/ 3469943 w 6349621"/>
              <a:gd name="connsiteY33" fmla="*/ 1651379 h 1794680"/>
              <a:gd name="connsiteX34" fmla="*/ 3449471 w 6349621"/>
              <a:gd name="connsiteY34" fmla="*/ 1576316 h 1794680"/>
              <a:gd name="connsiteX35" fmla="*/ 3272050 w 6349621"/>
              <a:gd name="connsiteY35" fmla="*/ 1610435 h 1794680"/>
              <a:gd name="connsiteX36" fmla="*/ 2896737 w 6349621"/>
              <a:gd name="connsiteY36" fmla="*/ 1671850 h 1794680"/>
              <a:gd name="connsiteX37" fmla="*/ 2651077 w 6349621"/>
              <a:gd name="connsiteY37" fmla="*/ 1651379 h 1794680"/>
              <a:gd name="connsiteX38" fmla="*/ 2364474 w 6349621"/>
              <a:gd name="connsiteY38" fmla="*/ 1685498 h 1794680"/>
              <a:gd name="connsiteX39" fmla="*/ 1668438 w 6349621"/>
              <a:gd name="connsiteY39" fmla="*/ 1712794 h 1794680"/>
              <a:gd name="connsiteX40" fmla="*/ 1340892 w 6349621"/>
              <a:gd name="connsiteY40" fmla="*/ 1705970 h 1794680"/>
              <a:gd name="connsiteX41" fmla="*/ 999698 w 6349621"/>
              <a:gd name="connsiteY41" fmla="*/ 1767385 h 1794680"/>
              <a:gd name="connsiteX42" fmla="*/ 754038 w 6349621"/>
              <a:gd name="connsiteY42" fmla="*/ 1794680 h 1794680"/>
              <a:gd name="connsiteX43" fmla="*/ 562970 w 6349621"/>
              <a:gd name="connsiteY43" fmla="*/ 1787856 h 1794680"/>
              <a:gd name="connsiteX44" fmla="*/ 562970 w 6349621"/>
              <a:gd name="connsiteY44" fmla="*/ 1753737 h 1794680"/>
              <a:gd name="connsiteX45" fmla="*/ 119418 w 6349621"/>
              <a:gd name="connsiteY45" fmla="*/ 1712794 h 1794680"/>
              <a:gd name="connsiteX46" fmla="*/ 98946 w 6349621"/>
              <a:gd name="connsiteY46" fmla="*/ 1712794 h 1794680"/>
              <a:gd name="connsiteX47" fmla="*/ 98946 w 6349621"/>
              <a:gd name="connsiteY47" fmla="*/ 1712794 h 1794680"/>
              <a:gd name="connsiteX0" fmla="*/ 90985 w 6348484"/>
              <a:gd name="connsiteY0" fmla="*/ 1658203 h 1794680"/>
              <a:gd name="connsiteX1" fmla="*/ 0 w 6348484"/>
              <a:gd name="connsiteY1" fmla="*/ 1140725 h 1794680"/>
              <a:gd name="connsiteX2" fmla="*/ 97809 w 6348484"/>
              <a:gd name="connsiteY2" fmla="*/ 1064525 h 1794680"/>
              <a:gd name="connsiteX3" fmla="*/ 302525 w 6348484"/>
              <a:gd name="connsiteY3" fmla="*/ 880280 h 1794680"/>
              <a:gd name="connsiteX4" fmla="*/ 623248 w 6348484"/>
              <a:gd name="connsiteY4" fmla="*/ 846161 h 1794680"/>
              <a:gd name="connsiteX5" fmla="*/ 1332931 w 6348484"/>
              <a:gd name="connsiteY5" fmla="*/ 47767 h 1794680"/>
              <a:gd name="connsiteX6" fmla="*/ 1442113 w 6348484"/>
              <a:gd name="connsiteY6" fmla="*/ 0 h 1794680"/>
              <a:gd name="connsiteX7" fmla="*/ 1503528 w 6348484"/>
              <a:gd name="connsiteY7" fmla="*/ 13647 h 1794680"/>
              <a:gd name="connsiteX8" fmla="*/ 1503528 w 6348484"/>
              <a:gd name="connsiteY8" fmla="*/ 54591 h 1794680"/>
              <a:gd name="connsiteX9" fmla="*/ 1592239 w 6348484"/>
              <a:gd name="connsiteY9" fmla="*/ 54591 h 1794680"/>
              <a:gd name="connsiteX10" fmla="*/ 1619534 w 6348484"/>
              <a:gd name="connsiteY10" fmla="*/ 88710 h 1794680"/>
              <a:gd name="connsiteX11" fmla="*/ 1626358 w 6348484"/>
              <a:gd name="connsiteY11" fmla="*/ 116006 h 1794680"/>
              <a:gd name="connsiteX12" fmla="*/ 3216322 w 6348484"/>
              <a:gd name="connsiteY12" fmla="*/ 54591 h 1794680"/>
              <a:gd name="connsiteX13" fmla="*/ 3216322 w 6348484"/>
              <a:gd name="connsiteY13" fmla="*/ 477671 h 1794680"/>
              <a:gd name="connsiteX14" fmla="*/ 3673522 w 6348484"/>
              <a:gd name="connsiteY14" fmla="*/ 477671 h 1794680"/>
              <a:gd name="connsiteX15" fmla="*/ 3693994 w 6348484"/>
              <a:gd name="connsiteY15" fmla="*/ 54591 h 1794680"/>
              <a:gd name="connsiteX16" fmla="*/ 5017827 w 6348484"/>
              <a:gd name="connsiteY16" fmla="*/ 34119 h 1794680"/>
              <a:gd name="connsiteX17" fmla="*/ 6014113 w 6348484"/>
              <a:gd name="connsiteY17" fmla="*/ 1044053 h 1794680"/>
              <a:gd name="connsiteX18" fmla="*/ 5986818 w 6348484"/>
              <a:gd name="connsiteY18" fmla="*/ 1460310 h 1794680"/>
              <a:gd name="connsiteX19" fmla="*/ 6341660 w 6348484"/>
              <a:gd name="connsiteY19" fmla="*/ 1453486 h 1794680"/>
              <a:gd name="connsiteX20" fmla="*/ 6348484 w 6348484"/>
              <a:gd name="connsiteY20" fmla="*/ 1603612 h 1794680"/>
              <a:gd name="connsiteX21" fmla="*/ 6068704 w 6348484"/>
              <a:gd name="connsiteY21" fmla="*/ 1678674 h 1794680"/>
              <a:gd name="connsiteX22" fmla="*/ 5707039 w 6348484"/>
              <a:gd name="connsiteY22" fmla="*/ 1678674 h 1794680"/>
              <a:gd name="connsiteX23" fmla="*/ 5352197 w 6348484"/>
              <a:gd name="connsiteY23" fmla="*/ 1665026 h 1794680"/>
              <a:gd name="connsiteX24" fmla="*/ 5120185 w 6348484"/>
              <a:gd name="connsiteY24" fmla="*/ 1617259 h 1794680"/>
              <a:gd name="connsiteX25" fmla="*/ 4717576 w 6348484"/>
              <a:gd name="connsiteY25" fmla="*/ 1617259 h 1794680"/>
              <a:gd name="connsiteX26" fmla="*/ 4390030 w 6348484"/>
              <a:gd name="connsiteY26" fmla="*/ 1596788 h 1794680"/>
              <a:gd name="connsiteX27" fmla="*/ 4089779 w 6348484"/>
              <a:gd name="connsiteY27" fmla="*/ 1583140 h 1794680"/>
              <a:gd name="connsiteX28" fmla="*/ 3905534 w 6348484"/>
              <a:gd name="connsiteY28" fmla="*/ 1576316 h 1794680"/>
              <a:gd name="connsiteX29" fmla="*/ 3926006 w 6348484"/>
              <a:gd name="connsiteY29" fmla="*/ 1692322 h 1794680"/>
              <a:gd name="connsiteX30" fmla="*/ 3810000 w 6348484"/>
              <a:gd name="connsiteY30" fmla="*/ 1705970 h 1794680"/>
              <a:gd name="connsiteX31" fmla="*/ 3632579 w 6348484"/>
              <a:gd name="connsiteY31" fmla="*/ 1671850 h 1794680"/>
              <a:gd name="connsiteX32" fmla="*/ 3482454 w 6348484"/>
              <a:gd name="connsiteY32" fmla="*/ 1651379 h 1794680"/>
              <a:gd name="connsiteX33" fmla="*/ 3468806 w 6348484"/>
              <a:gd name="connsiteY33" fmla="*/ 1651379 h 1794680"/>
              <a:gd name="connsiteX34" fmla="*/ 3448334 w 6348484"/>
              <a:gd name="connsiteY34" fmla="*/ 1576316 h 1794680"/>
              <a:gd name="connsiteX35" fmla="*/ 3270913 w 6348484"/>
              <a:gd name="connsiteY35" fmla="*/ 1610435 h 1794680"/>
              <a:gd name="connsiteX36" fmla="*/ 2895600 w 6348484"/>
              <a:gd name="connsiteY36" fmla="*/ 1671850 h 1794680"/>
              <a:gd name="connsiteX37" fmla="*/ 2649940 w 6348484"/>
              <a:gd name="connsiteY37" fmla="*/ 1651379 h 1794680"/>
              <a:gd name="connsiteX38" fmla="*/ 2363337 w 6348484"/>
              <a:gd name="connsiteY38" fmla="*/ 1685498 h 1794680"/>
              <a:gd name="connsiteX39" fmla="*/ 1667301 w 6348484"/>
              <a:gd name="connsiteY39" fmla="*/ 1712794 h 1794680"/>
              <a:gd name="connsiteX40" fmla="*/ 1339755 w 6348484"/>
              <a:gd name="connsiteY40" fmla="*/ 1705970 h 1794680"/>
              <a:gd name="connsiteX41" fmla="*/ 998561 w 6348484"/>
              <a:gd name="connsiteY41" fmla="*/ 1767385 h 1794680"/>
              <a:gd name="connsiteX42" fmla="*/ 752901 w 6348484"/>
              <a:gd name="connsiteY42" fmla="*/ 1794680 h 1794680"/>
              <a:gd name="connsiteX43" fmla="*/ 561833 w 6348484"/>
              <a:gd name="connsiteY43" fmla="*/ 1787856 h 1794680"/>
              <a:gd name="connsiteX44" fmla="*/ 561833 w 6348484"/>
              <a:gd name="connsiteY44" fmla="*/ 1753737 h 1794680"/>
              <a:gd name="connsiteX45" fmla="*/ 118281 w 6348484"/>
              <a:gd name="connsiteY45" fmla="*/ 1712794 h 1794680"/>
              <a:gd name="connsiteX46" fmla="*/ 97809 w 6348484"/>
              <a:gd name="connsiteY46" fmla="*/ 1712794 h 1794680"/>
              <a:gd name="connsiteX47" fmla="*/ 97809 w 6348484"/>
              <a:gd name="connsiteY47" fmla="*/ 1712794 h 1794680"/>
              <a:gd name="connsiteX0" fmla="*/ 90985 w 6348484"/>
              <a:gd name="connsiteY0" fmla="*/ 1658203 h 1794680"/>
              <a:gd name="connsiteX1" fmla="*/ 0 w 6348484"/>
              <a:gd name="connsiteY1" fmla="*/ 1140725 h 1794680"/>
              <a:gd name="connsiteX2" fmla="*/ 97809 w 6348484"/>
              <a:gd name="connsiteY2" fmla="*/ 1064525 h 1794680"/>
              <a:gd name="connsiteX3" fmla="*/ 302525 w 6348484"/>
              <a:gd name="connsiteY3" fmla="*/ 880280 h 1794680"/>
              <a:gd name="connsiteX4" fmla="*/ 623248 w 6348484"/>
              <a:gd name="connsiteY4" fmla="*/ 846161 h 1794680"/>
              <a:gd name="connsiteX5" fmla="*/ 1332931 w 6348484"/>
              <a:gd name="connsiteY5" fmla="*/ 47767 h 1794680"/>
              <a:gd name="connsiteX6" fmla="*/ 1442113 w 6348484"/>
              <a:gd name="connsiteY6" fmla="*/ 0 h 1794680"/>
              <a:gd name="connsiteX7" fmla="*/ 1503528 w 6348484"/>
              <a:gd name="connsiteY7" fmla="*/ 13647 h 1794680"/>
              <a:gd name="connsiteX8" fmla="*/ 1503528 w 6348484"/>
              <a:gd name="connsiteY8" fmla="*/ 54591 h 1794680"/>
              <a:gd name="connsiteX9" fmla="*/ 1592239 w 6348484"/>
              <a:gd name="connsiteY9" fmla="*/ 54591 h 1794680"/>
              <a:gd name="connsiteX10" fmla="*/ 1619534 w 6348484"/>
              <a:gd name="connsiteY10" fmla="*/ 88710 h 1794680"/>
              <a:gd name="connsiteX11" fmla="*/ 1626358 w 6348484"/>
              <a:gd name="connsiteY11" fmla="*/ 116006 h 1794680"/>
              <a:gd name="connsiteX12" fmla="*/ 3216322 w 6348484"/>
              <a:gd name="connsiteY12" fmla="*/ 54591 h 1794680"/>
              <a:gd name="connsiteX13" fmla="*/ 3216322 w 6348484"/>
              <a:gd name="connsiteY13" fmla="*/ 477671 h 1794680"/>
              <a:gd name="connsiteX14" fmla="*/ 3673522 w 6348484"/>
              <a:gd name="connsiteY14" fmla="*/ 477671 h 1794680"/>
              <a:gd name="connsiteX15" fmla="*/ 3693994 w 6348484"/>
              <a:gd name="connsiteY15" fmla="*/ 54591 h 1794680"/>
              <a:gd name="connsiteX16" fmla="*/ 5017827 w 6348484"/>
              <a:gd name="connsiteY16" fmla="*/ 34119 h 1794680"/>
              <a:gd name="connsiteX17" fmla="*/ 6014113 w 6348484"/>
              <a:gd name="connsiteY17" fmla="*/ 1044053 h 1794680"/>
              <a:gd name="connsiteX18" fmla="*/ 5986818 w 6348484"/>
              <a:gd name="connsiteY18" fmla="*/ 1460310 h 1794680"/>
              <a:gd name="connsiteX19" fmla="*/ 6341660 w 6348484"/>
              <a:gd name="connsiteY19" fmla="*/ 1453486 h 1794680"/>
              <a:gd name="connsiteX20" fmla="*/ 6348484 w 6348484"/>
              <a:gd name="connsiteY20" fmla="*/ 1603612 h 1794680"/>
              <a:gd name="connsiteX21" fmla="*/ 6068704 w 6348484"/>
              <a:gd name="connsiteY21" fmla="*/ 1678674 h 1794680"/>
              <a:gd name="connsiteX22" fmla="*/ 5707039 w 6348484"/>
              <a:gd name="connsiteY22" fmla="*/ 1678674 h 1794680"/>
              <a:gd name="connsiteX23" fmla="*/ 5352197 w 6348484"/>
              <a:gd name="connsiteY23" fmla="*/ 1665026 h 1794680"/>
              <a:gd name="connsiteX24" fmla="*/ 5120185 w 6348484"/>
              <a:gd name="connsiteY24" fmla="*/ 1617259 h 1794680"/>
              <a:gd name="connsiteX25" fmla="*/ 4717576 w 6348484"/>
              <a:gd name="connsiteY25" fmla="*/ 1617259 h 1794680"/>
              <a:gd name="connsiteX26" fmla="*/ 4390030 w 6348484"/>
              <a:gd name="connsiteY26" fmla="*/ 1596788 h 1794680"/>
              <a:gd name="connsiteX27" fmla="*/ 4089779 w 6348484"/>
              <a:gd name="connsiteY27" fmla="*/ 1583140 h 1794680"/>
              <a:gd name="connsiteX28" fmla="*/ 3905534 w 6348484"/>
              <a:gd name="connsiteY28" fmla="*/ 1576316 h 1794680"/>
              <a:gd name="connsiteX29" fmla="*/ 3926006 w 6348484"/>
              <a:gd name="connsiteY29" fmla="*/ 1692322 h 1794680"/>
              <a:gd name="connsiteX30" fmla="*/ 3810000 w 6348484"/>
              <a:gd name="connsiteY30" fmla="*/ 1705970 h 1794680"/>
              <a:gd name="connsiteX31" fmla="*/ 3632579 w 6348484"/>
              <a:gd name="connsiteY31" fmla="*/ 1671850 h 1794680"/>
              <a:gd name="connsiteX32" fmla="*/ 3482454 w 6348484"/>
              <a:gd name="connsiteY32" fmla="*/ 1651379 h 1794680"/>
              <a:gd name="connsiteX33" fmla="*/ 3468806 w 6348484"/>
              <a:gd name="connsiteY33" fmla="*/ 1651379 h 1794680"/>
              <a:gd name="connsiteX34" fmla="*/ 3448334 w 6348484"/>
              <a:gd name="connsiteY34" fmla="*/ 1576316 h 1794680"/>
              <a:gd name="connsiteX35" fmla="*/ 3270913 w 6348484"/>
              <a:gd name="connsiteY35" fmla="*/ 1610435 h 1794680"/>
              <a:gd name="connsiteX36" fmla="*/ 2895600 w 6348484"/>
              <a:gd name="connsiteY36" fmla="*/ 1671850 h 1794680"/>
              <a:gd name="connsiteX37" fmla="*/ 2649940 w 6348484"/>
              <a:gd name="connsiteY37" fmla="*/ 1651379 h 1794680"/>
              <a:gd name="connsiteX38" fmla="*/ 2363337 w 6348484"/>
              <a:gd name="connsiteY38" fmla="*/ 1685498 h 1794680"/>
              <a:gd name="connsiteX39" fmla="*/ 1667301 w 6348484"/>
              <a:gd name="connsiteY39" fmla="*/ 1712794 h 1794680"/>
              <a:gd name="connsiteX40" fmla="*/ 1339755 w 6348484"/>
              <a:gd name="connsiteY40" fmla="*/ 1705970 h 1794680"/>
              <a:gd name="connsiteX41" fmla="*/ 998561 w 6348484"/>
              <a:gd name="connsiteY41" fmla="*/ 1767385 h 1794680"/>
              <a:gd name="connsiteX42" fmla="*/ 752901 w 6348484"/>
              <a:gd name="connsiteY42" fmla="*/ 1794680 h 1794680"/>
              <a:gd name="connsiteX43" fmla="*/ 561833 w 6348484"/>
              <a:gd name="connsiteY43" fmla="*/ 1787856 h 1794680"/>
              <a:gd name="connsiteX44" fmla="*/ 561833 w 6348484"/>
              <a:gd name="connsiteY44" fmla="*/ 1753737 h 1794680"/>
              <a:gd name="connsiteX45" fmla="*/ 118281 w 6348484"/>
              <a:gd name="connsiteY45" fmla="*/ 1712794 h 1794680"/>
              <a:gd name="connsiteX46" fmla="*/ 97809 w 6348484"/>
              <a:gd name="connsiteY46" fmla="*/ 1712794 h 1794680"/>
              <a:gd name="connsiteX47" fmla="*/ 97809 w 6348484"/>
              <a:gd name="connsiteY47" fmla="*/ 1712794 h 1794680"/>
              <a:gd name="connsiteX0" fmla="*/ 92122 w 6349621"/>
              <a:gd name="connsiteY0" fmla="*/ 1658203 h 1794680"/>
              <a:gd name="connsiteX1" fmla="*/ 92122 w 6349621"/>
              <a:gd name="connsiteY1" fmla="*/ 1330656 h 1794680"/>
              <a:gd name="connsiteX2" fmla="*/ 1137 w 6349621"/>
              <a:gd name="connsiteY2" fmla="*/ 1140725 h 1794680"/>
              <a:gd name="connsiteX3" fmla="*/ 98946 w 6349621"/>
              <a:gd name="connsiteY3" fmla="*/ 1064525 h 1794680"/>
              <a:gd name="connsiteX4" fmla="*/ 303662 w 6349621"/>
              <a:gd name="connsiteY4" fmla="*/ 880280 h 1794680"/>
              <a:gd name="connsiteX5" fmla="*/ 624385 w 6349621"/>
              <a:gd name="connsiteY5" fmla="*/ 846161 h 1794680"/>
              <a:gd name="connsiteX6" fmla="*/ 1334068 w 6349621"/>
              <a:gd name="connsiteY6" fmla="*/ 47767 h 1794680"/>
              <a:gd name="connsiteX7" fmla="*/ 1443250 w 6349621"/>
              <a:gd name="connsiteY7" fmla="*/ 0 h 1794680"/>
              <a:gd name="connsiteX8" fmla="*/ 1504665 w 6349621"/>
              <a:gd name="connsiteY8" fmla="*/ 13647 h 1794680"/>
              <a:gd name="connsiteX9" fmla="*/ 1504665 w 6349621"/>
              <a:gd name="connsiteY9" fmla="*/ 54591 h 1794680"/>
              <a:gd name="connsiteX10" fmla="*/ 1593376 w 6349621"/>
              <a:gd name="connsiteY10" fmla="*/ 54591 h 1794680"/>
              <a:gd name="connsiteX11" fmla="*/ 1620671 w 6349621"/>
              <a:gd name="connsiteY11" fmla="*/ 88710 h 1794680"/>
              <a:gd name="connsiteX12" fmla="*/ 1627495 w 6349621"/>
              <a:gd name="connsiteY12" fmla="*/ 116006 h 1794680"/>
              <a:gd name="connsiteX13" fmla="*/ 3217459 w 6349621"/>
              <a:gd name="connsiteY13" fmla="*/ 54591 h 1794680"/>
              <a:gd name="connsiteX14" fmla="*/ 3217459 w 6349621"/>
              <a:gd name="connsiteY14" fmla="*/ 477671 h 1794680"/>
              <a:gd name="connsiteX15" fmla="*/ 3674659 w 6349621"/>
              <a:gd name="connsiteY15" fmla="*/ 477671 h 1794680"/>
              <a:gd name="connsiteX16" fmla="*/ 3695131 w 6349621"/>
              <a:gd name="connsiteY16" fmla="*/ 54591 h 1794680"/>
              <a:gd name="connsiteX17" fmla="*/ 5018964 w 6349621"/>
              <a:gd name="connsiteY17" fmla="*/ 34119 h 1794680"/>
              <a:gd name="connsiteX18" fmla="*/ 6015250 w 6349621"/>
              <a:gd name="connsiteY18" fmla="*/ 1044053 h 1794680"/>
              <a:gd name="connsiteX19" fmla="*/ 5987955 w 6349621"/>
              <a:gd name="connsiteY19" fmla="*/ 1460310 h 1794680"/>
              <a:gd name="connsiteX20" fmla="*/ 6342797 w 6349621"/>
              <a:gd name="connsiteY20" fmla="*/ 1453486 h 1794680"/>
              <a:gd name="connsiteX21" fmla="*/ 6349621 w 6349621"/>
              <a:gd name="connsiteY21" fmla="*/ 1603612 h 1794680"/>
              <a:gd name="connsiteX22" fmla="*/ 6069841 w 6349621"/>
              <a:gd name="connsiteY22" fmla="*/ 1678674 h 1794680"/>
              <a:gd name="connsiteX23" fmla="*/ 5708176 w 6349621"/>
              <a:gd name="connsiteY23" fmla="*/ 1678674 h 1794680"/>
              <a:gd name="connsiteX24" fmla="*/ 5353334 w 6349621"/>
              <a:gd name="connsiteY24" fmla="*/ 1665026 h 1794680"/>
              <a:gd name="connsiteX25" fmla="*/ 5121322 w 6349621"/>
              <a:gd name="connsiteY25" fmla="*/ 1617259 h 1794680"/>
              <a:gd name="connsiteX26" fmla="*/ 4718713 w 6349621"/>
              <a:gd name="connsiteY26" fmla="*/ 1617259 h 1794680"/>
              <a:gd name="connsiteX27" fmla="*/ 4391167 w 6349621"/>
              <a:gd name="connsiteY27" fmla="*/ 1596788 h 1794680"/>
              <a:gd name="connsiteX28" fmla="*/ 4090916 w 6349621"/>
              <a:gd name="connsiteY28" fmla="*/ 1583140 h 1794680"/>
              <a:gd name="connsiteX29" fmla="*/ 3906671 w 6349621"/>
              <a:gd name="connsiteY29" fmla="*/ 1576316 h 1794680"/>
              <a:gd name="connsiteX30" fmla="*/ 3927143 w 6349621"/>
              <a:gd name="connsiteY30" fmla="*/ 1692322 h 1794680"/>
              <a:gd name="connsiteX31" fmla="*/ 3811137 w 6349621"/>
              <a:gd name="connsiteY31" fmla="*/ 1705970 h 1794680"/>
              <a:gd name="connsiteX32" fmla="*/ 3633716 w 6349621"/>
              <a:gd name="connsiteY32" fmla="*/ 1671850 h 1794680"/>
              <a:gd name="connsiteX33" fmla="*/ 3483591 w 6349621"/>
              <a:gd name="connsiteY33" fmla="*/ 1651379 h 1794680"/>
              <a:gd name="connsiteX34" fmla="*/ 3469943 w 6349621"/>
              <a:gd name="connsiteY34" fmla="*/ 1651379 h 1794680"/>
              <a:gd name="connsiteX35" fmla="*/ 3449471 w 6349621"/>
              <a:gd name="connsiteY35" fmla="*/ 1576316 h 1794680"/>
              <a:gd name="connsiteX36" fmla="*/ 3272050 w 6349621"/>
              <a:gd name="connsiteY36" fmla="*/ 1610435 h 1794680"/>
              <a:gd name="connsiteX37" fmla="*/ 2896737 w 6349621"/>
              <a:gd name="connsiteY37" fmla="*/ 1671850 h 1794680"/>
              <a:gd name="connsiteX38" fmla="*/ 2651077 w 6349621"/>
              <a:gd name="connsiteY38" fmla="*/ 1651379 h 1794680"/>
              <a:gd name="connsiteX39" fmla="*/ 2364474 w 6349621"/>
              <a:gd name="connsiteY39" fmla="*/ 1685498 h 1794680"/>
              <a:gd name="connsiteX40" fmla="*/ 1668438 w 6349621"/>
              <a:gd name="connsiteY40" fmla="*/ 1712794 h 1794680"/>
              <a:gd name="connsiteX41" fmla="*/ 1340892 w 6349621"/>
              <a:gd name="connsiteY41" fmla="*/ 1705970 h 1794680"/>
              <a:gd name="connsiteX42" fmla="*/ 999698 w 6349621"/>
              <a:gd name="connsiteY42" fmla="*/ 1767385 h 1794680"/>
              <a:gd name="connsiteX43" fmla="*/ 754038 w 6349621"/>
              <a:gd name="connsiteY43" fmla="*/ 1794680 h 1794680"/>
              <a:gd name="connsiteX44" fmla="*/ 562970 w 6349621"/>
              <a:gd name="connsiteY44" fmla="*/ 1787856 h 1794680"/>
              <a:gd name="connsiteX45" fmla="*/ 562970 w 6349621"/>
              <a:gd name="connsiteY45" fmla="*/ 1753737 h 1794680"/>
              <a:gd name="connsiteX46" fmla="*/ 119418 w 6349621"/>
              <a:gd name="connsiteY46" fmla="*/ 1712794 h 1794680"/>
              <a:gd name="connsiteX47" fmla="*/ 98946 w 6349621"/>
              <a:gd name="connsiteY47" fmla="*/ 1712794 h 1794680"/>
              <a:gd name="connsiteX48" fmla="*/ 98946 w 6349621"/>
              <a:gd name="connsiteY48" fmla="*/ 1712794 h 1794680"/>
              <a:gd name="connsiteX0" fmla="*/ 182348 w 6439847"/>
              <a:gd name="connsiteY0" fmla="*/ 1658203 h 1794680"/>
              <a:gd name="connsiteX1" fmla="*/ 15164 w 6439847"/>
              <a:gd name="connsiteY1" fmla="*/ 1369325 h 1794680"/>
              <a:gd name="connsiteX2" fmla="*/ 91363 w 6439847"/>
              <a:gd name="connsiteY2" fmla="*/ 1140725 h 1794680"/>
              <a:gd name="connsiteX3" fmla="*/ 189172 w 6439847"/>
              <a:gd name="connsiteY3" fmla="*/ 1064525 h 1794680"/>
              <a:gd name="connsiteX4" fmla="*/ 393888 w 6439847"/>
              <a:gd name="connsiteY4" fmla="*/ 880280 h 1794680"/>
              <a:gd name="connsiteX5" fmla="*/ 714611 w 6439847"/>
              <a:gd name="connsiteY5" fmla="*/ 846161 h 1794680"/>
              <a:gd name="connsiteX6" fmla="*/ 1424294 w 6439847"/>
              <a:gd name="connsiteY6" fmla="*/ 47767 h 1794680"/>
              <a:gd name="connsiteX7" fmla="*/ 1533476 w 6439847"/>
              <a:gd name="connsiteY7" fmla="*/ 0 h 1794680"/>
              <a:gd name="connsiteX8" fmla="*/ 1594891 w 6439847"/>
              <a:gd name="connsiteY8" fmla="*/ 13647 h 1794680"/>
              <a:gd name="connsiteX9" fmla="*/ 1594891 w 6439847"/>
              <a:gd name="connsiteY9" fmla="*/ 54591 h 1794680"/>
              <a:gd name="connsiteX10" fmla="*/ 1683602 w 6439847"/>
              <a:gd name="connsiteY10" fmla="*/ 54591 h 1794680"/>
              <a:gd name="connsiteX11" fmla="*/ 1710897 w 6439847"/>
              <a:gd name="connsiteY11" fmla="*/ 88710 h 1794680"/>
              <a:gd name="connsiteX12" fmla="*/ 1717721 w 6439847"/>
              <a:gd name="connsiteY12" fmla="*/ 116006 h 1794680"/>
              <a:gd name="connsiteX13" fmla="*/ 3307685 w 6439847"/>
              <a:gd name="connsiteY13" fmla="*/ 54591 h 1794680"/>
              <a:gd name="connsiteX14" fmla="*/ 3307685 w 6439847"/>
              <a:gd name="connsiteY14" fmla="*/ 477671 h 1794680"/>
              <a:gd name="connsiteX15" fmla="*/ 3764885 w 6439847"/>
              <a:gd name="connsiteY15" fmla="*/ 477671 h 1794680"/>
              <a:gd name="connsiteX16" fmla="*/ 3785357 w 6439847"/>
              <a:gd name="connsiteY16" fmla="*/ 54591 h 1794680"/>
              <a:gd name="connsiteX17" fmla="*/ 5109190 w 6439847"/>
              <a:gd name="connsiteY17" fmla="*/ 34119 h 1794680"/>
              <a:gd name="connsiteX18" fmla="*/ 6105476 w 6439847"/>
              <a:gd name="connsiteY18" fmla="*/ 1044053 h 1794680"/>
              <a:gd name="connsiteX19" fmla="*/ 6078181 w 6439847"/>
              <a:gd name="connsiteY19" fmla="*/ 1460310 h 1794680"/>
              <a:gd name="connsiteX20" fmla="*/ 6433023 w 6439847"/>
              <a:gd name="connsiteY20" fmla="*/ 1453486 h 1794680"/>
              <a:gd name="connsiteX21" fmla="*/ 6439847 w 6439847"/>
              <a:gd name="connsiteY21" fmla="*/ 1603612 h 1794680"/>
              <a:gd name="connsiteX22" fmla="*/ 6160067 w 6439847"/>
              <a:gd name="connsiteY22" fmla="*/ 1678674 h 1794680"/>
              <a:gd name="connsiteX23" fmla="*/ 5798402 w 6439847"/>
              <a:gd name="connsiteY23" fmla="*/ 1678674 h 1794680"/>
              <a:gd name="connsiteX24" fmla="*/ 5443560 w 6439847"/>
              <a:gd name="connsiteY24" fmla="*/ 1665026 h 1794680"/>
              <a:gd name="connsiteX25" fmla="*/ 5211548 w 6439847"/>
              <a:gd name="connsiteY25" fmla="*/ 1617259 h 1794680"/>
              <a:gd name="connsiteX26" fmla="*/ 4808939 w 6439847"/>
              <a:gd name="connsiteY26" fmla="*/ 1617259 h 1794680"/>
              <a:gd name="connsiteX27" fmla="*/ 4481393 w 6439847"/>
              <a:gd name="connsiteY27" fmla="*/ 1596788 h 1794680"/>
              <a:gd name="connsiteX28" fmla="*/ 4181142 w 6439847"/>
              <a:gd name="connsiteY28" fmla="*/ 1583140 h 1794680"/>
              <a:gd name="connsiteX29" fmla="*/ 3996897 w 6439847"/>
              <a:gd name="connsiteY29" fmla="*/ 1576316 h 1794680"/>
              <a:gd name="connsiteX30" fmla="*/ 4017369 w 6439847"/>
              <a:gd name="connsiteY30" fmla="*/ 1692322 h 1794680"/>
              <a:gd name="connsiteX31" fmla="*/ 3901363 w 6439847"/>
              <a:gd name="connsiteY31" fmla="*/ 1705970 h 1794680"/>
              <a:gd name="connsiteX32" fmla="*/ 3723942 w 6439847"/>
              <a:gd name="connsiteY32" fmla="*/ 1671850 h 1794680"/>
              <a:gd name="connsiteX33" fmla="*/ 3573817 w 6439847"/>
              <a:gd name="connsiteY33" fmla="*/ 1651379 h 1794680"/>
              <a:gd name="connsiteX34" fmla="*/ 3560169 w 6439847"/>
              <a:gd name="connsiteY34" fmla="*/ 1651379 h 1794680"/>
              <a:gd name="connsiteX35" fmla="*/ 3539697 w 6439847"/>
              <a:gd name="connsiteY35" fmla="*/ 1576316 h 1794680"/>
              <a:gd name="connsiteX36" fmla="*/ 3362276 w 6439847"/>
              <a:gd name="connsiteY36" fmla="*/ 1610435 h 1794680"/>
              <a:gd name="connsiteX37" fmla="*/ 2986963 w 6439847"/>
              <a:gd name="connsiteY37" fmla="*/ 1671850 h 1794680"/>
              <a:gd name="connsiteX38" fmla="*/ 2741303 w 6439847"/>
              <a:gd name="connsiteY38" fmla="*/ 1651379 h 1794680"/>
              <a:gd name="connsiteX39" fmla="*/ 2454700 w 6439847"/>
              <a:gd name="connsiteY39" fmla="*/ 1685498 h 1794680"/>
              <a:gd name="connsiteX40" fmla="*/ 1758664 w 6439847"/>
              <a:gd name="connsiteY40" fmla="*/ 1712794 h 1794680"/>
              <a:gd name="connsiteX41" fmla="*/ 1431118 w 6439847"/>
              <a:gd name="connsiteY41" fmla="*/ 1705970 h 1794680"/>
              <a:gd name="connsiteX42" fmla="*/ 1089924 w 6439847"/>
              <a:gd name="connsiteY42" fmla="*/ 1767385 h 1794680"/>
              <a:gd name="connsiteX43" fmla="*/ 844264 w 6439847"/>
              <a:gd name="connsiteY43" fmla="*/ 1794680 h 1794680"/>
              <a:gd name="connsiteX44" fmla="*/ 653196 w 6439847"/>
              <a:gd name="connsiteY44" fmla="*/ 1787856 h 1794680"/>
              <a:gd name="connsiteX45" fmla="*/ 653196 w 6439847"/>
              <a:gd name="connsiteY45" fmla="*/ 1753737 h 1794680"/>
              <a:gd name="connsiteX46" fmla="*/ 209644 w 6439847"/>
              <a:gd name="connsiteY46" fmla="*/ 1712794 h 1794680"/>
              <a:gd name="connsiteX47" fmla="*/ 189172 w 6439847"/>
              <a:gd name="connsiteY47" fmla="*/ 1712794 h 1794680"/>
              <a:gd name="connsiteX48" fmla="*/ 189172 w 6439847"/>
              <a:gd name="connsiteY48" fmla="*/ 1712794 h 1794680"/>
              <a:gd name="connsiteX0" fmla="*/ 167184 w 6424683"/>
              <a:gd name="connsiteY0" fmla="*/ 1658203 h 1794680"/>
              <a:gd name="connsiteX1" fmla="*/ 0 w 6424683"/>
              <a:gd name="connsiteY1" fmla="*/ 1369325 h 1794680"/>
              <a:gd name="connsiteX2" fmla="*/ 76199 w 6424683"/>
              <a:gd name="connsiteY2" fmla="*/ 1140725 h 1794680"/>
              <a:gd name="connsiteX3" fmla="*/ 174008 w 6424683"/>
              <a:gd name="connsiteY3" fmla="*/ 1064525 h 1794680"/>
              <a:gd name="connsiteX4" fmla="*/ 378724 w 6424683"/>
              <a:gd name="connsiteY4" fmla="*/ 880280 h 1794680"/>
              <a:gd name="connsiteX5" fmla="*/ 699447 w 6424683"/>
              <a:gd name="connsiteY5" fmla="*/ 846161 h 1794680"/>
              <a:gd name="connsiteX6" fmla="*/ 1409130 w 6424683"/>
              <a:gd name="connsiteY6" fmla="*/ 47767 h 1794680"/>
              <a:gd name="connsiteX7" fmla="*/ 1518312 w 6424683"/>
              <a:gd name="connsiteY7" fmla="*/ 0 h 1794680"/>
              <a:gd name="connsiteX8" fmla="*/ 1579727 w 6424683"/>
              <a:gd name="connsiteY8" fmla="*/ 13647 h 1794680"/>
              <a:gd name="connsiteX9" fmla="*/ 1579727 w 6424683"/>
              <a:gd name="connsiteY9" fmla="*/ 54591 h 1794680"/>
              <a:gd name="connsiteX10" fmla="*/ 1668438 w 6424683"/>
              <a:gd name="connsiteY10" fmla="*/ 54591 h 1794680"/>
              <a:gd name="connsiteX11" fmla="*/ 1695733 w 6424683"/>
              <a:gd name="connsiteY11" fmla="*/ 88710 h 1794680"/>
              <a:gd name="connsiteX12" fmla="*/ 1702557 w 6424683"/>
              <a:gd name="connsiteY12" fmla="*/ 116006 h 1794680"/>
              <a:gd name="connsiteX13" fmla="*/ 3292521 w 6424683"/>
              <a:gd name="connsiteY13" fmla="*/ 54591 h 1794680"/>
              <a:gd name="connsiteX14" fmla="*/ 3292521 w 6424683"/>
              <a:gd name="connsiteY14" fmla="*/ 477671 h 1794680"/>
              <a:gd name="connsiteX15" fmla="*/ 3749721 w 6424683"/>
              <a:gd name="connsiteY15" fmla="*/ 477671 h 1794680"/>
              <a:gd name="connsiteX16" fmla="*/ 3770193 w 6424683"/>
              <a:gd name="connsiteY16" fmla="*/ 54591 h 1794680"/>
              <a:gd name="connsiteX17" fmla="*/ 5094026 w 6424683"/>
              <a:gd name="connsiteY17" fmla="*/ 34119 h 1794680"/>
              <a:gd name="connsiteX18" fmla="*/ 6090312 w 6424683"/>
              <a:gd name="connsiteY18" fmla="*/ 1044053 h 1794680"/>
              <a:gd name="connsiteX19" fmla="*/ 6063017 w 6424683"/>
              <a:gd name="connsiteY19" fmla="*/ 1460310 h 1794680"/>
              <a:gd name="connsiteX20" fmla="*/ 6417859 w 6424683"/>
              <a:gd name="connsiteY20" fmla="*/ 1453486 h 1794680"/>
              <a:gd name="connsiteX21" fmla="*/ 6424683 w 6424683"/>
              <a:gd name="connsiteY21" fmla="*/ 1603612 h 1794680"/>
              <a:gd name="connsiteX22" fmla="*/ 6144903 w 6424683"/>
              <a:gd name="connsiteY22" fmla="*/ 1678674 h 1794680"/>
              <a:gd name="connsiteX23" fmla="*/ 5783238 w 6424683"/>
              <a:gd name="connsiteY23" fmla="*/ 1678674 h 1794680"/>
              <a:gd name="connsiteX24" fmla="*/ 5428396 w 6424683"/>
              <a:gd name="connsiteY24" fmla="*/ 1665026 h 1794680"/>
              <a:gd name="connsiteX25" fmla="*/ 5196384 w 6424683"/>
              <a:gd name="connsiteY25" fmla="*/ 1617259 h 1794680"/>
              <a:gd name="connsiteX26" fmla="*/ 4793775 w 6424683"/>
              <a:gd name="connsiteY26" fmla="*/ 1617259 h 1794680"/>
              <a:gd name="connsiteX27" fmla="*/ 4466229 w 6424683"/>
              <a:gd name="connsiteY27" fmla="*/ 1596788 h 1794680"/>
              <a:gd name="connsiteX28" fmla="*/ 4165978 w 6424683"/>
              <a:gd name="connsiteY28" fmla="*/ 1583140 h 1794680"/>
              <a:gd name="connsiteX29" fmla="*/ 3981733 w 6424683"/>
              <a:gd name="connsiteY29" fmla="*/ 1576316 h 1794680"/>
              <a:gd name="connsiteX30" fmla="*/ 4002205 w 6424683"/>
              <a:gd name="connsiteY30" fmla="*/ 1692322 h 1794680"/>
              <a:gd name="connsiteX31" fmla="*/ 3886199 w 6424683"/>
              <a:gd name="connsiteY31" fmla="*/ 1705970 h 1794680"/>
              <a:gd name="connsiteX32" fmla="*/ 3708778 w 6424683"/>
              <a:gd name="connsiteY32" fmla="*/ 1671850 h 1794680"/>
              <a:gd name="connsiteX33" fmla="*/ 3558653 w 6424683"/>
              <a:gd name="connsiteY33" fmla="*/ 1651379 h 1794680"/>
              <a:gd name="connsiteX34" fmla="*/ 3545005 w 6424683"/>
              <a:gd name="connsiteY34" fmla="*/ 1651379 h 1794680"/>
              <a:gd name="connsiteX35" fmla="*/ 3524533 w 6424683"/>
              <a:gd name="connsiteY35" fmla="*/ 1576316 h 1794680"/>
              <a:gd name="connsiteX36" fmla="*/ 3347112 w 6424683"/>
              <a:gd name="connsiteY36" fmla="*/ 1610435 h 1794680"/>
              <a:gd name="connsiteX37" fmla="*/ 2971799 w 6424683"/>
              <a:gd name="connsiteY37" fmla="*/ 1671850 h 1794680"/>
              <a:gd name="connsiteX38" fmla="*/ 2726139 w 6424683"/>
              <a:gd name="connsiteY38" fmla="*/ 1651379 h 1794680"/>
              <a:gd name="connsiteX39" fmla="*/ 2439536 w 6424683"/>
              <a:gd name="connsiteY39" fmla="*/ 1685498 h 1794680"/>
              <a:gd name="connsiteX40" fmla="*/ 1743500 w 6424683"/>
              <a:gd name="connsiteY40" fmla="*/ 1712794 h 1794680"/>
              <a:gd name="connsiteX41" fmla="*/ 1415954 w 6424683"/>
              <a:gd name="connsiteY41" fmla="*/ 1705970 h 1794680"/>
              <a:gd name="connsiteX42" fmla="*/ 1074760 w 6424683"/>
              <a:gd name="connsiteY42" fmla="*/ 1767385 h 1794680"/>
              <a:gd name="connsiteX43" fmla="*/ 829100 w 6424683"/>
              <a:gd name="connsiteY43" fmla="*/ 1794680 h 1794680"/>
              <a:gd name="connsiteX44" fmla="*/ 638032 w 6424683"/>
              <a:gd name="connsiteY44" fmla="*/ 1787856 h 1794680"/>
              <a:gd name="connsiteX45" fmla="*/ 638032 w 6424683"/>
              <a:gd name="connsiteY45" fmla="*/ 1753737 h 1794680"/>
              <a:gd name="connsiteX46" fmla="*/ 194480 w 6424683"/>
              <a:gd name="connsiteY46" fmla="*/ 1712794 h 1794680"/>
              <a:gd name="connsiteX47" fmla="*/ 174008 w 6424683"/>
              <a:gd name="connsiteY47" fmla="*/ 1712794 h 1794680"/>
              <a:gd name="connsiteX48" fmla="*/ 174008 w 6424683"/>
              <a:gd name="connsiteY48" fmla="*/ 1712794 h 1794680"/>
              <a:gd name="connsiteX0" fmla="*/ 0 w 6424683"/>
              <a:gd name="connsiteY0" fmla="*/ 1674125 h 1794680"/>
              <a:gd name="connsiteX1" fmla="*/ 0 w 6424683"/>
              <a:gd name="connsiteY1" fmla="*/ 1369325 h 1794680"/>
              <a:gd name="connsiteX2" fmla="*/ 76199 w 6424683"/>
              <a:gd name="connsiteY2" fmla="*/ 1140725 h 1794680"/>
              <a:gd name="connsiteX3" fmla="*/ 174008 w 6424683"/>
              <a:gd name="connsiteY3" fmla="*/ 1064525 h 1794680"/>
              <a:gd name="connsiteX4" fmla="*/ 378724 w 6424683"/>
              <a:gd name="connsiteY4" fmla="*/ 880280 h 1794680"/>
              <a:gd name="connsiteX5" fmla="*/ 699447 w 6424683"/>
              <a:gd name="connsiteY5" fmla="*/ 846161 h 1794680"/>
              <a:gd name="connsiteX6" fmla="*/ 1409130 w 6424683"/>
              <a:gd name="connsiteY6" fmla="*/ 47767 h 1794680"/>
              <a:gd name="connsiteX7" fmla="*/ 1518312 w 6424683"/>
              <a:gd name="connsiteY7" fmla="*/ 0 h 1794680"/>
              <a:gd name="connsiteX8" fmla="*/ 1579727 w 6424683"/>
              <a:gd name="connsiteY8" fmla="*/ 13647 h 1794680"/>
              <a:gd name="connsiteX9" fmla="*/ 1579727 w 6424683"/>
              <a:gd name="connsiteY9" fmla="*/ 54591 h 1794680"/>
              <a:gd name="connsiteX10" fmla="*/ 1668438 w 6424683"/>
              <a:gd name="connsiteY10" fmla="*/ 54591 h 1794680"/>
              <a:gd name="connsiteX11" fmla="*/ 1695733 w 6424683"/>
              <a:gd name="connsiteY11" fmla="*/ 88710 h 1794680"/>
              <a:gd name="connsiteX12" fmla="*/ 1702557 w 6424683"/>
              <a:gd name="connsiteY12" fmla="*/ 116006 h 1794680"/>
              <a:gd name="connsiteX13" fmla="*/ 3292521 w 6424683"/>
              <a:gd name="connsiteY13" fmla="*/ 54591 h 1794680"/>
              <a:gd name="connsiteX14" fmla="*/ 3292521 w 6424683"/>
              <a:gd name="connsiteY14" fmla="*/ 477671 h 1794680"/>
              <a:gd name="connsiteX15" fmla="*/ 3749721 w 6424683"/>
              <a:gd name="connsiteY15" fmla="*/ 477671 h 1794680"/>
              <a:gd name="connsiteX16" fmla="*/ 3770193 w 6424683"/>
              <a:gd name="connsiteY16" fmla="*/ 54591 h 1794680"/>
              <a:gd name="connsiteX17" fmla="*/ 5094026 w 6424683"/>
              <a:gd name="connsiteY17" fmla="*/ 34119 h 1794680"/>
              <a:gd name="connsiteX18" fmla="*/ 6090312 w 6424683"/>
              <a:gd name="connsiteY18" fmla="*/ 1044053 h 1794680"/>
              <a:gd name="connsiteX19" fmla="*/ 6063017 w 6424683"/>
              <a:gd name="connsiteY19" fmla="*/ 1460310 h 1794680"/>
              <a:gd name="connsiteX20" fmla="*/ 6417859 w 6424683"/>
              <a:gd name="connsiteY20" fmla="*/ 1453486 h 1794680"/>
              <a:gd name="connsiteX21" fmla="*/ 6424683 w 6424683"/>
              <a:gd name="connsiteY21" fmla="*/ 1603612 h 1794680"/>
              <a:gd name="connsiteX22" fmla="*/ 6144903 w 6424683"/>
              <a:gd name="connsiteY22" fmla="*/ 1678674 h 1794680"/>
              <a:gd name="connsiteX23" fmla="*/ 5783238 w 6424683"/>
              <a:gd name="connsiteY23" fmla="*/ 1678674 h 1794680"/>
              <a:gd name="connsiteX24" fmla="*/ 5428396 w 6424683"/>
              <a:gd name="connsiteY24" fmla="*/ 1665026 h 1794680"/>
              <a:gd name="connsiteX25" fmla="*/ 5196384 w 6424683"/>
              <a:gd name="connsiteY25" fmla="*/ 1617259 h 1794680"/>
              <a:gd name="connsiteX26" fmla="*/ 4793775 w 6424683"/>
              <a:gd name="connsiteY26" fmla="*/ 1617259 h 1794680"/>
              <a:gd name="connsiteX27" fmla="*/ 4466229 w 6424683"/>
              <a:gd name="connsiteY27" fmla="*/ 1596788 h 1794680"/>
              <a:gd name="connsiteX28" fmla="*/ 4165978 w 6424683"/>
              <a:gd name="connsiteY28" fmla="*/ 1583140 h 1794680"/>
              <a:gd name="connsiteX29" fmla="*/ 3981733 w 6424683"/>
              <a:gd name="connsiteY29" fmla="*/ 1576316 h 1794680"/>
              <a:gd name="connsiteX30" fmla="*/ 4002205 w 6424683"/>
              <a:gd name="connsiteY30" fmla="*/ 1692322 h 1794680"/>
              <a:gd name="connsiteX31" fmla="*/ 3886199 w 6424683"/>
              <a:gd name="connsiteY31" fmla="*/ 1705970 h 1794680"/>
              <a:gd name="connsiteX32" fmla="*/ 3708778 w 6424683"/>
              <a:gd name="connsiteY32" fmla="*/ 1671850 h 1794680"/>
              <a:gd name="connsiteX33" fmla="*/ 3558653 w 6424683"/>
              <a:gd name="connsiteY33" fmla="*/ 1651379 h 1794680"/>
              <a:gd name="connsiteX34" fmla="*/ 3545005 w 6424683"/>
              <a:gd name="connsiteY34" fmla="*/ 1651379 h 1794680"/>
              <a:gd name="connsiteX35" fmla="*/ 3524533 w 6424683"/>
              <a:gd name="connsiteY35" fmla="*/ 1576316 h 1794680"/>
              <a:gd name="connsiteX36" fmla="*/ 3347112 w 6424683"/>
              <a:gd name="connsiteY36" fmla="*/ 1610435 h 1794680"/>
              <a:gd name="connsiteX37" fmla="*/ 2971799 w 6424683"/>
              <a:gd name="connsiteY37" fmla="*/ 1671850 h 1794680"/>
              <a:gd name="connsiteX38" fmla="*/ 2726139 w 6424683"/>
              <a:gd name="connsiteY38" fmla="*/ 1651379 h 1794680"/>
              <a:gd name="connsiteX39" fmla="*/ 2439536 w 6424683"/>
              <a:gd name="connsiteY39" fmla="*/ 1685498 h 1794680"/>
              <a:gd name="connsiteX40" fmla="*/ 1743500 w 6424683"/>
              <a:gd name="connsiteY40" fmla="*/ 1712794 h 1794680"/>
              <a:gd name="connsiteX41" fmla="*/ 1415954 w 6424683"/>
              <a:gd name="connsiteY41" fmla="*/ 1705970 h 1794680"/>
              <a:gd name="connsiteX42" fmla="*/ 1074760 w 6424683"/>
              <a:gd name="connsiteY42" fmla="*/ 1767385 h 1794680"/>
              <a:gd name="connsiteX43" fmla="*/ 829100 w 6424683"/>
              <a:gd name="connsiteY43" fmla="*/ 1794680 h 1794680"/>
              <a:gd name="connsiteX44" fmla="*/ 638032 w 6424683"/>
              <a:gd name="connsiteY44" fmla="*/ 1787856 h 1794680"/>
              <a:gd name="connsiteX45" fmla="*/ 638032 w 6424683"/>
              <a:gd name="connsiteY45" fmla="*/ 1753737 h 1794680"/>
              <a:gd name="connsiteX46" fmla="*/ 194480 w 6424683"/>
              <a:gd name="connsiteY46" fmla="*/ 1712794 h 1794680"/>
              <a:gd name="connsiteX47" fmla="*/ 174008 w 6424683"/>
              <a:gd name="connsiteY47" fmla="*/ 1712794 h 1794680"/>
              <a:gd name="connsiteX48" fmla="*/ 174008 w 6424683"/>
              <a:gd name="connsiteY48" fmla="*/ 1712794 h 179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424683" h="1794680">
                <a:moveTo>
                  <a:pt x="0" y="1674125"/>
                </a:moveTo>
                <a:cubicBezTo>
                  <a:pt x="0" y="1619534"/>
                  <a:pt x="15164" y="1455571"/>
                  <a:pt x="0" y="1369325"/>
                </a:cubicBezTo>
                <a:cubicBezTo>
                  <a:pt x="165669" y="1177309"/>
                  <a:pt x="75062" y="1185080"/>
                  <a:pt x="76199" y="1140725"/>
                </a:cubicBezTo>
                <a:cubicBezTo>
                  <a:pt x="77336" y="1041779"/>
                  <a:pt x="138751" y="1113430"/>
                  <a:pt x="174008" y="1064525"/>
                </a:cubicBezTo>
                <a:lnTo>
                  <a:pt x="378724" y="880280"/>
                </a:lnTo>
                <a:lnTo>
                  <a:pt x="699447" y="846161"/>
                </a:lnTo>
                <a:lnTo>
                  <a:pt x="1409130" y="47767"/>
                </a:lnTo>
                <a:lnTo>
                  <a:pt x="1518312" y="0"/>
                </a:lnTo>
                <a:lnTo>
                  <a:pt x="1579727" y="13647"/>
                </a:lnTo>
                <a:lnTo>
                  <a:pt x="1579727" y="54591"/>
                </a:lnTo>
                <a:lnTo>
                  <a:pt x="1668438" y="54591"/>
                </a:lnTo>
                <a:lnTo>
                  <a:pt x="1695733" y="88710"/>
                </a:lnTo>
                <a:lnTo>
                  <a:pt x="1702557" y="116006"/>
                </a:lnTo>
                <a:lnTo>
                  <a:pt x="3292521" y="54591"/>
                </a:lnTo>
                <a:lnTo>
                  <a:pt x="3292521" y="477671"/>
                </a:lnTo>
                <a:lnTo>
                  <a:pt x="3749721" y="477671"/>
                </a:lnTo>
                <a:lnTo>
                  <a:pt x="3770193" y="54591"/>
                </a:lnTo>
                <a:lnTo>
                  <a:pt x="5094026" y="34119"/>
                </a:lnTo>
                <a:lnTo>
                  <a:pt x="6090312" y="1044053"/>
                </a:lnTo>
                <a:lnTo>
                  <a:pt x="6063017" y="1460310"/>
                </a:lnTo>
                <a:lnTo>
                  <a:pt x="6417859" y="1453486"/>
                </a:lnTo>
                <a:lnTo>
                  <a:pt x="6424683" y="1603612"/>
                </a:lnTo>
                <a:lnTo>
                  <a:pt x="6144903" y="1678674"/>
                </a:lnTo>
                <a:lnTo>
                  <a:pt x="5783238" y="1678674"/>
                </a:lnTo>
                <a:lnTo>
                  <a:pt x="5428396" y="1665026"/>
                </a:lnTo>
                <a:lnTo>
                  <a:pt x="5196384" y="1617259"/>
                </a:lnTo>
                <a:lnTo>
                  <a:pt x="4793775" y="1617259"/>
                </a:lnTo>
                <a:lnTo>
                  <a:pt x="4466229" y="1596788"/>
                </a:lnTo>
                <a:lnTo>
                  <a:pt x="4165978" y="1583140"/>
                </a:lnTo>
                <a:lnTo>
                  <a:pt x="3981733" y="1576316"/>
                </a:lnTo>
                <a:lnTo>
                  <a:pt x="4002205" y="1692322"/>
                </a:lnTo>
                <a:lnTo>
                  <a:pt x="3886199" y="1705970"/>
                </a:lnTo>
                <a:lnTo>
                  <a:pt x="3708778" y="1671850"/>
                </a:lnTo>
                <a:lnTo>
                  <a:pt x="3558653" y="1651379"/>
                </a:lnTo>
                <a:lnTo>
                  <a:pt x="3545005" y="1651379"/>
                </a:lnTo>
                <a:lnTo>
                  <a:pt x="3524533" y="1576316"/>
                </a:lnTo>
                <a:lnTo>
                  <a:pt x="3347112" y="1610435"/>
                </a:lnTo>
                <a:lnTo>
                  <a:pt x="2971799" y="1671850"/>
                </a:lnTo>
                <a:lnTo>
                  <a:pt x="2726139" y="1651379"/>
                </a:lnTo>
                <a:lnTo>
                  <a:pt x="2439536" y="1685498"/>
                </a:lnTo>
                <a:lnTo>
                  <a:pt x="1743500" y="1712794"/>
                </a:lnTo>
                <a:lnTo>
                  <a:pt x="1415954" y="1705970"/>
                </a:lnTo>
                <a:lnTo>
                  <a:pt x="1074760" y="1767385"/>
                </a:lnTo>
                <a:lnTo>
                  <a:pt x="829100" y="1794680"/>
                </a:lnTo>
                <a:lnTo>
                  <a:pt x="638032" y="1787856"/>
                </a:lnTo>
                <a:lnTo>
                  <a:pt x="638032" y="1753737"/>
                </a:lnTo>
                <a:lnTo>
                  <a:pt x="194480" y="1712794"/>
                </a:lnTo>
                <a:lnTo>
                  <a:pt x="174008" y="1712794"/>
                </a:lnTo>
                <a:lnTo>
                  <a:pt x="174008" y="1712794"/>
                </a:lnTo>
              </a:path>
            </a:pathLst>
          </a:custGeom>
          <a:solidFill>
            <a:srgbClr val="1F497D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876800" y="2958193"/>
            <a:ext cx="500743" cy="574221"/>
          </a:xfrm>
          <a:custGeom>
            <a:avLst/>
            <a:gdLst>
              <a:gd name="connsiteX0" fmla="*/ 16329 w 500743"/>
              <a:gd name="connsiteY0" fmla="*/ 574221 h 574221"/>
              <a:gd name="connsiteX1" fmla="*/ 16329 w 500743"/>
              <a:gd name="connsiteY1" fmla="*/ 166007 h 574221"/>
              <a:gd name="connsiteX2" fmla="*/ 0 w 500743"/>
              <a:gd name="connsiteY2" fmla="*/ 95250 h 574221"/>
              <a:gd name="connsiteX3" fmla="*/ 46264 w 500743"/>
              <a:gd name="connsiteY3" fmla="*/ 92528 h 574221"/>
              <a:gd name="connsiteX4" fmla="*/ 48986 w 500743"/>
              <a:gd name="connsiteY4" fmla="*/ 2721 h 574221"/>
              <a:gd name="connsiteX5" fmla="*/ 383721 w 500743"/>
              <a:gd name="connsiteY5" fmla="*/ 0 h 574221"/>
              <a:gd name="connsiteX6" fmla="*/ 416379 w 500743"/>
              <a:gd name="connsiteY6" fmla="*/ 95250 h 574221"/>
              <a:gd name="connsiteX7" fmla="*/ 489857 w 500743"/>
              <a:gd name="connsiteY7" fmla="*/ 97971 h 574221"/>
              <a:gd name="connsiteX8" fmla="*/ 500743 w 500743"/>
              <a:gd name="connsiteY8" fmla="*/ 122464 h 574221"/>
              <a:gd name="connsiteX9" fmla="*/ 492579 w 500743"/>
              <a:gd name="connsiteY9" fmla="*/ 179614 h 574221"/>
              <a:gd name="connsiteX10" fmla="*/ 476250 w 500743"/>
              <a:gd name="connsiteY10" fmla="*/ 560614 h 574221"/>
              <a:gd name="connsiteX11" fmla="*/ 16329 w 500743"/>
              <a:gd name="connsiteY11" fmla="*/ 574221 h 57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743" h="574221">
                <a:moveTo>
                  <a:pt x="16329" y="574221"/>
                </a:moveTo>
                <a:lnTo>
                  <a:pt x="16329" y="166007"/>
                </a:lnTo>
                <a:lnTo>
                  <a:pt x="0" y="95250"/>
                </a:lnTo>
                <a:lnTo>
                  <a:pt x="46264" y="92528"/>
                </a:lnTo>
                <a:cubicBezTo>
                  <a:pt x="47171" y="62592"/>
                  <a:pt x="48079" y="32657"/>
                  <a:pt x="48986" y="2721"/>
                </a:cubicBezTo>
                <a:lnTo>
                  <a:pt x="383721" y="0"/>
                </a:lnTo>
                <a:lnTo>
                  <a:pt x="416379" y="95250"/>
                </a:lnTo>
                <a:lnTo>
                  <a:pt x="489857" y="97971"/>
                </a:lnTo>
                <a:lnTo>
                  <a:pt x="500743" y="122464"/>
                </a:lnTo>
                <a:lnTo>
                  <a:pt x="492579" y="179614"/>
                </a:lnTo>
                <a:lnTo>
                  <a:pt x="476250" y="560614"/>
                </a:lnTo>
                <a:lnTo>
                  <a:pt x="16329" y="574221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2"/>
          </p:cNvCxnSpPr>
          <p:nvPr/>
        </p:nvCxnSpPr>
        <p:spPr>
          <a:xfrm rot="16200000" flipH="1">
            <a:off x="4350037" y="1683037"/>
            <a:ext cx="1994150" cy="1650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4" idx="1"/>
          </p:cNvCxnSpPr>
          <p:nvPr/>
        </p:nvCxnSpPr>
        <p:spPr>
          <a:xfrm rot="16200000" flipH="1">
            <a:off x="3823213" y="2054284"/>
            <a:ext cx="1066102" cy="107372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4" grpId="0"/>
      <p:bldP spid="4" grpId="1"/>
      <p:bldP spid="5" grpId="0"/>
      <p:bldP spid="8" grpId="0"/>
      <p:bldP spid="9" grpId="0"/>
      <p:bldP spid="13" grpId="0" animBg="1"/>
      <p:bldP spid="13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Following are instructions on the best way to bathe your cat: 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Thoroughly clean the toilet.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801576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Add the required amount of shampoo to the toilet water, and have both lids lifted.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565957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Obtain the cat and soothe him while you carry him towards the bathroom.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300661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In one smooth movement, put the cat in the toilet and close both lids (you may need to stand on the lid so that he cannot escape). CAUTION: Don't get any part of your body too close to the edge, as his paws will be reaching out to grab anything they can find. The cat will self-agitate and make ample suds. Never mind the noises that come from your toilet, the cat is actually enjoying this.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37956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Flush the toilet 3 or 4 times. This provides a "power wash and rinse" which I have found to be quite effective.</a:t>
            </a:r>
            <a:endParaRPr lang="en-US" sz="24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147248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Have someone open the door to the outside and ensure that there are no people between the toilet and the outside door.</a:t>
            </a:r>
            <a:endParaRPr lang="en-US" sz="24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895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Stand behind the toilet as far as you can, and quickly lift both lids. </a:t>
            </a:r>
            <a:endParaRPr lang="en-US" sz="24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713707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The now-clean cat will rocket out of the toilet and run outside where he will dry himself.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454856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Sincerely,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Dawg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 3:1–3 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“Behold, I send My messenger,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And he will prepare the way before Me.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And the Lord, whom you seek,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Will suddenly come to His temple,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Even the Messenger of the covenant,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In whom you delight.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Behold, He is coming,”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Says the </a:t>
            </a:r>
            <a:r>
              <a:rPr lang="en-US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hosts. 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But who can endure the day of His coming?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And who can stand when He appears?	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04504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He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like a refiner’s fire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And like launderers’ soap. 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He will sit as a refiner and a purifier of silver;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He will purify the sons of Levi,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And purge them as gold and silver,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That they may offer to the </a:t>
            </a:r>
            <a:r>
              <a:rPr lang="en-US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An offering in righteousness. </a:t>
            </a:r>
          </a:p>
          <a:p>
            <a:endParaRPr lang="en-US" sz="3200" dirty="0" err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sēmeion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marker, token, sign post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3 mandatory feasts of Leviticus 23: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5999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Passover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9383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Pentecost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5394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Tabernacles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710" y="781050"/>
            <a:ext cx="6985000" cy="52387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685800" y="1581150"/>
            <a:ext cx="29375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Court of the Gentiles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rot="16200000" flipH="1">
            <a:off x="3531542" y="727382"/>
            <a:ext cx="1610382" cy="43643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</p:cNvCxnSpPr>
          <p:nvPr/>
        </p:nvCxnSpPr>
        <p:spPr>
          <a:xfrm rot="16200000" flipH="1">
            <a:off x="2350441" y="1908483"/>
            <a:ext cx="1686582" cy="20783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Eph. 4:26 ~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“Be angry, and do not sin”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do not let the sun go down on your wrath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2:11-25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1302</TotalTime>
  <Words>508</Words>
  <Application>Microsoft Office PowerPoint</Application>
  <PresentationFormat>On-screen Show (4:3)</PresentationFormat>
  <Paragraphs>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Yorker</vt:lpstr>
      <vt:lpstr>Times New Roman</vt:lpstr>
      <vt:lpstr>AR ESSENCE</vt:lpstr>
      <vt:lpstr>Calibri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133</cp:revision>
  <dcterms:created xsi:type="dcterms:W3CDTF">2010-06-25T11:10:39Z</dcterms:created>
  <dcterms:modified xsi:type="dcterms:W3CDTF">2010-06-30T16:20:06Z</dcterms:modified>
</cp:coreProperties>
</file>