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3" r:id="rId2"/>
    <p:sldId id="268" r:id="rId3"/>
    <p:sldId id="269" r:id="rId4"/>
    <p:sldId id="291" r:id="rId5"/>
    <p:sldId id="292" r:id="rId6"/>
    <p:sldId id="25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1" r:id="rId15"/>
    <p:sldId id="282" r:id="rId16"/>
    <p:sldId id="285" r:id="rId17"/>
    <p:sldId id="286" r:id="rId18"/>
    <p:sldId id="283" r:id="rId19"/>
    <p:sldId id="284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embeddedFontLst>
    <p:embeddedFont>
      <p:font typeface="Times New Yorker" charset="0"/>
      <p:regular r:id="rId25"/>
    </p:embeddedFont>
    <p:embeddedFont>
      <p:font typeface="AR ESSENCE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482400"/>
    <a:srgbClr val="663300"/>
    <a:srgbClr val="2E1700"/>
    <a:srgbClr val="C050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Prov. 20:1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mocker,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Strong drink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brawler,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whoever is led astray by it is not wise.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Prov. 23:31-35 ~ 31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not look on the wine when it is red,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it sparkles in the cup,</a:t>
            </a:r>
          </a:p>
          <a:p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it swirls around smoothly;</a:t>
            </a: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32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At the last it bites like a serpent,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stings like a viper.</a:t>
            </a: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33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Your eyes will see strange things,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your heart will utter perverse things.</a:t>
            </a: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34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Yes, you will be like one who lies down in the midst of the sea,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 like one who lies at the top of the mast,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saying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"They have struck me,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was not hurt;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have beaten me, but I did not feel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shall I awake, that I may seek another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drink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?"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Nearly 1/3 of all teenagers in a study reported on by the CDC said they had 5+ drinks during one setting in the past 30 days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4733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Percentage of violent college campus crime this is alcohol-related: 95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 ESSENCE" pitchFamily="2" charset="0"/>
              </a:rPr>
              <a:t>Source: CDC and NHTSA</a:t>
            </a:r>
            <a:endParaRPr lang="en-US" sz="3200" dirty="0">
              <a:solidFill>
                <a:srgbClr val="FFFF00"/>
              </a:solidFill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14:21 ~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good neither to eat meat nor drink wine nor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anything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 which your brother stumbles or is offended or is made weak.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#3 cause of death among Americans (behind cancer and heart disease)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82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43,000+ alcohol related highway deaths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495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Almost 40% of all accidental deaths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6136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Almost 30% of all suicides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05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Annual cost of nearly $200,000,000 per annum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48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 ESSENCE" pitchFamily="2" charset="0"/>
              </a:rPr>
              <a:t>Source: CDC and NHTSA</a:t>
            </a:r>
            <a:endParaRPr lang="en-US" sz="3200" dirty="0">
              <a:solidFill>
                <a:srgbClr val="FFFF00"/>
              </a:solidFill>
              <a:latin typeface="AR ESSENCE" pitchFamily="2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5594">
            <a:off x="619349" y="637766"/>
            <a:ext cx="2773363" cy="416083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1762">
            <a:off x="1076378" y="3739361"/>
            <a:ext cx="3347779" cy="251039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0036">
            <a:off x="2867476" y="1029272"/>
            <a:ext cx="3679825" cy="29257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1" y="2685871"/>
            <a:ext cx="2590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“This Bud’s for you!”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96441">
            <a:off x="4990756" y="3381322"/>
            <a:ext cx="3192172" cy="267470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10" grpId="0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9" grpId="0"/>
      <p:bldP spid="9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"By all means, marry. If you get a good wife, you will become very happy. If you get a bad one, you will become a philosopher."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Socrates (470–399 BC)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57200" y="1427177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ancient literary technique in which concepts or ideas are placed in a special symmetric order or pattern in a chiastic structure to emphasize them.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e. ABC … CBA, etc.</a:t>
            </a:r>
            <a:endParaRPr lang="en-US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Water to wine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8724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1a. Followed by cleansing of Temple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696812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Raising the nobleman's son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071048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2a. Followed by commendation of faith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2452048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Lame man at Bethesda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286830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3a. Followed by Sabbath debate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2448" y="32766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Feeding the 5000 *</a:t>
            </a:r>
            <a:endParaRPr lang="en-US" sz="2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367124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Walking on the water *</a:t>
            </a:r>
            <a:endParaRPr lang="en-US" sz="2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4052248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Healing of the man born blind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454856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6a. Followed by Sabbath debate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4849504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Raising Lazarus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257800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7a. Followed by admonition for lack of faith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638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153 fish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6038937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8a. Followed by restoration of Peter</a:t>
            </a:r>
            <a:endParaRPr lang="en-US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914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Hebrew Chiasm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284994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* Miracles #4 &amp; 5 both culminated in the teaching that Jesus is sufficient to every need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rot="10800000">
            <a:off x="4572000" y="3505200"/>
            <a:ext cx="1143000" cy="12957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rot="10800000" flipV="1">
            <a:off x="4876800" y="3634770"/>
            <a:ext cx="838200" cy="9903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10" grpId="0"/>
      <p:bldP spid="9" grpId="0"/>
      <p:bldP spid="9" grpId="1"/>
      <p:bldP spid="9" grpId="2"/>
      <p:bldP spid="9" grpId="3"/>
      <p:bldP spid="11" grpId="0"/>
      <p:bldP spid="11" grpId="1"/>
      <p:bldP spid="11" grpId="2"/>
      <p:bldP spid="11" grpId="3"/>
      <p:bldP spid="12" grpId="0"/>
      <p:bldP spid="12" grpId="1"/>
      <p:bldP spid="12" grpId="2"/>
      <p:bldP spid="12" grpId="3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Neh. 8:10b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for the joy of the LORD is your strength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94348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Phil. 4:4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Rejoice in the Lord always. Again I will say, rejoice!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2961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5:18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do not be drunk with wine, in which is dissipation; but be filled with the Spirit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  <p:bldP spid="22" grpId="0"/>
      <p:bldP spid="22" grpId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Woman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NIV,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Dear woman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Twenty or thirty gallons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two or three firkins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Master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architriklinos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ruler of three couches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1:43-2:11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2098</TotalTime>
  <Words>565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165</cp:revision>
  <dcterms:created xsi:type="dcterms:W3CDTF">2010-06-18T11:43:34Z</dcterms:created>
  <dcterms:modified xsi:type="dcterms:W3CDTF">2010-06-21T18:12:07Z</dcterms:modified>
</cp:coreProperties>
</file>