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70" r:id="rId6"/>
    <p:sldId id="258" r:id="rId7"/>
    <p:sldId id="271" r:id="rId8"/>
    <p:sldId id="260" r:id="rId9"/>
    <p:sldId id="272" r:id="rId10"/>
    <p:sldId id="262" r:id="rId11"/>
    <p:sldId id="273" r:id="rId12"/>
    <p:sldId id="263" r:id="rId13"/>
    <p:sldId id="274" r:id="rId14"/>
    <p:sldId id="279" r:id="rId15"/>
    <p:sldId id="280" r:id="rId16"/>
    <p:sldId id="264" r:id="rId17"/>
    <p:sldId id="275" r:id="rId18"/>
    <p:sldId id="265" r:id="rId19"/>
    <p:sldId id="276" r:id="rId20"/>
    <p:sldId id="266" r:id="rId21"/>
    <p:sldId id="277" r:id="rId22"/>
    <p:sldId id="26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400"/>
    <a:srgbClr val="FFFFFF"/>
    <a:srgbClr val="663300"/>
    <a:srgbClr val="2E1700"/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23A8-8241-4E4E-A7B2-A7973A729C1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923D-D558-4435-B725-A84DB54A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51994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Theos    </a:t>
            </a:r>
            <a:r>
              <a:rPr lang="en-US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ēn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ho  logos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98968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  God  was  the Word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34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Predicate verb subject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47700" y="49149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1562100" y="4838700"/>
            <a:ext cx="838200" cy="152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743200" y="4800600"/>
            <a:ext cx="838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582069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NWT ~ " … and the word was a god."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5862480"/>
            <a:ext cx="60198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33400" y="5862480"/>
            <a:ext cx="60198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429000" y="1307756"/>
            <a:ext cx="4267200" cy="457200"/>
          </a:xfrm>
          <a:prstGeom prst="rect">
            <a:avLst/>
          </a:prstGeom>
          <a:solidFill>
            <a:srgbClr val="482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9156" y="1672614"/>
            <a:ext cx="7969044" cy="457200"/>
          </a:xfrm>
          <a:prstGeom prst="rect">
            <a:avLst/>
          </a:prstGeom>
          <a:solidFill>
            <a:srgbClr val="482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1584" y="2030624"/>
            <a:ext cx="5385816" cy="457200"/>
          </a:xfrm>
          <a:prstGeom prst="rect">
            <a:avLst/>
          </a:prstGeom>
          <a:solidFill>
            <a:srgbClr val="482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Colwell's Rule (1933) ~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"A definite predicate nominative has the article when it follows the verb; it does not have the article when it precedes the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verb ... A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predicate nominative which precedes the verb cannot be translated as an indefinite … noun solely because of the absence of the article; if the context suggests that the predicate is definite, it should be translated as a definite noun despite the absence of the article."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 animBg="1"/>
      <p:bldP spid="30" grpId="0" animBg="1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Is Jesus Jehovah's offspring?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769" y="1509252"/>
            <a:ext cx="350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Son of God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 43x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057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 of Man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85x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9696" y="20574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= idiom referring to His humanity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89696" y="1510352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= idiom referring to His deity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1" grpId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Life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zōē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– not,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or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psuchē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0925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Comprehend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katalambanō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– or,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apprehend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057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ESV ~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light shines in the darkness, and the darkness has not overcome it.</a:t>
            </a:r>
            <a:endParaRPr lang="en-US" sz="3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2457478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1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own is neuter (creation), 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nd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own is masculine (humanity)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7262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"He came to His own creation, and His own people received Him not"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6548" y="1020096"/>
            <a:ext cx="762000" cy="457200"/>
          </a:xfrm>
          <a:prstGeom prst="rect">
            <a:avLst/>
          </a:prstGeom>
          <a:solidFill>
            <a:srgbClr val="482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64392" y="990600"/>
            <a:ext cx="762000" cy="457200"/>
          </a:xfrm>
          <a:prstGeom prst="rect">
            <a:avLst/>
          </a:prstGeom>
          <a:solidFill>
            <a:srgbClr val="482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He came to His own, and His own received Him not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animBg="1"/>
      <p:bldP spid="8" grpId="1" animBg="1"/>
      <p:bldP spid="10" grpId="0" animBg="1"/>
      <p:bldP spid="10" grpId="1" animBg="1"/>
      <p:bldP spid="4" grpId="0" build="allAtOnce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Right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exousia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– literally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authority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; KJV,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power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Tozer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"The sacred page is not meant to be the end, but only the means toward the end, which is knowing God himself"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Not of blood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God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has no grandchildren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5541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Will of the flesh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Salvation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can't be by legislation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Dwelt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skēnoō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- literally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tented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, verb form of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skēnos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0602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Only begotten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monogenēs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- only one of its kind, unique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3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beginnings: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0669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Genesis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1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280" y="197406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1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John 1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1044" y="2524677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John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1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~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9792" y="1447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beginning of Creation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9460" y="1981200"/>
            <a:ext cx="470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beginning of the incarnation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6828" y="251706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beginning of eternity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Colwell's Rule (1933)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"A definite predicate nominative has the article when it follows the verb; it does not have the article when it precedes the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verb ... 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predicate nominative which precedes the verb cannot be translated as an indefinite … noun solely because of the absence of the article; if the context suggests that the predicate is definite, it should be translated as a definite noun despite the absence of the article."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The Word was God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42730"/>
            <a:ext cx="8229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Subject verb predicate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990878"/>
            <a:ext cx="8229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Definite article: </a:t>
            </a:r>
            <a:r>
              <a:rPr lang="en-US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the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 Word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509530"/>
            <a:ext cx="8229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Indefinite article: </a:t>
            </a:r>
            <a:r>
              <a:rPr lang="en-US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 Word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028182"/>
            <a:ext cx="8229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"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  <a:cs typeface="Times New Roman" pitchFamily="18" charset="0"/>
              </a:rPr>
              <a:t>If the definite article is absent, then an indefinite article is understood"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876300" y="1790700"/>
            <a:ext cx="9906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790700" y="1866900"/>
            <a:ext cx="9906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628900" y="1943100"/>
            <a:ext cx="990600" cy="152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4520625"/>
            <a:ext cx="3505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… except 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34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Yorker" pitchFamily="2" charset="0"/>
                <a:cs typeface="Times New Roman" pitchFamily="18" charset="0"/>
              </a:rPr>
              <a:t>1:1-14</a:t>
            </a:r>
            <a:endParaRPr lang="en-US" sz="3200" b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Yorker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ohn">
      <a:dk1>
        <a:srgbClr val="FFFFFF"/>
      </a:dk1>
      <a:lt1>
        <a:srgbClr val="FFFF00"/>
      </a:lt1>
      <a:dk2>
        <a:srgbClr val="1F497D"/>
      </a:dk2>
      <a:lt2>
        <a:srgbClr val="EEECE1"/>
      </a:lt2>
      <a:accent1>
        <a:srgbClr val="462300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ohn">
      <a:majorFont>
        <a:latin typeface="AR ESSENC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ESSENCE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449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88</cp:revision>
  <dcterms:created xsi:type="dcterms:W3CDTF">2010-05-28T15:43:52Z</dcterms:created>
  <dcterms:modified xsi:type="dcterms:W3CDTF">2010-06-01T14:27:04Z</dcterms:modified>
</cp:coreProperties>
</file>